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9AD6-DFC9-4D92-9261-63712E27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E007B-CD3C-4911-93B8-4664D6D99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48AB7-CA22-4A21-8360-98557FB0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97E22-1268-4C68-89D2-84033B27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48497-9B92-4C04-8BF3-FFFBB4DE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AFBE9-B79B-4E55-9575-3A88761F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428A2-C7F0-4691-BD5F-A7260190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9DA15-6590-49C5-AB31-7622DB60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F244C-8341-49DA-84F6-59C21DF2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3F029-3B26-4530-912E-72CDA3DD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0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BAD7CA-0C67-4330-B902-5269A7499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1027A-8C6C-42A2-83D1-88B91822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A4BB4-2285-4953-B461-97600EF8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EB85C-A658-4E2C-86B2-2EC1514C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59292-8808-4CC8-ACAB-ED97FBA4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9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F1D77-F75A-48BB-A3B3-04BA0B4E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276DC-27B9-4BB1-8218-F60F8CF1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69AFA-4A04-47A6-BBEC-03435EF4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FB421-94BF-41E2-B20F-9973BFC8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92FD3-2B2C-4D3F-B0CB-D005E0FF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9DF9E-2568-4B8C-A452-080AC744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11DBB-7456-4F81-B6C3-F3BCEC6A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86AF5-73A6-4F55-A287-F010EDB8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23A2D-F9FE-4536-AC6A-F44374DA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90AE3-B85D-4B0E-9AB6-6A795168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0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FA190-5341-4E56-8D15-3EA25566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07F6A-DC14-4FF0-95E0-0D5B6790F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60365-10EC-4F02-9680-70E8CF2E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81DCC-B806-4609-AC72-5735B908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18E55-AB90-4E07-B316-6A7D892B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1B37E-3A59-4A64-AEB0-0C7F5A31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4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47FEE-B9D3-4C99-B2FF-E358B576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0A89F-8E67-4962-AA11-A5D195F16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BE66B-1871-4095-AE1C-DE5F29A3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C584A7-23B6-49FC-8B84-8AC848EE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DE1B08-5821-45BA-B5DB-91A7982EB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73DDC-8ABD-4EBA-BDF3-73449238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B8CE6-E2C1-452D-8ED4-C9E48584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87038F-2AA6-42FD-BD52-AC4ACB2A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CC519-C3B4-4C1B-96E2-E93B45FD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E4FAB4-4EBD-471C-A813-BCFFDCE7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B2A8B-875C-4C8C-8D4B-5ECF8E4D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F7DDF-AC53-45CF-AEDE-03594034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4F64EA-ECB9-4F37-BABC-37F4648C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74CA09-7F31-490A-8D4A-F197C57D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9FC24-7E11-42D4-890B-BC76D0A0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5E460-008B-47BB-A942-65003D6C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FDEDE-9C86-4FB2-8D50-C2027F07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5B9E4-46A1-4E76-84AF-FFB039887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0B6D4-5BB3-42C3-B34F-BA7AA567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BEDCF-201C-4031-987E-E9F239A0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85135-32C9-48CF-A371-7D4219A8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9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1F802-98B6-42D0-96AE-0480B67C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A65AF-6EEF-4DC9-855E-4BC1AB48D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A4F04-29FE-4DDC-B8EC-384BF30FD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38EB4-6A65-4245-B9EF-7673C12C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F1030-564F-44D5-9ADE-862B48DC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1A3BE-CD30-4146-AC1E-4953733F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2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1E6BC3-8D59-4169-8C01-80F6FD36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D4423-F885-4E7D-908C-10ABAB588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18C08-75D8-4E12-AD67-0251F7991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4862-8A22-49B0-84D6-5CC539A2F57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9DDF-0482-4726-B081-895EAD883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85A3B-4730-4BB2-968E-B67A94015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14AD-48AA-4EC7-A14B-4030577A2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4EB42-73A0-41A2-A472-08FFE11CC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검색 버튼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022C3-9444-4069-BBAA-789B21177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노시윤</a:t>
            </a:r>
          </a:p>
        </p:txBody>
      </p:sp>
    </p:spTree>
    <p:extLst>
      <p:ext uri="{BB962C8B-B14F-4D97-AF65-F5344CB8AC3E}">
        <p14:creationId xmlns:p14="http://schemas.microsoft.com/office/powerpoint/2010/main" val="41577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FFBCE6-4BE7-48FE-A2D4-6F9834E67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206" b="57645"/>
          <a:stretch/>
        </p:blipFill>
        <p:spPr>
          <a:xfrm>
            <a:off x="916659" y="3429000"/>
            <a:ext cx="4366541" cy="29279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8B94DE-19E6-471D-A0FA-F1728A73D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9" y="1464331"/>
            <a:ext cx="3997086" cy="19646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3948F0FE-6B0B-4E17-8B87-95C8CA96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실습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4E0EE2-272A-4928-804B-21D6850E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39" y="2876079"/>
            <a:ext cx="6057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3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621777-F7AB-4590-B557-63FC01B2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13" y="1690688"/>
            <a:ext cx="5831555" cy="1260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FE4539-EAA2-4407-843F-3DAC05455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44" y="3221773"/>
            <a:ext cx="4395272" cy="261692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658D29F-A354-4FD3-BA1B-E9B92799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네이버 웹사이트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BC129A-4030-4D76-9B09-5DD783951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00350"/>
            <a:ext cx="6019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0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605B2-6834-4BEB-BF1A-B600124C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강좌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48DA-C70D-44C0-BC22-AD646579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Ch.3</a:t>
            </a:r>
            <a:r>
              <a:rPr lang="ko-KR" altLang="en-US" dirty="0"/>
              <a:t>을 배우고 난 뒤 종합적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검색 버튼은 만들었지만 위치는 해결 못했음</a:t>
            </a:r>
            <a:endParaRPr lang="en-US" altLang="ko-KR" dirty="0"/>
          </a:p>
          <a:p>
            <a:r>
              <a:rPr lang="ko-KR" altLang="en-US" dirty="0"/>
              <a:t>포지션으로 검색 버튼을 옮기지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0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3-4 검색 버튼 만들기</vt:lpstr>
      <vt:lpstr>실습</vt:lpstr>
      <vt:lpstr>네이버 웹사이트</vt:lpstr>
      <vt:lpstr>3-4 강좌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3-4 검색 버튼 만들기</dc:title>
  <dc:creator>노 시윤</dc:creator>
  <cp:lastModifiedBy>노 시윤</cp:lastModifiedBy>
  <cp:revision>1</cp:revision>
  <dcterms:created xsi:type="dcterms:W3CDTF">2022-04-10T08:28:12Z</dcterms:created>
  <dcterms:modified xsi:type="dcterms:W3CDTF">2022-04-10T09:06:32Z</dcterms:modified>
</cp:coreProperties>
</file>