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5512C-7D59-5586-D3EB-8FC4F958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F9DC66-269E-5EF1-2989-E01BDEE6E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D20AB-8C79-8086-DEAF-4D97CFBE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654E5-B3A1-8D5F-5677-97B7EE4B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54F87-CD6E-39D6-3BF3-545E6D35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6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B58AC-6B06-56FC-2D87-AEB60AD7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FE4D6-A94D-D9C3-9163-D7DEE9446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5D51D-3C4D-1ACD-A423-89ABFFB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724F5-2A51-5055-66BB-52A2925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9BFD8-BB0E-A7BD-EB00-5B020BDB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97BE54-3122-F75E-CC1D-EA842010B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CFE8AD-5C38-0AE8-6C79-FD5DCDE3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F4757-532F-CF21-EE3F-8CFC66FE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78C6F-D554-FE37-9D93-8E8F5FC8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77325-A6F8-981C-E0F6-9B3733DD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A973-3D32-28FC-C80F-1F586695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6FD8-83CB-0275-000A-369A0493E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4FFC2-F1E5-D3F9-0B07-D2E8DB6B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3664E-25C1-6FE0-1F64-62BDA35E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ECEA8-FAA0-1261-CED6-51FC625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289E0-DD9B-51ED-D2DE-A5AC5280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FC230-AA16-83EE-62CD-56F3E3D91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80F8-BA3A-9B8D-8B75-6A247F48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3C864-CC56-2C7F-105D-7A4DD847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D2E44-1A0F-5D03-DFE1-48EE7D3C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3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AB7BD-786E-B1DA-D286-D7CADBE3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67164-310E-1F20-558D-0003B9A43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20ADC-1B69-CEDD-2DCC-30BE829C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198BA-7A1F-1FB5-2C78-D21911DE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3480F-A909-4350-9D89-6865D591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8C0DA-8412-12E8-7B2C-3241238B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AE8CE-CAAE-C154-465C-29FFDF35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D94EF-9D13-1754-977B-3ABEDE09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E04C5D-EEF8-07ED-5323-180200D2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E03D7B-47AE-ECE6-F851-4629CB5E9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06DE0A-24AE-26B7-37A5-E0F329E4D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6B270-05C7-8256-D372-BACFD212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BAC985-C2D0-DF6D-425B-2F3E6B2E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00071A-1DFC-283F-28C7-B0AE5C42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4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92ACE-4A9E-C724-0032-D6C4B454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D265AD-CEF3-BDC4-ED91-DDB0A965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8BC429-32E1-470F-E8AA-E08808ED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2B9AC-EEF8-963F-D7EB-E93A6C15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2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8BF124-C51D-95E1-8A3D-9F7D81B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742F84-0148-5AEA-234E-76C3E161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3A37D-A6F7-7D31-9DCE-72472A6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6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5F9B-321E-4FB6-3637-91E3B8E1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99E74-B595-0311-8E00-0761C0F5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4E6C7-67B7-4266-9EC4-99062CE9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2A70C-7238-A177-D51B-D0409B6C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63B3E-7831-3FB1-73DD-7294BAB0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7CEC2-01F9-FC4C-0A1C-F785DA28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C187-6EFF-7290-1AD6-4BCE12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4D8A59-2697-E242-32BE-A3F1C6C17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346D54-0132-959A-D846-76589961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FBC99-8D4B-681D-FB26-25997347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4136B-031F-16B2-015F-3055B8E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04ED7-376B-6220-357B-64C573DA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9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67FFFD-8D81-0D86-66F8-D58787C9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8915F-85F3-D41C-303E-E6AA17DC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A20F8-6A2F-064A-ED9D-7A6DE5128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C1A3-1F1D-4DDB-A14D-30EA58BC1E29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95D4E-1DD7-8283-D30E-5F451F6DB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10B73-D8D7-71DB-7E09-D01C01411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0A58-14D8-4947-98CD-B99A8CAF1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4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C027-3187-876B-A845-67EF85002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2.11 Returns (+recap)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D6286-F418-0ADE-A011-AB88F0BD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노시윤</a:t>
            </a:r>
          </a:p>
        </p:txBody>
      </p:sp>
    </p:spTree>
    <p:extLst>
      <p:ext uri="{BB962C8B-B14F-4D97-AF65-F5344CB8AC3E}">
        <p14:creationId xmlns:p14="http://schemas.microsoft.com/office/powerpoint/2010/main" val="244729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00535-9A75-B4F4-BB59-A77BE613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49952-7577-6B02-7B20-C06887B4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console.log( )</a:t>
            </a:r>
            <a:r>
              <a:rPr lang="ko-KR" altLang="en-US" dirty="0"/>
              <a:t>나 </a:t>
            </a:r>
            <a:r>
              <a:rPr lang="en-US" altLang="ko-KR" dirty="0"/>
              <a:t>alert( 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결과값을 </a:t>
            </a:r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‘</a:t>
            </a:r>
          </a:p>
          <a:p>
            <a:endParaRPr lang="en-US" altLang="ko-KR" dirty="0"/>
          </a:p>
          <a:p>
            <a:r>
              <a:rPr lang="ko-KR" altLang="en-US" dirty="0"/>
              <a:t>그래서 그 값을 얻으려면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82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2B6AE-36FB-0D21-2210-44B18B64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 </a:t>
            </a:r>
            <a:r>
              <a:rPr lang="en-US" altLang="ko-KR" dirty="0"/>
              <a:t>= return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9F88-8743-1727-210B-9F452690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해결은 매우 간단하다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함수의 결과에 해당하는 변수에 </a:t>
            </a:r>
            <a:r>
              <a:rPr lang="en-US" altLang="ko-KR" dirty="0"/>
              <a:t>return</a:t>
            </a:r>
            <a:r>
              <a:rPr lang="ko-KR" altLang="en-US" dirty="0"/>
              <a:t>을 써주면 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함수의 결과를 출력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return</a:t>
            </a:r>
            <a:r>
              <a:rPr lang="ko-KR" altLang="en-US" dirty="0"/>
              <a:t>을 선언한 이후 행은 실행되지 않는다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함수가 그 자리에서 종료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18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CBDF6-E5DE-6BDD-0D00-390265DA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중 제시된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14C11-9FE8-CCC9-5247-90C7FFC7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4962"/>
            <a:ext cx="6116782" cy="29411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62525B-3256-0140-8B3C-C2F4E157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193" y="3749675"/>
            <a:ext cx="68675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72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2.11 Returns (+recap)</vt:lpstr>
      <vt:lpstr>문제점</vt:lpstr>
      <vt:lpstr>해결방법 = return</vt:lpstr>
      <vt:lpstr>강의 중 제시된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2.11 Returns (+recap)</dc:title>
  <dc:creator>노 시윤</dc:creator>
  <cp:lastModifiedBy>노 시윤</cp:lastModifiedBy>
  <cp:revision>5</cp:revision>
  <dcterms:created xsi:type="dcterms:W3CDTF">2022-05-24T11:07:09Z</dcterms:created>
  <dcterms:modified xsi:type="dcterms:W3CDTF">2022-05-24T13:21:08Z</dcterms:modified>
</cp:coreProperties>
</file>