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7" r:id="rId7"/>
    <p:sldId id="263" r:id="rId8"/>
    <p:sldId id="264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A19-082D-4BF6-9EFF-85EA7815621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19A1-E1B7-4BCD-951D-2AB3A9F08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3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A19-082D-4BF6-9EFF-85EA7815621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19A1-E1B7-4BCD-951D-2AB3A9F08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8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A19-082D-4BF6-9EFF-85EA7815621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19A1-E1B7-4BCD-951D-2AB3A9F08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A19-082D-4BF6-9EFF-85EA7815621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19A1-E1B7-4BCD-951D-2AB3A9F08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5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A19-082D-4BF6-9EFF-85EA7815621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19A1-E1B7-4BCD-951D-2AB3A9F08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0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A19-082D-4BF6-9EFF-85EA7815621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19A1-E1B7-4BCD-951D-2AB3A9F08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5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A19-082D-4BF6-9EFF-85EA7815621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19A1-E1B7-4BCD-951D-2AB3A9F08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7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A19-082D-4BF6-9EFF-85EA7815621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19A1-E1B7-4BCD-951D-2AB3A9F08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3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A19-082D-4BF6-9EFF-85EA7815621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19A1-E1B7-4BCD-951D-2AB3A9F08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A19-082D-4BF6-9EFF-85EA7815621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19A1-E1B7-4BCD-951D-2AB3A9F08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7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A19-082D-4BF6-9EFF-85EA7815621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19A1-E1B7-4BCD-951D-2AB3A9F08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6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8A19-082D-4BF6-9EFF-85EA7815621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19A1-E1B7-4BCD-951D-2AB3A9F08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6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101" y="1638098"/>
            <a:ext cx="3693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SCSC SIG Front-end</a:t>
            </a:r>
          </a:p>
          <a:p>
            <a:r>
              <a:rPr lang="en-US" altLang="ko-KR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2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발표</a:t>
            </a:r>
            <a:endParaRPr lang="ko-KR" altLang="en-US" sz="2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101" y="2807208"/>
            <a:ext cx="10969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1-5. </a:t>
            </a:r>
            <a:r>
              <a:rPr lang="ko-KR" altLang="en-US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주석과 </a:t>
            </a:r>
            <a:r>
              <a:rPr lang="en-US" altLang="ko-KR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a, </a:t>
            </a:r>
            <a:r>
              <a:rPr lang="en-US" altLang="ko-KR" sz="48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fieldset</a:t>
            </a:r>
            <a:r>
              <a:rPr lang="en-US" altLang="ko-KR" sz="48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input, </a:t>
            </a:r>
            <a:r>
              <a:rPr lang="en-US" altLang="ko-KR" sz="48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button</a:t>
            </a:r>
            <a:endParaRPr lang="en-US" altLang="ko-KR" sz="48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0770" y="4818888"/>
            <a:ext cx="2850459" cy="1141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자유전공학부</a:t>
            </a:r>
            <a:endParaRPr lang="en-US" altLang="ko-KR" sz="24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2021-17051 </a:t>
            </a:r>
            <a:r>
              <a:rPr lang="ko-KR" altLang="en-US" sz="2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손유진</a:t>
            </a:r>
            <a:endParaRPr lang="ko-KR" altLang="en-US" sz="2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7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70" y="612648"/>
            <a:ext cx="7276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</a:t>
            </a:r>
            <a:r>
              <a:rPr lang="en-US" altLang="ko-KR" sz="4000" dirty="0" err="1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ang</a:t>
            </a:r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charset, </a:t>
            </a:r>
            <a:r>
              <a:rPr lang="en-US" altLang="ko-KR" sz="4000" dirty="0" err="1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rel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attributes</a:t>
            </a:r>
            <a:endParaRPr lang="ko-KR" altLang="en-US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8" y="4430393"/>
            <a:ext cx="2128699" cy="3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8" y="4959464"/>
            <a:ext cx="3177393" cy="3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8" y="5488535"/>
            <a:ext cx="8121578" cy="3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5024" y="2138557"/>
            <a:ext cx="10954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lang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html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문서가 어떤 언어로 작성되었는지를 나타냄 </a:t>
            </a:r>
            <a:endParaRPr lang="en-US" altLang="ko-KR" sz="28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charset: meta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태그에서 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html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문서의 문자 </a:t>
            </a:r>
            <a:r>
              <a:rPr lang="ko-KR" altLang="en-US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인코딩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방식을 나타냄</a:t>
            </a:r>
            <a:endParaRPr lang="en-US" altLang="ko-KR" sz="28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rel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link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태그에서 링크된 문서와의 관계를 나타냄</a:t>
            </a:r>
            <a:endParaRPr lang="ko-KR" altLang="en-US" sz="2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80" y="5200747"/>
            <a:ext cx="843552" cy="9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70" y="612648"/>
            <a:ext cx="4087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Comment(</a:t>
            </a:r>
            <a:r>
              <a:rPr lang="ko-KR" altLang="en-US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주석</a:t>
            </a:r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endParaRPr lang="ko-KR" altLang="en-US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5044" y="2339725"/>
            <a:ext cx="6830568" cy="13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코드에 대한 이해를 돕기 위해 작성함</a:t>
            </a:r>
            <a:endParaRPr lang="en-US" altLang="ko-KR" sz="28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화면에 표시되지 않음</a:t>
            </a:r>
            <a:endParaRPr lang="ko-KR" altLang="en-US" sz="2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44" y="3899146"/>
            <a:ext cx="3729060" cy="5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70" y="612648"/>
            <a:ext cx="1127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목차</a:t>
            </a:r>
            <a:endParaRPr lang="ko-KR" altLang="en-US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7904" y="1788906"/>
            <a:ext cx="9528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Tag: a, field set … </a:t>
            </a:r>
            <a:r>
              <a:rPr lang="en-US" altLang="ko-KR" sz="32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etc</a:t>
            </a:r>
            <a:endParaRPr lang="en-US" alt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Attributes: </a:t>
            </a:r>
            <a:r>
              <a:rPr lang="en-US" altLang="ko-KR" sz="32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href</a:t>
            </a:r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type… </a:t>
            </a:r>
            <a:r>
              <a:rPr lang="en-US" altLang="ko-KR" sz="32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etc</a:t>
            </a:r>
            <a:endParaRPr lang="en-US" altLang="ko-KR" sz="32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</a:t>
            </a:r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omment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4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3570" y="612648"/>
            <a:ext cx="2080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&lt;a&gt; tag</a:t>
            </a:r>
            <a:endParaRPr lang="ko-KR" altLang="en-US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30" y="3594180"/>
            <a:ext cx="1624609" cy="800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11"/>
          <a:stretch/>
        </p:blipFill>
        <p:spPr>
          <a:xfrm>
            <a:off x="6275530" y="3429000"/>
            <a:ext cx="5158358" cy="1130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3555098"/>
            <a:ext cx="1658382" cy="87869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47393" y="3829853"/>
            <a:ext cx="356616" cy="3291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35024" y="2531749"/>
            <a:ext cx="6830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감싼 내용을 링크로 만들어주는 태그</a:t>
            </a:r>
            <a:endParaRPr lang="ko-KR" altLang="en-US" sz="2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217660" y="3842288"/>
            <a:ext cx="356616" cy="3291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70" y="612648"/>
            <a:ext cx="8097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&lt;</a:t>
            </a:r>
            <a:r>
              <a:rPr lang="en-US" altLang="ko-KR" sz="4000" dirty="0" err="1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fieldset</a:t>
            </a:r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&gt; tag   +   &lt;legend&gt; tag</a:t>
            </a:r>
            <a:endParaRPr lang="ko-KR" altLang="en-US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5024" y="2303149"/>
            <a:ext cx="8513064" cy="13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fieldset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감싼 내용 주변으로 얇은 테두리 형성</a:t>
            </a:r>
            <a:endParaRPr lang="en-US" altLang="ko-KR" sz="28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egend: </a:t>
            </a:r>
            <a:r>
              <a:rPr lang="en-US" altLang="ko-KR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fieldset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감싼 내용의 제목 역할</a:t>
            </a:r>
            <a:endParaRPr lang="ko-KR" altLang="en-US" sz="2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76803" y="4008908"/>
            <a:ext cx="3104342" cy="1006806"/>
            <a:chOff x="763570" y="4023641"/>
            <a:chExt cx="3904553" cy="122750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57"/>
            <a:stretch/>
          </p:blipFill>
          <p:spPr>
            <a:xfrm>
              <a:off x="763570" y="4023641"/>
              <a:ext cx="3904553" cy="78610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695"/>
            <a:stretch/>
          </p:blipFill>
          <p:spPr>
            <a:xfrm>
              <a:off x="763570" y="4809745"/>
              <a:ext cx="3904553" cy="441405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711952" y="4008908"/>
            <a:ext cx="5484220" cy="959380"/>
            <a:chOff x="6096000" y="4371572"/>
            <a:chExt cx="5484220" cy="9593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371572"/>
              <a:ext cx="5484220" cy="95938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272784" y="4553712"/>
              <a:ext cx="1655064" cy="690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4968240" y="4331290"/>
            <a:ext cx="356616" cy="3291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70" y="612648"/>
            <a:ext cx="8071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&lt;input&gt; tag   +   &lt;</a:t>
            </a:r>
            <a:r>
              <a:rPr lang="en-US" altLang="ko-KR" sz="4000" dirty="0" err="1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textarea</a:t>
            </a:r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&gt; tag</a:t>
            </a:r>
            <a:endParaRPr lang="ko-KR" altLang="en-US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5024" y="2193421"/>
            <a:ext cx="9912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input: contents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입력 받음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대표적인 열자마자 닫는 태그</a:t>
            </a:r>
            <a:endParaRPr lang="en-US" altLang="ko-KR" sz="28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textarea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보다 긴 내용을 입력 받을 때 사용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사이즈 변경 가능</a:t>
            </a:r>
            <a:endParaRPr lang="en-US" altLang="ko-KR" sz="28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11" y="3927314"/>
            <a:ext cx="3018261" cy="15316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36" y="3914678"/>
            <a:ext cx="3953383" cy="154429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971072" y="4522231"/>
            <a:ext cx="356616" cy="3291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70" y="612648"/>
            <a:ext cx="3540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&lt;button&gt; tag</a:t>
            </a:r>
            <a:endParaRPr lang="ko-KR" altLang="en-US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5024" y="2531749"/>
            <a:ext cx="875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button: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감싼 내용을 클릭 가능한 버튼으로 만들어 줌 </a:t>
            </a:r>
            <a:endParaRPr lang="ko-KR" altLang="en-US" sz="2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3517381"/>
            <a:ext cx="3021570" cy="16032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48" y="3813544"/>
            <a:ext cx="4438383" cy="90528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823713" y="4101592"/>
            <a:ext cx="356616" cy="3291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70" y="612648"/>
            <a:ext cx="3906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Attribute(</a:t>
            </a:r>
            <a:r>
              <a:rPr lang="ko-KR" altLang="en-US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속성</a:t>
            </a:r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endParaRPr lang="ko-KR" altLang="en-US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420" y="2403733"/>
            <a:ext cx="6830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태그만으로는 표현 불가능한 부가 정보 담당</a:t>
            </a:r>
            <a:endParaRPr lang="ko-KR" altLang="en-US" sz="2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08"/>
          <a:stretch/>
        </p:blipFill>
        <p:spPr>
          <a:xfrm>
            <a:off x="1254420" y="3054096"/>
            <a:ext cx="8387674" cy="10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70" y="612648"/>
            <a:ext cx="3718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</a:t>
            </a:r>
            <a:r>
              <a:rPr lang="en-US" altLang="ko-KR" sz="4000" dirty="0" err="1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ref</a:t>
            </a:r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attribute</a:t>
            </a:r>
            <a:endParaRPr lang="ko-KR" altLang="en-US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5024" y="2531749"/>
            <a:ext cx="10954512" cy="13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href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1) a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태그가 가리키는 사이트 주소</a:t>
            </a:r>
            <a:endParaRPr lang="en-US" altLang="ko-KR" sz="28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      2) link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태그가 연결시키는 리소스의 주소</a:t>
            </a:r>
            <a:endParaRPr lang="ko-KR" altLang="en-US" sz="2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5" y="4549906"/>
            <a:ext cx="4910327" cy="3777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5323381"/>
            <a:ext cx="8311896" cy="3684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12" y="5039811"/>
            <a:ext cx="843552" cy="9355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11" b="45017"/>
          <a:stretch/>
        </p:blipFill>
        <p:spPr>
          <a:xfrm>
            <a:off x="6531562" y="4407698"/>
            <a:ext cx="515835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70" y="612648"/>
            <a:ext cx="8757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</a:t>
            </a:r>
            <a:r>
              <a:rPr lang="en-US" altLang="ko-KR" sz="4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ype attribute   +   name attribute</a:t>
            </a:r>
            <a:endParaRPr lang="ko-KR" altLang="en-US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5024" y="2531749"/>
            <a:ext cx="10954512" cy="13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type: input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요소가 나타낼 타입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기본값은 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ame: radio</a:t>
            </a:r>
            <a:r>
              <a:rPr lang="ko-KR" altLang="en-US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묶어 양자택일을 나타냄</a:t>
            </a:r>
            <a:r>
              <a:rPr lang="en-US" altLang="ko-KR" sz="28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19" y="4819967"/>
            <a:ext cx="4984481" cy="9590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5" y="4630658"/>
            <a:ext cx="3877057" cy="144508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739384" y="5134895"/>
            <a:ext cx="356616" cy="3291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213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CJK KR Black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석정</dc:creator>
  <cp:lastModifiedBy>이 석정</cp:lastModifiedBy>
  <cp:revision>27</cp:revision>
  <dcterms:created xsi:type="dcterms:W3CDTF">2022-04-03T05:36:03Z</dcterms:created>
  <dcterms:modified xsi:type="dcterms:W3CDTF">2022-04-03T07:46:53Z</dcterms:modified>
</cp:coreProperties>
</file>