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D7AD2-D3F1-4B79-A753-01D3D61B512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E8BF-38BA-4759-80CE-87D525ED3B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07BD5-AB17-41F2-82AF-25DB1E63F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A9DB-16C2-43C1-8A1D-0D85CFDA6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01730-CC32-46F6-9BD9-D9366D52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E174C-22E3-44C9-8BAC-51C0A73E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E1B7E-7842-4F0E-8371-282DC8C2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8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D08F3-EBAE-4A96-8283-D03C5AD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38542-D0C0-4F75-941E-DDCF7C82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1A181-8D23-4A60-B14F-1F0F9CFC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91B64-13FC-4F3F-9745-134E9346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D45CF-F8C2-4399-996B-DA334E28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2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1D5971-AC55-4D1A-A389-64C31433B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69E4E-B404-4A1C-B2C1-598684FE2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3EAEC-C357-4958-9F1E-04232D5E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3118-4448-4D23-A0DB-24C7F2EE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0CAC-D191-4C9F-99D3-B0FE20AC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7910A-403F-458E-80BD-404CA47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5BD05-F82C-43AF-B708-A847C7DE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646C5-F7E5-42EB-8823-D040C105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43283-21DF-42EA-B3EA-8C76FC92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8543D-04D0-40C1-8E29-64E70A42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7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5E077-63DB-4D96-9F70-F7AA15D8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B9DB7-9195-487D-B82F-E4D00E56F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4D723-284B-4D24-A021-5C6B6FC0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5A3BD-C6AC-44D4-8A56-D190FF00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9F154-C243-4F4E-8968-1E4FFF1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11B85-C518-4403-878A-3E84E5C6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7E0E9-BDED-4651-A038-53C178A9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DB357-16B6-492E-80FB-76A280EDF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A792B-00FA-441D-9D9E-7CBB0AC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1ADA4-8EF3-4D9D-8EAD-E41DD17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D523A-1D23-4C86-8EC9-44087D3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7F254-B68D-41A4-B422-6A30B293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5809-99C4-48FE-8660-FEFA9C1B3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9F013-8777-4651-BA87-A3FC87D1C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EF715-08F1-4C4F-89AB-1E6787BCE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0E3B0F-226C-4998-AFC1-890E0557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CF8472-B790-489A-B0D3-342B2F85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1FCE7-B7AA-49E5-B16A-51526816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9181C-ECF1-4F72-8286-1F4DAF68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7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2FCCA-22D7-46E4-8BDB-6CBA50B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CA9F0-737A-4E7F-B027-F82154D7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2DE3D-12F8-4148-910D-326CC9F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BC79C-1A03-43A7-AF19-ABEE92EA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5D698C-CE94-42CC-807C-32D49D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00AD7-A27D-4035-941F-BD422B4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7CF38-B2D1-40E5-A534-8AB4337F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265BF-1C88-4810-9F05-DBEBAF5F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65D71-CB6F-4C85-9E00-AE9817F8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5251-1CC5-460A-8E18-237E13F0A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735E-6B95-47EA-8AD7-37E2185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E6260-9F0C-4F87-A7A0-43369111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3B7C3-1D71-4610-AE85-8506E9B0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6030D-E4C6-4346-AE03-3ABD083F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23DA62-ECFD-4CF8-BF25-9F961C091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3F2E-877F-4AA1-AEAD-88E7FE6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B5B8B-2DF6-4A46-9EA1-4EB2E899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948A2F-485A-4855-A0A3-C7A0F1D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8866-1B47-4DA1-A701-9E9D8070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53C515-4ABB-4E69-AA5A-ECDEA6A1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8AEAB-7112-4345-8BEE-8C7DCE9E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9646-56C2-4BDC-8A83-3EFD93569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F55A7-E9B2-4BD1-B07D-65569504786D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1E27E-5FC5-4B36-A3BC-13F0785C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52E5A-190E-45D1-870D-17B6E3E2C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9959-062B-4EC6-8F3B-BBBD0A93DA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D0F4E-0283-44F6-B0BA-5172813EE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464" y="263125"/>
            <a:ext cx="5237020" cy="462974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2.2 Variables</a:t>
            </a:r>
            <a:endParaRPr lang="ko-KR" altLang="en-US" sz="2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6F0B922-5BDC-F022-7622-6763E9535578}"/>
              </a:ext>
            </a:extLst>
          </p:cNvPr>
          <p:cNvSpPr txBox="1">
            <a:spLocks/>
          </p:cNvSpPr>
          <p:nvPr/>
        </p:nvSpPr>
        <p:spPr>
          <a:xfrm>
            <a:off x="384464" y="1070152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변수</a:t>
            </a:r>
            <a:r>
              <a:rPr lang="en-US" altLang="ko-KR" sz="2000" dirty="0"/>
              <a:t>: </a:t>
            </a:r>
            <a:r>
              <a:rPr lang="ko-KR" altLang="en-US" sz="2000" dirty="0"/>
              <a:t>값을 저장하고 유지하는 역할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EE16EFE-1919-E09C-C4E2-36BCDE3B3C2D}"/>
              </a:ext>
            </a:extLst>
          </p:cNvPr>
          <p:cNvSpPr txBox="1">
            <a:spLocks/>
          </p:cNvSpPr>
          <p:nvPr/>
        </p:nvSpPr>
        <p:spPr>
          <a:xfrm>
            <a:off x="384464" y="2136952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1+2 / 1*2 / 1-2 -&gt; 3+4 / 3*4 / 3-4</a:t>
            </a:r>
            <a:endParaRPr lang="ko-KR" altLang="en-US" sz="20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4F9A61E-F318-3B7B-1BE7-EE0C15CDA2D3}"/>
              </a:ext>
            </a:extLst>
          </p:cNvPr>
          <p:cNvSpPr txBox="1">
            <a:spLocks/>
          </p:cNvSpPr>
          <p:nvPr/>
        </p:nvSpPr>
        <p:spPr>
          <a:xfrm>
            <a:off x="5704609" y="2133833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1-&gt;3, 2-&gt;4 </a:t>
            </a:r>
            <a:r>
              <a:rPr lang="ko-KR" altLang="en-US" sz="2000" dirty="0"/>
              <a:t>총 </a:t>
            </a:r>
            <a:r>
              <a:rPr lang="en-US" altLang="ko-KR" sz="2000" dirty="0"/>
              <a:t>6</a:t>
            </a:r>
            <a:r>
              <a:rPr lang="ko-KR" altLang="en-US" sz="2000" dirty="0"/>
              <a:t>곳을 수정해야 함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3D10FB6-4B17-E96E-70D9-8A040483C71C}"/>
              </a:ext>
            </a:extLst>
          </p:cNvPr>
          <p:cNvSpPr txBox="1">
            <a:spLocks/>
          </p:cNvSpPr>
          <p:nvPr/>
        </p:nvSpPr>
        <p:spPr>
          <a:xfrm>
            <a:off x="384464" y="3022367"/>
            <a:ext cx="4166754" cy="8132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a=1 b=2  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 / a*b / a-b</a:t>
            </a:r>
          </a:p>
          <a:p>
            <a:pPr algn="just"/>
            <a:r>
              <a:rPr lang="en-US" altLang="ko-KR" sz="2000" dirty="0"/>
              <a:t> -&gt;a=3 b=4  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 / a*b / a-b</a:t>
            </a:r>
            <a:endParaRPr lang="ko-KR" altLang="en-US" sz="20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382CE2F-4219-AEF3-55BB-DBF2680A9F47}"/>
              </a:ext>
            </a:extLst>
          </p:cNvPr>
          <p:cNvSpPr txBox="1">
            <a:spLocks/>
          </p:cNvSpPr>
          <p:nvPr/>
        </p:nvSpPr>
        <p:spPr>
          <a:xfrm>
            <a:off x="5704609" y="3197513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1-&gt;3, 2-&gt;4 </a:t>
            </a:r>
            <a:r>
              <a:rPr lang="ko-KR" altLang="en-US" sz="2000" dirty="0"/>
              <a:t>총 </a:t>
            </a:r>
            <a:r>
              <a:rPr lang="en-US" altLang="ko-KR" sz="2000" dirty="0"/>
              <a:t>2</a:t>
            </a:r>
            <a:r>
              <a:rPr lang="ko-KR" altLang="en-US" sz="2000" dirty="0"/>
              <a:t>곳을 수정해야 함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3842AD3-2E58-21AD-2A86-720D83178F8B}"/>
              </a:ext>
            </a:extLst>
          </p:cNvPr>
          <p:cNvCxnSpPr>
            <a:cxnSpLocks/>
          </p:cNvCxnSpPr>
          <p:nvPr/>
        </p:nvCxnSpPr>
        <p:spPr>
          <a:xfrm>
            <a:off x="4966855" y="2365320"/>
            <a:ext cx="436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A693FC-5F86-7B94-1D75-AFE6FFD2CE59}"/>
              </a:ext>
            </a:extLst>
          </p:cNvPr>
          <p:cNvCxnSpPr>
            <a:cxnSpLocks/>
          </p:cNvCxnSpPr>
          <p:nvPr/>
        </p:nvCxnSpPr>
        <p:spPr>
          <a:xfrm>
            <a:off x="4966855" y="3429000"/>
            <a:ext cx="436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63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1A648F-681A-BE1B-9FAA-60458F3C8D98}"/>
              </a:ext>
            </a:extLst>
          </p:cNvPr>
          <p:cNvSpPr txBox="1">
            <a:spLocks/>
          </p:cNvSpPr>
          <p:nvPr/>
        </p:nvSpPr>
        <p:spPr>
          <a:xfrm>
            <a:off x="384464" y="263125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/>
              <a:t>2.2 Variables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79566A5-0671-43A9-13AC-42258E148312}"/>
              </a:ext>
            </a:extLst>
          </p:cNvPr>
          <p:cNvSpPr txBox="1">
            <a:spLocks/>
          </p:cNvSpPr>
          <p:nvPr/>
        </p:nvSpPr>
        <p:spPr>
          <a:xfrm>
            <a:off x="384464" y="1070152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r>
              <a:rPr lang="ko-KR" altLang="en-US" sz="2000" dirty="0"/>
              <a:t>이름 작성법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643454B-5488-4B54-50AC-C2D732B9121D}"/>
              </a:ext>
            </a:extLst>
          </p:cNvPr>
          <p:cNvSpPr txBox="1">
            <a:spLocks/>
          </p:cNvSpPr>
          <p:nvPr/>
        </p:nvSpPr>
        <p:spPr>
          <a:xfrm>
            <a:off x="384464" y="1824013"/>
            <a:ext cx="5237020" cy="10322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공백</a:t>
            </a:r>
            <a:r>
              <a:rPr lang="en-US" altLang="ko-KR" sz="2000" dirty="0"/>
              <a:t>X 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 err="1"/>
              <a:t>myname</a:t>
            </a:r>
            <a:r>
              <a:rPr lang="en-US" altLang="ko-KR" sz="2000" dirty="0"/>
              <a:t>(O)</a:t>
            </a:r>
          </a:p>
          <a:p>
            <a:pPr marL="342900" indent="-342900" algn="just">
              <a:buFontTx/>
              <a:buChar char="-"/>
            </a:pPr>
            <a:r>
              <a:rPr lang="en-US" altLang="ko-KR" sz="2000" dirty="0"/>
              <a:t>my name(X)</a:t>
            </a:r>
            <a:endParaRPr lang="ko-KR" altLang="en-US" sz="20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E0774D0-E0A4-F27C-61F2-89F6EBF93713}"/>
              </a:ext>
            </a:extLst>
          </p:cNvPr>
          <p:cNvSpPr txBox="1">
            <a:spLocks/>
          </p:cNvSpPr>
          <p:nvPr/>
        </p:nvSpPr>
        <p:spPr>
          <a:xfrm>
            <a:off x="384464" y="3147177"/>
            <a:ext cx="5237020" cy="70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띄어쓰기 대신 대문자로 표기</a:t>
            </a:r>
            <a:endParaRPr lang="en-US" altLang="ko-KR" sz="2000" dirty="0"/>
          </a:p>
          <a:p>
            <a:pPr marL="342900" indent="-342900" algn="just">
              <a:buFontTx/>
              <a:buChar char="-"/>
            </a:pPr>
            <a:r>
              <a:rPr lang="en-US" altLang="ko-KR" sz="2000" dirty="0" err="1"/>
              <a:t>myname</a:t>
            </a:r>
            <a:r>
              <a:rPr lang="en-US" altLang="ko-KR" sz="2000" dirty="0"/>
              <a:t> -&gt; </a:t>
            </a:r>
            <a:r>
              <a:rPr lang="en-US" altLang="ko-KR" sz="2000" dirty="0" err="1"/>
              <a:t>myName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02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1A648F-681A-BE1B-9FAA-60458F3C8D98}"/>
              </a:ext>
            </a:extLst>
          </p:cNvPr>
          <p:cNvSpPr txBox="1">
            <a:spLocks/>
          </p:cNvSpPr>
          <p:nvPr/>
        </p:nvSpPr>
        <p:spPr>
          <a:xfrm>
            <a:off x="384464" y="263125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/>
              <a:t>2.3 const and let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79566A5-0671-43A9-13AC-42258E148312}"/>
              </a:ext>
            </a:extLst>
          </p:cNvPr>
          <p:cNvSpPr txBox="1">
            <a:spLocks/>
          </p:cNvSpPr>
          <p:nvPr/>
        </p:nvSpPr>
        <p:spPr>
          <a:xfrm>
            <a:off x="384464" y="1070152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변수</a:t>
            </a:r>
            <a:r>
              <a:rPr lang="en-US" altLang="ko-KR" sz="2000" dirty="0"/>
              <a:t> </a:t>
            </a:r>
            <a:r>
              <a:rPr lang="ko-KR" altLang="en-US" sz="2000" dirty="0"/>
              <a:t>선언 방법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39C923-E66D-8257-EB0C-3DBCBBFC61A6}"/>
              </a:ext>
            </a:extLst>
          </p:cNvPr>
          <p:cNvSpPr txBox="1">
            <a:spLocks/>
          </p:cNvSpPr>
          <p:nvPr/>
        </p:nvSpPr>
        <p:spPr>
          <a:xfrm>
            <a:off x="384463" y="1877179"/>
            <a:ext cx="787631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const </a:t>
            </a:r>
            <a:r>
              <a:rPr lang="en-US" altLang="ko-KR" sz="2000" dirty="0" err="1"/>
              <a:t>variableName</a:t>
            </a:r>
            <a:r>
              <a:rPr lang="en-US" altLang="ko-KR" sz="2000" dirty="0"/>
              <a:t> = (1, “hello”, ‘hi’ </a:t>
            </a:r>
            <a:r>
              <a:rPr lang="ko-KR" altLang="en-US" sz="2000" dirty="0"/>
              <a:t>등 변수에 저장하고 싶은 값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654EA9D-FB1D-9E01-AD76-5BDE9136DD77}"/>
              </a:ext>
            </a:extLst>
          </p:cNvPr>
          <p:cNvSpPr txBox="1">
            <a:spLocks/>
          </p:cNvSpPr>
          <p:nvPr/>
        </p:nvSpPr>
        <p:spPr>
          <a:xfrm>
            <a:off x="384463" y="3766235"/>
            <a:ext cx="787631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let </a:t>
            </a:r>
            <a:r>
              <a:rPr lang="en-US" altLang="ko-KR" sz="2000" dirty="0" err="1"/>
              <a:t>variableName</a:t>
            </a:r>
            <a:r>
              <a:rPr lang="en-US" altLang="ko-KR" sz="2000" dirty="0"/>
              <a:t> = (1, “hello”, ‘hi’ </a:t>
            </a:r>
            <a:r>
              <a:rPr lang="ko-KR" altLang="en-US" sz="2000" dirty="0"/>
              <a:t>등 변수에 저장하고 싶은 값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0587F20-9D4B-6ACE-FE3C-46A75419DB40}"/>
              </a:ext>
            </a:extLst>
          </p:cNvPr>
          <p:cNvSpPr txBox="1">
            <a:spLocks/>
          </p:cNvSpPr>
          <p:nvPr/>
        </p:nvSpPr>
        <p:spPr>
          <a:xfrm>
            <a:off x="384463" y="2821707"/>
            <a:ext cx="787631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const </a:t>
            </a:r>
            <a:r>
              <a:rPr lang="ko-KR" altLang="en-US" sz="2000" dirty="0"/>
              <a:t>대신 </a:t>
            </a:r>
            <a:r>
              <a:rPr lang="en-US" altLang="ko-KR" sz="2000" dirty="0"/>
              <a:t>let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써도 됨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237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4A1A648F-681A-BE1B-9FAA-60458F3C8D98}"/>
              </a:ext>
            </a:extLst>
          </p:cNvPr>
          <p:cNvSpPr txBox="1">
            <a:spLocks/>
          </p:cNvSpPr>
          <p:nvPr/>
        </p:nvSpPr>
        <p:spPr>
          <a:xfrm>
            <a:off x="384464" y="263125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400" dirty="0"/>
              <a:t>2.3 const and let</a:t>
            </a:r>
            <a:endParaRPr lang="ko-KR" altLang="en-US" sz="2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79566A5-0671-43A9-13AC-42258E148312}"/>
              </a:ext>
            </a:extLst>
          </p:cNvPr>
          <p:cNvSpPr txBox="1">
            <a:spLocks/>
          </p:cNvSpPr>
          <p:nvPr/>
        </p:nvSpPr>
        <p:spPr>
          <a:xfrm>
            <a:off x="384464" y="1070152"/>
            <a:ext cx="523702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const</a:t>
            </a:r>
            <a:r>
              <a:rPr lang="ko-KR" altLang="en-US" sz="2000" dirty="0"/>
              <a:t>와 </a:t>
            </a:r>
            <a:r>
              <a:rPr lang="en-US" altLang="ko-KR" sz="2000" dirty="0"/>
              <a:t>let</a:t>
            </a:r>
            <a:r>
              <a:rPr lang="ko-KR" altLang="en-US" sz="2000" dirty="0"/>
              <a:t>의 차이점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B39C923-E66D-8257-EB0C-3DBCBBFC61A6}"/>
              </a:ext>
            </a:extLst>
          </p:cNvPr>
          <p:cNvSpPr txBox="1">
            <a:spLocks/>
          </p:cNvSpPr>
          <p:nvPr/>
        </p:nvSpPr>
        <p:spPr>
          <a:xfrm>
            <a:off x="384462" y="1877179"/>
            <a:ext cx="10307783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const: </a:t>
            </a:r>
            <a:r>
              <a:rPr lang="ko-KR" altLang="en-US" sz="2000" dirty="0"/>
              <a:t>상수를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이후에 값을 바꿀 수 없음</a:t>
            </a:r>
            <a:r>
              <a:rPr lang="en-US" altLang="ko-KR" sz="2000" dirty="0"/>
              <a:t>(</a:t>
            </a:r>
            <a:r>
              <a:rPr lang="ko-KR" altLang="en-US" sz="2000" dirty="0"/>
              <a:t>값이 바뀌면 안되는 값이 바뀌는 것을 방지해줌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654EA9D-FB1D-9E01-AD76-5BDE9136DD77}"/>
              </a:ext>
            </a:extLst>
          </p:cNvPr>
          <p:cNvSpPr txBox="1">
            <a:spLocks/>
          </p:cNvSpPr>
          <p:nvPr/>
        </p:nvSpPr>
        <p:spPr>
          <a:xfrm>
            <a:off x="384463" y="3491233"/>
            <a:ext cx="787631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2000" dirty="0"/>
              <a:t>기본적으로 </a:t>
            </a:r>
            <a:r>
              <a:rPr lang="en-US" altLang="ko-KR" sz="2000" dirty="0"/>
              <a:t>const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, </a:t>
            </a:r>
            <a:r>
              <a:rPr lang="ko-KR" altLang="en-US" sz="2000" dirty="0"/>
              <a:t>값을 바꾸어야 할 때는 </a:t>
            </a:r>
            <a:r>
              <a:rPr lang="en-US" altLang="ko-KR" sz="2000" dirty="0"/>
              <a:t>let</a:t>
            </a:r>
            <a:r>
              <a:rPr lang="ko-KR" altLang="en-US" sz="2000" dirty="0"/>
              <a:t>을 사용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1160989-6D29-6878-B377-791999556857}"/>
              </a:ext>
            </a:extLst>
          </p:cNvPr>
          <p:cNvSpPr txBox="1">
            <a:spLocks/>
          </p:cNvSpPr>
          <p:nvPr/>
        </p:nvSpPr>
        <p:spPr>
          <a:xfrm>
            <a:off x="384463" y="2686411"/>
            <a:ext cx="7876310" cy="462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2000" dirty="0"/>
              <a:t>let: </a:t>
            </a:r>
            <a:r>
              <a:rPr lang="ko-KR" altLang="en-US" sz="2000" dirty="0"/>
              <a:t>이후에</a:t>
            </a:r>
            <a:r>
              <a:rPr lang="en-US" altLang="ko-KR" sz="2000" dirty="0"/>
              <a:t> </a:t>
            </a:r>
            <a:r>
              <a:rPr lang="ko-KR" altLang="en-US" sz="2000" dirty="0"/>
              <a:t>값을 변경할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6294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194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2.2 Variables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제로초 HTML, CSS 1주차 동영상 2-1 발표</dc:title>
  <dc:creator>Yi yoonchul</dc:creator>
  <cp:lastModifiedBy>Yi yoonchul</cp:lastModifiedBy>
  <cp:revision>4</cp:revision>
  <dcterms:created xsi:type="dcterms:W3CDTF">2022-04-01T18:48:12Z</dcterms:created>
  <dcterms:modified xsi:type="dcterms:W3CDTF">2022-05-14T15:02:15Z</dcterms:modified>
</cp:coreProperties>
</file>