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BF34003-A1CA-465D-A382-605840EFA1BC}">
          <p14:sldIdLst>
            <p14:sldId id="256"/>
          </p14:sldIdLst>
        </p14:section>
        <p14:section name="제목 없는 구역" id="{327E8746-1B95-4951-BAC1-40A9442CA62B}">
          <p14:sldIdLst>
            <p14:sldId id="257"/>
            <p14:sldId id="258"/>
            <p14:sldId id="260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1C002-A8B3-4CA9-8455-CAF2085FD020}" v="58" dt="2022-04-03T03:16:2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AF7D4-DDE4-48F8-A5B2-F8ED98FF9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586EC-3F82-4B27-A7F2-7FB8914B8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7F1F8-DE29-41FF-BE84-279E214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83755-1457-4B59-873D-C2722A64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6959-8A3C-4BEB-ABE5-4AD3B572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7AF2-B780-432C-AE4D-B7AB80F0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61DB2-E973-467B-9F18-56BCF3A5F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B568A-E646-4A28-A295-C7418851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83D0-0253-4A95-80BD-1266B3D4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EE7D9-2EF3-48B2-ADF4-620DF0D3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69B9F5-C0FD-4FF5-A3EC-6D899966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98E8-47F4-4B38-A322-B71B6A2D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7F6B0-CEA8-4DA9-B47F-76E6A592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AF907-99F8-435A-B77D-5EFF1DDB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1CBBA-0A7A-49A9-97E0-5927DE26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84AD-F1CB-4157-8D91-C334CE8A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8A420-9D9C-4D3D-992F-3ABA4472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2130A-1FB6-4FB3-B3EA-4EBD79E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73847-2F32-43D2-866E-627E5322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3946-313F-43B7-92A3-11933ABF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5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6DAB-3409-4450-978B-A86FD8C9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CAA25-DEC0-4DA0-8A99-B2D6F172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8C4F8-B235-4D73-AA52-CFFA759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A5D94-C2B5-4FA4-99B8-EB8F7BAE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0C398-EE9E-4484-BA27-DD2C1DCD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3C00-EF92-454F-9131-4F8516DA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F72FB-3243-43FF-9390-948C0E18A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3A3E4-93B6-4C5C-BF3A-6F7D7EF6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3360B-454E-4BF4-BAF8-F809D5D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04ED3-2352-496A-940F-5204CF4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01E27-6D5F-4565-A12B-B20161C6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E5B3C-4D3B-4DD9-B546-349618B0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CEB26-4DA3-4411-B74B-8B50E8B2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90922-6671-44F1-BE31-CD420421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87657A-8FE9-4763-A1AC-FF43DDA48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5FA185-171E-4317-9C09-FEBE68D2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1DCA8-C4A8-4980-8140-6AEA92DB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3AEF5-FCE2-4705-B2BF-8C9AFD0C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B5D65-A777-4DB2-840D-204289FB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F3B70-12B7-4E66-8F05-99299A9D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BD049-328D-4A17-AB5B-E68A6963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89870-3922-470A-B4C8-7B28392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22382-B6D9-4BEB-A091-FFBD1C2F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44E32-C7ED-4FF5-A85B-E84DA2F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04D8C-A9F1-43FF-96E9-02E46065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6FBFF-E951-4E68-8071-0E0E3F7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2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BF193-4365-46FE-87FA-EBC71A67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43E0C-CCBC-4AF2-9E96-E4E34B01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55329-2A28-47C9-A494-2B2F6E10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2DCA0-AF15-48CD-9692-FB34E459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A61A-F3E0-4345-9883-E5B1BB98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55094-F87B-4961-96A1-76137FD9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8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DF5D4-8D2C-4695-BDA1-E97EC834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2C7B7-7B91-44B3-998E-29278F65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39765-BF7F-4E72-8D19-07FBEF3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03AB-A507-4AAB-A34E-2F0C938E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B8632-66C1-4A12-A9D4-BE9C478E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52290-D590-4284-889D-9D5575B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7F19B-5B58-49BC-86C4-DF498A2C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D1A8-47BA-429C-BEE4-2180C95A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E21F7-AD33-4675-83AC-E7DF4BE2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BBE1-868E-44F5-AD09-C7084D317C2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4299-F768-411B-B006-F3C99807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BFE4B-50B1-4159-B7BF-6F7A38EE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1DE-1B9B-4EDE-A1C2-CA3CDA9D8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8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F770-0BF0-4A4B-8A11-1D634524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6174"/>
            <a:ext cx="9144000" cy="2387600"/>
          </a:xfrm>
        </p:spPr>
        <p:txBody>
          <a:bodyPr/>
          <a:lstStyle/>
          <a:p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 1-6:</a:t>
            </a:r>
            <a:b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리스트와 이미지태그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B049E-DB99-4E14-954B-73C82B398FED}"/>
              </a:ext>
            </a:extLst>
          </p:cNvPr>
          <p:cNvSpPr txBox="1"/>
          <p:nvPr/>
        </p:nvSpPr>
        <p:spPr>
          <a:xfrm>
            <a:off x="11365832" y="6408821"/>
            <a:ext cx="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안상우</a:t>
            </a:r>
          </a:p>
        </p:txBody>
      </p:sp>
    </p:spTree>
    <p:extLst>
      <p:ext uri="{BB962C8B-B14F-4D97-AF65-F5344CB8AC3E}">
        <p14:creationId xmlns:p14="http://schemas.microsoft.com/office/powerpoint/2010/main" val="31611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A9F3-0B98-4CF4-B314-735E5936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06B01-5209-4140-8313-4BDAAA490D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en-US" altLang="ko-KR" dirty="0">
              <a:solidFill>
                <a:srgbClr val="00B0F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unordered list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9AF42-5609-400F-9F66-6F0F5C83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79178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en-US" altLang="ko-KR" dirty="0">
              <a:solidFill>
                <a:srgbClr val="00B0F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ordered list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1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EA8B3-F146-4AE9-9C45-8A86592C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E80F101-5FCE-4ACF-93D7-849FC4A15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1256"/>
            <a:ext cx="2171415" cy="21621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87BDA-89C1-4F21-8B74-8A05DD0BA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ordered list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91C29B-52B3-4C20-9D03-7E15E827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94" y="2251256"/>
            <a:ext cx="1810594" cy="2214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3309FF-A4B6-4FAA-B357-DF3411AD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53" y="2251256"/>
            <a:ext cx="2183020" cy="22321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3B63D7-C865-49D2-9091-6E1C64CDF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924" y="2251256"/>
            <a:ext cx="1798990" cy="2381995"/>
          </a:xfrm>
          <a:prstGeom prst="rect">
            <a:avLst/>
          </a:prstGeom>
        </p:spPr>
      </p:pic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CBBB66D-E9FF-4A4E-9AF8-FA39A6F4F3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unordered list</a:t>
            </a:r>
          </a:p>
        </p:txBody>
      </p:sp>
    </p:spTree>
    <p:extLst>
      <p:ext uri="{BB962C8B-B14F-4D97-AF65-F5344CB8AC3E}">
        <p14:creationId xmlns:p14="http://schemas.microsoft.com/office/powerpoint/2010/main" val="141056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D7FD-543F-4438-918C-55C8CB16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Etc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398C-B578-42B4-A2D3-92FFDA39C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attributes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type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type=“a”&gt; 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type=“I”&gt;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	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start=“4”&gt;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reversed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reversed&gt;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175D4F-C691-4A88-A9CE-0FC0239FD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 in List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1-1&lt;/li&gt;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1-2&lt;/li&gt;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&lt;li&gt;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&lt;/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531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4B68-BDDD-4F76-91D0-F9BCB6D1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4CA6F-BA9F-4FB2-98AB-46C554C0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img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src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경로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 alt=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대체용 텍스트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경로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같은 파일에 있는 경우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“file”  “./file”</a:t>
            </a: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하위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폴더에 있는 경우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상위폴더명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/file”</a:t>
            </a:r>
          </a:p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 폴더에 있는 경우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“../file” “../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상위폴더명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/file”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9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E62DB-6350-4F75-9E03-3FCF134A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3984C8-35EF-4FFD-AE8A-465B9C083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3" t="17046" r="23065" b="37211"/>
          <a:stretch/>
        </p:blipFill>
        <p:spPr>
          <a:xfrm>
            <a:off x="6568588" y="3660100"/>
            <a:ext cx="4369446" cy="9890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A8DB68-B4C4-44B9-B489-6E0B45351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56" b="39460"/>
          <a:stretch/>
        </p:blipFill>
        <p:spPr>
          <a:xfrm>
            <a:off x="838200" y="3622694"/>
            <a:ext cx="5105401" cy="922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03F948-DD66-4453-916B-496061EB3FF7}"/>
              </a:ext>
            </a:extLst>
          </p:cNvPr>
          <p:cNvSpPr txBox="1"/>
          <p:nvPr/>
        </p:nvSpPr>
        <p:spPr>
          <a:xfrm>
            <a:off x="838200" y="3132517"/>
            <a:ext cx="578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안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729C6-AD9D-4548-9B14-21AF3C98BF13}"/>
              </a:ext>
            </a:extLst>
          </p:cNvPr>
          <p:cNvSpPr txBox="1"/>
          <p:nvPr/>
        </p:nvSpPr>
        <p:spPr>
          <a:xfrm>
            <a:off x="6624735" y="3132517"/>
            <a:ext cx="578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images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안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D7EC8-B95F-4668-B806-929D6DA02BF4}"/>
              </a:ext>
            </a:extLst>
          </p:cNvPr>
          <p:cNvSpPr txBox="1"/>
          <p:nvPr/>
        </p:nvSpPr>
        <p:spPr>
          <a:xfrm>
            <a:off x="709127" y="5167312"/>
            <a:ext cx="10773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naver.html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newsis.png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삽입하고 싶다면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img</a:t>
            </a: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src</a:t>
            </a:r>
            <a:r>
              <a:rPr lang="en-US" altLang="ko-KR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=../images/newsis.png&gt;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D25EBD-C8E9-4CD4-9535-21A6FC327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64" b="3657"/>
          <a:stretch/>
        </p:blipFill>
        <p:spPr>
          <a:xfrm>
            <a:off x="766010" y="1674978"/>
            <a:ext cx="2458453" cy="10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B585-A53C-41E2-BA2A-1DFCAB1D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Etc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1DCD7-545E-46B0-9526-9043B821E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글꼴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&gt;,&lt;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em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&gt;:italic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&lt;b&gt;:bold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&lt;sub&gt;: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아래첨자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&lt;sup&gt;: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 첨자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762EAB-777D-4D29-B31F-4A6685CF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245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Element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A46F0-C91C-4FD7-B98F-150A11A5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17" b="36129"/>
          <a:stretch/>
        </p:blipFill>
        <p:spPr>
          <a:xfrm>
            <a:off x="6241638" y="2489668"/>
            <a:ext cx="4314068" cy="3173196"/>
          </a:xfrm>
          <a:prstGeom prst="rect">
            <a:avLst/>
          </a:prstGeom>
          <a:noFill/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9350F3A-590F-480C-85E4-8FED50D3C445}"/>
              </a:ext>
            </a:extLst>
          </p:cNvPr>
          <p:cNvSpPr/>
          <p:nvPr/>
        </p:nvSpPr>
        <p:spPr>
          <a:xfrm>
            <a:off x="6172202" y="2783306"/>
            <a:ext cx="402311" cy="4211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C2D7192C9AB064E9D44AAE275BFE375" ma:contentTypeVersion="2" ma:contentTypeDescription="새 문서를 만듭니다." ma:contentTypeScope="" ma:versionID="00d0b0236d78ab539a9688931921acf3">
  <xsd:schema xmlns:xsd="http://www.w3.org/2001/XMLSchema" xmlns:xs="http://www.w3.org/2001/XMLSchema" xmlns:p="http://schemas.microsoft.com/office/2006/metadata/properties" xmlns:ns3="163f36dc-b345-4404-8ff3-e22e51f7f1cd" targetNamespace="http://schemas.microsoft.com/office/2006/metadata/properties" ma:root="true" ma:fieldsID="fa08e6f25858b7fcab2763081fd3d10c" ns3:_="">
    <xsd:import namespace="163f36dc-b345-4404-8ff3-e22e51f7f1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f36dc-b345-4404-8ff3-e22e51f7f1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28461-8B51-4A85-8FB1-61A1AF5FF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f36dc-b345-4404-8ff3-e22e51f7f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F4865A-A118-4553-85BB-A66C54286B3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163f36dc-b345-4404-8ff3-e22e51f7f1cd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FE58DD-BB2F-4219-A44C-2805A434A5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283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ExtraBold</vt:lpstr>
      <vt:lpstr>맑은 고딕</vt:lpstr>
      <vt:lpstr>Arial</vt:lpstr>
      <vt:lpstr>Office 테마</vt:lpstr>
      <vt:lpstr>Html 1-6: 리스트와 이미지태그</vt:lpstr>
      <vt:lpstr>리스트</vt:lpstr>
      <vt:lpstr>예시</vt:lpstr>
      <vt:lpstr>Etc</vt:lpstr>
      <vt:lpstr>이미지 태그</vt:lpstr>
      <vt:lpstr>예시</vt:lpstr>
      <vt:lpstr>Etc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1-6: 리스트와 이미지태그</dc:title>
  <dc:creator>안상우</dc:creator>
  <cp:lastModifiedBy>안상우</cp:lastModifiedBy>
  <cp:revision>3</cp:revision>
  <dcterms:created xsi:type="dcterms:W3CDTF">2022-04-03T00:52:48Z</dcterms:created>
  <dcterms:modified xsi:type="dcterms:W3CDTF">2022-04-03T13:21:19Z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0x010100FC2D7192C9AB064E9D44AAE275BFE375</vt:lpwstr>
  </property>
</Properties>
</file>