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A3709-8088-4D6D-8B41-B47A8762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DFE53-B560-47D6-87C3-73FF8812D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CC33C-EFF0-4165-B632-E94CF022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F775-D0CF-470B-ADF0-B4BFDB90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7BB89-0C57-4BF1-908F-B24B53A3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99E97-8788-4A4B-A9BF-CC6AA543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5127D-D9EA-4647-BCCE-4F9CD3A9B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A7F64-24F1-4F9D-8CE9-CD50ABD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3D2B5-1866-45D3-B66B-9E29B78F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1ADB6-787E-4EF8-ABAB-4CF93F57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7A77F-0B5A-4CCA-AF73-470D98A9C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0CECC1-94DD-4F96-8CF5-B9B9ECA2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3FCF-B2AE-4138-8879-966D7D8E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37E2-027A-40C1-9727-BA4DB977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92680-5090-4490-BBD8-7063A4ED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EFA5-E08D-47E1-85E7-E562C888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07C9E-A697-4A09-9DD1-39009452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B2088-792F-4B64-827D-867DD17B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250F0-000A-4936-92D4-C3E694E3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9206-9CB2-4173-BE32-A6439756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5302-247C-41BF-90B9-E305A5B1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BCAA7-2693-4178-92C4-C5A17811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8EB2-B009-4463-A571-9B1349B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B02AE-AB44-4D08-8CF4-E4BB1B90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CED80-A256-4BBD-BA7F-D3FD48E3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395A-F75F-4A1F-889C-9A199946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ACC2D-3523-4615-9CFF-69E418A27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F29BB-CFB8-4F6C-91FC-F529A568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AB8A4-E54F-4F7B-BE6E-71DF5699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2210A-D167-483D-AA63-2230F9CC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4A1C8-860A-403E-A493-2727739B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9F31-A54A-499B-8068-B2E28851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39663-9FAA-4178-8ACA-214BA54A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0319E-6838-47F1-8D6C-64223A3E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84D41-53AF-40A3-8EFD-1B37BBC6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A25C5-4DBB-47DD-B00D-B02187E62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237A9-FD8A-4F6B-A810-C9BB5591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7EDA40-CFF8-425A-A3B2-3A32A02F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BA072-C61E-4BC0-B0C9-62B3FE7C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FB1B0-7774-43DD-844B-32DD69B9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65A35B-3D86-48B3-87AD-A04DCB93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13749-A55C-4ACB-A805-8331786D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E78B22-4ABB-4660-B5E3-E80BA1F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C8021-410E-4AE3-AD9D-0FDE0C3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1A3FFF-0C59-4950-8294-32C25CE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7D4E0-F20F-4C96-8EE4-62B180F2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BD113-E6DF-49A9-8A3E-81FC5D5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ED3D6-3A09-4341-BAEF-01A13C07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3A84-3919-406A-8523-D6F278C7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A30F5-7D00-43E0-9D09-DAD78897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9CDA1-0489-464E-A0AB-A717E44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24AF2-579F-440B-870D-F181071E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2D77-98F0-4150-8FB7-59E245BC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1FC74-D0A6-4118-AEE0-F1B3DC6C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6FBE2-963F-49B5-880C-A7356491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209B8-3968-4003-87C1-E0527852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B1A22-C243-49D0-A119-8D53F9F9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E61E9-1876-460B-BCA6-E51F64F1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DFFB6-DFB3-4665-ABAB-ADE43B51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50AD0-E2DC-49C0-A072-2933AF96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BA77A-26D9-4169-B2F9-B7A26746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5E48-97FC-4005-B201-BA8457D4F45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61242-6F31-43F0-8AC0-2B19F809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553B0-FAC3-48A4-96E0-61C18681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D4AC-5019-4631-BB7C-D1E0D6D86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EFB4A-D935-4CBD-BC50-6EEF79033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96"/>
            <a:ext cx="9144000" cy="2387600"/>
          </a:xfrm>
        </p:spPr>
        <p:txBody>
          <a:bodyPr/>
          <a:lstStyle/>
          <a:p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 4-3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70A50-AFD5-4BA3-91D0-5B7DCC74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1976" y="6489441"/>
            <a:ext cx="1844351" cy="3685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안상우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F9090-CF99-4DF7-9B19-64B56696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65969-8102-4CC6-AAD2-625DD1EE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position: fixed </a:t>
            </a:r>
            <a:r>
              <a:rPr lang="ko-KR" altLang="en-US" dirty="0"/>
              <a:t>로 설정하면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해당 </a:t>
            </a:r>
            <a:r>
              <a:rPr lang="en-US" altLang="ko-KR" dirty="0"/>
              <a:t>tag</a:t>
            </a:r>
            <a:r>
              <a:rPr lang="ko-KR" altLang="en-US" dirty="0"/>
              <a:t>의 위치나 </a:t>
            </a:r>
            <a:r>
              <a:rPr lang="en-US" altLang="ko-KR" dirty="0"/>
              <a:t>parent tag</a:t>
            </a:r>
            <a:r>
              <a:rPr lang="ko-KR" altLang="en-US" dirty="0"/>
              <a:t>와 무관하게 페이지 전체를 기준으로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자리가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현재 보이는 페이지에 대한 </a:t>
            </a:r>
            <a:r>
              <a:rPr lang="en-US" altLang="ko-KR" dirty="0"/>
              <a:t>position: absolute</a:t>
            </a:r>
            <a:r>
              <a:rPr lang="ko-KR" altLang="en-US" dirty="0"/>
              <a:t> 라고 생각해도 무방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스크롤을 해도 계속 화면의 같은 위치에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701A-BC69-4CC3-9B14-E1435B4F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0E44A-2504-4AAB-B2A6-B5365311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58" y="2061327"/>
            <a:ext cx="3757863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202124"/>
                </a:solidFill>
                <a:latin typeface="consolas" panose="020B0609020204030204" pitchFamily="49" charset="0"/>
              </a:rPr>
              <a:t>#comicRemocon{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display: block;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position: fixed;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top: 499px;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left: 1640px;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202124"/>
                </a:solidFill>
                <a:latin typeface="consolas" panose="020B0609020204030204" pitchFamily="49" charset="0"/>
              </a:rPr>
              <a:t>}</a:t>
            </a:r>
            <a:endParaRPr lang="en-US" altLang="ko-KR" b="0" i="0" dirty="0">
              <a:solidFill>
                <a:srgbClr val="20212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7A5FE-6B3E-49DB-B891-C3D6C4F3C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76"/>
          <a:stretch/>
        </p:blipFill>
        <p:spPr>
          <a:xfrm>
            <a:off x="3796809" y="1611980"/>
            <a:ext cx="2718513" cy="345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D15E9F-BB78-4593-A7CA-DDF88FAB8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6" t="22766" r="9643" b="20508"/>
          <a:stretch/>
        </p:blipFill>
        <p:spPr>
          <a:xfrm>
            <a:off x="753979" y="2239467"/>
            <a:ext cx="2313992" cy="25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4121D-C20B-4048-B5D4-D487E614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Containing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AE5B-429A-4361-815E-6D57F357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Containing block</a:t>
            </a:r>
            <a:r>
              <a:rPr lang="ko-KR" altLang="en-US" dirty="0"/>
              <a:t>을 기준으로 계산하는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width, height: n%</a:t>
            </a:r>
          </a:p>
          <a:p>
            <a:pPr marL="0" indent="0">
              <a:buNone/>
            </a:pPr>
            <a:r>
              <a:rPr lang="en-US" altLang="ko-KR" dirty="0"/>
              <a:t>-&gt; position: absolute, fixed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position: static,</a:t>
            </a:r>
            <a:r>
              <a:rPr lang="ko-KR" altLang="en-US" dirty="0"/>
              <a:t> </a:t>
            </a:r>
            <a:r>
              <a:rPr lang="en-US" altLang="ko-KR" dirty="0"/>
              <a:t>relative, absolute, fixed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이 기본</a:t>
            </a:r>
            <a:r>
              <a:rPr lang="en-US" altLang="ko-KR" dirty="0"/>
              <a:t>, relative</a:t>
            </a:r>
            <a:r>
              <a:rPr lang="ko-KR" altLang="en-US" dirty="0"/>
              <a:t>는 </a:t>
            </a:r>
            <a:r>
              <a:rPr lang="en-US" altLang="ko-KR" dirty="0"/>
              <a:t>static </a:t>
            </a:r>
            <a:r>
              <a:rPr lang="ko-KR" altLang="en-US" dirty="0"/>
              <a:t>위치에 대한 </a:t>
            </a:r>
            <a:r>
              <a:rPr lang="ko-KR" altLang="en-US" dirty="0" err="1"/>
              <a:t>상댓값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absolut</a:t>
            </a:r>
            <a:r>
              <a:rPr lang="ko-KR" altLang="en-US" dirty="0"/>
              <a:t>와 </a:t>
            </a:r>
            <a:r>
              <a:rPr lang="en-US" altLang="ko-KR" dirty="0"/>
              <a:t>fixed</a:t>
            </a:r>
            <a:r>
              <a:rPr lang="ko-KR" altLang="en-US" dirty="0"/>
              <a:t>는 속한 영역에 따른 상대적 위치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7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088F-DE40-4F82-9296-E3DBA60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vs inline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D6B320-C757-4E9A-B544-49E69A59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290"/>
          <a:stretch/>
        </p:blipFill>
        <p:spPr>
          <a:xfrm>
            <a:off x="670249" y="1690688"/>
            <a:ext cx="10515600" cy="1108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86DE9-CC3C-4B98-98E5-A75CE475BE64}"/>
              </a:ext>
            </a:extLst>
          </p:cNvPr>
          <p:cNvSpPr txBox="1"/>
          <p:nvPr/>
        </p:nvSpPr>
        <p:spPr>
          <a:xfrm>
            <a:off x="838200" y="305966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Block: &lt;div&gt;(&lt;header&gt;, &lt;footer&gt;, &lt;main&gt;), &lt;</a:t>
            </a:r>
            <a:r>
              <a:rPr lang="en-US" altLang="ko-KR" dirty="0" err="1"/>
              <a:t>fieldset</a:t>
            </a:r>
            <a:r>
              <a:rPr lang="en-US" altLang="ko-KR" dirty="0"/>
              <a:t>&gt;, &lt;</a:t>
            </a:r>
            <a:r>
              <a:rPr lang="en-US" altLang="ko-KR" dirty="0" err="1"/>
              <a:t>ol</a:t>
            </a:r>
            <a:r>
              <a:rPr lang="en-US" altLang="ko-KR" dirty="0"/>
              <a:t>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 display: block, inline-block, list-item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FE3A0-70D1-4718-89D0-09017EF5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7603"/>
            <a:ext cx="796290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CA7C3A-FE0E-4667-8D47-1531FC1288CB}"/>
              </a:ext>
            </a:extLst>
          </p:cNvPr>
          <p:cNvSpPr txBox="1"/>
          <p:nvPr/>
        </p:nvSpPr>
        <p:spPr>
          <a:xfrm>
            <a:off x="1007706" y="5075853"/>
            <a:ext cx="988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Inline: &lt;span&gt;, &lt;a&gt;, &lt;button&gt;, &lt;image&gt;, &lt;input&gt;</a:t>
            </a:r>
          </a:p>
          <a:p>
            <a:r>
              <a:rPr lang="en-US" altLang="ko-KR" dirty="0"/>
              <a:t>             display: 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6BDF7-2F65-4216-9751-883A1FF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16D1A-2015-4BD3-A17C-FE332E5E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기본 위치 </a:t>
            </a:r>
            <a:r>
              <a:rPr lang="en-US" altLang="ko-KR" dirty="0"/>
              <a:t>static, </a:t>
            </a:r>
            <a:r>
              <a:rPr lang="ko-KR" altLang="en-US" dirty="0"/>
              <a:t>상대적으로 변경한 게 </a:t>
            </a:r>
            <a:r>
              <a:rPr lang="en-US" altLang="ko-KR" dirty="0"/>
              <a:t>relative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가장 가까운 블록 컨테이너 조상 </a:t>
            </a:r>
            <a:r>
              <a:rPr lang="en-US" altLang="ko-KR" dirty="0"/>
              <a:t>tag</a:t>
            </a:r>
            <a:r>
              <a:rPr lang="ko-KR" altLang="en-US" dirty="0"/>
              <a:t>의 영역 경계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B6B36-7F2A-44DF-B27D-0E0EFE66A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" r="14737"/>
          <a:stretch/>
        </p:blipFill>
        <p:spPr>
          <a:xfrm>
            <a:off x="874705" y="3023669"/>
            <a:ext cx="10010704" cy="73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D5E66F-CCC0-4DBD-9727-CCF2A635F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8" r="9284"/>
          <a:stretch/>
        </p:blipFill>
        <p:spPr>
          <a:xfrm>
            <a:off x="3098131" y="4021841"/>
            <a:ext cx="7112669" cy="998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E21C7-C958-4468-B4CC-FBABADC4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15" y="5388459"/>
            <a:ext cx="5827706" cy="1104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D1852-5B4C-4EFC-8F5C-2F61D208D754}"/>
              </a:ext>
            </a:extLst>
          </p:cNvPr>
          <p:cNvSpPr txBox="1"/>
          <p:nvPr/>
        </p:nvSpPr>
        <p:spPr>
          <a:xfrm>
            <a:off x="1572537" y="4256714"/>
            <a:ext cx="19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33C9D-CC35-4D8B-9CB2-8CEDA009E99F}"/>
              </a:ext>
            </a:extLst>
          </p:cNvPr>
          <p:cNvSpPr txBox="1"/>
          <p:nvPr/>
        </p:nvSpPr>
        <p:spPr>
          <a:xfrm>
            <a:off x="1423737" y="5636047"/>
            <a:ext cx="15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1B4E6-F329-41B3-88C2-9B92C6BE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67" y="716689"/>
            <a:ext cx="10515600" cy="39911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absolute</a:t>
            </a:r>
          </a:p>
          <a:p>
            <a:pPr marL="0" indent="0">
              <a:buNone/>
            </a:pPr>
            <a:r>
              <a:rPr lang="en-US" altLang="ko-KR" dirty="0"/>
              <a:t>-&gt; position: static</a:t>
            </a:r>
            <a:r>
              <a:rPr lang="ko-KR" altLang="en-US" dirty="0"/>
              <a:t>이 아닌 가장 가까운 조상 </a:t>
            </a:r>
            <a:r>
              <a:rPr lang="en-US" altLang="ko-KR" dirty="0"/>
              <a:t>tag</a:t>
            </a:r>
            <a:r>
              <a:rPr lang="ko-KR" altLang="en-US" dirty="0"/>
              <a:t> 내부 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fixed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현재 화면에 대한 </a:t>
            </a:r>
            <a:r>
              <a:rPr lang="en-US" altLang="ko-KR" dirty="0"/>
              <a:t>absolute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DF3BF-BBFB-4BAB-85AA-171726D6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67" y="3077369"/>
            <a:ext cx="5457825" cy="923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F6941F-8A5B-4629-A68A-8069EB28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67" y="4617351"/>
            <a:ext cx="58578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4E027E-9107-4B62-BA1C-9B22CA4A73D0}"/>
              </a:ext>
            </a:extLst>
          </p:cNvPr>
          <p:cNvSpPr/>
          <p:nvPr/>
        </p:nvSpPr>
        <p:spPr>
          <a:xfrm>
            <a:off x="838200" y="4606382"/>
            <a:ext cx="1130559" cy="25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067148-125E-4E58-9FD3-4AE4D036C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56" y="3355618"/>
            <a:ext cx="1647825" cy="170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9D2D6-1F3C-4D93-9A52-31CF711532E8}"/>
              </a:ext>
            </a:extLst>
          </p:cNvPr>
          <p:cNvSpPr txBox="1"/>
          <p:nvPr/>
        </p:nvSpPr>
        <p:spPr>
          <a:xfrm>
            <a:off x="9794959" y="4996600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B92BE-A6EB-4D68-BAAA-594E6DA6FBC0}"/>
              </a:ext>
            </a:extLst>
          </p:cNvPr>
          <p:cNvSpPr txBox="1"/>
          <p:nvPr/>
        </p:nvSpPr>
        <p:spPr>
          <a:xfrm>
            <a:off x="2987843" y="5775628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absolute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93DB7-D1D2-453C-A9B5-B9927BEE0F4B}"/>
              </a:ext>
            </a:extLst>
          </p:cNvPr>
          <p:cNvSpPr txBox="1"/>
          <p:nvPr/>
        </p:nvSpPr>
        <p:spPr>
          <a:xfrm>
            <a:off x="3039980" y="4108917"/>
            <a:ext cx="220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0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218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ExtraBold</vt:lpstr>
      <vt:lpstr>Arial</vt:lpstr>
      <vt:lpstr>consolas</vt:lpstr>
      <vt:lpstr>Office 테마</vt:lpstr>
      <vt:lpstr>Html/css 4-3</vt:lpstr>
      <vt:lpstr>fixed</vt:lpstr>
      <vt:lpstr>예시</vt:lpstr>
      <vt:lpstr>Containing block</vt:lpstr>
      <vt:lpstr>Block vs inline</vt:lpstr>
      <vt:lpstr>위치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4-3</dc:title>
  <dc:creator>안상우</dc:creator>
  <cp:lastModifiedBy>안상우</cp:lastModifiedBy>
  <cp:revision>1</cp:revision>
  <dcterms:created xsi:type="dcterms:W3CDTF">2022-04-11T10:25:06Z</dcterms:created>
  <dcterms:modified xsi:type="dcterms:W3CDTF">2022-04-11T11:29:19Z</dcterms:modified>
</cp:coreProperties>
</file>