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8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1" d="100"/>
          <a:sy n="31" d="100"/>
        </p:scale>
        <p:origin x="3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671-2F24-422A-A324-ACAAE7283C6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113C-8D66-4272-B13C-147B4F188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61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671-2F24-422A-A324-ACAAE7283C6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113C-8D66-4272-B13C-147B4F188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92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671-2F24-422A-A324-ACAAE7283C6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113C-8D66-4272-B13C-147B4F188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48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671-2F24-422A-A324-ACAAE7283C6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113C-8D66-4272-B13C-147B4F188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97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671-2F24-422A-A324-ACAAE7283C6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113C-8D66-4272-B13C-147B4F188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7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671-2F24-422A-A324-ACAAE7283C6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113C-8D66-4272-B13C-147B4F188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2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671-2F24-422A-A324-ACAAE7283C6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113C-8D66-4272-B13C-147B4F188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9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671-2F24-422A-A324-ACAAE7283C6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113C-8D66-4272-B13C-147B4F188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98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671-2F24-422A-A324-ACAAE7283C6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113C-8D66-4272-B13C-147B4F188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57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671-2F24-422A-A324-ACAAE7283C6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113C-8D66-4272-B13C-147B4F188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9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671-2F24-422A-A324-ACAAE7283C6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113C-8D66-4272-B13C-147B4F188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59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87671-2F24-422A-A324-ACAAE7283C69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B113C-8D66-4272-B13C-147B4F188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2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7-4. z-index</a:t>
            </a:r>
            <a:r>
              <a:rPr lang="ko-KR" altLang="en-US" dirty="0" smtClean="0"/>
              <a:t>와 쌓임 맥락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김연우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586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</a:t>
            </a:r>
            <a:r>
              <a:rPr lang="ko-KR" altLang="en-US" dirty="0" smtClean="0"/>
              <a:t>태그와 </a:t>
            </a:r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부분 만들기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 </a:t>
            </a:r>
            <a:r>
              <a:rPr lang="ko-KR" altLang="en-US" dirty="0" smtClean="0"/>
              <a:t>태그 안에 버튼 속성 넣는 것은 자제하기</a:t>
            </a:r>
            <a:endParaRPr lang="en-US" altLang="ko-KR" dirty="0" smtClean="0"/>
          </a:p>
          <a:p>
            <a:r>
              <a:rPr lang="ko-KR" altLang="en-US" dirty="0" smtClean="0"/>
              <a:t>링크로 이동하는 것은 </a:t>
            </a:r>
            <a:r>
              <a:rPr lang="en-US" altLang="ko-KR" dirty="0" smtClean="0"/>
              <a:t>a </a:t>
            </a:r>
            <a:r>
              <a:rPr lang="ko-KR" altLang="en-US" dirty="0" smtClean="0"/>
              <a:t>태그로 달기</a:t>
            </a:r>
            <a:endParaRPr lang="en-US" altLang="ko-KR" dirty="0" smtClean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태그를 버튼 모양으로 만들면 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은 화살표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버튼은 손가락 모양으로 변화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52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사용자가 입력하는 공간을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으로 감쌈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Action </a:t>
            </a:r>
            <a:r>
              <a:rPr lang="ko-KR" altLang="en-US" dirty="0" smtClean="0"/>
              <a:t>속성으로 주소 넣기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버튼을 눌었을 때 링크 이동</a:t>
            </a:r>
            <a:endParaRPr lang="en-US" altLang="ko-KR" dirty="0" smtClean="0"/>
          </a:p>
          <a:p>
            <a:r>
              <a:rPr lang="en-US" altLang="ko-KR" dirty="0" smtClean="0"/>
              <a:t>Form: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내용을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페이지로 이동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태그와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태그를 잘 구분해야 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654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Z-index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Z-index </a:t>
            </a:r>
            <a:r>
              <a:rPr lang="ko-KR" altLang="en-US" dirty="0" smtClean="0"/>
              <a:t>예제로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005" y="3248264"/>
            <a:ext cx="3598834" cy="16639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416" y="3020219"/>
            <a:ext cx="29813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0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z-index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커서를 올리면 실시간 </a:t>
            </a:r>
            <a:r>
              <a:rPr lang="ko-KR" altLang="en-US" dirty="0" err="1" smtClean="0"/>
              <a:t>검색창이</a:t>
            </a:r>
            <a:r>
              <a:rPr lang="ko-KR" altLang="en-US" dirty="0" smtClean="0"/>
              <a:t> 뜸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Z-example(</a:t>
            </a:r>
            <a:r>
              <a:rPr lang="ko-KR" altLang="en-US" dirty="0" smtClean="0"/>
              <a:t>노란색 블록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실시간 </a:t>
            </a:r>
            <a:r>
              <a:rPr lang="ko-KR" altLang="en-US" dirty="0" err="1" smtClean="0"/>
              <a:t>검색창</a:t>
            </a:r>
            <a:r>
              <a:rPr lang="en-US" altLang="ko-KR" dirty="0" smtClean="0"/>
              <a:t>) </a:t>
            </a:r>
            <a:r>
              <a:rPr lang="ko-KR" altLang="en-US" dirty="0" smtClean="0"/>
              <a:t>위에 올라감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상 아래 존재하기 때문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734" y="3068488"/>
            <a:ext cx="3362325" cy="3400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041" y="3744764"/>
            <a:ext cx="33432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1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z-index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Z-index</a:t>
            </a:r>
            <a:r>
              <a:rPr lang="ko-KR" altLang="en-US" dirty="0" smtClean="0"/>
              <a:t>로 노란색 블록을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아래로 옮길 수 있음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Z-</a:t>
            </a:r>
            <a:r>
              <a:rPr lang="en-US" altLang="ko-KR" dirty="0" err="1" smtClean="0"/>
              <a:t>exampl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ul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z-index </a:t>
            </a:r>
            <a:r>
              <a:rPr lang="ko-KR" altLang="en-US" dirty="0" smtClean="0"/>
              <a:t>값을 주기</a:t>
            </a:r>
            <a:endParaRPr lang="en-US" altLang="ko-KR" dirty="0" smtClean="0"/>
          </a:p>
          <a:p>
            <a:r>
              <a:rPr lang="en-US" altLang="ko-KR" dirty="0" smtClean="0"/>
              <a:t>Z-index </a:t>
            </a:r>
            <a:r>
              <a:rPr lang="ko-KR" altLang="en-US" dirty="0" smtClean="0"/>
              <a:t>값이 높으면 위에 존재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581" y="3529788"/>
            <a:ext cx="2100844" cy="2647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254" y="2854325"/>
            <a:ext cx="3457575" cy="3457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32396"/>
            <a:ext cx="2264109" cy="170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6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z-index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자식 태그와의 관계 확인</a:t>
            </a:r>
            <a:endParaRPr lang="en-US" altLang="ko-KR" dirty="0" smtClean="0"/>
          </a:p>
          <a:p>
            <a:r>
              <a:rPr lang="ko-KR" altLang="en-US" dirty="0" smtClean="0"/>
              <a:t>부모</a:t>
            </a:r>
            <a:r>
              <a:rPr lang="en-US" altLang="ko-KR" dirty="0" smtClean="0"/>
              <a:t>-</a:t>
            </a:r>
            <a:r>
              <a:rPr lang="ko-KR" altLang="en-US" dirty="0" smtClean="0"/>
              <a:t>자식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형제</a:t>
            </a:r>
            <a:r>
              <a:rPr lang="en-US" altLang="ko-KR" dirty="0" smtClean="0"/>
              <a:t>: z-index </a:t>
            </a:r>
            <a:r>
              <a:rPr lang="ko-KR" altLang="en-US" dirty="0" smtClean="0"/>
              <a:t>대로 배치</a:t>
            </a:r>
            <a:endParaRPr lang="en-US" altLang="ko-KR" dirty="0" smtClean="0"/>
          </a:p>
          <a:p>
            <a:r>
              <a:rPr lang="ko-KR" altLang="en-US" dirty="0" err="1" smtClean="0"/>
              <a:t>그외</a:t>
            </a:r>
            <a:r>
              <a:rPr lang="en-US" altLang="ko-KR" dirty="0" smtClean="0"/>
              <a:t>: z-index </a:t>
            </a:r>
            <a:r>
              <a:rPr lang="ko-KR" altLang="en-US" dirty="0" smtClean="0"/>
              <a:t>무시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쌓임 맥락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73820"/>
            <a:ext cx="3671513" cy="22016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433" y="4061296"/>
            <a:ext cx="2218882" cy="16267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475" y="2844800"/>
            <a:ext cx="3362325" cy="3467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6312" y="1204913"/>
            <a:ext cx="21526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5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쌓임 맥락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r>
              <a:rPr lang="en-US" altLang="ko-KR" dirty="0" smtClean="0"/>
              <a:t>Position: absolute or relative + z-index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r>
              <a:rPr lang="en-US" altLang="ko-KR" dirty="0" smtClean="0"/>
              <a:t>Opacity(</a:t>
            </a:r>
            <a:r>
              <a:rPr lang="ko-KR" altLang="en-US" dirty="0" smtClean="0"/>
              <a:t>투명도</a:t>
            </a:r>
            <a:r>
              <a:rPr lang="en-US" altLang="ko-KR" dirty="0" smtClean="0"/>
              <a:t>) 1 </a:t>
            </a:r>
            <a:r>
              <a:rPr lang="ko-KR" altLang="en-US" dirty="0" smtClean="0"/>
              <a:t>이하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쌓임맥락은</a:t>
            </a:r>
            <a:r>
              <a:rPr lang="ko-KR" altLang="en-US" dirty="0" smtClean="0"/>
              <a:t> 다른 쌓임 맥락 안에 포함될 수 있음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11773"/>
            <a:ext cx="3671513" cy="220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4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쌓임 맥락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자식은 부모에 종속되어 있는 것으로 간주함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자식의 </a:t>
            </a:r>
            <a:r>
              <a:rPr lang="en-US" altLang="ko-KR" dirty="0" smtClean="0"/>
              <a:t>z-index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높아도 부모의 </a:t>
            </a:r>
            <a:r>
              <a:rPr lang="en-US" altLang="ko-KR" dirty="0" smtClean="0"/>
              <a:t>z-index</a:t>
            </a:r>
            <a:r>
              <a:rPr lang="ko-KR" altLang="en-US" dirty="0" smtClean="0"/>
              <a:t>를 넘길 수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부모는 부모끼리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자식은 </a:t>
            </a:r>
            <a:r>
              <a:rPr lang="ko-KR" altLang="en-US" dirty="0" err="1" smtClean="0"/>
              <a:t>자식끼리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2396"/>
            <a:ext cx="2264109" cy="17014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581" y="3529788"/>
            <a:ext cx="2100844" cy="2647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924" y="3769748"/>
            <a:ext cx="2218882" cy="162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4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급상승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레이아웃 짜기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279" y="2654300"/>
            <a:ext cx="36671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4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7-5. form</a:t>
            </a:r>
            <a:r>
              <a:rPr lang="ko-KR" altLang="en-US" dirty="0" smtClean="0"/>
              <a:t>의 버튼과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차이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4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221</Words>
  <Application>Microsoft Office PowerPoint</Application>
  <PresentationFormat>와이드스크린</PresentationFormat>
  <Paragraphs>42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7-4. z-index와 쌓임 맥락</vt:lpstr>
      <vt:lpstr>Z-index</vt:lpstr>
      <vt:lpstr>z-index</vt:lpstr>
      <vt:lpstr>z-index</vt:lpstr>
      <vt:lpstr>z-index</vt:lpstr>
      <vt:lpstr>쌓임 맥락</vt:lpstr>
      <vt:lpstr>쌓임 맥락</vt:lpstr>
      <vt:lpstr>기타</vt:lpstr>
      <vt:lpstr>7-5. form의 버튼과 a의 차이</vt:lpstr>
      <vt:lpstr>A 태그와 button</vt:lpstr>
      <vt:lpstr>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김연우</dc:creator>
  <cp:lastModifiedBy>김연우</cp:lastModifiedBy>
  <cp:revision>8</cp:revision>
  <dcterms:created xsi:type="dcterms:W3CDTF">2022-05-08T00:48:30Z</dcterms:created>
  <dcterms:modified xsi:type="dcterms:W3CDTF">2022-05-08T03:53:39Z</dcterms:modified>
</cp:coreProperties>
</file>