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3AA24-D066-4BB1-B7ED-38010C4A9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5D5DB3-8247-4773-9934-1635DE8C8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9F2EE-1336-4B9C-8B2C-18A2A042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0517-C790-46A3-A4A2-48D06BD52DE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A6533-CA0E-4C3A-9826-6DE347CF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9D441-D8E5-495B-9F27-4F7A0674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D144-8374-4C42-BD93-27609C420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0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D0636-1BA0-40F3-9D24-12CEC9B2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F0F5D5-98D2-4419-93A8-3A7CBF9A4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5238-5B5D-43E4-893B-305ECDEA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0517-C790-46A3-A4A2-48D06BD52DE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05AD8-9795-4A9B-8370-E5FA917F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44D3B-7536-4F41-B974-E3396A63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D144-8374-4C42-BD93-27609C420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0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DE5036-52C6-4409-AABA-9B481B35E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2DE363-6BC7-4343-A0D0-4225D97C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8180F-2966-40E6-8DDB-64A6BBC5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0517-C790-46A3-A4A2-48D06BD52DE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F8727-6684-4A19-B283-1B722C31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387CC-C0AF-4AE3-83E9-E112D8D1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D144-8374-4C42-BD93-27609C420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6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324E4-2A6B-4647-95DD-9F25090A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1A72B-3690-4534-AC99-AFFA871E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618B2-027F-4007-861B-99858142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0517-C790-46A3-A4A2-48D06BD52DE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6F332-4F1A-49DB-9F0F-79D256F5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2F379-A6E4-4CC8-AE92-EA5C5A28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D144-8374-4C42-BD93-27609C420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DB79A-CB5B-4B7A-B68A-68790E65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5BA50B-6EDB-4613-8F79-4458D7E4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E9179-EA13-49C2-B704-8C978789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0517-C790-46A3-A4A2-48D06BD52DE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935DA-35C5-435F-AE67-166801AA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E554F-FEB1-43C4-ACD1-5D2B06FF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D144-8374-4C42-BD93-27609C420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1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07141-C426-462A-8F03-F380CAA9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DE7B5-79A4-411D-95B7-048B0BC3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BBF4C-433A-4184-8D8D-F0DF4D8A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1554A4-8867-4354-8588-907FF22E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0517-C790-46A3-A4A2-48D06BD52DE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D829B2-3490-41C6-BDF8-293A9EAC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48EC9-B670-419B-9D24-20497B4E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D144-8374-4C42-BD93-27609C420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6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26EB6-8C65-48BB-A9F1-47D0D746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B91B7-5572-4D7C-A036-187BD0B6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6BF5E-82A8-4C86-9334-ADF7620BA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F2D5CF-C6DC-4F85-BFA2-0D92DC3E1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2AAAAE-4C72-4CB3-A6EE-890EE8269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943B0-605E-4A38-BFC6-802B4870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0517-C790-46A3-A4A2-48D06BD52DE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B3E807-F416-4841-AD68-F633CFC7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FB6DB4-7A5B-4B06-A731-D55FF16B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D144-8374-4C42-BD93-27609C420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70887-F53B-482B-A465-73171A5D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5DD7CB-8832-4C01-8324-11C8F56F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0517-C790-46A3-A4A2-48D06BD52DE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510CFC-3220-45B4-AA1B-3433E7E5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47C3A3-B6B2-40B8-BF60-3302E6CA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D144-8374-4C42-BD93-27609C420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F06E63-E0B9-475D-8A61-97712527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0517-C790-46A3-A4A2-48D06BD52DE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7634C6-D250-48B1-B47F-C3DF4D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5EBA08-975B-41AB-AEAD-45656CB6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D144-8374-4C42-BD93-27609C420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5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C52A5-2C8F-45CB-A591-DBF92C5C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BC8ED-7BE7-4FD3-9A8F-01DDBA2B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2B0AD-75B5-4A62-925F-1502A5F7C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574B9-778B-4655-84E1-21FA3287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0517-C790-46A3-A4A2-48D06BD52DE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EA2287-7E70-4FBF-8498-77B55C8D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13098-E106-4EF4-A62D-A43BC01D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D144-8374-4C42-BD93-27609C420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8A000-67FB-4A82-A0A5-12CBFC42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C2328F-B76E-402F-9B3F-A3BC4E672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6E04D-A781-45C5-AAD6-FD92B1D0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3D793-42D4-4967-8079-47D7B08E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0517-C790-46A3-A4A2-48D06BD52DE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CB6AE-074F-4C74-9DA8-BE4E5F0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922EA-2FC2-45DE-B516-2EA41125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D144-8374-4C42-BD93-27609C420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4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7843FD-ADE0-44EF-9187-70E927B8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4A74C-889B-4ACA-B72A-99A86DA4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C2D6E-1C0A-445F-80B9-85223E198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0517-C790-46A3-A4A2-48D06BD52DE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A311C-6796-4371-9B3A-BFEC7F276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C433D-1054-4BFC-B28A-7AB3DAADF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D144-8374-4C42-BD93-27609C420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9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C79A4-FD6C-4969-98D9-E679C4C72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6-1 </a:t>
            </a:r>
            <a:r>
              <a:rPr lang="ko-KR" altLang="en-US" dirty="0"/>
              <a:t>마진 상쇄</a:t>
            </a:r>
            <a:r>
              <a:rPr lang="en-US" altLang="ko-KR" dirty="0"/>
              <a:t>(collapsing)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DAF363-57E3-4654-BD71-1CFECA98E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노시윤</a:t>
            </a:r>
          </a:p>
        </p:txBody>
      </p:sp>
    </p:spTree>
    <p:extLst>
      <p:ext uri="{BB962C8B-B14F-4D97-AF65-F5344CB8AC3E}">
        <p14:creationId xmlns:p14="http://schemas.microsoft.com/office/powerpoint/2010/main" val="189907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CC87C-D61F-404E-B720-9DECE528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발생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2F4907-A7F5-4CFC-8459-50050B752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5" y="2261402"/>
            <a:ext cx="6153696" cy="35351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86A96E-2921-485E-A8AE-28074DFB6106}"/>
              </a:ext>
            </a:extLst>
          </p:cNvPr>
          <p:cNvSpPr/>
          <p:nvPr/>
        </p:nvSpPr>
        <p:spPr>
          <a:xfrm>
            <a:off x="7238848" y="2831225"/>
            <a:ext cx="38937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이상한 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생김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E92BE0-77F7-45CC-A253-51D0E646F4AC}"/>
              </a:ext>
            </a:extLst>
          </p:cNvPr>
          <p:cNvSpPr/>
          <p:nvPr/>
        </p:nvSpPr>
        <p:spPr>
          <a:xfrm>
            <a:off x="6475217" y="3503555"/>
            <a:ext cx="543103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상위 컨텐츠가 하위 컨텐츠의 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커버 못해서 생긴 문제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24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F7C33-384A-4790-AEF4-D18B3EB3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마진 상쇄</a:t>
            </a:r>
            <a:r>
              <a:rPr lang="en-US" altLang="ko-KR" dirty="0"/>
              <a:t>(collapsing)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4BEE3-970D-43A7-9B0B-16C19228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두 요소 간에 상하 </a:t>
            </a:r>
            <a:r>
              <a:rPr lang="en-US" altLang="ko-KR" dirty="0"/>
              <a:t>margin</a:t>
            </a:r>
            <a:r>
              <a:rPr lang="ko-KR" altLang="en-US" dirty="0"/>
              <a:t>이 겹치는 상황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인접 형제 요소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부모 와 맏이</a:t>
            </a:r>
            <a:r>
              <a:rPr lang="en-US" altLang="ko-KR" dirty="0"/>
              <a:t>/</a:t>
            </a:r>
            <a:r>
              <a:rPr lang="ko-KR" altLang="en-US" dirty="0"/>
              <a:t>막내 요소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빈 블록 </a:t>
            </a:r>
            <a:r>
              <a:rPr lang="en-US" altLang="ko-KR" dirty="0"/>
              <a:t>– </a:t>
            </a:r>
            <a:r>
              <a:rPr lang="ko-KR" altLang="en-US" dirty="0"/>
              <a:t>빈 태그여도 </a:t>
            </a:r>
            <a:r>
              <a:rPr lang="en-US" altLang="ko-KR" dirty="0"/>
              <a:t>margin</a:t>
            </a:r>
            <a:r>
              <a:rPr lang="ko-KR" altLang="en-US" dirty="0"/>
              <a:t>이 존재하면 발생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F9BD1-DB82-4032-8F08-47D134899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5" y="2348365"/>
            <a:ext cx="6376121" cy="15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0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785F9-CC5A-43DC-B8E8-EB925EEF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2B9C1-65E9-4C14-AEF2-1F59241FA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블록 포맷 컨텍스트 만들기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overflow: hidden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float: left; / width: 100%;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position: absolute;</a:t>
            </a:r>
          </a:p>
          <a:p>
            <a:pPr marL="514350" indent="-514350">
              <a:buAutoNum type="arabicPeriod"/>
            </a:pPr>
            <a:r>
              <a:rPr lang="en-US" altLang="ko-KR" dirty="0"/>
              <a:t>display: inline-block; width: 100%;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 margin </a:t>
            </a:r>
            <a:r>
              <a:rPr lang="ko-KR" altLang="en-US" dirty="0">
                <a:sym typeface="Wingdings" panose="05000000000000000000" pitchFamily="2" charset="2"/>
              </a:rPr>
              <a:t>다 남기면서 해결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07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93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6-1 마진 상쇄(collapsing)</vt:lpstr>
      <vt:lpstr>문제 발생</vt:lpstr>
      <vt:lpstr>마진 상쇄(collapsing)</vt:lpstr>
      <vt:lpstr>해결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 마진 상쇄(collapsing)</dc:title>
  <dc:creator>노 시윤</dc:creator>
  <cp:lastModifiedBy>노 시윤</cp:lastModifiedBy>
  <cp:revision>1</cp:revision>
  <dcterms:created xsi:type="dcterms:W3CDTF">2022-05-01T13:51:23Z</dcterms:created>
  <dcterms:modified xsi:type="dcterms:W3CDTF">2022-05-01T14:04:29Z</dcterms:modified>
</cp:coreProperties>
</file>