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3" r:id="rId5"/>
    <p:sldId id="262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5E1C0-FAA9-436A-8A67-F33E39C4C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47AEF8-DA2B-439F-9634-988F3AD9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5D0EF-1289-46A7-9DC9-8A0BD3F0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8C0C-FD56-46F7-90DC-B26908032A7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68B1A-BED3-4824-AD19-EF0164EF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90874-8AA7-4D14-8560-2A46E976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10B-B19B-4B0B-9525-F4D70BFC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8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75E59-6E65-4E6E-A63B-CBC0BC46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F27C78-7461-4357-A012-231566437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F798E-D31C-4B49-8A53-D5A7EA4F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8C0C-FD56-46F7-90DC-B26908032A7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206D2-5EBC-42D4-9727-EA983EEC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E4A45-4762-4032-832B-8D8FE082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10B-B19B-4B0B-9525-F4D70BFC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BE2F28-3D72-4EBF-B186-44B030C6C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DD604-1128-4233-B60C-5BCE79900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34069-634B-40E6-8BAB-8F185D51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8C0C-FD56-46F7-90DC-B26908032A7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7AA85-6471-4027-A2C6-D50F8680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2181E-FE28-4B03-A93E-0E4E1F8F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10B-B19B-4B0B-9525-F4D70BFC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D18BA-7398-42AC-8D5B-D5D13157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CA18A-89F8-4FBE-A0C5-51B7EDEAF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C5A2C-6457-458C-8118-7E11FCF4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8C0C-FD56-46F7-90DC-B26908032A7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CDB89-59AB-47F9-9CDE-698CC9D3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3C1EC-050D-4895-B23C-1CF37C6D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10B-B19B-4B0B-9525-F4D70BFC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436BE-A2A4-4845-966F-76E1DBFA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10962-DAD0-4AFC-A4BE-A1B4A7D90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614D8-BB01-4C64-866A-2B6DF1D9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8C0C-FD56-46F7-90DC-B26908032A7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8D1E7-62C8-4796-A64B-9B9C0386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BE86B-41D3-4591-B0D8-860BD5DF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10B-B19B-4B0B-9525-F4D70BFC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B36E5-6607-4551-9943-373F8D71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0E78-7E30-441D-B3B7-5F8FEE3A8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6C77B6-3914-405C-A8C5-C7F17F15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C07FD-A09B-4383-86A9-3BAB5377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8C0C-FD56-46F7-90DC-B26908032A7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0E7969-66AE-409B-A7D5-DC075F7A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83C98-85F2-4C56-9CD8-7FE3C563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10B-B19B-4B0B-9525-F4D70BFC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1633-06BA-4ECA-A6C4-D57ED74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B880E-9B28-49D8-AF65-314FB0ED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DD0281-9724-428C-AE99-C956FA142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360B1-B45D-478E-8A8F-30E87C0DC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F7D884-5A86-4E1E-A7D7-B84EC24B4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35A4A5-B081-4550-A815-ABFE83C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8C0C-FD56-46F7-90DC-B26908032A7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7CEDCC-B177-4779-B6C9-B096AA96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D45C89-FE4E-434B-9F78-CB6E67F6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10B-B19B-4B0B-9525-F4D70BFC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B6C3B-1FC7-43B9-8D06-B3F8DF7E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B4CCF1-C85C-4A88-A2A2-C2819E9B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8C0C-FD56-46F7-90DC-B26908032A7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78BD67-7B3B-4CC6-8B5A-30C6C0CD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F95FFA-1786-4DBD-9B3D-44180F54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10B-B19B-4B0B-9525-F4D70BFC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3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F9C27-4AAB-495D-B7A1-22A895B9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8C0C-FD56-46F7-90DC-B26908032A7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D5E338-9D8B-4606-BB9B-571D7D6D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2539FC-AFEA-45C2-860C-5080F869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10B-B19B-4B0B-9525-F4D70BFC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4D055-3E5B-449A-BAFD-A04EC18B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D6B7E-3847-40F1-AD0B-C3DB780E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28B7E-0A21-425E-B05D-96EE53565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9CDBA-255A-4601-AF0A-22435561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8C0C-FD56-46F7-90DC-B26908032A7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47EE9-F9C7-4391-A1B9-04957BAB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CC76C-5055-45AC-BFFB-C58D9B0A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10B-B19B-4B0B-9525-F4D70BFC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1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129DC-831A-406E-A878-98E46A1D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295678-371F-4673-9E4D-FEF246B78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26DAC-680A-4B5D-95A0-3C4D43B24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02A20-F52D-4CBF-8D06-7EB8328B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8C0C-FD56-46F7-90DC-B26908032A7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BC0859-B6D7-4CD7-8C00-B1072ED6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9FE93A-83B7-43D0-ABFD-E4530483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10B-B19B-4B0B-9525-F4D70BFC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C6EB2F-CCE3-4E25-A207-5F44DE96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96931-CB92-42B4-8F7F-4BAFBBDD2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E03F6-3A47-4B8F-A0D1-4041F90B8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28C0C-FD56-46F7-90DC-B26908032A7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65D7D-5379-4035-BAE4-FCB36B6A0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B560E-7DB2-45C5-8B44-C4B202C2D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910B-B19B-4B0B-9525-F4D70BFC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4F751-9091-4203-B794-C123EF5E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7479"/>
            <a:ext cx="10515600" cy="236304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2-3</a:t>
            </a:r>
            <a:r>
              <a:rPr lang="ko-KR" altLang="en-US" dirty="0"/>
              <a:t>강</a:t>
            </a:r>
            <a:r>
              <a:rPr lang="en-US" sz="4800" dirty="0"/>
              <a:t> </a:t>
            </a:r>
            <a:br>
              <a:rPr lang="en-US" dirty="0"/>
            </a:br>
            <a:br>
              <a:rPr lang="en-US" dirty="0"/>
            </a:br>
            <a:r>
              <a:rPr lang="ko-KR" altLang="en-US" dirty="0"/>
              <a:t>픽셀과 자식</a:t>
            </a:r>
            <a:r>
              <a:rPr lang="en-US" altLang="ko-KR" dirty="0"/>
              <a:t>/</a:t>
            </a:r>
            <a:r>
              <a:rPr lang="ko-KR" altLang="en-US" dirty="0"/>
              <a:t>자손 </a:t>
            </a:r>
            <a:r>
              <a:rPr lang="ko-KR" altLang="en-US" dirty="0" err="1"/>
              <a:t>선택자</a:t>
            </a:r>
            <a:r>
              <a:rPr lang="en-US" altLang="ko-KR"/>
              <a:t>,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DB026-416C-465D-9C41-64D14638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68506" cy="629957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픽셀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90C52-6D16-4538-9666-BC5E92793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017"/>
            <a:ext cx="10515600" cy="4351338"/>
          </a:xfrm>
        </p:spPr>
        <p:txBody>
          <a:bodyPr/>
          <a:lstStyle/>
          <a:p>
            <a:r>
              <a:rPr lang="ko-KR" altLang="en-US" dirty="0"/>
              <a:t>픽셀은 상대적인 단위 </a:t>
            </a:r>
            <a:r>
              <a:rPr lang="en-US" altLang="ko-KR" dirty="0"/>
              <a:t>-&gt; </a:t>
            </a:r>
            <a:r>
              <a:rPr lang="ko-KR" altLang="en-US" dirty="0"/>
              <a:t>모니터 해상도마다 다르다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픽셀 알아보기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47A53E-C51E-44AA-9046-4970EF4C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07" y="3546240"/>
            <a:ext cx="3842002" cy="190485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8C19A58-D30B-49C6-8B31-C1EAAE6132CF}"/>
              </a:ext>
            </a:extLst>
          </p:cNvPr>
          <p:cNvCxnSpPr/>
          <p:nvPr/>
        </p:nvCxnSpPr>
        <p:spPr>
          <a:xfrm>
            <a:off x="5611091" y="3934686"/>
            <a:ext cx="983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2D56C23-3B1F-4EE7-8EB0-320C9B09FD59}"/>
              </a:ext>
            </a:extLst>
          </p:cNvPr>
          <p:cNvCxnSpPr/>
          <p:nvPr/>
        </p:nvCxnSpPr>
        <p:spPr>
          <a:xfrm>
            <a:off x="5611091" y="4946068"/>
            <a:ext cx="983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9705FB-1606-4E98-B575-724CE4FFCA36}"/>
              </a:ext>
            </a:extLst>
          </p:cNvPr>
          <p:cNvSpPr txBox="1"/>
          <p:nvPr/>
        </p:nvSpPr>
        <p:spPr>
          <a:xfrm>
            <a:off x="7148944" y="3750020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좌우의 픽셀크기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6F690-20D5-4A6F-919D-84D19595B6AA}"/>
              </a:ext>
            </a:extLst>
          </p:cNvPr>
          <p:cNvSpPr txBox="1"/>
          <p:nvPr/>
        </p:nvSpPr>
        <p:spPr>
          <a:xfrm>
            <a:off x="7148944" y="4761402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위아래의 픽셀크기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8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D8EA-65B0-46B0-BACA-5DD2D76B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294418" cy="937202"/>
          </a:xfrm>
        </p:spPr>
        <p:txBody>
          <a:bodyPr/>
          <a:lstStyle/>
          <a:p>
            <a:r>
              <a:rPr lang="ko-KR" altLang="en-US" dirty="0"/>
              <a:t>자식</a:t>
            </a:r>
            <a:r>
              <a:rPr lang="en-US" altLang="ko-KR" dirty="0"/>
              <a:t>/</a:t>
            </a:r>
            <a:r>
              <a:rPr lang="ko-KR" altLang="en-US" dirty="0"/>
              <a:t>자손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37D88-2D47-46A2-BB46-31AB65A5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965883"/>
          </a:xfrm>
        </p:spPr>
        <p:txBody>
          <a:bodyPr/>
          <a:lstStyle/>
          <a:p>
            <a:r>
              <a:rPr lang="ko-KR" altLang="en-US" dirty="0"/>
              <a:t>자식선택자 </a:t>
            </a:r>
            <a:r>
              <a:rPr lang="en-US" altLang="ko-KR" dirty="0"/>
              <a:t>: #header-search &gt; h1 {}</a:t>
            </a:r>
          </a:p>
          <a:p>
            <a:pPr marL="0" indent="0">
              <a:buNone/>
            </a:pPr>
            <a:r>
              <a:rPr lang="en-US" dirty="0"/>
              <a:t>   header-search</a:t>
            </a:r>
            <a:r>
              <a:rPr lang="ko-KR" altLang="en-US" dirty="0"/>
              <a:t>라는 </a:t>
            </a:r>
            <a:r>
              <a:rPr lang="en-US" altLang="ko-KR" dirty="0"/>
              <a:t>ID</a:t>
            </a:r>
            <a:r>
              <a:rPr lang="ko-KR" altLang="en-US" dirty="0"/>
              <a:t>를 가진 것의 바로 아래 자식태그를 가리킴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자손선택자 </a:t>
            </a:r>
            <a:r>
              <a:rPr lang="en-US" altLang="ko-KR" dirty="0"/>
              <a:t>:  #header-center h1 {}</a:t>
            </a:r>
          </a:p>
          <a:p>
            <a:pPr marL="0" indent="0">
              <a:buNone/>
            </a:pPr>
            <a:r>
              <a:rPr lang="en-US" altLang="ko-KR" dirty="0"/>
              <a:t>   header-center </a:t>
            </a:r>
            <a:r>
              <a:rPr lang="ko-KR" altLang="en-US" dirty="0"/>
              <a:t>아래의 모든 자손태그 </a:t>
            </a:r>
            <a:r>
              <a:rPr lang="en-US" altLang="ko-KR" dirty="0"/>
              <a:t>h1</a:t>
            </a:r>
            <a:r>
              <a:rPr lang="ko-KR" altLang="en-US" dirty="0"/>
              <a:t>을 가리킴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5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7B983-0E43-4502-B7CF-6C5D5619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54664-8FE3-4341-9662-FAAAD5E6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한줄을</a:t>
            </a:r>
            <a:r>
              <a:rPr lang="ko-KR" altLang="en-US" dirty="0"/>
              <a:t> </a:t>
            </a:r>
            <a:r>
              <a:rPr lang="en-US" altLang="ko-KR" dirty="0"/>
              <a:t>100% </a:t>
            </a:r>
            <a:r>
              <a:rPr lang="ko-KR" altLang="en-US" dirty="0"/>
              <a:t>다 차지함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CB6DFB08-44DA-49DD-9D3C-6AFCC5BD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7515"/>
            <a:ext cx="8770513" cy="21829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ED7D65-4043-462E-8E17-77A7C9A37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55421"/>
            <a:ext cx="2514600" cy="11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5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8A24A-EB0F-4A9F-A998-738BAC66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8823D-B0DD-4038-9244-9342B44B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자기 컨텐츠의 </a:t>
            </a:r>
            <a:r>
              <a:rPr lang="ko-KR" altLang="en-US" dirty="0" err="1"/>
              <a:t>크기만큼만의</a:t>
            </a:r>
            <a:r>
              <a:rPr lang="ko-KR" altLang="en-US" dirty="0"/>
              <a:t> 공간을 차지</a:t>
            </a:r>
            <a:r>
              <a:rPr lang="en-US" altLang="ko-KR" dirty="0"/>
              <a:t>(</a:t>
            </a:r>
            <a:r>
              <a:rPr lang="ko-KR" altLang="en-US" dirty="0" err="1"/>
              <a:t>빈공간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&lt;span&gt;&lt;/span&gt;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41213C-05ED-4334-85D5-C9E2D00EE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5188"/>
            <a:ext cx="8779001" cy="19021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9B7744-DB3C-4FFA-A704-BAAAEE1D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06868"/>
            <a:ext cx="2536959" cy="10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9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2A5A7-1EB7-4AC6-AE17-C1B634E7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Inline-block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7A2A5-B211-428F-934B-27ED226E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컨텐츠의 크기를 지정해 줄 수 있음</a:t>
            </a:r>
            <a:r>
              <a:rPr lang="en-US" altLang="ko-KR" dirty="0"/>
              <a:t>, </a:t>
            </a:r>
            <a:r>
              <a:rPr lang="ko-KR" altLang="en-US" dirty="0"/>
              <a:t>그 공간만큼만 차지 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&lt;div style=“display : inline-block”&gt;&lt;/div&gt;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89814D-26D7-4C00-848F-813BAECF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0725"/>
            <a:ext cx="8779001" cy="18655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BDC978-9569-4E61-B917-F345229F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16300"/>
            <a:ext cx="2848164" cy="13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5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5BA79-B990-4F2E-A387-3963F943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E577B-571E-4A91-8A83-3E6309B2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글자가 안보이게 하기 위한 방법</a:t>
            </a:r>
            <a:r>
              <a:rPr lang="en-US" altLang="ko-KR" dirty="0"/>
              <a:t>(</a:t>
            </a:r>
            <a:r>
              <a:rPr lang="ko-KR" altLang="en-US" dirty="0"/>
              <a:t>이 방법은 스크린리더도 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기본적으로는 마진이 있는 곳에 컨텐츠를 넣을 수 없음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9C190F-53AE-4B64-8A31-10D76483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7213"/>
            <a:ext cx="2991020" cy="126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8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126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2-3강   픽셀과 자식/자손 선택자, Display</vt:lpstr>
      <vt:lpstr>픽셀</vt:lpstr>
      <vt:lpstr>자식/자손 선택자</vt:lpstr>
      <vt:lpstr>Block</vt:lpstr>
      <vt:lpstr>Inline</vt:lpstr>
      <vt:lpstr>Inline-block</vt:lpstr>
      <vt:lpstr>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픽셀</dc:title>
  <dc:creator>이지훈</dc:creator>
  <cp:lastModifiedBy>이지훈</cp:lastModifiedBy>
  <cp:revision>13</cp:revision>
  <dcterms:created xsi:type="dcterms:W3CDTF">2022-04-10T15:53:33Z</dcterms:created>
  <dcterms:modified xsi:type="dcterms:W3CDTF">2022-04-11T08:30:21Z</dcterms:modified>
</cp:coreProperties>
</file>