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7F83-8C0A-4999-8DCF-F4612533C5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AACA-1D8C-4FE8-B298-1C1DB13B8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#2.8 Functions Part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0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#2.7 : </a:t>
            </a:r>
            <a:r>
              <a:rPr lang="ko-KR" altLang="en-US" dirty="0" smtClean="0"/>
              <a:t>함수로 외부 데이터를 보내는 방법</a:t>
            </a:r>
            <a:endParaRPr lang="en-US" altLang="ko-KR" dirty="0" smtClean="0"/>
          </a:p>
          <a:p>
            <a:r>
              <a:rPr lang="en-US" altLang="ko-KR" dirty="0" smtClean="0"/>
              <a:t>#2.8 : </a:t>
            </a:r>
            <a:r>
              <a:rPr lang="ko-KR" altLang="en-US" dirty="0" smtClean="0"/>
              <a:t>함수에서 외부 데이터를 받는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매개변수</a:t>
            </a:r>
            <a:r>
              <a:rPr lang="ko-KR" altLang="en-US" dirty="0" smtClean="0"/>
              <a:t>를 사용하여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25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1- </a:t>
            </a:r>
            <a:r>
              <a:rPr lang="ko-KR" altLang="en-US" dirty="0" smtClean="0"/>
              <a:t>매개변수가 한 개인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5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unction 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 (name) {</a:t>
            </a:r>
          </a:p>
          <a:p>
            <a:pPr marL="0" indent="0">
              <a:buNone/>
            </a:pPr>
            <a:r>
              <a:rPr lang="en-US" altLang="ko-KR" dirty="0" smtClean="0"/>
              <a:t>	Console.log(“Hello, ”+name+”.”);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57004" y="2786316"/>
            <a:ext cx="992038" cy="465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7389" y="3441923"/>
            <a:ext cx="298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외부로부터 이름을 받은 뒤</a:t>
            </a:r>
            <a:endParaRPr lang="en-US" altLang="ko-KR" dirty="0" smtClean="0"/>
          </a:p>
          <a:p>
            <a:r>
              <a:rPr lang="ko-KR" altLang="en-US" dirty="0" smtClean="0"/>
              <a:t>함수 안에서 처리 가능하도록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03962" y="2786316"/>
            <a:ext cx="253042" cy="3623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4132053" y="3148625"/>
            <a:ext cx="1098430" cy="210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0128" y="5279350"/>
            <a:ext cx="30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기호를 사용하면 띄어쓰기하지 않고 그냥 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2205170"/>
            <a:ext cx="1525438" cy="4690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768370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함수를 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372" y="2206902"/>
            <a:ext cx="1373756" cy="4672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596551" y="2707332"/>
            <a:ext cx="508958" cy="20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8645" y="4701379"/>
            <a:ext cx="20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함수 이름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38599" y="2251578"/>
            <a:ext cx="878458" cy="4225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55852" y="1768370"/>
            <a:ext cx="208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매개변수 이름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24336" y="2557564"/>
            <a:ext cx="310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sayHello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김연우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 Hello, </a:t>
            </a:r>
            <a:r>
              <a:rPr lang="ko-KR" altLang="en-US" dirty="0" smtClean="0"/>
              <a:t>김연우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8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2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매개변수가 두 개 이상인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5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unction plus (a, b) {</a:t>
            </a:r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30128" y="2749755"/>
            <a:ext cx="655608" cy="4448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2205170"/>
            <a:ext cx="1525438" cy="4690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768370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함수를 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372" y="2232781"/>
            <a:ext cx="762719" cy="4745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2596551" y="2707332"/>
            <a:ext cx="241181" cy="20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8645" y="4701379"/>
            <a:ext cx="20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함수 이름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53595" y="2257494"/>
            <a:ext cx="878458" cy="4225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12388" y="1768370"/>
            <a:ext cx="208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 이름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85404" y="3286664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A+b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4336" y="2557564"/>
            <a:ext cx="310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Plus(3,4);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넣지 않았을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5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unction plus (a, b) {</a:t>
            </a:r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30128" y="2749755"/>
            <a:ext cx="655608" cy="4448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2205170"/>
            <a:ext cx="1525438" cy="4690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768370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함수를 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372" y="2232781"/>
            <a:ext cx="762719" cy="4745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2674189" y="2707332"/>
            <a:ext cx="163543" cy="108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8645" y="3788256"/>
            <a:ext cx="20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53595" y="2257494"/>
            <a:ext cx="878458" cy="4225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12388" y="1768370"/>
            <a:ext cx="208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 이름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85404" y="3286664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A+b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1780" y="4776847"/>
            <a:ext cx="310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Plus( );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(Not a Number)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87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en-US" altLang="ko-KR" dirty="0" smtClean="0"/>
              <a:t> player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name=“</a:t>
            </a:r>
            <a:r>
              <a:rPr lang="en-US" altLang="ko-KR" dirty="0" err="1" smtClean="0"/>
              <a:t>nico</a:t>
            </a:r>
            <a:r>
              <a:rPr lang="en-US" altLang="ko-KR" dirty="0" smtClean="0"/>
              <a:t>”,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: function (name)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console.log(“Hello, “+name+”.”);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},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</a:t>
            </a:r>
            <a:r>
              <a:rPr lang="en-US" altLang="ko-KR" dirty="0" err="1" smtClean="0"/>
              <a:t>layer.sayHello</a:t>
            </a:r>
            <a:r>
              <a:rPr lang="en-US" altLang="ko-KR" dirty="0" smtClean="0"/>
              <a:t>(“Lynn”);</a:t>
            </a:r>
          </a:p>
          <a:p>
            <a:pPr marL="0" indent="0">
              <a:buNone/>
            </a:pPr>
            <a:r>
              <a:rPr lang="en-US" altLang="ko-KR" dirty="0" err="1"/>
              <a:t>p</a:t>
            </a:r>
            <a:r>
              <a:rPr lang="en-US" altLang="ko-KR" dirty="0" err="1" smtClean="0"/>
              <a:t>layer.sayHello</a:t>
            </a:r>
            <a:r>
              <a:rPr lang="en-US" altLang="ko-KR" dirty="0" smtClean="0"/>
              <a:t>(“Nico”);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8279" y="5062165"/>
            <a:ext cx="317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결과물</a:t>
            </a:r>
            <a:r>
              <a:rPr lang="en-US" altLang="ko-KR" dirty="0" smtClean="0"/>
              <a:t>: Hello, Lynn.</a:t>
            </a:r>
          </a:p>
          <a:p>
            <a:r>
              <a:rPr lang="en-US" altLang="ko-KR" dirty="0" smtClean="0"/>
              <a:t>          Hello, Nico.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73370" y="1825625"/>
            <a:ext cx="1085490" cy="4258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5562" y="1354347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73370" y="2712901"/>
            <a:ext cx="1318404" cy="444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191774" y="2191109"/>
            <a:ext cx="1319841" cy="48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3374" y="1992702"/>
            <a:ext cx="482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객체의 특성으로 함수를 집어넣을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8199" y="5129633"/>
            <a:ext cx="2431211" cy="4085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0996" y="4692833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); </a:t>
            </a:r>
            <a:r>
              <a:rPr lang="ko-KR" altLang="en-US" dirty="0" smtClean="0"/>
              <a:t>꼴로 작성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73370" y="2285774"/>
            <a:ext cx="956094" cy="427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2829464" y="1690688"/>
            <a:ext cx="1733910" cy="80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6826" y="1440611"/>
            <a:ext cx="369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객체의 특성</a:t>
            </a:r>
            <a:r>
              <a:rPr lang="en-US" altLang="ko-KR" dirty="0" smtClean="0"/>
              <a:t>(property)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97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+) 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=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들어있는 객체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53" y="2470059"/>
            <a:ext cx="4570563" cy="4079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2993366"/>
            <a:ext cx="5779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Person1.greeting();</a:t>
            </a:r>
          </a:p>
          <a:p>
            <a:r>
              <a:rPr lang="en-US" altLang="ko-KR" dirty="0" smtClean="0"/>
              <a:t>Person2.greeting();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Hi! I’m Chris.</a:t>
            </a:r>
          </a:p>
          <a:p>
            <a:r>
              <a:rPr lang="en-US" altLang="ko-KR" dirty="0" smtClean="0"/>
              <a:t>Hi! I’m </a:t>
            </a:r>
            <a:r>
              <a:rPr lang="en-US" altLang="ko-KR" dirty="0" err="1" smtClean="0"/>
              <a:t>Deepti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생성해야 할 때 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4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212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#2.8 Functions Part 2</vt:lpstr>
      <vt:lpstr>목표</vt:lpstr>
      <vt:lpstr>예제1- 매개변수가 한 개인 함수</vt:lpstr>
      <vt:lpstr>예제2- 매개변수가 두 개 이상인 함수</vt:lpstr>
      <vt:lpstr>매개변수에 값을 넣지 않았을 때</vt:lpstr>
      <vt:lpstr>객체와 함수</vt:lpstr>
      <vt:lpstr>+)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#2.8 Functions Part 2</dc:title>
  <dc:creator>김연우</dc:creator>
  <cp:lastModifiedBy>김연우</cp:lastModifiedBy>
  <cp:revision>6</cp:revision>
  <dcterms:created xsi:type="dcterms:W3CDTF">2022-05-14T01:30:58Z</dcterms:created>
  <dcterms:modified xsi:type="dcterms:W3CDTF">2022-05-14T01:53:50Z</dcterms:modified>
</cp:coreProperties>
</file>