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D7AD2-D3F1-4B79-A753-01D3D61B512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AE8BF-38BA-4759-80CE-87D525ED3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33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07BD5-AB17-41F2-82AF-25DB1E63F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8A9DB-16C2-43C1-8A1D-0D85CFDA6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101730-CC32-46F6-9BD9-D9366D52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55A7-E9B2-4BD1-B07D-65569504786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E174C-22E3-44C9-8BAC-51C0A73E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E1B7E-7842-4F0E-8371-282DC8C2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9959-062B-4EC6-8F3B-BBBD0A93D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58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D08F3-EBAE-4A96-8283-D03C5AD2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638542-D0C0-4F75-941E-DDCF7C82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1A181-8D23-4A60-B14F-1F0F9CFC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55A7-E9B2-4BD1-B07D-65569504786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91B64-13FC-4F3F-9745-134E9346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D45CF-F8C2-4399-996B-DA334E28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9959-062B-4EC6-8F3B-BBBD0A93D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62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1D5971-AC55-4D1A-A389-64C31433B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269E4E-B404-4A1C-B2C1-598684FE2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3EAEC-C357-4958-9F1E-04232D5E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55A7-E9B2-4BD1-B07D-65569504786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9E3118-4448-4D23-A0DB-24C7F2EE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D0CAC-D191-4C9F-99D3-B0FE20AC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9959-062B-4EC6-8F3B-BBBD0A93D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7910A-403F-458E-80BD-404CA470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5BD05-F82C-43AF-B708-A847C7DEA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646C5-F7E5-42EB-8823-D040C105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55A7-E9B2-4BD1-B07D-65569504786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43283-21DF-42EA-B3EA-8C76FC92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38543D-04D0-40C1-8E29-64E70A42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9959-062B-4EC6-8F3B-BBBD0A93D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97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5E077-63DB-4D96-9F70-F7AA15D8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B9DB7-9195-487D-B82F-E4D00E56F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4D723-284B-4D24-A021-5C6B6FC0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55A7-E9B2-4BD1-B07D-65569504786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65A3BD-C6AC-44D4-8A56-D190FF00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9F154-C243-4F4E-8968-1E4FFF10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9959-062B-4EC6-8F3B-BBBD0A93D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53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11B85-C518-4403-878A-3E84E5C6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7E0E9-BDED-4651-A038-53C178A96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7DB357-16B6-492E-80FB-76A280EDF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6A792B-00FA-441D-9D9E-7CBB0ACE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55A7-E9B2-4BD1-B07D-65569504786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21ADA4-8EF3-4D9D-8EAD-E41DD170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CD523A-1D23-4C86-8EC9-44087D30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9959-062B-4EC6-8F3B-BBBD0A93D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07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7F254-B68D-41A4-B422-6A30B293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75809-99C4-48FE-8660-FEFA9C1B3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39F013-8777-4651-BA87-A3FC87D1C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5EF715-08F1-4C4F-89AB-1E6787BCE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0E3B0F-226C-4998-AFC1-890E0557C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CF8472-B790-489A-B0D3-342B2F85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55A7-E9B2-4BD1-B07D-65569504786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61FCE7-B7AA-49E5-B16A-51526816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39181C-ECF1-4F72-8286-1F4DAF68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9959-062B-4EC6-8F3B-BBBD0A93D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67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2FCCA-22D7-46E4-8BDB-6CBA50BF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4CA9F0-737A-4E7F-B027-F82154D7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55A7-E9B2-4BD1-B07D-65569504786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12DE3D-12F8-4148-910D-326CC9FF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FBC79C-1A03-43A7-AF19-ABEE92EA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9959-062B-4EC6-8F3B-BBBD0A93D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52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5D698C-CE94-42CC-807C-32D49D6A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55A7-E9B2-4BD1-B07D-65569504786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B00AD7-A27D-4035-941F-BD422B48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D7CF38-B2D1-40E5-A534-8AB4337F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9959-062B-4EC6-8F3B-BBBD0A93D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47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265BF-1C88-4810-9F05-DBEBAF5F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65D71-CB6F-4C85-9E00-AE9817F86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F5251-1CC5-460A-8E18-237E13F0A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57735E-6B95-47EA-8AD7-37E21854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55A7-E9B2-4BD1-B07D-65569504786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BE6260-9F0C-4F87-A7A0-43369111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33B7C3-1D71-4610-AE85-8506E9B0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9959-062B-4EC6-8F3B-BBBD0A93D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6030D-E4C6-4346-AE03-3ABD083F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23DA62-ECFD-4CF8-BF25-9F961C091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13F2E-877F-4AA1-AEAD-88E7FE6AA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B5B8B-2DF6-4A46-9EA1-4EB2E899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55A7-E9B2-4BD1-B07D-65569504786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948A2F-485A-4855-A0A3-C7A0F1DC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18866-1B47-4DA1-A701-9E9D8070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9959-062B-4EC6-8F3B-BBBD0A93D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56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53C515-4ABB-4E69-AA5A-ECDEA6A1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58AEAB-7112-4345-8BEE-8C7DCE9EC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09646-56C2-4BDC-8A83-3EFD93569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F55A7-E9B2-4BD1-B07D-65569504786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1E27E-5FC5-4B36-A3BC-13F0785C4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52E5A-190E-45D1-870D-17B6E3E2C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A9959-062B-4EC6-8F3B-BBBD0A93D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86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udiomeal.com/archives/19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D0F4E-0283-44F6-B0BA-5172813EE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464" y="263125"/>
            <a:ext cx="5237020" cy="462974"/>
          </a:xfrm>
        </p:spPr>
        <p:txBody>
          <a:bodyPr>
            <a:normAutofit/>
          </a:bodyPr>
          <a:lstStyle/>
          <a:p>
            <a:pPr algn="just"/>
            <a:r>
              <a:rPr lang="ko-KR" altLang="en-US" sz="2400" dirty="0" err="1"/>
              <a:t>제로초</a:t>
            </a:r>
            <a:r>
              <a:rPr lang="ko-KR" altLang="en-US" sz="2400" dirty="0"/>
              <a:t> </a:t>
            </a:r>
            <a:r>
              <a:rPr lang="en-US" altLang="ko-KR" sz="2400" dirty="0"/>
              <a:t>HTML, CSS</a:t>
            </a:r>
            <a:r>
              <a:rPr lang="ko-KR" altLang="en-US" sz="2400" dirty="0"/>
              <a:t> 동영상 </a:t>
            </a:r>
            <a:r>
              <a:rPr lang="en-US" altLang="ko-KR" sz="2400" dirty="0"/>
              <a:t>7-1 </a:t>
            </a:r>
            <a:r>
              <a:rPr lang="ko-KR" altLang="en-US" sz="2400" dirty="0"/>
              <a:t>발표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0A2B8-1E9F-9622-AA36-2C5AB73513EB}"/>
              </a:ext>
            </a:extLst>
          </p:cNvPr>
          <p:cNvSpPr txBox="1"/>
          <p:nvPr/>
        </p:nvSpPr>
        <p:spPr>
          <a:xfrm>
            <a:off x="519545" y="1381991"/>
            <a:ext cx="827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Inline-block</a:t>
            </a:r>
            <a:r>
              <a:rPr lang="ko-KR" altLang="en-US" dirty="0"/>
              <a:t>으로 요소들을 배치하면 </a:t>
            </a:r>
            <a:r>
              <a:rPr lang="ko-KR" altLang="en-US" dirty="0" err="1"/>
              <a:t>요소들간의</a:t>
            </a:r>
            <a:r>
              <a:rPr lang="ko-KR" altLang="en-US" dirty="0"/>
              <a:t> 이상한 간격이 생기는 문제점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62EF51-763E-243E-EBAE-6AF627699C66}"/>
              </a:ext>
            </a:extLst>
          </p:cNvPr>
          <p:cNvSpPr txBox="1"/>
          <p:nvPr/>
        </p:nvSpPr>
        <p:spPr>
          <a:xfrm>
            <a:off x="519545" y="2407215"/>
            <a:ext cx="8271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가로 공간 </a:t>
            </a:r>
            <a:r>
              <a:rPr lang="en-US" altLang="ko-KR" dirty="0"/>
              <a:t>-&gt; float: left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세로</a:t>
            </a:r>
            <a:r>
              <a:rPr lang="en-US" altLang="ko-KR" dirty="0"/>
              <a:t> </a:t>
            </a:r>
            <a:r>
              <a:rPr lang="ko-KR" altLang="en-US" dirty="0"/>
              <a:t>공간 </a:t>
            </a:r>
            <a:r>
              <a:rPr lang="en-US" altLang="ko-KR" dirty="0"/>
              <a:t>-&gt; vertical-align:</a:t>
            </a:r>
            <a:r>
              <a:rPr lang="ko-KR" altLang="en-US" dirty="0"/>
              <a:t> </a:t>
            </a:r>
            <a:r>
              <a:rPr lang="en-US" altLang="ko-KR" dirty="0"/>
              <a:t>top / float (</a:t>
            </a:r>
            <a:r>
              <a:rPr lang="ko-KR" altLang="en-US" dirty="0"/>
              <a:t>세로 간은 전자를 추천</a:t>
            </a:r>
            <a:r>
              <a:rPr lang="en-US" altLang="ko-KR" dirty="0"/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5ADFAB-9FA8-4312-7F33-F76DDF3F0573}"/>
              </a:ext>
            </a:extLst>
          </p:cNvPr>
          <p:cNvSpPr/>
          <p:nvPr/>
        </p:nvSpPr>
        <p:spPr>
          <a:xfrm>
            <a:off x="8645238" y="2327149"/>
            <a:ext cx="852055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A88FCE-4CDE-0769-F249-A2C0E51626E9}"/>
              </a:ext>
            </a:extLst>
          </p:cNvPr>
          <p:cNvSpPr/>
          <p:nvPr/>
        </p:nvSpPr>
        <p:spPr>
          <a:xfrm>
            <a:off x="7658103" y="2327149"/>
            <a:ext cx="852055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EBF04A8-9EE1-2E4D-B3B3-DEE8CAEE5176}"/>
              </a:ext>
            </a:extLst>
          </p:cNvPr>
          <p:cNvSpPr/>
          <p:nvPr/>
        </p:nvSpPr>
        <p:spPr>
          <a:xfrm>
            <a:off x="8219211" y="4034025"/>
            <a:ext cx="852055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C712B5B-CE57-1F98-7598-66113C7F2235}"/>
              </a:ext>
            </a:extLst>
          </p:cNvPr>
          <p:cNvSpPr/>
          <p:nvPr/>
        </p:nvSpPr>
        <p:spPr>
          <a:xfrm>
            <a:off x="8219211" y="3461023"/>
            <a:ext cx="852055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63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D0F4E-0283-44F6-B0BA-5172813EE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464" y="263125"/>
            <a:ext cx="5237020" cy="462974"/>
          </a:xfrm>
        </p:spPr>
        <p:txBody>
          <a:bodyPr>
            <a:normAutofit/>
          </a:bodyPr>
          <a:lstStyle/>
          <a:p>
            <a:pPr algn="just"/>
            <a:r>
              <a:rPr lang="ko-KR" altLang="en-US" sz="2400" dirty="0" err="1"/>
              <a:t>제로초</a:t>
            </a:r>
            <a:r>
              <a:rPr lang="ko-KR" altLang="en-US" sz="2400" dirty="0"/>
              <a:t> </a:t>
            </a:r>
            <a:r>
              <a:rPr lang="en-US" altLang="ko-KR" sz="2400" dirty="0"/>
              <a:t>HTML, CSS</a:t>
            </a:r>
            <a:r>
              <a:rPr lang="ko-KR" altLang="en-US" sz="2400" dirty="0"/>
              <a:t> 동영상 </a:t>
            </a:r>
            <a:r>
              <a:rPr lang="en-US" altLang="ko-KR" sz="2400" dirty="0"/>
              <a:t>7-1 </a:t>
            </a:r>
            <a:r>
              <a:rPr lang="ko-KR" altLang="en-US" sz="2400" dirty="0"/>
              <a:t>발표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DE37A9-6795-AD0B-546E-1DFF40B200A0}"/>
              </a:ext>
            </a:extLst>
          </p:cNvPr>
          <p:cNvSpPr txBox="1"/>
          <p:nvPr/>
        </p:nvSpPr>
        <p:spPr>
          <a:xfrm>
            <a:off x="519545" y="1381991"/>
            <a:ext cx="827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Internet Explorer</a:t>
            </a:r>
            <a:r>
              <a:rPr lang="ko-KR" altLang="en-US" dirty="0"/>
              <a:t>를 쓸 일이 없다면 </a:t>
            </a:r>
            <a:r>
              <a:rPr lang="en-US" altLang="ko-KR" dirty="0"/>
              <a:t>-&gt; display: flex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27DFFE-D9A6-5CBA-5A46-D79185B47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45" y="1955909"/>
            <a:ext cx="6078681" cy="13932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3D8DEA-E8EE-873B-3631-2F82242E9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45" y="4092213"/>
            <a:ext cx="6078681" cy="89977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BAB83BF-5468-89E7-4060-964233144606}"/>
              </a:ext>
            </a:extLst>
          </p:cNvPr>
          <p:cNvCxnSpPr/>
          <p:nvPr/>
        </p:nvCxnSpPr>
        <p:spPr>
          <a:xfrm>
            <a:off x="3616036" y="3564082"/>
            <a:ext cx="0" cy="31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58EF3D-D2F0-5847-5BEF-6C4824434B65}"/>
              </a:ext>
            </a:extLst>
          </p:cNvPr>
          <p:cNvSpPr txBox="1"/>
          <p:nvPr/>
        </p:nvSpPr>
        <p:spPr>
          <a:xfrm>
            <a:off x="519545" y="6179128"/>
            <a:ext cx="827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참조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4"/>
              </a:rPr>
              <a:t>https://studiomeal.com/archives/197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02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D0F4E-0283-44F6-B0BA-5172813EE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464" y="263125"/>
            <a:ext cx="5237020" cy="462974"/>
          </a:xfrm>
        </p:spPr>
        <p:txBody>
          <a:bodyPr>
            <a:normAutofit/>
          </a:bodyPr>
          <a:lstStyle/>
          <a:p>
            <a:pPr algn="just"/>
            <a:r>
              <a:rPr lang="ko-KR" altLang="en-US" sz="2400" dirty="0" err="1"/>
              <a:t>제로초</a:t>
            </a:r>
            <a:r>
              <a:rPr lang="ko-KR" altLang="en-US" sz="2400" dirty="0"/>
              <a:t> </a:t>
            </a:r>
            <a:r>
              <a:rPr lang="en-US" altLang="ko-KR" sz="2400" dirty="0"/>
              <a:t>HTML, CSS</a:t>
            </a:r>
            <a:r>
              <a:rPr lang="ko-KR" altLang="en-US" sz="2400" dirty="0"/>
              <a:t> 동영상 </a:t>
            </a:r>
            <a:r>
              <a:rPr lang="en-US" altLang="ko-KR" sz="2400" dirty="0"/>
              <a:t>7-1 </a:t>
            </a:r>
            <a:r>
              <a:rPr lang="ko-KR" altLang="en-US" sz="2400" dirty="0"/>
              <a:t>발표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DE37A9-6795-AD0B-546E-1DFF40B200A0}"/>
              </a:ext>
            </a:extLst>
          </p:cNvPr>
          <p:cNvSpPr txBox="1"/>
          <p:nvPr/>
        </p:nvSpPr>
        <p:spPr>
          <a:xfrm>
            <a:off x="519545" y="1381991"/>
            <a:ext cx="827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740px </a:t>
            </a:r>
            <a:r>
              <a:rPr lang="ko-KR" altLang="en-US" dirty="0"/>
              <a:t>안에 </a:t>
            </a:r>
            <a:r>
              <a:rPr lang="en-US" altLang="ko-KR" dirty="0"/>
              <a:t>6</a:t>
            </a:r>
            <a:r>
              <a:rPr lang="ko-KR" altLang="en-US" dirty="0"/>
              <a:t>개의 요소를 배열하고 싶다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0119D1-EE32-9860-9EEE-128086228BE6}"/>
              </a:ext>
            </a:extLst>
          </p:cNvPr>
          <p:cNvSpPr txBox="1"/>
          <p:nvPr/>
        </p:nvSpPr>
        <p:spPr>
          <a:xfrm>
            <a:off x="519545" y="2511136"/>
            <a:ext cx="827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740/6 = 123.333 -&gt; width:</a:t>
            </a:r>
            <a:r>
              <a:rPr lang="ko-KR" altLang="en-US" dirty="0"/>
              <a:t> </a:t>
            </a:r>
            <a:r>
              <a:rPr lang="en-US" altLang="ko-KR" dirty="0"/>
              <a:t>123.333px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4F57A-C218-EEC3-E0A8-79A39FBCDCAC}"/>
              </a:ext>
            </a:extLst>
          </p:cNvPr>
          <p:cNvSpPr txBox="1"/>
          <p:nvPr/>
        </p:nvSpPr>
        <p:spPr>
          <a:xfrm>
            <a:off x="519545" y="3640281"/>
            <a:ext cx="827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width: calc(100% / 6)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5E60B4-9957-DFF0-357B-554F09647271}"/>
              </a:ext>
            </a:extLst>
          </p:cNvPr>
          <p:cNvSpPr/>
          <p:nvPr/>
        </p:nvSpPr>
        <p:spPr>
          <a:xfrm>
            <a:off x="6328064" y="1309255"/>
            <a:ext cx="571500" cy="44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D9C46C-2F9A-E78F-4AC9-4D9CEABA4207}"/>
              </a:ext>
            </a:extLst>
          </p:cNvPr>
          <p:cNvSpPr/>
          <p:nvPr/>
        </p:nvSpPr>
        <p:spPr>
          <a:xfrm>
            <a:off x="7000009" y="1309255"/>
            <a:ext cx="571500" cy="44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08E6FC-603D-8CFC-AAA8-B98AF021F3C1}"/>
              </a:ext>
            </a:extLst>
          </p:cNvPr>
          <p:cNvSpPr/>
          <p:nvPr/>
        </p:nvSpPr>
        <p:spPr>
          <a:xfrm>
            <a:off x="9687789" y="1309255"/>
            <a:ext cx="571500" cy="44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68BE50-46B2-0B71-46E7-3B103B99ECA3}"/>
              </a:ext>
            </a:extLst>
          </p:cNvPr>
          <p:cNvSpPr/>
          <p:nvPr/>
        </p:nvSpPr>
        <p:spPr>
          <a:xfrm>
            <a:off x="7671954" y="1309255"/>
            <a:ext cx="571500" cy="44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F5BDC8-71E8-667A-6EC5-84A9D8C6A89A}"/>
              </a:ext>
            </a:extLst>
          </p:cNvPr>
          <p:cNvSpPr/>
          <p:nvPr/>
        </p:nvSpPr>
        <p:spPr>
          <a:xfrm>
            <a:off x="8343899" y="1309255"/>
            <a:ext cx="571500" cy="44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9C46ED-0DAA-4477-9F1E-EFF417DBFC9A}"/>
              </a:ext>
            </a:extLst>
          </p:cNvPr>
          <p:cNvSpPr/>
          <p:nvPr/>
        </p:nvSpPr>
        <p:spPr>
          <a:xfrm>
            <a:off x="9015844" y="1309255"/>
            <a:ext cx="571500" cy="44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472D83-6302-F11D-BF0D-AD1D2182A13F}"/>
              </a:ext>
            </a:extLst>
          </p:cNvPr>
          <p:cNvSpPr/>
          <p:nvPr/>
        </p:nvSpPr>
        <p:spPr>
          <a:xfrm>
            <a:off x="6186054" y="1117600"/>
            <a:ext cx="4196196" cy="80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17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96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제로초 HTML, CSS 동영상 7-1 발표</vt:lpstr>
      <vt:lpstr>제로초 HTML, CSS 동영상 7-1 발표</vt:lpstr>
      <vt:lpstr>제로초 HTML, CSS 동영상 7-1 발표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제로초 HTML, CSS 1주차 동영상 2-1 발표</dc:title>
  <dc:creator>Yi yoonchul</dc:creator>
  <cp:lastModifiedBy>Yi yoonchul</cp:lastModifiedBy>
  <cp:revision>3</cp:revision>
  <dcterms:created xsi:type="dcterms:W3CDTF">2022-04-01T18:48:12Z</dcterms:created>
  <dcterms:modified xsi:type="dcterms:W3CDTF">2022-05-07T15:26:51Z</dcterms:modified>
</cp:coreProperties>
</file>