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5" r:id="rId9"/>
    <p:sldId id="260" r:id="rId10"/>
    <p:sldId id="261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45" d="100"/>
          <a:sy n="45" d="100"/>
        </p:scale>
        <p:origin x="53" y="9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677D4-9D63-4D33-9480-3C64FBFD65D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1C380-141A-42FD-9DA0-34C561BD8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88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BE651-8570-428C-A73C-3FBDE6C78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121D19-FD29-405D-8C35-80ECF9003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8B06AC-83DA-46FC-B80A-B845D982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2782-0DBA-4272-8BB8-104F09D4BC1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0AEBA-E3D7-4847-9853-733CBAD7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E7CF43-0E7C-46AA-9259-71DC4DF2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9517-50E4-44DD-A3E6-E45B1E68F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95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00D53-0D77-4B93-B455-99B1BD72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0AC433-1580-41CE-B89C-D4C2BEBCE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A442EC-8D20-4D5D-B16F-2CC97EED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2782-0DBA-4272-8BB8-104F09D4BC1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5A877-31F6-42D8-9681-BEFAB12C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7A7F9F-0DF4-4DE7-BAB5-90333A78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9517-50E4-44DD-A3E6-E45B1E68F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4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CFE99A-B364-4590-BBA4-D677BED80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F6EF52-D046-4ED2-9318-B006CEA95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5717D-9657-425E-8863-4ABAE4C0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2782-0DBA-4272-8BB8-104F09D4BC1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6C1B1D-3CAD-4C55-8FA4-E70DD0F5E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3BC574-D4CB-4F44-95B5-8222960D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9517-50E4-44DD-A3E6-E45B1E68F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4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E9D1D-814F-47DE-99E8-791A6190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B3B73-D9E2-462E-8982-663806184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F2BCA-ADA7-4DE5-A5A5-890A41386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2782-0DBA-4272-8BB8-104F09D4BC1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26A045-9DF9-4DB1-AFA4-1B7BE8B3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FEC157-752B-4EAF-A093-F6F92322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9517-50E4-44DD-A3E6-E45B1E68F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74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2D265-5C00-40E1-B96B-BA6CB2E8C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5F6BF4-F8D1-4972-B72E-8DFA24E03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DB6EB-5F4F-4947-AD90-A3CB7AF7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2782-0DBA-4272-8BB8-104F09D4BC1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FBF8D-1A22-4EB7-9721-CC237E83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A78FC-026B-406F-9F7F-9B4CD6E3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9517-50E4-44DD-A3E6-E45B1E68F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35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F143A-CEC4-47DD-BDAD-09169468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FFF4C2-1E83-4A73-89E9-B847670D3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26E9C5-F07E-4D4D-8A91-EFB5755AE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DDEE7D-2F48-4A4D-9E10-350EF46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2782-0DBA-4272-8BB8-104F09D4BC1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A1AF53-E441-4540-8E74-9279202B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00118F-4F80-42D5-A536-2D47929E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9517-50E4-44DD-A3E6-E45B1E68F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0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22C47-6624-43EA-A836-2DE96C5CB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FF5142-4971-4BF3-A494-F549E698F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E6AADF-504F-4051-8587-CDB60B453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75B784-D390-432A-8FB0-AB7E6DE89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DEBCE0-AF76-4058-A584-EB40F8B06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D94D96-2AA1-4B49-BD29-7F0F01D77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2782-0DBA-4272-8BB8-104F09D4BC1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60E8ED-24BD-46D1-B59F-3C44A2A54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BF4666-CA64-4BD2-AE1F-12E7F176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9517-50E4-44DD-A3E6-E45B1E68F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53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7EFA4-1514-4CFD-B1CC-8BB0C420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451FF1-4F5C-4C93-9A1C-9486BFE2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2782-0DBA-4272-8BB8-104F09D4BC1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5F6E2E-D97D-40BE-BE63-ABB9F804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D5B186-4B64-473B-82B0-D2E5927C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9517-50E4-44DD-A3E6-E45B1E68F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70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A71683-07CA-4971-A928-EB8DD8C4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2782-0DBA-4272-8BB8-104F09D4BC1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31AE99-CCD3-48B3-9108-0FCC18EB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3E63EA-E2E0-4F85-9016-45C8039A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9517-50E4-44DD-A3E6-E45B1E68F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63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A0E49-7E17-487B-96B4-886813E68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B7912-2F76-4992-8654-16BE97DBA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276523-7B70-42FE-A64A-A3D32AD00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9C6562-01E3-4238-A697-C910AD03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2782-0DBA-4272-8BB8-104F09D4BC1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0B6104-23AE-4785-B624-42360966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A630DA-7668-4AFE-B0B3-2AE48FF0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9517-50E4-44DD-A3E6-E45B1E68F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1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F4053-F73F-40BB-969B-660F5C643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FB8260-C698-4E8B-976D-E362016F3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7AD4BC-4453-4E3D-AE1C-6C2D0A3D0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BCD3E9-7931-4BB8-9CB2-0AF42F28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2782-0DBA-4272-8BB8-104F09D4BC1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BB816-7A5A-471E-94FA-AAD93A22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72B344-3E3D-469D-A4A4-93DC3C84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9517-50E4-44DD-A3E6-E45B1E68F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99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F82421-47DC-46E7-9B26-0C98ADD2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3E1507-3E24-4975-A499-E13A19C13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A292F-E2E3-41BC-BDC2-F8D7621D9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12782-0DBA-4272-8BB8-104F09D4BC1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25D11-124D-4BB2-8CF5-8E64BFF4B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665C45-8FEA-443C-B363-0391FDCE8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9517-50E4-44DD-A3E6-E45B1E68F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2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6F989-A844-44E2-BC00-EE5C685DC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#2.4 Booleans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9A617-E828-4DC6-BCB8-8A35AE39CBE0}"/>
              </a:ext>
            </a:extLst>
          </p:cNvPr>
          <p:cNvSpPr txBox="1"/>
          <p:nvPr/>
        </p:nvSpPr>
        <p:spPr>
          <a:xfrm>
            <a:off x="2506133" y="5150862"/>
            <a:ext cx="7179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데이터 타입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: Boolean, null, undefined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80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1AEC0-C160-4320-AFCD-8B98815B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구조</a:t>
            </a:r>
            <a:r>
              <a:rPr lang="en-US" altLang="ko-KR" dirty="0"/>
              <a:t>: array (</a:t>
            </a:r>
            <a:r>
              <a:rPr lang="ko-KR" altLang="en-US" dirty="0"/>
              <a:t>배열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3A45-97AA-4F81-8B9A-9EC6F1095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가장 기본적인 자료 구조 </a:t>
            </a:r>
            <a:r>
              <a:rPr lang="en-US" altLang="ko-KR" dirty="0"/>
              <a:t>- array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B28977-6C7C-4882-9D8E-E8BEC9C2C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712" y="2560374"/>
            <a:ext cx="2624576" cy="245057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26CD6AA-EE9F-4F6F-AC3E-74191F8C8E03}"/>
              </a:ext>
            </a:extLst>
          </p:cNvPr>
          <p:cNvCxnSpPr>
            <a:cxnSpLocks/>
          </p:cNvCxnSpPr>
          <p:nvPr/>
        </p:nvCxnSpPr>
        <p:spPr>
          <a:xfrm>
            <a:off x="6096000" y="5130799"/>
            <a:ext cx="0" cy="7081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4087DA3-80BF-48ED-945A-087073055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763" y="5978328"/>
            <a:ext cx="10012474" cy="52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7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1AEC0-C160-4320-AFCD-8B98815B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구조</a:t>
            </a:r>
            <a:r>
              <a:rPr lang="en-US" altLang="ko-KR" dirty="0"/>
              <a:t>: array (</a:t>
            </a:r>
            <a:r>
              <a:rPr lang="ko-KR" altLang="en-US" dirty="0"/>
              <a:t>배열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3A45-97AA-4F81-8B9A-9EC6F109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2108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시작과 끝에 대괄호 </a:t>
            </a:r>
            <a:r>
              <a:rPr lang="en-US" altLang="ko-KR" dirty="0"/>
              <a:t>[]</a:t>
            </a:r>
            <a:r>
              <a:rPr lang="ko-KR" altLang="en-US" dirty="0"/>
              <a:t>를 사용 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Array </a:t>
            </a:r>
            <a:r>
              <a:rPr lang="ko-KR" altLang="en-US" dirty="0"/>
              <a:t>안 각각의 항목은 쉼표로 분리 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Array </a:t>
            </a:r>
            <a:r>
              <a:rPr lang="ko-KR" altLang="en-US" dirty="0"/>
              <a:t>안에 뭐든 넣어도 된다 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Variable </a:t>
            </a:r>
            <a:r>
              <a:rPr lang="ko-KR" altLang="en-US" dirty="0"/>
              <a:t>말고 </a:t>
            </a:r>
            <a:r>
              <a:rPr lang="en-US" altLang="ko-KR" dirty="0"/>
              <a:t>string </a:t>
            </a:r>
            <a:r>
              <a:rPr lang="ko-KR" altLang="en-US" dirty="0"/>
              <a:t>바로 써도 된다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0A53EFE-8A5B-4714-B22C-B78EA0C73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53556"/>
            <a:ext cx="8492067" cy="4834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C3EA15-06FE-48B5-9F57-7A4F2A658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895258"/>
            <a:ext cx="10051757" cy="4834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DF148E3-49A2-4462-B303-746540CCA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8096"/>
            <a:ext cx="10012474" cy="52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1AEC0-C160-4320-AFCD-8B98815B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구조</a:t>
            </a:r>
            <a:r>
              <a:rPr lang="en-US" altLang="ko-KR" dirty="0"/>
              <a:t>: array (</a:t>
            </a:r>
            <a:r>
              <a:rPr lang="ko-KR" altLang="en-US" dirty="0"/>
              <a:t>배열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3A45-97AA-4F81-8B9A-9EC6F109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2142" y="3800123"/>
            <a:ext cx="3640667" cy="13255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콘솔 창에서는 </a:t>
            </a:r>
            <a:r>
              <a:rPr lang="en-US" altLang="ko-KR" dirty="0"/>
              <a:t>array </a:t>
            </a:r>
            <a:r>
              <a:rPr lang="ko-KR" altLang="en-US" dirty="0"/>
              <a:t>요소의 개수와 각각의 항목을 볼 수 있다</a:t>
            </a:r>
            <a:r>
              <a:rPr lang="en-US" altLang="ko-KR" dirty="0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45886F-5E36-40F9-9971-147313570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919922" cy="6302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C7A2B3-1BFB-4822-945D-278941BDB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14109"/>
            <a:ext cx="7357533" cy="329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8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1AEC0-C160-4320-AFCD-8B98815B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구조</a:t>
            </a:r>
            <a:r>
              <a:rPr lang="en-US" altLang="ko-KR" dirty="0"/>
              <a:t>: array (</a:t>
            </a:r>
            <a:r>
              <a:rPr lang="ko-KR" altLang="en-US" dirty="0"/>
              <a:t>배열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3A45-97AA-4F81-8B9A-9EC6F109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2309043"/>
            <a:ext cx="6825957" cy="4834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 0        1       2       3        4       5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5A61F6-631E-4253-BCB3-1232DB728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051757" cy="4834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A9F655-9473-4FB4-952A-6FB24570A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877399"/>
            <a:ext cx="4644256" cy="4834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9A4526-3E9F-4548-8223-A9A559117147}"/>
              </a:ext>
            </a:extLst>
          </p:cNvPr>
          <p:cNvSpPr txBox="1"/>
          <p:nvPr/>
        </p:nvSpPr>
        <p:spPr>
          <a:xfrm>
            <a:off x="838199" y="3017335"/>
            <a:ext cx="10051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- Array</a:t>
            </a:r>
            <a:r>
              <a:rPr lang="ko-KR" altLang="en-US" sz="2800" dirty="0"/>
              <a:t> 안에서</a:t>
            </a:r>
            <a:r>
              <a:rPr lang="en-US" altLang="ko-KR" sz="2800" dirty="0"/>
              <a:t> </a:t>
            </a:r>
            <a:r>
              <a:rPr lang="ko-KR" altLang="en-US" sz="2800" dirty="0"/>
              <a:t>항목을 </a:t>
            </a:r>
            <a:r>
              <a:rPr lang="ko-KR" altLang="en-US" sz="2800" dirty="0" err="1"/>
              <a:t>받아오기</a:t>
            </a:r>
            <a:r>
              <a:rPr lang="en-US" altLang="ko-KR" sz="2800" dirty="0"/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1F8D238-DD5B-48D3-9EE8-5A1C7B903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651066"/>
            <a:ext cx="1029687" cy="55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82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1AEC0-C160-4320-AFCD-8B98815B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구조</a:t>
            </a:r>
            <a:r>
              <a:rPr lang="en-US" altLang="ko-KR" dirty="0"/>
              <a:t>: array (</a:t>
            </a:r>
            <a:r>
              <a:rPr lang="ko-KR" altLang="en-US" dirty="0"/>
              <a:t>배열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5A61F6-631E-4253-BCB3-1232DB728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051757" cy="483418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5EECC0-A4BA-4B9B-AC96-EFA3D77BE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1217"/>
            <a:ext cx="10515600" cy="373298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Array</a:t>
            </a:r>
            <a:r>
              <a:rPr lang="ko-KR" altLang="en-US" dirty="0"/>
              <a:t>에 요소를 추가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1C7881-EF22-4201-BC29-6D8B146EB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636" y="3988906"/>
            <a:ext cx="4281364" cy="4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70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1AEC0-C160-4320-AFCD-8B98815B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구조</a:t>
            </a:r>
            <a:r>
              <a:rPr lang="en-US" altLang="ko-KR" dirty="0"/>
              <a:t>: array (</a:t>
            </a:r>
            <a:r>
              <a:rPr lang="ko-KR" altLang="en-US" dirty="0"/>
              <a:t>배열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B6FC7A-4C79-441A-816D-FA48F7691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6288"/>
            <a:ext cx="8566402" cy="17383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8C2C90F-0689-40AC-8922-8BCAC257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47381"/>
            <a:ext cx="957544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05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1AEC0-C160-4320-AFCD-8B98815B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구조</a:t>
            </a:r>
            <a:r>
              <a:rPr lang="en-US" altLang="ko-KR" dirty="0"/>
              <a:t>: array (</a:t>
            </a:r>
            <a:r>
              <a:rPr lang="ko-KR" altLang="en-US" dirty="0"/>
              <a:t>배열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C63BA9-CA8C-4443-A2D3-E4A7EDD58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979" y="2045391"/>
            <a:ext cx="5170042" cy="6551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1BA8A6-4596-40B1-84DC-A83B4DA0F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833" y="3202568"/>
            <a:ext cx="2074333" cy="6453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FEEEA0-62BF-4355-87EA-2EC176B2115C}"/>
              </a:ext>
            </a:extLst>
          </p:cNvPr>
          <p:cNvSpPr txBox="1"/>
          <p:nvPr/>
        </p:nvSpPr>
        <p:spPr>
          <a:xfrm>
            <a:off x="2374900" y="4874918"/>
            <a:ext cx="7442200" cy="524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daysOfWeek</a:t>
            </a:r>
            <a:r>
              <a:rPr lang="ko-KR" altLang="en-US" sz="2800" dirty="0"/>
              <a:t>에 이 숫자 인덱스에는 값이 없다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35495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007C0-DEDC-4DC8-B900-EE926487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 </a:t>
            </a:r>
            <a:r>
              <a:rPr lang="en-US" altLang="ko-KR" dirty="0"/>
              <a:t>(Comment)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F361C1-F17E-4D48-B949-FE2472B8F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948333" cy="408506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A5AB570-2B30-4636-9FBF-82D2D82CFF51}"/>
              </a:ext>
            </a:extLst>
          </p:cNvPr>
          <p:cNvCxnSpPr>
            <a:cxnSpLocks/>
          </p:cNvCxnSpPr>
          <p:nvPr/>
        </p:nvCxnSpPr>
        <p:spPr>
          <a:xfrm flipH="1">
            <a:off x="4521199" y="3429000"/>
            <a:ext cx="6604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6EBB23B-24BB-4EAD-870F-01A838FB16EA}"/>
              </a:ext>
            </a:extLst>
          </p:cNvPr>
          <p:cNvCxnSpPr>
            <a:cxnSpLocks/>
          </p:cNvCxnSpPr>
          <p:nvPr/>
        </p:nvCxnSpPr>
        <p:spPr>
          <a:xfrm flipH="1">
            <a:off x="5977466" y="4563533"/>
            <a:ext cx="6604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64A6B23-5676-46B8-8194-9ED6ED8FB35B}"/>
              </a:ext>
            </a:extLst>
          </p:cNvPr>
          <p:cNvSpPr txBox="1"/>
          <p:nvPr/>
        </p:nvSpPr>
        <p:spPr>
          <a:xfrm>
            <a:off x="838200" y="6031210"/>
            <a:ext cx="9381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// </a:t>
            </a:r>
            <a:r>
              <a:rPr lang="ko-KR" altLang="en-US" sz="2400" dirty="0"/>
              <a:t>슬래시 두 개를 사용하면 자바스크립트에서 한 줄 주석 처리된다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629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6B883-8B4B-4438-BFD9-1EDDC3CAC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타입</a:t>
            </a:r>
            <a:r>
              <a:rPr lang="en-US" altLang="ko-KR" dirty="0"/>
              <a:t>: Boolean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BCF87-4CF2-4225-A234-7C20A7F57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Boolean </a:t>
            </a:r>
            <a:r>
              <a:rPr lang="ko-KR" altLang="en-US" dirty="0"/>
              <a:t>데이터 타입에는 </a:t>
            </a:r>
            <a:r>
              <a:rPr lang="en-US" altLang="ko-KR" dirty="0"/>
              <a:t>true</a:t>
            </a:r>
            <a:r>
              <a:rPr lang="ko-KR" altLang="en-US" dirty="0"/>
              <a:t>와 </a:t>
            </a:r>
            <a:r>
              <a:rPr lang="en-US" altLang="ko-KR" dirty="0"/>
              <a:t>false</a:t>
            </a:r>
            <a:r>
              <a:rPr lang="ko-KR" altLang="en-US" dirty="0"/>
              <a:t> 두 가지 값이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이때 </a:t>
            </a:r>
            <a:r>
              <a:rPr lang="en-US" altLang="ko-KR" dirty="0"/>
              <a:t>“true”</a:t>
            </a:r>
            <a:r>
              <a:rPr lang="ko-KR" altLang="en-US" dirty="0"/>
              <a:t>처럼 따옴표를 붙이면 </a:t>
            </a:r>
            <a:r>
              <a:rPr lang="en-US" altLang="ko-KR" dirty="0" err="1"/>
              <a:t>boolean</a:t>
            </a:r>
            <a:r>
              <a:rPr lang="ko-KR" altLang="en-US" dirty="0"/>
              <a:t>이 아닌 </a:t>
            </a:r>
            <a:r>
              <a:rPr lang="en-US" altLang="ko-KR" dirty="0"/>
              <a:t>string</a:t>
            </a:r>
            <a:r>
              <a:rPr lang="ko-KR" altLang="en-US" dirty="0"/>
              <a:t>이 되니 주의해야 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다음과 같이 쓸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C40BF7-7D7A-4D9C-91F3-EF5ACB03F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53167"/>
            <a:ext cx="4950883" cy="63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1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6B883-8B4B-4438-BFD9-1EDDC3CAC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타입</a:t>
            </a:r>
            <a:r>
              <a:rPr lang="en-US" altLang="ko-KR" dirty="0"/>
              <a:t>: Boolean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BCF87-4CF2-4225-A234-7C20A7F57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사용자가 로그인했는가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비디오가 재생되고 있는가</a:t>
            </a:r>
            <a:r>
              <a:rPr lang="en-US" altLang="ko-KR" dirty="0"/>
              <a:t>? </a:t>
            </a:r>
          </a:p>
          <a:p>
            <a:pPr marL="0" indent="0">
              <a:buNone/>
            </a:pPr>
            <a:r>
              <a:rPr lang="ko-KR" altLang="en-US" dirty="0"/>
              <a:t>와 같은 것에 </a:t>
            </a:r>
            <a:r>
              <a:rPr lang="en-US" altLang="ko-KR" dirty="0"/>
              <a:t>true</a:t>
            </a:r>
            <a:r>
              <a:rPr lang="ko-KR" altLang="en-US" dirty="0"/>
              <a:t>나 </a:t>
            </a:r>
            <a:r>
              <a:rPr lang="en-US" altLang="ko-KR" dirty="0"/>
              <a:t>false</a:t>
            </a:r>
            <a:r>
              <a:rPr lang="ko-KR" altLang="en-US" dirty="0"/>
              <a:t>로 답할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130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232D2-6473-46D7-8045-0BEE1DFC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타입</a:t>
            </a:r>
            <a:r>
              <a:rPr lang="en-US" altLang="ko-KR" dirty="0"/>
              <a:t>: null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03680F-C4D8-48E6-9394-35882558C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변수에 아무 것도 없음을 의미한다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변수에 빈 값을 할당한 상태이다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다음과 같이 쓸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amIFat</a:t>
            </a:r>
            <a:r>
              <a:rPr lang="ko-KR" altLang="en-US" dirty="0"/>
              <a:t>이라는 변수를 아무것도 없는 상태로 채운 것이다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28D2CA-2ED0-48CC-9289-F403C54B3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4325547" cy="64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6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232D2-6473-46D7-8045-0BEE1DFC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타입</a:t>
            </a:r>
            <a:r>
              <a:rPr lang="en-US" altLang="ko-KR" dirty="0"/>
              <a:t>: null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03680F-C4D8-48E6-9394-35882558C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null</a:t>
            </a:r>
            <a:r>
              <a:rPr lang="ko-KR" altLang="en-US" dirty="0"/>
              <a:t>은 절대 자연적으로 발생하지 않는다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null</a:t>
            </a:r>
            <a:r>
              <a:rPr lang="ko-KR" altLang="en-US" dirty="0"/>
              <a:t>은 </a:t>
            </a:r>
            <a:r>
              <a:rPr lang="en-US" altLang="ko-KR" dirty="0"/>
              <a:t>variable </a:t>
            </a:r>
            <a:r>
              <a:rPr lang="ko-KR" altLang="en-US" dirty="0"/>
              <a:t>안에 어떤 것이 없다는 것을 확실히 하기 위해 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자바스크립트에게 여기엔 값이 없다는 것을 알려줄 때 쓰는 것 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58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1012B-4941-4FE6-A267-EDF789730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타입</a:t>
            </a:r>
            <a:r>
              <a:rPr lang="en-US" altLang="ko-KR" dirty="0"/>
              <a:t>: undefined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3FD6D-4377-46F3-94FE-406DD01B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위와 같이 쓰면 </a:t>
            </a:r>
            <a:r>
              <a:rPr lang="en-US" altLang="ko-KR" dirty="0"/>
              <a:t>something</a:t>
            </a:r>
            <a:r>
              <a:rPr lang="ko-KR" altLang="en-US" dirty="0"/>
              <a:t>이라는 </a:t>
            </a:r>
            <a:r>
              <a:rPr lang="en-US" altLang="ko-KR" dirty="0"/>
              <a:t>variable</a:t>
            </a:r>
            <a:r>
              <a:rPr lang="ko-KR" altLang="en-US" dirty="0"/>
              <a:t>을 만들고 있지만 값을 주고 있지는 않다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변수를 선언하고 값을 할당하지 않은 상태를 </a:t>
            </a:r>
            <a:r>
              <a:rPr lang="en-US" altLang="ko-KR" dirty="0"/>
              <a:t>undefined</a:t>
            </a:r>
            <a:r>
              <a:rPr lang="ko-KR" altLang="en-US" dirty="0"/>
              <a:t>라 한다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50D833-CD21-48E4-A13D-8FB78C72A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2413000" cy="603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A5EA73-9791-46CC-A339-4E69C67CE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29126"/>
            <a:ext cx="4382242" cy="4661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2E6406-746D-41C6-BD80-A6C4F4BEE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37692"/>
            <a:ext cx="2636312" cy="59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9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1012B-4941-4FE6-A267-EDF789730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타입</a:t>
            </a:r>
            <a:r>
              <a:rPr lang="en-US" altLang="ko-KR" dirty="0"/>
              <a:t>: undefined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3FD6D-4377-46F3-94FE-406DD01B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Variable</a:t>
            </a:r>
            <a:r>
              <a:rPr lang="ko-KR" altLang="en-US" dirty="0"/>
              <a:t>은 존재하므로 컴퓨터 메모리 안에는 존재하지만 값이 들어가지 않은 것이다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2592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6F989-A844-44E2-BC00-EE5C685DC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#2.5 Arrays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88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915CB-8F75-4951-B151-329B641A9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 (</a:t>
            </a:r>
            <a:r>
              <a:rPr lang="ko-KR" altLang="en-US" dirty="0"/>
              <a:t>자료구조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B65091-850F-4020-849E-E115E16A4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앞에서 데이터 타입 숫자</a:t>
            </a:r>
            <a:r>
              <a:rPr lang="en-US" altLang="ko-KR" dirty="0"/>
              <a:t>, string, </a:t>
            </a:r>
            <a:r>
              <a:rPr lang="en-US" altLang="ko-KR" dirty="0" err="1"/>
              <a:t>boolean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null,</a:t>
            </a:r>
            <a:r>
              <a:rPr lang="ko-KR" altLang="en-US" dirty="0"/>
              <a:t> </a:t>
            </a:r>
            <a:r>
              <a:rPr lang="en-US" altLang="ko-KR" dirty="0"/>
              <a:t>undefined</a:t>
            </a:r>
            <a:r>
              <a:rPr lang="ko-KR" altLang="en-US" dirty="0"/>
              <a:t>에 대해 배웠으니 이제 데이터를 정리하는 법을 배운다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데이터를 어떻게 최선의 방법으로 정리할 수 있을까 </a:t>
            </a:r>
            <a:endParaRPr lang="en-US" altLang="ko-KR" dirty="0"/>
          </a:p>
          <a:p>
            <a:r>
              <a:rPr lang="ko-KR" altLang="en-US" dirty="0"/>
              <a:t>자료 검색</a:t>
            </a:r>
            <a:r>
              <a:rPr lang="en-US" altLang="ko-KR" dirty="0"/>
              <a:t>, </a:t>
            </a:r>
            <a:r>
              <a:rPr lang="ko-KR" altLang="en-US" dirty="0"/>
              <a:t>삽입을 쉽게 할 수 있는 데이터 구조</a:t>
            </a:r>
          </a:p>
        </p:txBody>
      </p:sp>
    </p:spTree>
    <p:extLst>
      <p:ext uri="{BB962C8B-B14F-4D97-AF65-F5344CB8AC3E}">
        <p14:creationId xmlns:p14="http://schemas.microsoft.com/office/powerpoint/2010/main" val="2538454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353</Words>
  <Application>Microsoft Office PowerPoint</Application>
  <PresentationFormat>와이드스크린</PresentationFormat>
  <Paragraphs>60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#2.4 Booleans</vt:lpstr>
      <vt:lpstr>데이터 타입: Boolean</vt:lpstr>
      <vt:lpstr>데이터 타입: Boolean</vt:lpstr>
      <vt:lpstr>데이터 타입: null</vt:lpstr>
      <vt:lpstr>데이터 타입: null</vt:lpstr>
      <vt:lpstr>데이터 타입: undefined</vt:lpstr>
      <vt:lpstr>데이터 타입: undefined</vt:lpstr>
      <vt:lpstr>#2.5 Arrays</vt:lpstr>
      <vt:lpstr>Data structure (자료구조)</vt:lpstr>
      <vt:lpstr>자료 구조: array (배열)</vt:lpstr>
      <vt:lpstr>자료 구조: array (배열)</vt:lpstr>
      <vt:lpstr>자료 구조: array (배열)</vt:lpstr>
      <vt:lpstr>자료 구조: array (배열)</vt:lpstr>
      <vt:lpstr>자료 구조: array (배열)</vt:lpstr>
      <vt:lpstr>자료 구조: array (배열)</vt:lpstr>
      <vt:lpstr>자료 구조: array (배열)</vt:lpstr>
      <vt:lpstr>주석 (Comment)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#2.4 Booleans</dc:title>
  <dc:creator>ljh98</dc:creator>
  <cp:lastModifiedBy> </cp:lastModifiedBy>
  <cp:revision>9</cp:revision>
  <dcterms:created xsi:type="dcterms:W3CDTF">2022-05-16T09:33:47Z</dcterms:created>
  <dcterms:modified xsi:type="dcterms:W3CDTF">2022-05-16T11:24:06Z</dcterms:modified>
</cp:coreProperties>
</file>