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99031" y="1318055"/>
            <a:ext cx="7305855" cy="34404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8420" y="1161889"/>
            <a:ext cx="3914025" cy="63807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95550" y="8136352"/>
            <a:ext cx="1092239" cy="5392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70448" y="7756456"/>
            <a:ext cx="9116468" cy="99503"/>
            <a:chOff x="8270448" y="7756456"/>
            <a:chExt cx="9116468" cy="995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0448" y="7756456"/>
              <a:ext cx="9116468" cy="995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5562" y="937438"/>
            <a:ext cx="3977165" cy="133347"/>
            <a:chOff x="975562" y="937438"/>
            <a:chExt cx="3977165" cy="133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5562" y="937438"/>
              <a:ext cx="3977165" cy="1333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0585" y="3614636"/>
            <a:ext cx="13971201" cy="76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9639" y="5675369"/>
            <a:ext cx="9226094" cy="88843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23504" y="6528681"/>
            <a:ext cx="7927847" cy="8957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34530" y="874816"/>
            <a:ext cx="4016654" cy="95830"/>
            <a:chOff x="7134530" y="874816"/>
            <a:chExt cx="4016654" cy="9583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34530" y="874816"/>
              <a:ext cx="4016654" cy="9583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83516" y="1241326"/>
            <a:ext cx="3209675" cy="10068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3516" y="1241328"/>
            <a:ext cx="3557704" cy="11494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34530" y="874816"/>
            <a:ext cx="4016654" cy="95830"/>
            <a:chOff x="7134530" y="874816"/>
            <a:chExt cx="4016654" cy="9583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4530" y="874816"/>
              <a:ext cx="4016654" cy="9583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69081" y="4101710"/>
            <a:ext cx="11951654" cy="21317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1519" y="4825922"/>
            <a:ext cx="8404863" cy="14869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83513" y="1249141"/>
            <a:ext cx="3557702" cy="11416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34530" y="874816"/>
            <a:ext cx="4016654" cy="95830"/>
            <a:chOff x="7134530" y="874816"/>
            <a:chExt cx="4016654" cy="9583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4530" y="874816"/>
              <a:ext cx="4016654" cy="9583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32703" y="3099547"/>
            <a:ext cx="8230276" cy="8690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3513" y="1249141"/>
            <a:ext cx="3557702" cy="11416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34530" y="874816"/>
            <a:ext cx="4016654" cy="95830"/>
            <a:chOff x="7134530" y="874816"/>
            <a:chExt cx="4016654" cy="9583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4530" y="874816"/>
              <a:ext cx="4016654" cy="958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95150" y="3621223"/>
            <a:ext cx="5695413" cy="5209628"/>
            <a:chOff x="6295150" y="3621223"/>
            <a:chExt cx="5695413" cy="520962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5150" y="3621223"/>
              <a:ext cx="5695413" cy="520962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17624" y="2688184"/>
            <a:ext cx="7253096" cy="8566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10358" y="4669549"/>
            <a:ext cx="8091563" cy="273780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83513" y="1249141"/>
            <a:ext cx="3557702" cy="11416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34530" y="874816"/>
            <a:ext cx="4016654" cy="95830"/>
            <a:chOff x="7134530" y="874816"/>
            <a:chExt cx="4016654" cy="9583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4530" y="874816"/>
              <a:ext cx="4016654" cy="9583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32703" y="3579338"/>
            <a:ext cx="7402617" cy="8817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2022-04-03T16:28:26Z</dcterms:created>
  <dcterms:modified xsi:type="dcterms:W3CDTF">2022-04-03T16:28:26Z</dcterms:modified>
</cp:coreProperties>
</file>