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7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A6A30CAF-11A1-4685-865E-068ECC4696ED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38D094F8-330C-410B-9F31-616D332C1CE2}" type="par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DE858D52-C724-46A9-9C7F-2FEDDFB0C2E3}" type="sib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15C9DD4C-B6A2-4FBA-A0BC-028CD2751740}" type="pres">
      <dgm:prSet presAssocID="{38D094F8-330C-410B-9F31-616D332C1CE2}" presName="Name64" presStyleLbl="parChTrans1D2" presStyleIdx="0" presStyleCnt="4"/>
      <dgm:spPr/>
    </dgm:pt>
    <dgm:pt modelId="{79C4233B-5FD7-4296-9A4E-073FA951EC1F}" type="pres">
      <dgm:prSet presAssocID="{A6A30CAF-11A1-4685-865E-068ECC4696ED}" presName="hierRoot2" presStyleCnt="0">
        <dgm:presLayoutVars>
          <dgm:hierBranch val="init"/>
        </dgm:presLayoutVars>
      </dgm:prSet>
      <dgm:spPr/>
    </dgm:pt>
    <dgm:pt modelId="{3B358AB6-9F3B-43B4-A77A-3FBC85877D74}" type="pres">
      <dgm:prSet presAssocID="{A6A30CAF-11A1-4685-865E-068ECC4696ED}" presName="rootComposite" presStyleCnt="0"/>
      <dgm:spPr/>
    </dgm:pt>
    <dgm:pt modelId="{E6B8A9AF-610E-4DFA-8039-CB1A26DEDC25}" type="pres">
      <dgm:prSet presAssocID="{A6A30CAF-11A1-4685-865E-068ECC4696ED}" presName="rootText" presStyleLbl="node2" presStyleIdx="0" presStyleCnt="4">
        <dgm:presLayoutVars>
          <dgm:chPref val="3"/>
        </dgm:presLayoutVars>
      </dgm:prSet>
      <dgm:spPr/>
    </dgm:pt>
    <dgm:pt modelId="{F81FA469-1DA5-4DEC-8A37-BBEBA7203451}" type="pres">
      <dgm:prSet presAssocID="{A6A30CAF-11A1-4685-865E-068ECC4696ED}" presName="rootConnector" presStyleLbl="node2" presStyleIdx="0" presStyleCnt="4"/>
      <dgm:spPr/>
    </dgm:pt>
    <dgm:pt modelId="{17536BCB-CF29-4B26-B26D-3AC26203D330}" type="pres">
      <dgm:prSet presAssocID="{A6A30CAF-11A1-4685-865E-068ECC4696ED}" presName="hierChild4" presStyleCnt="0"/>
      <dgm:spPr/>
    </dgm:pt>
    <dgm:pt modelId="{63D69446-6EB7-4F6A-838C-B7EA9EBB3A1F}" type="pres">
      <dgm:prSet presAssocID="{A6A30CAF-11A1-4685-865E-068ECC4696ED}" presName="hierChild5" presStyleCnt="0"/>
      <dgm:spPr/>
    </dgm:pt>
    <dgm:pt modelId="{58ADE774-85CC-4213-A5B7-EF384E2B44A6}" type="pres">
      <dgm:prSet presAssocID="{B5121BC1-4566-4123-B6E9-F6F4D4B5BACA}" presName="Name64" presStyleLbl="parChTrans1D2" presStyleIdx="1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1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1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2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2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2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3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3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3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C50A0E16-B697-4203-8A2A-FEF3972ACF84}" srcId="{57D78C52-50CE-4C51-AC4A-5863F63CC1D5}" destId="{DD6E35B9-75E1-41D0-BAB4-6C8B9595F9FB}" srcOrd="3" destOrd="0" parTransId="{2C4663D9-D566-42E9-A8BF-2D68532EB52E}" sibTransId="{21A1E478-C6D9-4395-A230-4702A61686BB}"/>
    <dgm:cxn modelId="{4CD5D120-66F7-4323-9179-684096810A4C}" type="presOf" srcId="{A6A30CAF-11A1-4685-865E-068ECC4696ED}" destId="{F81FA469-1DA5-4DEC-8A37-BBEBA7203451}" srcOrd="1" destOrd="0" presId="urn:microsoft.com/office/officeart/2009/3/layout/HorizontalOrganizationChart"/>
    <dgm:cxn modelId="{61104A2C-C4A1-49F6-8714-25CF435B558A}" srcId="{57D78C52-50CE-4C51-AC4A-5863F63CC1D5}" destId="{FAA82B62-EB1F-4731-A9C8-B3BB4EFFBF42}" srcOrd="2" destOrd="0" parTransId="{B7EC993B-19C2-49D8-A752-CAFAB003B4EB}" sibTransId="{9BD3CAA4-C0C3-4A88-A4CE-F7DD6C86B22D}"/>
    <dgm:cxn modelId="{F3AD332D-F18D-4585-A3BE-E4FA675AD7B6}" srcId="{57D78C52-50CE-4C51-AC4A-5863F63CC1D5}" destId="{A6A30CAF-11A1-4685-865E-068ECC4696ED}" srcOrd="0" destOrd="0" parTransId="{38D094F8-330C-410B-9F31-616D332C1CE2}" sibTransId="{DE858D52-C724-46A9-9C7F-2FEDDFB0C2E3}"/>
    <dgm:cxn modelId="{73353E43-7A4F-4FDE-A00A-F827EA16ED50}" type="presOf" srcId="{A6A30CAF-11A1-4685-865E-068ECC4696ED}" destId="{E6B8A9AF-610E-4DFA-8039-CB1A26DEDC25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6A2166DA-EEFC-4146-A2F1-DB1FC48DA085}" type="presOf" srcId="{38D094F8-330C-410B-9F31-616D332C1CE2}" destId="{15C9DD4C-B6A2-4FBA-A0BC-028CD2751740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1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2C1742AA-4521-4A5A-95A4-FB02250B4399}" type="presParOf" srcId="{DBA5E07F-2FC9-4952-9423-EB10ABC8DEDB}" destId="{15C9DD4C-B6A2-4FBA-A0BC-028CD2751740}" srcOrd="0" destOrd="0" presId="urn:microsoft.com/office/officeart/2009/3/layout/HorizontalOrganizationChart"/>
    <dgm:cxn modelId="{8D602700-23E2-408F-83DE-A1F8386951A8}" type="presParOf" srcId="{DBA5E07F-2FC9-4952-9423-EB10ABC8DEDB}" destId="{79C4233B-5FD7-4296-9A4E-073FA951EC1F}" srcOrd="1" destOrd="0" presId="urn:microsoft.com/office/officeart/2009/3/layout/HorizontalOrganizationChart"/>
    <dgm:cxn modelId="{AB53C3BE-41E0-4F86-9AE8-64F627AC2674}" type="presParOf" srcId="{79C4233B-5FD7-4296-9A4E-073FA951EC1F}" destId="{3B358AB6-9F3B-43B4-A77A-3FBC85877D74}" srcOrd="0" destOrd="0" presId="urn:microsoft.com/office/officeart/2009/3/layout/HorizontalOrganizationChart"/>
    <dgm:cxn modelId="{80F8F0FB-7F6D-4A41-A49F-5BE8F5CBE4FC}" type="presParOf" srcId="{3B358AB6-9F3B-43B4-A77A-3FBC85877D74}" destId="{E6B8A9AF-610E-4DFA-8039-CB1A26DEDC25}" srcOrd="0" destOrd="0" presId="urn:microsoft.com/office/officeart/2009/3/layout/HorizontalOrganizationChart"/>
    <dgm:cxn modelId="{9C637C8B-FB6C-471F-B856-189858F1D49F}" type="presParOf" srcId="{3B358AB6-9F3B-43B4-A77A-3FBC85877D74}" destId="{F81FA469-1DA5-4DEC-8A37-BBEBA7203451}" srcOrd="1" destOrd="0" presId="urn:microsoft.com/office/officeart/2009/3/layout/HorizontalOrganizationChart"/>
    <dgm:cxn modelId="{A50142C7-990D-4928-8BE4-DC40005AB37A}" type="presParOf" srcId="{79C4233B-5FD7-4296-9A4E-073FA951EC1F}" destId="{17536BCB-CF29-4B26-B26D-3AC26203D330}" srcOrd="1" destOrd="0" presId="urn:microsoft.com/office/officeart/2009/3/layout/HorizontalOrganizationChart"/>
    <dgm:cxn modelId="{9504A9EE-9117-4D85-9C54-CB56D7F7B3C0}" type="presParOf" srcId="{79C4233B-5FD7-4296-9A4E-073FA951EC1F}" destId="{63D69446-6EB7-4F6A-838C-B7EA9EBB3A1F}" srcOrd="2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2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3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4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5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6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7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trip1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trip2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8B53B164-B935-4D1E-8F8A-2EE04D6DA932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8C26AFF-AF3C-4FA3-A02F-E65BDE0F32A4}" type="par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B1308D3D-021F-4EB6-830E-5730B8E991CB}" type="sib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1382C547-5812-4C82-80E4-53EAEF731FFC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0726DDEF-5766-4C33-86CD-99892F75F765}" type="par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3B37E171-E8FF-4007-B7B7-BA74132542CC}" type="sib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AB225780-DCB4-4D13-B153-5742D4986700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1E273A6-BF1C-431D-8972-7D02D130EA25}" type="par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F918B2C-771B-41F2-8F82-55E37D82B395}" type="sib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05BE4E6-655E-4A9F-AB18-7E78F98ACEEA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4C51948-786D-4076-941F-97F4C637A202}" type="par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5CC6314B-36CB-4FBA-9DC8-C5596D2A90D6}" type="sib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CB5DEFD4-8B73-4A62-AAF7-6D5F95835248}" type="pres">
      <dgm:prSet presAssocID="{68C26AFF-AF3C-4FA3-A02F-E65BDE0F32A4}" presName="Name64" presStyleLbl="parChTrans1D2" presStyleIdx="0" presStyleCnt="4"/>
      <dgm:spPr/>
    </dgm:pt>
    <dgm:pt modelId="{E890769D-3479-44CF-A3D4-0E983FDF4201}" type="pres">
      <dgm:prSet presAssocID="{8B53B164-B935-4D1E-8F8A-2EE04D6DA932}" presName="hierRoot2" presStyleCnt="0">
        <dgm:presLayoutVars>
          <dgm:hierBranch val="init"/>
        </dgm:presLayoutVars>
      </dgm:prSet>
      <dgm:spPr/>
    </dgm:pt>
    <dgm:pt modelId="{FA1484D3-F48B-430B-9B21-A74E3234A7CF}" type="pres">
      <dgm:prSet presAssocID="{8B53B164-B935-4D1E-8F8A-2EE04D6DA932}" presName="rootComposite" presStyleCnt="0"/>
      <dgm:spPr/>
    </dgm:pt>
    <dgm:pt modelId="{36F381D3-76DB-44A2-B78C-3E5274EFCC1D}" type="pres">
      <dgm:prSet presAssocID="{8B53B164-B935-4D1E-8F8A-2EE04D6DA932}" presName="rootText" presStyleLbl="node2" presStyleIdx="0" presStyleCnt="4">
        <dgm:presLayoutVars>
          <dgm:chPref val="3"/>
        </dgm:presLayoutVars>
      </dgm:prSet>
      <dgm:spPr/>
    </dgm:pt>
    <dgm:pt modelId="{08A64A5F-7706-4179-B308-97106699998D}" type="pres">
      <dgm:prSet presAssocID="{8B53B164-B935-4D1E-8F8A-2EE04D6DA932}" presName="rootConnector" presStyleLbl="node2" presStyleIdx="0" presStyleCnt="4"/>
      <dgm:spPr/>
    </dgm:pt>
    <dgm:pt modelId="{820BDD42-66F3-4F92-8DF1-2BABE116720D}" type="pres">
      <dgm:prSet presAssocID="{8B53B164-B935-4D1E-8F8A-2EE04D6DA932}" presName="hierChild4" presStyleCnt="0"/>
      <dgm:spPr/>
    </dgm:pt>
    <dgm:pt modelId="{8F3B9C67-F1BA-467A-AF29-ADBE80737084}" type="pres">
      <dgm:prSet presAssocID="{8B53B164-B935-4D1E-8F8A-2EE04D6DA932}" presName="hierChild5" presStyleCnt="0"/>
      <dgm:spPr/>
    </dgm:pt>
    <dgm:pt modelId="{9DEA9DAF-6ADD-47B5-8938-23B872C31334}" type="pres">
      <dgm:prSet presAssocID="{0726DDEF-5766-4C33-86CD-99892F75F765}" presName="Name64" presStyleLbl="parChTrans1D2" presStyleIdx="1" presStyleCnt="4"/>
      <dgm:spPr/>
    </dgm:pt>
    <dgm:pt modelId="{B50E8EA9-81C6-4A07-B550-9EA694F28936}" type="pres">
      <dgm:prSet presAssocID="{1382C547-5812-4C82-80E4-53EAEF731FFC}" presName="hierRoot2" presStyleCnt="0">
        <dgm:presLayoutVars>
          <dgm:hierBranch val="init"/>
        </dgm:presLayoutVars>
      </dgm:prSet>
      <dgm:spPr/>
    </dgm:pt>
    <dgm:pt modelId="{C75F5B03-EDCA-4D30-9613-299A5FB71681}" type="pres">
      <dgm:prSet presAssocID="{1382C547-5812-4C82-80E4-53EAEF731FFC}" presName="rootComposite" presStyleCnt="0"/>
      <dgm:spPr/>
    </dgm:pt>
    <dgm:pt modelId="{14829B2A-99CF-4BB7-A5C7-903809221935}" type="pres">
      <dgm:prSet presAssocID="{1382C547-5812-4C82-80E4-53EAEF731FFC}" presName="rootText" presStyleLbl="node2" presStyleIdx="1" presStyleCnt="4">
        <dgm:presLayoutVars>
          <dgm:chPref val="3"/>
        </dgm:presLayoutVars>
      </dgm:prSet>
      <dgm:spPr/>
    </dgm:pt>
    <dgm:pt modelId="{1BF0C57F-3A69-409E-8452-95B1698884D6}" type="pres">
      <dgm:prSet presAssocID="{1382C547-5812-4C82-80E4-53EAEF731FFC}" presName="rootConnector" presStyleLbl="node2" presStyleIdx="1" presStyleCnt="4"/>
      <dgm:spPr/>
    </dgm:pt>
    <dgm:pt modelId="{B71D8E6D-B976-4045-A2F0-E5BC15DFDB38}" type="pres">
      <dgm:prSet presAssocID="{1382C547-5812-4C82-80E4-53EAEF731FFC}" presName="hierChild4" presStyleCnt="0"/>
      <dgm:spPr/>
    </dgm:pt>
    <dgm:pt modelId="{7CD94629-D75E-45F7-BDF7-F37B658909F3}" type="pres">
      <dgm:prSet presAssocID="{1382C547-5812-4C82-80E4-53EAEF731FFC}" presName="hierChild5" presStyleCnt="0"/>
      <dgm:spPr/>
    </dgm:pt>
    <dgm:pt modelId="{EA4A406E-B415-48A7-8EE5-CBD2B61A1DCC}" type="pres">
      <dgm:prSet presAssocID="{01E273A6-BF1C-431D-8972-7D02D130EA25}" presName="Name64" presStyleLbl="parChTrans1D2" presStyleIdx="2" presStyleCnt="4"/>
      <dgm:spPr/>
    </dgm:pt>
    <dgm:pt modelId="{B5C2EE08-D059-4A85-9A25-DF91A51D40A7}" type="pres">
      <dgm:prSet presAssocID="{AB225780-DCB4-4D13-B153-5742D4986700}" presName="hierRoot2" presStyleCnt="0">
        <dgm:presLayoutVars>
          <dgm:hierBranch val="init"/>
        </dgm:presLayoutVars>
      </dgm:prSet>
      <dgm:spPr/>
    </dgm:pt>
    <dgm:pt modelId="{3E1A3D8C-EBD0-43FB-AF20-4A3D0D2CE5B4}" type="pres">
      <dgm:prSet presAssocID="{AB225780-DCB4-4D13-B153-5742D4986700}" presName="rootComposite" presStyleCnt="0"/>
      <dgm:spPr/>
    </dgm:pt>
    <dgm:pt modelId="{3A45F5FF-D33B-4B5E-BB23-66D101A0A507}" type="pres">
      <dgm:prSet presAssocID="{AB225780-DCB4-4D13-B153-5742D4986700}" presName="rootText" presStyleLbl="node2" presStyleIdx="2" presStyleCnt="4">
        <dgm:presLayoutVars>
          <dgm:chPref val="3"/>
        </dgm:presLayoutVars>
      </dgm:prSet>
      <dgm:spPr/>
    </dgm:pt>
    <dgm:pt modelId="{208ACC14-4B0F-4727-8FBB-318465C49694}" type="pres">
      <dgm:prSet presAssocID="{AB225780-DCB4-4D13-B153-5742D4986700}" presName="rootConnector" presStyleLbl="node2" presStyleIdx="2" presStyleCnt="4"/>
      <dgm:spPr/>
    </dgm:pt>
    <dgm:pt modelId="{3B83B60B-0DBD-4037-B559-DDD8C1C3A5AB}" type="pres">
      <dgm:prSet presAssocID="{AB225780-DCB4-4D13-B153-5742D4986700}" presName="hierChild4" presStyleCnt="0"/>
      <dgm:spPr/>
    </dgm:pt>
    <dgm:pt modelId="{7366B8EF-1F36-4479-883D-F2C46EB6BD63}" type="pres">
      <dgm:prSet presAssocID="{AB225780-DCB4-4D13-B153-5742D4986700}" presName="hierChild5" presStyleCnt="0"/>
      <dgm:spPr/>
    </dgm:pt>
    <dgm:pt modelId="{D4394B89-3B3F-47D1-8A9C-0BC5B17FBB3D}" type="pres">
      <dgm:prSet presAssocID="{74C51948-786D-4076-941F-97F4C637A202}" presName="Name64" presStyleLbl="parChTrans1D2" presStyleIdx="3" presStyleCnt="4"/>
      <dgm:spPr/>
    </dgm:pt>
    <dgm:pt modelId="{DF791BAA-CF46-4CF0-AC59-C05BE115FFF2}" type="pres">
      <dgm:prSet presAssocID="{505BE4E6-655E-4A9F-AB18-7E78F98ACEEA}" presName="hierRoot2" presStyleCnt="0">
        <dgm:presLayoutVars>
          <dgm:hierBranch val="init"/>
        </dgm:presLayoutVars>
      </dgm:prSet>
      <dgm:spPr/>
    </dgm:pt>
    <dgm:pt modelId="{A0DA4CBC-BCC1-4A1B-9C0B-DC4C2A135414}" type="pres">
      <dgm:prSet presAssocID="{505BE4E6-655E-4A9F-AB18-7E78F98ACEEA}" presName="rootComposite" presStyleCnt="0"/>
      <dgm:spPr/>
    </dgm:pt>
    <dgm:pt modelId="{29375816-92C4-4A31-BB3D-D89B3CBE8574}" type="pres">
      <dgm:prSet presAssocID="{505BE4E6-655E-4A9F-AB18-7E78F98ACEEA}" presName="rootText" presStyleLbl="node2" presStyleIdx="3" presStyleCnt="4">
        <dgm:presLayoutVars>
          <dgm:chPref val="3"/>
        </dgm:presLayoutVars>
      </dgm:prSet>
      <dgm:spPr/>
    </dgm:pt>
    <dgm:pt modelId="{C4A1F636-F4FE-4137-9D0C-9C2CD05BFFEA}" type="pres">
      <dgm:prSet presAssocID="{505BE4E6-655E-4A9F-AB18-7E78F98ACEEA}" presName="rootConnector" presStyleLbl="node2" presStyleIdx="3" presStyleCnt="4"/>
      <dgm:spPr/>
    </dgm:pt>
    <dgm:pt modelId="{22D3A866-D1FE-4126-BBEB-27E3F434E7E3}" type="pres">
      <dgm:prSet presAssocID="{505BE4E6-655E-4A9F-AB18-7E78F98ACEEA}" presName="hierChild4" presStyleCnt="0"/>
      <dgm:spPr/>
    </dgm:pt>
    <dgm:pt modelId="{06C547CD-206A-416F-A7C0-27C1F849B36F}" type="pres">
      <dgm:prSet presAssocID="{505BE4E6-655E-4A9F-AB18-7E78F98ACEEA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973FD103-3DD4-42BB-97E5-CA6ECFE566FB}" srcId="{57D78C52-50CE-4C51-AC4A-5863F63CC1D5}" destId="{AB225780-DCB4-4D13-B153-5742D4986700}" srcOrd="2" destOrd="0" parTransId="{01E273A6-BF1C-431D-8972-7D02D130EA25}" sibTransId="{5F918B2C-771B-41F2-8F82-55E37D82B395}"/>
    <dgm:cxn modelId="{0DE17908-FE20-4382-BADF-67004AA7F039}" type="presOf" srcId="{1382C547-5812-4C82-80E4-53EAEF731FFC}" destId="{1BF0C57F-3A69-409E-8452-95B1698884D6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BC03F29-B73E-4D92-8451-8E0BF244E2EE}" type="presOf" srcId="{505BE4E6-655E-4A9F-AB18-7E78F98ACEEA}" destId="{29375816-92C4-4A31-BB3D-D89B3CBE8574}" srcOrd="0" destOrd="0" presId="urn:microsoft.com/office/officeart/2009/3/layout/HorizontalOrganizationChart"/>
    <dgm:cxn modelId="{D0BB802E-B1D8-4C41-8B88-BA63F6612F1D}" srcId="{57D78C52-50CE-4C51-AC4A-5863F63CC1D5}" destId="{8B53B164-B935-4D1E-8F8A-2EE04D6DA932}" srcOrd="0" destOrd="0" parTransId="{68C26AFF-AF3C-4FA3-A02F-E65BDE0F32A4}" sibTransId="{B1308D3D-021F-4EB6-830E-5730B8E991CB}"/>
    <dgm:cxn modelId="{35AD436F-4363-49E1-BD9E-06B18AA9A474}" type="presOf" srcId="{AB225780-DCB4-4D13-B153-5742D4986700}" destId="{208ACC14-4B0F-4727-8FBB-318465C49694}" srcOrd="1" destOrd="0" presId="urn:microsoft.com/office/officeart/2009/3/layout/HorizontalOrganizationChart"/>
    <dgm:cxn modelId="{2D6EC171-E683-4E90-AEBE-302650C6A217}" type="presOf" srcId="{8B53B164-B935-4D1E-8F8A-2EE04D6DA932}" destId="{08A64A5F-7706-4179-B308-97106699998D}" srcOrd="1" destOrd="0" presId="urn:microsoft.com/office/officeart/2009/3/layout/HorizontalOrganizationChart"/>
    <dgm:cxn modelId="{613BAD53-E713-49CF-AF5B-2CB3A57D642F}" type="presOf" srcId="{01E273A6-BF1C-431D-8972-7D02D130EA25}" destId="{EA4A406E-B415-48A7-8EE5-CBD2B61A1DCC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54F0379-B0D3-4E6C-B903-F3C7A83AA528}" type="presOf" srcId="{0726DDEF-5766-4C33-86CD-99892F75F765}" destId="{9DEA9DAF-6ADD-47B5-8938-23B872C31334}" srcOrd="0" destOrd="0" presId="urn:microsoft.com/office/officeart/2009/3/layout/HorizontalOrganizationChart"/>
    <dgm:cxn modelId="{C607828C-69CA-49AE-9FB1-75E95EDAC7D9}" srcId="{57D78C52-50CE-4C51-AC4A-5863F63CC1D5}" destId="{1382C547-5812-4C82-80E4-53EAEF731FFC}" srcOrd="1" destOrd="0" parTransId="{0726DDEF-5766-4C33-86CD-99892F75F765}" sibTransId="{3B37E171-E8FF-4007-B7B7-BA74132542CC}"/>
    <dgm:cxn modelId="{2B86E991-9492-4C26-B393-93FD15F2B2C8}" type="presOf" srcId="{505BE4E6-655E-4A9F-AB18-7E78F98ACEEA}" destId="{C4A1F636-F4FE-4137-9D0C-9C2CD05BFFEA}" srcOrd="1" destOrd="0" presId="urn:microsoft.com/office/officeart/2009/3/layout/HorizontalOrganizationChart"/>
    <dgm:cxn modelId="{FB425B94-B1F5-4798-93AF-5E5898EE3A82}" type="presOf" srcId="{AB225780-DCB4-4D13-B153-5742D4986700}" destId="{3A45F5FF-D33B-4B5E-BB23-66D101A0A507}" srcOrd="0" destOrd="0" presId="urn:microsoft.com/office/officeart/2009/3/layout/HorizontalOrganizationChart"/>
    <dgm:cxn modelId="{FF770F99-73AE-487F-9A46-A8FA737B663F}" type="presOf" srcId="{8B53B164-B935-4D1E-8F8A-2EE04D6DA932}" destId="{36F381D3-76DB-44A2-B78C-3E5274EFCC1D}" srcOrd="0" destOrd="0" presId="urn:microsoft.com/office/officeart/2009/3/layout/HorizontalOrganizationChart"/>
    <dgm:cxn modelId="{A822FE9F-E683-4176-9B1F-CB1A7AC1322A}" type="presOf" srcId="{74C51948-786D-4076-941F-97F4C637A202}" destId="{D4394B89-3B3F-47D1-8A9C-0BC5B17FBB3D}" srcOrd="0" destOrd="0" presId="urn:microsoft.com/office/officeart/2009/3/layout/HorizontalOrganizationChart"/>
    <dgm:cxn modelId="{6C8F2CB2-9533-4E86-86A3-4385CB42E9C2}" srcId="{57D78C52-50CE-4C51-AC4A-5863F63CC1D5}" destId="{505BE4E6-655E-4A9F-AB18-7E78F98ACEEA}" srcOrd="3" destOrd="0" parTransId="{74C51948-786D-4076-941F-97F4C637A202}" sibTransId="{5CC6314B-36CB-4FBA-9DC8-C5596D2A90D6}"/>
    <dgm:cxn modelId="{35F0C7DB-1BDB-452A-809D-6C88FED31401}" type="presOf" srcId="{1382C547-5812-4C82-80E4-53EAEF731FFC}" destId="{14829B2A-99CF-4BB7-A5C7-903809221935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214135F1-A175-4ED3-962C-75A75A3EE8FE}" type="presOf" srcId="{68C26AFF-AF3C-4FA3-A02F-E65BDE0F32A4}" destId="{CB5DEFD4-8B73-4A62-AAF7-6D5F95835248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55CE2D10-C436-4571-8CF4-18609FB21947}" type="presParOf" srcId="{DBA5E07F-2FC9-4952-9423-EB10ABC8DEDB}" destId="{CB5DEFD4-8B73-4A62-AAF7-6D5F95835248}" srcOrd="0" destOrd="0" presId="urn:microsoft.com/office/officeart/2009/3/layout/HorizontalOrganizationChart"/>
    <dgm:cxn modelId="{FD17A9F3-7D32-4DB7-A10F-2583482BB51E}" type="presParOf" srcId="{DBA5E07F-2FC9-4952-9423-EB10ABC8DEDB}" destId="{E890769D-3479-44CF-A3D4-0E983FDF4201}" srcOrd="1" destOrd="0" presId="urn:microsoft.com/office/officeart/2009/3/layout/HorizontalOrganizationChart"/>
    <dgm:cxn modelId="{6C3F8629-0C6C-4353-8149-D6115D8E9691}" type="presParOf" srcId="{E890769D-3479-44CF-A3D4-0E983FDF4201}" destId="{FA1484D3-F48B-430B-9B21-A74E3234A7CF}" srcOrd="0" destOrd="0" presId="urn:microsoft.com/office/officeart/2009/3/layout/HorizontalOrganizationChart"/>
    <dgm:cxn modelId="{34BAC740-B6DF-46BC-923B-760950C91F82}" type="presParOf" srcId="{FA1484D3-F48B-430B-9B21-A74E3234A7CF}" destId="{36F381D3-76DB-44A2-B78C-3E5274EFCC1D}" srcOrd="0" destOrd="0" presId="urn:microsoft.com/office/officeart/2009/3/layout/HorizontalOrganizationChart"/>
    <dgm:cxn modelId="{331F60BC-A0A2-4358-A45E-DF6E830FBD17}" type="presParOf" srcId="{FA1484D3-F48B-430B-9B21-A74E3234A7CF}" destId="{08A64A5F-7706-4179-B308-97106699998D}" srcOrd="1" destOrd="0" presId="urn:microsoft.com/office/officeart/2009/3/layout/HorizontalOrganizationChart"/>
    <dgm:cxn modelId="{2609A060-017E-4247-A8B4-E04405F55BDA}" type="presParOf" srcId="{E890769D-3479-44CF-A3D4-0E983FDF4201}" destId="{820BDD42-66F3-4F92-8DF1-2BABE116720D}" srcOrd="1" destOrd="0" presId="urn:microsoft.com/office/officeart/2009/3/layout/HorizontalOrganizationChart"/>
    <dgm:cxn modelId="{D2A8A799-3A23-4E5D-81D5-81F70279E46A}" type="presParOf" srcId="{E890769D-3479-44CF-A3D4-0E983FDF4201}" destId="{8F3B9C67-F1BA-467A-AF29-ADBE80737084}" srcOrd="2" destOrd="0" presId="urn:microsoft.com/office/officeart/2009/3/layout/HorizontalOrganizationChart"/>
    <dgm:cxn modelId="{C29BF820-1827-4719-AE19-01DE7AD3A4A5}" type="presParOf" srcId="{DBA5E07F-2FC9-4952-9423-EB10ABC8DEDB}" destId="{9DEA9DAF-6ADD-47B5-8938-23B872C31334}" srcOrd="2" destOrd="0" presId="urn:microsoft.com/office/officeart/2009/3/layout/HorizontalOrganizationChart"/>
    <dgm:cxn modelId="{D801138D-3A2A-4AEE-B3FB-C6A61829DE6C}" type="presParOf" srcId="{DBA5E07F-2FC9-4952-9423-EB10ABC8DEDB}" destId="{B50E8EA9-81C6-4A07-B550-9EA694F28936}" srcOrd="3" destOrd="0" presId="urn:microsoft.com/office/officeart/2009/3/layout/HorizontalOrganizationChart"/>
    <dgm:cxn modelId="{F213F3F3-93C5-4241-A356-70EB888094D9}" type="presParOf" srcId="{B50E8EA9-81C6-4A07-B550-9EA694F28936}" destId="{C75F5B03-EDCA-4D30-9613-299A5FB71681}" srcOrd="0" destOrd="0" presId="urn:microsoft.com/office/officeart/2009/3/layout/HorizontalOrganizationChart"/>
    <dgm:cxn modelId="{B89B0F84-4A34-4B53-891F-241EEFBECD75}" type="presParOf" srcId="{C75F5B03-EDCA-4D30-9613-299A5FB71681}" destId="{14829B2A-99CF-4BB7-A5C7-903809221935}" srcOrd="0" destOrd="0" presId="urn:microsoft.com/office/officeart/2009/3/layout/HorizontalOrganizationChart"/>
    <dgm:cxn modelId="{6E274290-0899-433F-AB58-D6564B2B7B31}" type="presParOf" srcId="{C75F5B03-EDCA-4D30-9613-299A5FB71681}" destId="{1BF0C57F-3A69-409E-8452-95B1698884D6}" srcOrd="1" destOrd="0" presId="urn:microsoft.com/office/officeart/2009/3/layout/HorizontalOrganizationChart"/>
    <dgm:cxn modelId="{7F2F0FA4-FC9E-479E-B279-9785B264F87B}" type="presParOf" srcId="{B50E8EA9-81C6-4A07-B550-9EA694F28936}" destId="{B71D8E6D-B976-4045-A2F0-E5BC15DFDB38}" srcOrd="1" destOrd="0" presId="urn:microsoft.com/office/officeart/2009/3/layout/HorizontalOrganizationChart"/>
    <dgm:cxn modelId="{CA79A16A-16C2-4AAC-8E24-CC790FA44EDB}" type="presParOf" srcId="{B50E8EA9-81C6-4A07-B550-9EA694F28936}" destId="{7CD94629-D75E-45F7-BDF7-F37B658909F3}" srcOrd="2" destOrd="0" presId="urn:microsoft.com/office/officeart/2009/3/layout/HorizontalOrganizationChart"/>
    <dgm:cxn modelId="{86F504BF-30CA-440B-A1DA-A94F8903CC3E}" type="presParOf" srcId="{DBA5E07F-2FC9-4952-9423-EB10ABC8DEDB}" destId="{EA4A406E-B415-48A7-8EE5-CBD2B61A1DCC}" srcOrd="4" destOrd="0" presId="urn:microsoft.com/office/officeart/2009/3/layout/HorizontalOrganizationChart"/>
    <dgm:cxn modelId="{4452EFE8-EFCC-4D08-80D7-43C9E0B38665}" type="presParOf" srcId="{DBA5E07F-2FC9-4952-9423-EB10ABC8DEDB}" destId="{B5C2EE08-D059-4A85-9A25-DF91A51D40A7}" srcOrd="5" destOrd="0" presId="urn:microsoft.com/office/officeart/2009/3/layout/HorizontalOrganizationChart"/>
    <dgm:cxn modelId="{0EFF3E59-5574-4A7E-B344-23D832B90496}" type="presParOf" srcId="{B5C2EE08-D059-4A85-9A25-DF91A51D40A7}" destId="{3E1A3D8C-EBD0-43FB-AF20-4A3D0D2CE5B4}" srcOrd="0" destOrd="0" presId="urn:microsoft.com/office/officeart/2009/3/layout/HorizontalOrganizationChart"/>
    <dgm:cxn modelId="{FA81E726-032C-4A0A-A3B3-5D64B010F5D6}" type="presParOf" srcId="{3E1A3D8C-EBD0-43FB-AF20-4A3D0D2CE5B4}" destId="{3A45F5FF-D33B-4B5E-BB23-66D101A0A507}" srcOrd="0" destOrd="0" presId="urn:microsoft.com/office/officeart/2009/3/layout/HorizontalOrganizationChart"/>
    <dgm:cxn modelId="{34173D1F-F1D1-46C9-98CA-DB0B5FF617A3}" type="presParOf" srcId="{3E1A3D8C-EBD0-43FB-AF20-4A3D0D2CE5B4}" destId="{208ACC14-4B0F-4727-8FBB-318465C49694}" srcOrd="1" destOrd="0" presId="urn:microsoft.com/office/officeart/2009/3/layout/HorizontalOrganizationChart"/>
    <dgm:cxn modelId="{9E7972C7-75DF-4668-9E74-0B663F1C571F}" type="presParOf" srcId="{B5C2EE08-D059-4A85-9A25-DF91A51D40A7}" destId="{3B83B60B-0DBD-4037-B559-DDD8C1C3A5AB}" srcOrd="1" destOrd="0" presId="urn:microsoft.com/office/officeart/2009/3/layout/HorizontalOrganizationChart"/>
    <dgm:cxn modelId="{19AD3EC1-0850-4C78-82E5-E9F7E4F0CC09}" type="presParOf" srcId="{B5C2EE08-D059-4A85-9A25-DF91A51D40A7}" destId="{7366B8EF-1F36-4479-883D-F2C46EB6BD63}" srcOrd="2" destOrd="0" presId="urn:microsoft.com/office/officeart/2009/3/layout/HorizontalOrganizationChart"/>
    <dgm:cxn modelId="{BE8CDDE8-B94D-425D-BF23-04024483F2ED}" type="presParOf" srcId="{DBA5E07F-2FC9-4952-9423-EB10ABC8DEDB}" destId="{D4394B89-3B3F-47D1-8A9C-0BC5B17FBB3D}" srcOrd="6" destOrd="0" presId="urn:microsoft.com/office/officeart/2009/3/layout/HorizontalOrganizationChart"/>
    <dgm:cxn modelId="{8E829389-05F0-4013-8AEE-58AFE66EBF9D}" type="presParOf" srcId="{DBA5E07F-2FC9-4952-9423-EB10ABC8DEDB}" destId="{DF791BAA-CF46-4CF0-AC59-C05BE115FFF2}" srcOrd="7" destOrd="0" presId="urn:microsoft.com/office/officeart/2009/3/layout/HorizontalOrganizationChart"/>
    <dgm:cxn modelId="{18A719E4-CD26-41D6-B845-22F8465FF366}" type="presParOf" srcId="{DF791BAA-CF46-4CF0-AC59-C05BE115FFF2}" destId="{A0DA4CBC-BCC1-4A1B-9C0B-DC4C2A135414}" srcOrd="0" destOrd="0" presId="urn:microsoft.com/office/officeart/2009/3/layout/HorizontalOrganizationChart"/>
    <dgm:cxn modelId="{3AFF3409-EAD3-415E-BF9B-2B7EEB99F923}" type="presParOf" srcId="{A0DA4CBC-BCC1-4A1B-9C0B-DC4C2A135414}" destId="{29375816-92C4-4A31-BB3D-D89B3CBE8574}" srcOrd="0" destOrd="0" presId="urn:microsoft.com/office/officeart/2009/3/layout/HorizontalOrganizationChart"/>
    <dgm:cxn modelId="{5AE1B5A1-2B19-4AAD-B5AC-73E61901693A}" type="presParOf" srcId="{A0DA4CBC-BCC1-4A1B-9C0B-DC4C2A135414}" destId="{C4A1F636-F4FE-4137-9D0C-9C2CD05BFFEA}" srcOrd="1" destOrd="0" presId="urn:microsoft.com/office/officeart/2009/3/layout/HorizontalOrganizationChart"/>
    <dgm:cxn modelId="{DDEE0DBE-4BD7-434F-BCBE-CCEDA09C2D91}" type="presParOf" srcId="{DF791BAA-CF46-4CF0-AC59-C05BE115FFF2}" destId="{22D3A866-D1FE-4126-BBEB-27E3F434E7E3}" srcOrd="1" destOrd="0" presId="urn:microsoft.com/office/officeart/2009/3/layout/HorizontalOrganizationChart"/>
    <dgm:cxn modelId="{22FAFE30-E042-4F97-9CF5-4C1394C2DF7F}" type="presParOf" srcId="{DF791BAA-CF46-4CF0-AC59-C05BE115FFF2}" destId="{06C547CD-206A-416F-A7C0-27C1F849B36F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A6A30CAF-11A1-4685-865E-068ECC4696ED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38D094F8-330C-410B-9F31-616D332C1CE2}" type="par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DE858D52-C724-46A9-9C7F-2FEDDFB0C2E3}" type="sib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A1E5904A-C327-470B-87BE-4FDE6E5C86BA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DE780746-9378-4A64-A62E-092F4BD42C36}" type="parTrans" cxnId="{FB7FA128-FF57-43C7-A65F-36EE24031B0A}">
      <dgm:prSet/>
      <dgm:spPr/>
      <dgm:t>
        <a:bodyPr/>
        <a:lstStyle/>
        <a:p>
          <a:pPr latinLnBrk="1"/>
          <a:endParaRPr lang="ko-KR" altLang="en-US"/>
        </a:p>
      </dgm:t>
    </dgm:pt>
    <dgm:pt modelId="{718C04C9-4346-4654-8273-1453D925CB8F}" type="sibTrans" cxnId="{FB7FA128-FF57-43C7-A65F-36EE24031B0A}">
      <dgm:prSet/>
      <dgm:spPr/>
      <dgm:t>
        <a:bodyPr/>
        <a:lstStyle/>
        <a:p>
          <a:pPr latinLnBrk="1"/>
          <a:endParaRPr lang="ko-KR" altLang="en-US"/>
        </a:p>
      </dgm:t>
    </dgm:pt>
    <dgm:pt modelId="{4F233716-FB77-42D0-9E7F-46BACA280559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F935B964-F845-44AB-86DD-8EB164C1274D}" type="parTrans" cxnId="{98CFA4DE-90E4-44BE-9916-C1A1DD200AA9}">
      <dgm:prSet/>
      <dgm:spPr/>
      <dgm:t>
        <a:bodyPr/>
        <a:lstStyle/>
        <a:p>
          <a:pPr latinLnBrk="1"/>
          <a:endParaRPr lang="ko-KR" altLang="en-US"/>
        </a:p>
      </dgm:t>
    </dgm:pt>
    <dgm:pt modelId="{E1568BA9-7CA7-48F4-BC49-23FEBBBB9D34}" type="sibTrans" cxnId="{98CFA4DE-90E4-44BE-9916-C1A1DD200AA9}">
      <dgm:prSet/>
      <dgm:spPr/>
      <dgm:t>
        <a:bodyPr/>
        <a:lstStyle/>
        <a:p>
          <a:pPr latinLnBrk="1"/>
          <a:endParaRPr lang="ko-KR" altLang="en-US"/>
        </a:p>
      </dgm:t>
    </dgm:pt>
    <dgm:pt modelId="{98256164-EC93-45E8-83AC-AA044834DF4B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0C7C223-A0C3-4192-A665-754876D1F7A1}" type="parTrans" cxnId="{2AFAF818-C2C8-4B29-B37E-7AC60F08E0E4}">
      <dgm:prSet/>
      <dgm:spPr/>
      <dgm:t>
        <a:bodyPr/>
        <a:lstStyle/>
        <a:p>
          <a:pPr latinLnBrk="1"/>
          <a:endParaRPr lang="ko-KR" altLang="en-US"/>
        </a:p>
      </dgm:t>
    </dgm:pt>
    <dgm:pt modelId="{BCE52CA9-D574-42E3-BDBE-ED48BA1021EF}" type="sibTrans" cxnId="{2AFAF818-C2C8-4B29-B37E-7AC60F08E0E4}">
      <dgm:prSet/>
      <dgm:spPr/>
      <dgm:t>
        <a:bodyPr/>
        <a:lstStyle/>
        <a:p>
          <a:pPr latinLnBrk="1"/>
          <a:endParaRPr lang="ko-KR" altLang="en-US"/>
        </a:p>
      </dgm:t>
    </dgm:pt>
    <dgm:pt modelId="{4BBE0A2A-0F59-49A9-8F5E-4E396BD4C9FC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196D768F-A575-41E6-9036-99C902BF8748}" type="parTrans" cxnId="{ACDA1EC4-4748-4BA3-A754-677885C1A5EA}">
      <dgm:prSet/>
      <dgm:spPr/>
      <dgm:t>
        <a:bodyPr/>
        <a:lstStyle/>
        <a:p>
          <a:pPr latinLnBrk="1"/>
          <a:endParaRPr lang="ko-KR" altLang="en-US"/>
        </a:p>
      </dgm:t>
    </dgm:pt>
    <dgm:pt modelId="{6BF47940-F448-4725-8535-5A21D38C2B88}" type="sibTrans" cxnId="{ACDA1EC4-4748-4BA3-A754-677885C1A5EA}">
      <dgm:prSet/>
      <dgm:spPr/>
      <dgm:t>
        <a:bodyPr/>
        <a:lstStyle/>
        <a:p>
          <a:pPr latinLnBrk="1"/>
          <a:endParaRPr lang="ko-KR" altLang="en-US"/>
        </a:p>
      </dgm:t>
    </dgm:pt>
    <dgm:pt modelId="{ED515131-6D00-4284-90C8-7CD0D62FAFA3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3B49373F-6F79-4B95-A377-C3DDA627792B}" type="parTrans" cxnId="{54CF8960-B414-439C-BBCD-00461230AD40}">
      <dgm:prSet/>
      <dgm:spPr/>
      <dgm:t>
        <a:bodyPr/>
        <a:lstStyle/>
        <a:p>
          <a:pPr latinLnBrk="1"/>
          <a:endParaRPr lang="ko-KR" altLang="en-US"/>
        </a:p>
      </dgm:t>
    </dgm:pt>
    <dgm:pt modelId="{F8FB2051-A615-4515-AF91-CC40078F00E7}" type="sibTrans" cxnId="{54CF8960-B414-439C-BBCD-00461230AD40}">
      <dgm:prSet/>
      <dgm:spPr/>
      <dgm:t>
        <a:bodyPr/>
        <a:lstStyle/>
        <a:p>
          <a:pPr latinLnBrk="1"/>
          <a:endParaRPr lang="ko-KR" altLang="en-US"/>
        </a:p>
      </dgm:t>
    </dgm:pt>
    <dgm:pt modelId="{7D27D52C-69E8-40CC-BF29-F41A334CA547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FC06935C-AB23-48EF-9D48-D13C5F27CF90}" type="parTrans" cxnId="{A253010F-D0AA-453D-B9D7-DEF300DD6F08}">
      <dgm:prSet/>
      <dgm:spPr/>
      <dgm:t>
        <a:bodyPr/>
        <a:lstStyle/>
        <a:p>
          <a:pPr latinLnBrk="1"/>
          <a:endParaRPr lang="ko-KR" altLang="en-US"/>
        </a:p>
      </dgm:t>
    </dgm:pt>
    <dgm:pt modelId="{4A1BE723-3FE4-40D3-A82F-9DC1B19EF0C9}" type="sibTrans" cxnId="{A253010F-D0AA-453D-B9D7-DEF300DD6F08}">
      <dgm:prSet/>
      <dgm:spPr/>
      <dgm:t>
        <a:bodyPr/>
        <a:lstStyle/>
        <a:p>
          <a:pPr latinLnBrk="1"/>
          <a:endParaRPr lang="ko-KR" altLang="en-US"/>
        </a:p>
      </dgm:t>
    </dgm:pt>
    <dgm:pt modelId="{DFA757D6-9B24-4D65-B096-2FF7998EBF44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8AF8428A-738B-4C41-A21B-8645D6F894A6}" type="parTrans" cxnId="{FF19E798-5919-46AD-AD83-CBAFF235FF3D}">
      <dgm:prSet/>
      <dgm:spPr/>
      <dgm:t>
        <a:bodyPr/>
        <a:lstStyle/>
        <a:p>
          <a:pPr latinLnBrk="1"/>
          <a:endParaRPr lang="ko-KR" altLang="en-US"/>
        </a:p>
      </dgm:t>
    </dgm:pt>
    <dgm:pt modelId="{CC968A9C-EC47-43B7-8B0E-71C576805667}" type="sibTrans" cxnId="{FF19E798-5919-46AD-AD83-CBAFF235FF3D}">
      <dgm:prSet/>
      <dgm:spPr/>
      <dgm:t>
        <a:bodyPr/>
        <a:lstStyle/>
        <a:p>
          <a:pPr latinLnBrk="1"/>
          <a:endParaRPr lang="ko-KR" altLang="en-US"/>
        </a:p>
      </dgm:t>
    </dgm:pt>
    <dgm:pt modelId="{7ECB32C9-7E81-40FF-B765-B3BE30797F25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93A38B6A-63B7-48C5-8565-FD982C58D2F9}" type="parTrans" cxnId="{48AAE4E4-1BB5-4FA0-AD7F-E7A7FDC22FB9}">
      <dgm:prSet/>
      <dgm:spPr/>
      <dgm:t>
        <a:bodyPr/>
        <a:lstStyle/>
        <a:p>
          <a:pPr latinLnBrk="1"/>
          <a:endParaRPr lang="ko-KR" altLang="en-US"/>
        </a:p>
      </dgm:t>
    </dgm:pt>
    <dgm:pt modelId="{8F05E752-4CAE-4361-A33E-24C9A541ED22}" type="sibTrans" cxnId="{48AAE4E4-1BB5-4FA0-AD7F-E7A7FDC22FB9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15C9DD4C-B6A2-4FBA-A0BC-028CD2751740}" type="pres">
      <dgm:prSet presAssocID="{38D094F8-330C-410B-9F31-616D332C1CE2}" presName="Name64" presStyleLbl="parChTrans1D2" presStyleIdx="0" presStyleCnt="4"/>
      <dgm:spPr/>
    </dgm:pt>
    <dgm:pt modelId="{79C4233B-5FD7-4296-9A4E-073FA951EC1F}" type="pres">
      <dgm:prSet presAssocID="{A6A30CAF-11A1-4685-865E-068ECC4696ED}" presName="hierRoot2" presStyleCnt="0">
        <dgm:presLayoutVars>
          <dgm:hierBranch val="init"/>
        </dgm:presLayoutVars>
      </dgm:prSet>
      <dgm:spPr/>
    </dgm:pt>
    <dgm:pt modelId="{3B358AB6-9F3B-43B4-A77A-3FBC85877D74}" type="pres">
      <dgm:prSet presAssocID="{A6A30CAF-11A1-4685-865E-068ECC4696ED}" presName="rootComposite" presStyleCnt="0"/>
      <dgm:spPr/>
    </dgm:pt>
    <dgm:pt modelId="{E6B8A9AF-610E-4DFA-8039-CB1A26DEDC25}" type="pres">
      <dgm:prSet presAssocID="{A6A30CAF-11A1-4685-865E-068ECC4696ED}" presName="rootText" presStyleLbl="node2" presStyleIdx="0" presStyleCnt="4">
        <dgm:presLayoutVars>
          <dgm:chPref val="3"/>
        </dgm:presLayoutVars>
      </dgm:prSet>
      <dgm:spPr/>
    </dgm:pt>
    <dgm:pt modelId="{F81FA469-1DA5-4DEC-8A37-BBEBA7203451}" type="pres">
      <dgm:prSet presAssocID="{A6A30CAF-11A1-4685-865E-068ECC4696ED}" presName="rootConnector" presStyleLbl="node2" presStyleIdx="0" presStyleCnt="4"/>
      <dgm:spPr/>
    </dgm:pt>
    <dgm:pt modelId="{17536BCB-CF29-4B26-B26D-3AC26203D330}" type="pres">
      <dgm:prSet presAssocID="{A6A30CAF-11A1-4685-865E-068ECC4696ED}" presName="hierChild4" presStyleCnt="0"/>
      <dgm:spPr/>
    </dgm:pt>
    <dgm:pt modelId="{BF0C28BF-237C-4DB9-B486-C4B17A540D98}" type="pres">
      <dgm:prSet presAssocID="{DE780746-9378-4A64-A62E-092F4BD42C36}" presName="Name64" presStyleLbl="parChTrans1D3" presStyleIdx="0" presStyleCnt="8"/>
      <dgm:spPr/>
    </dgm:pt>
    <dgm:pt modelId="{8DAED4A4-9DB6-4729-B85E-1BCB54811C64}" type="pres">
      <dgm:prSet presAssocID="{A1E5904A-C327-470B-87BE-4FDE6E5C86BA}" presName="hierRoot2" presStyleCnt="0">
        <dgm:presLayoutVars>
          <dgm:hierBranch val="init"/>
        </dgm:presLayoutVars>
      </dgm:prSet>
      <dgm:spPr/>
    </dgm:pt>
    <dgm:pt modelId="{B0C5EAE4-E427-4EDF-9267-CA88B3AA04DA}" type="pres">
      <dgm:prSet presAssocID="{A1E5904A-C327-470B-87BE-4FDE6E5C86BA}" presName="rootComposite" presStyleCnt="0"/>
      <dgm:spPr/>
    </dgm:pt>
    <dgm:pt modelId="{30A4D9A6-699E-4D45-99CD-066A5D5825B2}" type="pres">
      <dgm:prSet presAssocID="{A1E5904A-C327-470B-87BE-4FDE6E5C86BA}" presName="rootText" presStyleLbl="node3" presStyleIdx="0" presStyleCnt="8">
        <dgm:presLayoutVars>
          <dgm:chPref val="3"/>
        </dgm:presLayoutVars>
      </dgm:prSet>
      <dgm:spPr/>
    </dgm:pt>
    <dgm:pt modelId="{B2CE3945-D2CC-401B-844F-EE451D2E1D12}" type="pres">
      <dgm:prSet presAssocID="{A1E5904A-C327-470B-87BE-4FDE6E5C86BA}" presName="rootConnector" presStyleLbl="node3" presStyleIdx="0" presStyleCnt="8"/>
      <dgm:spPr/>
    </dgm:pt>
    <dgm:pt modelId="{847D0964-3983-4DF5-9029-C0958AF584DA}" type="pres">
      <dgm:prSet presAssocID="{A1E5904A-C327-470B-87BE-4FDE6E5C86BA}" presName="hierChild4" presStyleCnt="0"/>
      <dgm:spPr/>
    </dgm:pt>
    <dgm:pt modelId="{B78E7F01-E8CB-4D9A-B836-9B8DDC1225F9}" type="pres">
      <dgm:prSet presAssocID="{A1E5904A-C327-470B-87BE-4FDE6E5C86BA}" presName="hierChild5" presStyleCnt="0"/>
      <dgm:spPr/>
    </dgm:pt>
    <dgm:pt modelId="{A0096DCE-A70D-477C-BFB1-996D1906F911}" type="pres">
      <dgm:prSet presAssocID="{F935B964-F845-44AB-86DD-8EB164C1274D}" presName="Name64" presStyleLbl="parChTrans1D3" presStyleIdx="1" presStyleCnt="8"/>
      <dgm:spPr/>
    </dgm:pt>
    <dgm:pt modelId="{8B8143B2-621E-4942-A373-A93C02DAE5B0}" type="pres">
      <dgm:prSet presAssocID="{4F233716-FB77-42D0-9E7F-46BACA280559}" presName="hierRoot2" presStyleCnt="0">
        <dgm:presLayoutVars>
          <dgm:hierBranch val="init"/>
        </dgm:presLayoutVars>
      </dgm:prSet>
      <dgm:spPr/>
    </dgm:pt>
    <dgm:pt modelId="{2CC77ADE-5F48-4708-BDC0-BDEA7A68DEF9}" type="pres">
      <dgm:prSet presAssocID="{4F233716-FB77-42D0-9E7F-46BACA280559}" presName="rootComposite" presStyleCnt="0"/>
      <dgm:spPr/>
    </dgm:pt>
    <dgm:pt modelId="{CCB274DF-D06C-4E76-9A0D-30B0C452FB83}" type="pres">
      <dgm:prSet presAssocID="{4F233716-FB77-42D0-9E7F-46BACA280559}" presName="rootText" presStyleLbl="node3" presStyleIdx="1" presStyleCnt="8">
        <dgm:presLayoutVars>
          <dgm:chPref val="3"/>
        </dgm:presLayoutVars>
      </dgm:prSet>
      <dgm:spPr/>
    </dgm:pt>
    <dgm:pt modelId="{1ED74277-8F88-4FB5-9FC0-C0031E69C52D}" type="pres">
      <dgm:prSet presAssocID="{4F233716-FB77-42D0-9E7F-46BACA280559}" presName="rootConnector" presStyleLbl="node3" presStyleIdx="1" presStyleCnt="8"/>
      <dgm:spPr/>
    </dgm:pt>
    <dgm:pt modelId="{1405A078-6972-4B28-97C4-FA2061938C51}" type="pres">
      <dgm:prSet presAssocID="{4F233716-FB77-42D0-9E7F-46BACA280559}" presName="hierChild4" presStyleCnt="0"/>
      <dgm:spPr/>
    </dgm:pt>
    <dgm:pt modelId="{13125CEA-8311-4A25-9C53-EB61FCE7C1A6}" type="pres">
      <dgm:prSet presAssocID="{4F233716-FB77-42D0-9E7F-46BACA280559}" presName="hierChild5" presStyleCnt="0"/>
      <dgm:spPr/>
    </dgm:pt>
    <dgm:pt modelId="{466C230E-ABC9-4C38-BAE4-80781F4F103B}" type="pres">
      <dgm:prSet presAssocID="{B0C7C223-A0C3-4192-A665-754876D1F7A1}" presName="Name64" presStyleLbl="parChTrans1D3" presStyleIdx="2" presStyleCnt="8"/>
      <dgm:spPr/>
    </dgm:pt>
    <dgm:pt modelId="{AC25910A-3C48-4565-ABA0-423E208BB29B}" type="pres">
      <dgm:prSet presAssocID="{98256164-EC93-45E8-83AC-AA044834DF4B}" presName="hierRoot2" presStyleCnt="0">
        <dgm:presLayoutVars>
          <dgm:hierBranch val="init"/>
        </dgm:presLayoutVars>
      </dgm:prSet>
      <dgm:spPr/>
    </dgm:pt>
    <dgm:pt modelId="{0C2E4BF1-5300-49E2-BE6D-B3C3CCEB171F}" type="pres">
      <dgm:prSet presAssocID="{98256164-EC93-45E8-83AC-AA044834DF4B}" presName="rootComposite" presStyleCnt="0"/>
      <dgm:spPr/>
    </dgm:pt>
    <dgm:pt modelId="{1DD3E71D-C237-40B0-B7DC-9F8BF2DB1A75}" type="pres">
      <dgm:prSet presAssocID="{98256164-EC93-45E8-83AC-AA044834DF4B}" presName="rootText" presStyleLbl="node3" presStyleIdx="2" presStyleCnt="8">
        <dgm:presLayoutVars>
          <dgm:chPref val="3"/>
        </dgm:presLayoutVars>
      </dgm:prSet>
      <dgm:spPr/>
    </dgm:pt>
    <dgm:pt modelId="{D783B8D3-65EF-4E5D-A6DD-9E8F87A90E77}" type="pres">
      <dgm:prSet presAssocID="{98256164-EC93-45E8-83AC-AA044834DF4B}" presName="rootConnector" presStyleLbl="node3" presStyleIdx="2" presStyleCnt="8"/>
      <dgm:spPr/>
    </dgm:pt>
    <dgm:pt modelId="{E7D33001-8669-444F-A4A1-B97219530957}" type="pres">
      <dgm:prSet presAssocID="{98256164-EC93-45E8-83AC-AA044834DF4B}" presName="hierChild4" presStyleCnt="0"/>
      <dgm:spPr/>
    </dgm:pt>
    <dgm:pt modelId="{2C1881A5-7CF4-4721-A155-E8E758A88CCC}" type="pres">
      <dgm:prSet presAssocID="{98256164-EC93-45E8-83AC-AA044834DF4B}" presName="hierChild5" presStyleCnt="0"/>
      <dgm:spPr/>
    </dgm:pt>
    <dgm:pt modelId="{75D89148-9196-49D4-B8D0-6141406771A9}" type="pres">
      <dgm:prSet presAssocID="{196D768F-A575-41E6-9036-99C902BF8748}" presName="Name64" presStyleLbl="parChTrans1D3" presStyleIdx="3" presStyleCnt="8"/>
      <dgm:spPr/>
    </dgm:pt>
    <dgm:pt modelId="{F0EA894C-310F-40E4-ABAD-49ADAA38DCC1}" type="pres">
      <dgm:prSet presAssocID="{4BBE0A2A-0F59-49A9-8F5E-4E396BD4C9FC}" presName="hierRoot2" presStyleCnt="0">
        <dgm:presLayoutVars>
          <dgm:hierBranch val="init"/>
        </dgm:presLayoutVars>
      </dgm:prSet>
      <dgm:spPr/>
    </dgm:pt>
    <dgm:pt modelId="{83F9A17B-6691-49E0-B711-ADB22341AA41}" type="pres">
      <dgm:prSet presAssocID="{4BBE0A2A-0F59-49A9-8F5E-4E396BD4C9FC}" presName="rootComposite" presStyleCnt="0"/>
      <dgm:spPr/>
    </dgm:pt>
    <dgm:pt modelId="{58C08EEF-54FF-4A74-8780-D54357D6703B}" type="pres">
      <dgm:prSet presAssocID="{4BBE0A2A-0F59-49A9-8F5E-4E396BD4C9FC}" presName="rootText" presStyleLbl="node3" presStyleIdx="3" presStyleCnt="8">
        <dgm:presLayoutVars>
          <dgm:chPref val="3"/>
        </dgm:presLayoutVars>
      </dgm:prSet>
      <dgm:spPr/>
    </dgm:pt>
    <dgm:pt modelId="{60E77ABC-ED4A-4B96-B22B-AD2C74B90883}" type="pres">
      <dgm:prSet presAssocID="{4BBE0A2A-0F59-49A9-8F5E-4E396BD4C9FC}" presName="rootConnector" presStyleLbl="node3" presStyleIdx="3" presStyleCnt="8"/>
      <dgm:spPr/>
    </dgm:pt>
    <dgm:pt modelId="{4DF4E8D4-89B2-42DA-A8A4-F2FB05F9F79E}" type="pres">
      <dgm:prSet presAssocID="{4BBE0A2A-0F59-49A9-8F5E-4E396BD4C9FC}" presName="hierChild4" presStyleCnt="0"/>
      <dgm:spPr/>
    </dgm:pt>
    <dgm:pt modelId="{8CC26572-26A0-4847-824A-A3A4CCD8AE38}" type="pres">
      <dgm:prSet presAssocID="{4BBE0A2A-0F59-49A9-8F5E-4E396BD4C9FC}" presName="hierChild5" presStyleCnt="0"/>
      <dgm:spPr/>
    </dgm:pt>
    <dgm:pt modelId="{63D69446-6EB7-4F6A-838C-B7EA9EBB3A1F}" type="pres">
      <dgm:prSet presAssocID="{A6A30CAF-11A1-4685-865E-068ECC4696ED}" presName="hierChild5" presStyleCnt="0"/>
      <dgm:spPr/>
    </dgm:pt>
    <dgm:pt modelId="{58ADE774-85CC-4213-A5B7-EF384E2B44A6}" type="pres">
      <dgm:prSet presAssocID="{B5121BC1-4566-4123-B6E9-F6F4D4B5BACA}" presName="Name64" presStyleLbl="parChTrans1D2" presStyleIdx="1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1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1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DF42F10D-566B-4869-8D82-960462769A30}" type="pres">
      <dgm:prSet presAssocID="{3B49373F-6F79-4B95-A377-C3DDA627792B}" presName="Name64" presStyleLbl="parChTrans1D3" presStyleIdx="4" presStyleCnt="8"/>
      <dgm:spPr/>
    </dgm:pt>
    <dgm:pt modelId="{80877157-25BC-4E03-82A8-CC6DFBBC4313}" type="pres">
      <dgm:prSet presAssocID="{ED515131-6D00-4284-90C8-7CD0D62FAFA3}" presName="hierRoot2" presStyleCnt="0">
        <dgm:presLayoutVars>
          <dgm:hierBranch val="init"/>
        </dgm:presLayoutVars>
      </dgm:prSet>
      <dgm:spPr/>
    </dgm:pt>
    <dgm:pt modelId="{34248469-23C0-4144-BE99-E0A95373382C}" type="pres">
      <dgm:prSet presAssocID="{ED515131-6D00-4284-90C8-7CD0D62FAFA3}" presName="rootComposite" presStyleCnt="0"/>
      <dgm:spPr/>
    </dgm:pt>
    <dgm:pt modelId="{4EE783D5-3EB1-4A6E-9AFC-549B6E6E8684}" type="pres">
      <dgm:prSet presAssocID="{ED515131-6D00-4284-90C8-7CD0D62FAFA3}" presName="rootText" presStyleLbl="node3" presStyleIdx="4" presStyleCnt="8">
        <dgm:presLayoutVars>
          <dgm:chPref val="3"/>
        </dgm:presLayoutVars>
      </dgm:prSet>
      <dgm:spPr/>
    </dgm:pt>
    <dgm:pt modelId="{766D4B7D-EB23-4069-9F46-C6B86B837F7F}" type="pres">
      <dgm:prSet presAssocID="{ED515131-6D00-4284-90C8-7CD0D62FAFA3}" presName="rootConnector" presStyleLbl="node3" presStyleIdx="4" presStyleCnt="8"/>
      <dgm:spPr/>
    </dgm:pt>
    <dgm:pt modelId="{7E42D260-51F8-4D50-A605-2DEE0C6399FC}" type="pres">
      <dgm:prSet presAssocID="{ED515131-6D00-4284-90C8-7CD0D62FAFA3}" presName="hierChild4" presStyleCnt="0"/>
      <dgm:spPr/>
    </dgm:pt>
    <dgm:pt modelId="{BD13412F-9A91-4E22-AD40-A368111E68E3}" type="pres">
      <dgm:prSet presAssocID="{ED515131-6D00-4284-90C8-7CD0D62FAFA3}" presName="hierChild5" presStyleCnt="0"/>
      <dgm:spPr/>
    </dgm:pt>
    <dgm:pt modelId="{034CFB69-5E29-4255-A1FC-79B43FF094B9}" type="pres">
      <dgm:prSet presAssocID="{FC06935C-AB23-48EF-9D48-D13C5F27CF90}" presName="Name64" presStyleLbl="parChTrans1D3" presStyleIdx="5" presStyleCnt="8"/>
      <dgm:spPr/>
    </dgm:pt>
    <dgm:pt modelId="{23407709-9A9B-4D27-B1A1-E7E103EBFE38}" type="pres">
      <dgm:prSet presAssocID="{7D27D52C-69E8-40CC-BF29-F41A334CA547}" presName="hierRoot2" presStyleCnt="0">
        <dgm:presLayoutVars>
          <dgm:hierBranch val="init"/>
        </dgm:presLayoutVars>
      </dgm:prSet>
      <dgm:spPr/>
    </dgm:pt>
    <dgm:pt modelId="{DF5E918F-1FE4-4F09-AD29-136673F8F0E5}" type="pres">
      <dgm:prSet presAssocID="{7D27D52C-69E8-40CC-BF29-F41A334CA547}" presName="rootComposite" presStyleCnt="0"/>
      <dgm:spPr/>
    </dgm:pt>
    <dgm:pt modelId="{3A2F8008-83BF-4F65-81F0-BEA9970678B4}" type="pres">
      <dgm:prSet presAssocID="{7D27D52C-69E8-40CC-BF29-F41A334CA547}" presName="rootText" presStyleLbl="node3" presStyleIdx="5" presStyleCnt="8">
        <dgm:presLayoutVars>
          <dgm:chPref val="3"/>
        </dgm:presLayoutVars>
      </dgm:prSet>
      <dgm:spPr/>
    </dgm:pt>
    <dgm:pt modelId="{47F176A3-AE7D-4EB5-A8B5-8C50988875EE}" type="pres">
      <dgm:prSet presAssocID="{7D27D52C-69E8-40CC-BF29-F41A334CA547}" presName="rootConnector" presStyleLbl="node3" presStyleIdx="5" presStyleCnt="8"/>
      <dgm:spPr/>
    </dgm:pt>
    <dgm:pt modelId="{278A591D-1E09-42F5-BA22-39040787FFA9}" type="pres">
      <dgm:prSet presAssocID="{7D27D52C-69E8-40CC-BF29-F41A334CA547}" presName="hierChild4" presStyleCnt="0"/>
      <dgm:spPr/>
    </dgm:pt>
    <dgm:pt modelId="{028342CB-2F77-4ED6-8C9B-E69F558B8655}" type="pres">
      <dgm:prSet presAssocID="{7D27D52C-69E8-40CC-BF29-F41A334CA547}" presName="hierChild5" presStyleCnt="0"/>
      <dgm:spPr/>
    </dgm:pt>
    <dgm:pt modelId="{5DB19CAC-83F8-4AD4-9EA4-076F3A38DE5A}" type="pres">
      <dgm:prSet presAssocID="{8AF8428A-738B-4C41-A21B-8645D6F894A6}" presName="Name64" presStyleLbl="parChTrans1D3" presStyleIdx="6" presStyleCnt="8"/>
      <dgm:spPr/>
    </dgm:pt>
    <dgm:pt modelId="{6F4109E3-AEB9-4513-AEA0-7FF0D54E90C5}" type="pres">
      <dgm:prSet presAssocID="{DFA757D6-9B24-4D65-B096-2FF7998EBF44}" presName="hierRoot2" presStyleCnt="0">
        <dgm:presLayoutVars>
          <dgm:hierBranch val="init"/>
        </dgm:presLayoutVars>
      </dgm:prSet>
      <dgm:spPr/>
    </dgm:pt>
    <dgm:pt modelId="{045895BF-5BF9-4A1A-9901-AC6DBEF88FC5}" type="pres">
      <dgm:prSet presAssocID="{DFA757D6-9B24-4D65-B096-2FF7998EBF44}" presName="rootComposite" presStyleCnt="0"/>
      <dgm:spPr/>
    </dgm:pt>
    <dgm:pt modelId="{9FCFDC1A-0CF1-40AC-BF55-1010E6B0773E}" type="pres">
      <dgm:prSet presAssocID="{DFA757D6-9B24-4D65-B096-2FF7998EBF44}" presName="rootText" presStyleLbl="node3" presStyleIdx="6" presStyleCnt="8">
        <dgm:presLayoutVars>
          <dgm:chPref val="3"/>
        </dgm:presLayoutVars>
      </dgm:prSet>
      <dgm:spPr/>
    </dgm:pt>
    <dgm:pt modelId="{B21F292F-58D2-4434-BDB5-DFE540ECA764}" type="pres">
      <dgm:prSet presAssocID="{DFA757D6-9B24-4D65-B096-2FF7998EBF44}" presName="rootConnector" presStyleLbl="node3" presStyleIdx="6" presStyleCnt="8"/>
      <dgm:spPr/>
    </dgm:pt>
    <dgm:pt modelId="{51A64AA2-E10D-4551-BEEE-A79E6D427813}" type="pres">
      <dgm:prSet presAssocID="{DFA757D6-9B24-4D65-B096-2FF7998EBF44}" presName="hierChild4" presStyleCnt="0"/>
      <dgm:spPr/>
    </dgm:pt>
    <dgm:pt modelId="{0053FF2C-153C-4A0E-9CF2-7E5C3397C78F}" type="pres">
      <dgm:prSet presAssocID="{DFA757D6-9B24-4D65-B096-2FF7998EBF44}" presName="hierChild5" presStyleCnt="0"/>
      <dgm:spPr/>
    </dgm:pt>
    <dgm:pt modelId="{9FF327A4-5977-468F-A821-C582BC5FD045}" type="pres">
      <dgm:prSet presAssocID="{93A38B6A-63B7-48C5-8565-FD982C58D2F9}" presName="Name64" presStyleLbl="parChTrans1D3" presStyleIdx="7" presStyleCnt="8"/>
      <dgm:spPr/>
    </dgm:pt>
    <dgm:pt modelId="{B11A9152-0549-456D-BEFA-97FFB47A5B96}" type="pres">
      <dgm:prSet presAssocID="{7ECB32C9-7E81-40FF-B765-B3BE30797F25}" presName="hierRoot2" presStyleCnt="0">
        <dgm:presLayoutVars>
          <dgm:hierBranch val="init"/>
        </dgm:presLayoutVars>
      </dgm:prSet>
      <dgm:spPr/>
    </dgm:pt>
    <dgm:pt modelId="{E9F5799B-5825-4ECA-B5A7-A741B3F6C007}" type="pres">
      <dgm:prSet presAssocID="{7ECB32C9-7E81-40FF-B765-B3BE30797F25}" presName="rootComposite" presStyleCnt="0"/>
      <dgm:spPr/>
    </dgm:pt>
    <dgm:pt modelId="{705B5FED-C0DD-43C6-9BB8-A0A96FC57238}" type="pres">
      <dgm:prSet presAssocID="{7ECB32C9-7E81-40FF-B765-B3BE30797F25}" presName="rootText" presStyleLbl="node3" presStyleIdx="7" presStyleCnt="8">
        <dgm:presLayoutVars>
          <dgm:chPref val="3"/>
        </dgm:presLayoutVars>
      </dgm:prSet>
      <dgm:spPr/>
    </dgm:pt>
    <dgm:pt modelId="{BA105B32-A256-482A-BF78-B703B9A870A9}" type="pres">
      <dgm:prSet presAssocID="{7ECB32C9-7E81-40FF-B765-B3BE30797F25}" presName="rootConnector" presStyleLbl="node3" presStyleIdx="7" presStyleCnt="8"/>
      <dgm:spPr/>
    </dgm:pt>
    <dgm:pt modelId="{877D8896-C093-462F-9CF5-E9BF40655BBA}" type="pres">
      <dgm:prSet presAssocID="{7ECB32C9-7E81-40FF-B765-B3BE30797F25}" presName="hierChild4" presStyleCnt="0"/>
      <dgm:spPr/>
    </dgm:pt>
    <dgm:pt modelId="{E3D65209-D574-4623-AB14-5D63BB9B07D8}" type="pres">
      <dgm:prSet presAssocID="{7ECB32C9-7E81-40FF-B765-B3BE30797F25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2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2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2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3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3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3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EAED6B04-2A09-4E48-8D2B-0D1DFFA1540D}" type="presOf" srcId="{7D27D52C-69E8-40CC-BF29-F41A334CA547}" destId="{47F176A3-AE7D-4EB5-A8B5-8C50988875EE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A253010F-D0AA-453D-B9D7-DEF300DD6F08}" srcId="{1E2B96DF-C8F7-4710-94C9-021040CDCAF0}" destId="{7D27D52C-69E8-40CC-BF29-F41A334CA547}" srcOrd="1" destOrd="0" parTransId="{FC06935C-AB23-48EF-9D48-D13C5F27CF90}" sibTransId="{4A1BE723-3FE4-40D3-A82F-9DC1B19EF0C9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F29CEC13-0960-49F7-82DA-29E41EC9A3FB}" type="presOf" srcId="{7D27D52C-69E8-40CC-BF29-F41A334CA547}" destId="{3A2F8008-83BF-4F65-81F0-BEA9970678B4}" srcOrd="0" destOrd="0" presId="urn:microsoft.com/office/officeart/2009/3/layout/HorizontalOrganizationChart"/>
    <dgm:cxn modelId="{30CEBB14-78E1-4463-8E55-23CF0A46EFB7}" type="presOf" srcId="{F935B964-F845-44AB-86DD-8EB164C1274D}" destId="{A0096DCE-A70D-477C-BFB1-996D1906F911}" srcOrd="0" destOrd="0" presId="urn:microsoft.com/office/officeart/2009/3/layout/HorizontalOrganizationChart"/>
    <dgm:cxn modelId="{E5C00C15-0B6E-4B5F-AAD1-12B78E50F52F}" type="presOf" srcId="{3B49373F-6F79-4B95-A377-C3DDA627792B}" destId="{DF42F10D-566B-4869-8D82-960462769A30}" srcOrd="0" destOrd="0" presId="urn:microsoft.com/office/officeart/2009/3/layout/HorizontalOrganizationChart"/>
    <dgm:cxn modelId="{7190B515-2F60-4CFC-8A69-0BB67B189EA7}" type="presOf" srcId="{8AF8428A-738B-4C41-A21B-8645D6F894A6}" destId="{5DB19CAC-83F8-4AD4-9EA4-076F3A38DE5A}" srcOrd="0" destOrd="0" presId="urn:microsoft.com/office/officeart/2009/3/layout/HorizontalOrganizationChart"/>
    <dgm:cxn modelId="{C50A0E16-B697-4203-8A2A-FEF3972ACF84}" srcId="{57D78C52-50CE-4C51-AC4A-5863F63CC1D5}" destId="{DD6E35B9-75E1-41D0-BAB4-6C8B9595F9FB}" srcOrd="3" destOrd="0" parTransId="{2C4663D9-D566-42E9-A8BF-2D68532EB52E}" sibTransId="{21A1E478-C6D9-4395-A230-4702A61686BB}"/>
    <dgm:cxn modelId="{7CA04218-3CCC-43E7-BC70-492B022A42DE}" type="presOf" srcId="{DE780746-9378-4A64-A62E-092F4BD42C36}" destId="{BF0C28BF-237C-4DB9-B486-C4B17A540D98}" srcOrd="0" destOrd="0" presId="urn:microsoft.com/office/officeart/2009/3/layout/HorizontalOrganizationChart"/>
    <dgm:cxn modelId="{2AFAF818-C2C8-4B29-B37E-7AC60F08E0E4}" srcId="{A6A30CAF-11A1-4685-865E-068ECC4696ED}" destId="{98256164-EC93-45E8-83AC-AA044834DF4B}" srcOrd="2" destOrd="0" parTransId="{B0C7C223-A0C3-4192-A665-754876D1F7A1}" sibTransId="{BCE52CA9-D574-42E3-BDBE-ED48BA1021EF}"/>
    <dgm:cxn modelId="{4CD5D120-66F7-4323-9179-684096810A4C}" type="presOf" srcId="{A6A30CAF-11A1-4685-865E-068ECC4696ED}" destId="{F81FA469-1DA5-4DEC-8A37-BBEBA7203451}" srcOrd="1" destOrd="0" presId="urn:microsoft.com/office/officeart/2009/3/layout/HorizontalOrganizationChart"/>
    <dgm:cxn modelId="{FB7FA128-FF57-43C7-A65F-36EE24031B0A}" srcId="{A6A30CAF-11A1-4685-865E-068ECC4696ED}" destId="{A1E5904A-C327-470B-87BE-4FDE6E5C86BA}" srcOrd="0" destOrd="0" parTransId="{DE780746-9378-4A64-A62E-092F4BD42C36}" sibTransId="{718C04C9-4346-4654-8273-1453D925CB8F}"/>
    <dgm:cxn modelId="{61104A2C-C4A1-49F6-8714-25CF435B558A}" srcId="{57D78C52-50CE-4C51-AC4A-5863F63CC1D5}" destId="{FAA82B62-EB1F-4731-A9C8-B3BB4EFFBF42}" srcOrd="2" destOrd="0" parTransId="{B7EC993B-19C2-49D8-A752-CAFAB003B4EB}" sibTransId="{9BD3CAA4-C0C3-4A88-A4CE-F7DD6C86B22D}"/>
    <dgm:cxn modelId="{F3AD332D-F18D-4585-A3BE-E4FA675AD7B6}" srcId="{57D78C52-50CE-4C51-AC4A-5863F63CC1D5}" destId="{A6A30CAF-11A1-4685-865E-068ECC4696ED}" srcOrd="0" destOrd="0" parTransId="{38D094F8-330C-410B-9F31-616D332C1CE2}" sibTransId="{DE858D52-C724-46A9-9C7F-2FEDDFB0C2E3}"/>
    <dgm:cxn modelId="{E319375C-76C9-4F39-9A66-59F9F3C7049E}" type="presOf" srcId="{93A38B6A-63B7-48C5-8565-FD982C58D2F9}" destId="{9FF327A4-5977-468F-A821-C582BC5FD045}" srcOrd="0" destOrd="0" presId="urn:microsoft.com/office/officeart/2009/3/layout/HorizontalOrganizationChart"/>
    <dgm:cxn modelId="{54CF8960-B414-439C-BBCD-00461230AD40}" srcId="{1E2B96DF-C8F7-4710-94C9-021040CDCAF0}" destId="{ED515131-6D00-4284-90C8-7CD0D62FAFA3}" srcOrd="0" destOrd="0" parTransId="{3B49373F-6F79-4B95-A377-C3DDA627792B}" sibTransId="{F8FB2051-A615-4515-AF91-CC40078F00E7}"/>
    <dgm:cxn modelId="{8FC50263-C775-405C-9553-A4EC5E63EDF6}" type="presOf" srcId="{7ECB32C9-7E81-40FF-B765-B3BE30797F25}" destId="{BA105B32-A256-482A-BF78-B703B9A870A9}" srcOrd="1" destOrd="0" presId="urn:microsoft.com/office/officeart/2009/3/layout/HorizontalOrganizationChart"/>
    <dgm:cxn modelId="{73353E43-7A4F-4FDE-A00A-F827EA16ED50}" type="presOf" srcId="{A6A30CAF-11A1-4685-865E-068ECC4696ED}" destId="{E6B8A9AF-610E-4DFA-8039-CB1A26DEDC25}" srcOrd="0" destOrd="0" presId="urn:microsoft.com/office/officeart/2009/3/layout/HorizontalOrganizationChart"/>
    <dgm:cxn modelId="{F20B1667-8511-4F32-8B36-9F5C12732383}" type="presOf" srcId="{DFA757D6-9B24-4D65-B096-2FF7998EBF44}" destId="{B21F292F-58D2-4434-BDB5-DFE540ECA764}" srcOrd="1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E4D51685-4675-4670-BE5F-797232A38F17}" type="presOf" srcId="{98256164-EC93-45E8-83AC-AA044834DF4B}" destId="{D783B8D3-65EF-4E5D-A6DD-9E8F87A90E77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FF19E798-5919-46AD-AD83-CBAFF235FF3D}" srcId="{1E2B96DF-C8F7-4710-94C9-021040CDCAF0}" destId="{DFA757D6-9B24-4D65-B096-2FF7998EBF44}" srcOrd="2" destOrd="0" parTransId="{8AF8428A-738B-4C41-A21B-8645D6F894A6}" sibTransId="{CC968A9C-EC47-43B7-8B0E-71C576805667}"/>
    <dgm:cxn modelId="{C03BE39C-F4ED-4466-840F-79617A84A411}" type="presOf" srcId="{196D768F-A575-41E6-9036-99C902BF8748}" destId="{75D89148-9196-49D4-B8D0-6141406771A9}" srcOrd="0" destOrd="0" presId="urn:microsoft.com/office/officeart/2009/3/layout/HorizontalOrganizationChart"/>
    <dgm:cxn modelId="{08CE91A4-8337-432D-BD3E-6543150D39E0}" type="presOf" srcId="{A1E5904A-C327-470B-87BE-4FDE6E5C86BA}" destId="{30A4D9A6-699E-4D45-99CD-066A5D5825B2}" srcOrd="0" destOrd="0" presId="urn:microsoft.com/office/officeart/2009/3/layout/HorizontalOrganizationChart"/>
    <dgm:cxn modelId="{98E38FAC-52DC-4650-B038-A6BFC27A9EFC}" type="presOf" srcId="{4BBE0A2A-0F59-49A9-8F5E-4E396BD4C9FC}" destId="{60E77ABC-ED4A-4B96-B22B-AD2C74B90883}" srcOrd="1" destOrd="0" presId="urn:microsoft.com/office/officeart/2009/3/layout/HorizontalOrganizationChart"/>
    <dgm:cxn modelId="{1C012AAE-6547-411E-A34C-720348332DB3}" type="presOf" srcId="{DFA757D6-9B24-4D65-B096-2FF7998EBF44}" destId="{9FCFDC1A-0CF1-40AC-BF55-1010E6B0773E}" srcOrd="0" destOrd="0" presId="urn:microsoft.com/office/officeart/2009/3/layout/HorizontalOrganizationChart"/>
    <dgm:cxn modelId="{E778E1AE-1386-427F-8F42-568C687C8C08}" type="presOf" srcId="{A1E5904A-C327-470B-87BE-4FDE6E5C86BA}" destId="{B2CE3945-D2CC-401B-844F-EE451D2E1D12}" srcOrd="1" destOrd="0" presId="urn:microsoft.com/office/officeart/2009/3/layout/HorizontalOrganizationChart"/>
    <dgm:cxn modelId="{ACDA1EC4-4748-4BA3-A754-677885C1A5EA}" srcId="{A6A30CAF-11A1-4685-865E-068ECC4696ED}" destId="{4BBE0A2A-0F59-49A9-8F5E-4E396BD4C9FC}" srcOrd="3" destOrd="0" parTransId="{196D768F-A575-41E6-9036-99C902BF8748}" sibTransId="{6BF47940-F448-4725-8535-5A21D38C2B88}"/>
    <dgm:cxn modelId="{EA31CBC5-B783-4A36-9DFF-EADC39F3F918}" type="presOf" srcId="{4BBE0A2A-0F59-49A9-8F5E-4E396BD4C9FC}" destId="{58C08EEF-54FF-4A74-8780-D54357D6703B}" srcOrd="0" destOrd="0" presId="urn:microsoft.com/office/officeart/2009/3/layout/HorizontalOrganizationChart"/>
    <dgm:cxn modelId="{0186C6C7-24EF-4117-BB11-1A80AFA0A840}" type="presOf" srcId="{4F233716-FB77-42D0-9E7F-46BACA280559}" destId="{1ED74277-8F88-4FB5-9FC0-C0031E69C52D}" srcOrd="1" destOrd="0" presId="urn:microsoft.com/office/officeart/2009/3/layout/HorizontalOrganizationChart"/>
    <dgm:cxn modelId="{592204CE-C9FE-4512-8A51-3A544CB799DE}" type="presOf" srcId="{4F233716-FB77-42D0-9E7F-46BACA280559}" destId="{CCB274DF-D06C-4E76-9A0D-30B0C452FB83}" srcOrd="0" destOrd="0" presId="urn:microsoft.com/office/officeart/2009/3/layout/HorizontalOrganizationChart"/>
    <dgm:cxn modelId="{9352C0D2-DFCF-44A6-9834-24C21415BA9C}" type="presOf" srcId="{ED515131-6D00-4284-90C8-7CD0D62FAFA3}" destId="{766D4B7D-EB23-4069-9F46-C6B86B837F7F}" srcOrd="1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1EFC52D9-F062-40DD-B2D7-08688E98FADC}" type="presOf" srcId="{ED515131-6D00-4284-90C8-7CD0D62FAFA3}" destId="{4EE783D5-3EB1-4A6E-9AFC-549B6E6E8684}" srcOrd="0" destOrd="0" presId="urn:microsoft.com/office/officeart/2009/3/layout/HorizontalOrganizationChart"/>
    <dgm:cxn modelId="{6A2166DA-EEFC-4146-A2F1-DB1FC48DA085}" type="presOf" srcId="{38D094F8-330C-410B-9F31-616D332C1CE2}" destId="{15C9DD4C-B6A2-4FBA-A0BC-028CD2751740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98CFA4DE-90E4-44BE-9916-C1A1DD200AA9}" srcId="{A6A30CAF-11A1-4685-865E-068ECC4696ED}" destId="{4F233716-FB77-42D0-9E7F-46BACA280559}" srcOrd="1" destOrd="0" parTransId="{F935B964-F845-44AB-86DD-8EB164C1274D}" sibTransId="{E1568BA9-7CA7-48F4-BC49-23FEBBBB9D34}"/>
    <dgm:cxn modelId="{E56434E2-DCF4-4EA9-8F75-2598237623D0}" type="presOf" srcId="{FC06935C-AB23-48EF-9D48-D13C5F27CF90}" destId="{034CFB69-5E29-4255-A1FC-79B43FF094B9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24154CE3-A1D9-4EE0-83A3-BDA800165302}" type="presOf" srcId="{98256164-EC93-45E8-83AC-AA044834DF4B}" destId="{1DD3E71D-C237-40B0-B7DC-9F8BF2DB1A75}" srcOrd="0" destOrd="0" presId="urn:microsoft.com/office/officeart/2009/3/layout/HorizontalOrganizationChart"/>
    <dgm:cxn modelId="{48AAE4E4-1BB5-4FA0-AD7F-E7A7FDC22FB9}" srcId="{1E2B96DF-C8F7-4710-94C9-021040CDCAF0}" destId="{7ECB32C9-7E81-40FF-B765-B3BE30797F25}" srcOrd="3" destOrd="0" parTransId="{93A38B6A-63B7-48C5-8565-FD982C58D2F9}" sibTransId="{8F05E752-4CAE-4361-A33E-24C9A541ED22}"/>
    <dgm:cxn modelId="{E96414E6-DBD1-4258-8627-930235C58125}" srcId="{57D78C52-50CE-4C51-AC4A-5863F63CC1D5}" destId="{1E2B96DF-C8F7-4710-94C9-021040CDCAF0}" srcOrd="1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0F91A7E8-B9C5-453D-ACBB-FA2F56F4F64D}" type="presOf" srcId="{7ECB32C9-7E81-40FF-B765-B3BE30797F25}" destId="{705B5FED-C0DD-43C6-9BB8-A0A96FC5723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966CE1FD-7108-4E2E-957A-68778C47BBD4}" type="presOf" srcId="{B0C7C223-A0C3-4192-A665-754876D1F7A1}" destId="{466C230E-ABC9-4C38-BAE4-80781F4F103B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2C1742AA-4521-4A5A-95A4-FB02250B4399}" type="presParOf" srcId="{DBA5E07F-2FC9-4952-9423-EB10ABC8DEDB}" destId="{15C9DD4C-B6A2-4FBA-A0BC-028CD2751740}" srcOrd="0" destOrd="0" presId="urn:microsoft.com/office/officeart/2009/3/layout/HorizontalOrganizationChart"/>
    <dgm:cxn modelId="{8D602700-23E2-408F-83DE-A1F8386951A8}" type="presParOf" srcId="{DBA5E07F-2FC9-4952-9423-EB10ABC8DEDB}" destId="{79C4233B-5FD7-4296-9A4E-073FA951EC1F}" srcOrd="1" destOrd="0" presId="urn:microsoft.com/office/officeart/2009/3/layout/HorizontalOrganizationChart"/>
    <dgm:cxn modelId="{AB53C3BE-41E0-4F86-9AE8-64F627AC2674}" type="presParOf" srcId="{79C4233B-5FD7-4296-9A4E-073FA951EC1F}" destId="{3B358AB6-9F3B-43B4-A77A-3FBC85877D74}" srcOrd="0" destOrd="0" presId="urn:microsoft.com/office/officeart/2009/3/layout/HorizontalOrganizationChart"/>
    <dgm:cxn modelId="{80F8F0FB-7F6D-4A41-A49F-5BE8F5CBE4FC}" type="presParOf" srcId="{3B358AB6-9F3B-43B4-A77A-3FBC85877D74}" destId="{E6B8A9AF-610E-4DFA-8039-CB1A26DEDC25}" srcOrd="0" destOrd="0" presId="urn:microsoft.com/office/officeart/2009/3/layout/HorizontalOrganizationChart"/>
    <dgm:cxn modelId="{9C637C8B-FB6C-471F-B856-189858F1D49F}" type="presParOf" srcId="{3B358AB6-9F3B-43B4-A77A-3FBC85877D74}" destId="{F81FA469-1DA5-4DEC-8A37-BBEBA7203451}" srcOrd="1" destOrd="0" presId="urn:microsoft.com/office/officeart/2009/3/layout/HorizontalOrganizationChart"/>
    <dgm:cxn modelId="{A50142C7-990D-4928-8BE4-DC40005AB37A}" type="presParOf" srcId="{79C4233B-5FD7-4296-9A4E-073FA951EC1F}" destId="{17536BCB-CF29-4B26-B26D-3AC26203D330}" srcOrd="1" destOrd="0" presId="urn:microsoft.com/office/officeart/2009/3/layout/HorizontalOrganizationChart"/>
    <dgm:cxn modelId="{B0FE9436-7AC1-4322-A6A3-4719E4629E18}" type="presParOf" srcId="{17536BCB-CF29-4B26-B26D-3AC26203D330}" destId="{BF0C28BF-237C-4DB9-B486-C4B17A540D98}" srcOrd="0" destOrd="0" presId="urn:microsoft.com/office/officeart/2009/3/layout/HorizontalOrganizationChart"/>
    <dgm:cxn modelId="{DD85AEC9-A1F2-400C-A782-4F5FFC12D7D9}" type="presParOf" srcId="{17536BCB-CF29-4B26-B26D-3AC26203D330}" destId="{8DAED4A4-9DB6-4729-B85E-1BCB54811C64}" srcOrd="1" destOrd="0" presId="urn:microsoft.com/office/officeart/2009/3/layout/HorizontalOrganizationChart"/>
    <dgm:cxn modelId="{3F79EF01-6DD1-4118-8945-EC47FBA475C8}" type="presParOf" srcId="{8DAED4A4-9DB6-4729-B85E-1BCB54811C64}" destId="{B0C5EAE4-E427-4EDF-9267-CA88B3AA04DA}" srcOrd="0" destOrd="0" presId="urn:microsoft.com/office/officeart/2009/3/layout/HorizontalOrganizationChart"/>
    <dgm:cxn modelId="{7961221C-F026-4EE0-82AB-9331E3C43757}" type="presParOf" srcId="{B0C5EAE4-E427-4EDF-9267-CA88B3AA04DA}" destId="{30A4D9A6-699E-4D45-99CD-066A5D5825B2}" srcOrd="0" destOrd="0" presId="urn:microsoft.com/office/officeart/2009/3/layout/HorizontalOrganizationChart"/>
    <dgm:cxn modelId="{33E8DCF9-5060-4EAD-8581-BBD3582C1BE3}" type="presParOf" srcId="{B0C5EAE4-E427-4EDF-9267-CA88B3AA04DA}" destId="{B2CE3945-D2CC-401B-844F-EE451D2E1D12}" srcOrd="1" destOrd="0" presId="urn:microsoft.com/office/officeart/2009/3/layout/HorizontalOrganizationChart"/>
    <dgm:cxn modelId="{680A0E71-E313-434D-AFC7-F01531B8FA14}" type="presParOf" srcId="{8DAED4A4-9DB6-4729-B85E-1BCB54811C64}" destId="{847D0964-3983-4DF5-9029-C0958AF584DA}" srcOrd="1" destOrd="0" presId="urn:microsoft.com/office/officeart/2009/3/layout/HorizontalOrganizationChart"/>
    <dgm:cxn modelId="{5D8553E5-9E4D-477D-8A5C-18D275AEF5BE}" type="presParOf" srcId="{8DAED4A4-9DB6-4729-B85E-1BCB54811C64}" destId="{B78E7F01-E8CB-4D9A-B836-9B8DDC1225F9}" srcOrd="2" destOrd="0" presId="urn:microsoft.com/office/officeart/2009/3/layout/HorizontalOrganizationChart"/>
    <dgm:cxn modelId="{03BF3786-0DB9-461C-B912-2E85DA53D59F}" type="presParOf" srcId="{17536BCB-CF29-4B26-B26D-3AC26203D330}" destId="{A0096DCE-A70D-477C-BFB1-996D1906F911}" srcOrd="2" destOrd="0" presId="urn:microsoft.com/office/officeart/2009/3/layout/HorizontalOrganizationChart"/>
    <dgm:cxn modelId="{362D9924-AE17-4CD1-AF02-3F7C009926AB}" type="presParOf" srcId="{17536BCB-CF29-4B26-B26D-3AC26203D330}" destId="{8B8143B2-621E-4942-A373-A93C02DAE5B0}" srcOrd="3" destOrd="0" presId="urn:microsoft.com/office/officeart/2009/3/layout/HorizontalOrganizationChart"/>
    <dgm:cxn modelId="{6C81DA33-1702-4F49-A40D-96308345BC04}" type="presParOf" srcId="{8B8143B2-621E-4942-A373-A93C02DAE5B0}" destId="{2CC77ADE-5F48-4708-BDC0-BDEA7A68DEF9}" srcOrd="0" destOrd="0" presId="urn:microsoft.com/office/officeart/2009/3/layout/HorizontalOrganizationChart"/>
    <dgm:cxn modelId="{FAD97352-D97D-491C-A5C2-E558994DA0FF}" type="presParOf" srcId="{2CC77ADE-5F48-4708-BDC0-BDEA7A68DEF9}" destId="{CCB274DF-D06C-4E76-9A0D-30B0C452FB83}" srcOrd="0" destOrd="0" presId="urn:microsoft.com/office/officeart/2009/3/layout/HorizontalOrganizationChart"/>
    <dgm:cxn modelId="{6E69EBC2-A536-40A5-81D2-CB6CB3D7D6E6}" type="presParOf" srcId="{2CC77ADE-5F48-4708-BDC0-BDEA7A68DEF9}" destId="{1ED74277-8F88-4FB5-9FC0-C0031E69C52D}" srcOrd="1" destOrd="0" presId="urn:microsoft.com/office/officeart/2009/3/layout/HorizontalOrganizationChart"/>
    <dgm:cxn modelId="{06C8D16F-9F42-46A7-81B3-064A6D747ED9}" type="presParOf" srcId="{8B8143B2-621E-4942-A373-A93C02DAE5B0}" destId="{1405A078-6972-4B28-97C4-FA2061938C51}" srcOrd="1" destOrd="0" presId="urn:microsoft.com/office/officeart/2009/3/layout/HorizontalOrganizationChart"/>
    <dgm:cxn modelId="{95122877-B217-4945-908C-A3D0789AED57}" type="presParOf" srcId="{8B8143B2-621E-4942-A373-A93C02DAE5B0}" destId="{13125CEA-8311-4A25-9C53-EB61FCE7C1A6}" srcOrd="2" destOrd="0" presId="urn:microsoft.com/office/officeart/2009/3/layout/HorizontalOrganizationChart"/>
    <dgm:cxn modelId="{1AB3FC5B-887E-493E-9323-6A2D74DFF329}" type="presParOf" srcId="{17536BCB-CF29-4B26-B26D-3AC26203D330}" destId="{466C230E-ABC9-4C38-BAE4-80781F4F103B}" srcOrd="4" destOrd="0" presId="urn:microsoft.com/office/officeart/2009/3/layout/HorizontalOrganizationChart"/>
    <dgm:cxn modelId="{F2A5111F-4E3F-470E-8190-A1B3327413D2}" type="presParOf" srcId="{17536BCB-CF29-4B26-B26D-3AC26203D330}" destId="{AC25910A-3C48-4565-ABA0-423E208BB29B}" srcOrd="5" destOrd="0" presId="urn:microsoft.com/office/officeart/2009/3/layout/HorizontalOrganizationChart"/>
    <dgm:cxn modelId="{87109FBE-FDF0-467F-9359-D625D09FFB1F}" type="presParOf" srcId="{AC25910A-3C48-4565-ABA0-423E208BB29B}" destId="{0C2E4BF1-5300-49E2-BE6D-B3C3CCEB171F}" srcOrd="0" destOrd="0" presId="urn:microsoft.com/office/officeart/2009/3/layout/HorizontalOrganizationChart"/>
    <dgm:cxn modelId="{B27F8C2F-6E8C-4FB1-B0DC-BCD418F0F232}" type="presParOf" srcId="{0C2E4BF1-5300-49E2-BE6D-B3C3CCEB171F}" destId="{1DD3E71D-C237-40B0-B7DC-9F8BF2DB1A75}" srcOrd="0" destOrd="0" presId="urn:microsoft.com/office/officeart/2009/3/layout/HorizontalOrganizationChart"/>
    <dgm:cxn modelId="{B5DE9CE4-D0D5-46AD-A6C0-1AED8A8775E2}" type="presParOf" srcId="{0C2E4BF1-5300-49E2-BE6D-B3C3CCEB171F}" destId="{D783B8D3-65EF-4E5D-A6DD-9E8F87A90E77}" srcOrd="1" destOrd="0" presId="urn:microsoft.com/office/officeart/2009/3/layout/HorizontalOrganizationChart"/>
    <dgm:cxn modelId="{AF14EF96-D199-47A2-9AF0-E64C92A8D293}" type="presParOf" srcId="{AC25910A-3C48-4565-ABA0-423E208BB29B}" destId="{E7D33001-8669-444F-A4A1-B97219530957}" srcOrd="1" destOrd="0" presId="urn:microsoft.com/office/officeart/2009/3/layout/HorizontalOrganizationChart"/>
    <dgm:cxn modelId="{E231C91A-2816-4FC0-A1E1-E56055C04DAF}" type="presParOf" srcId="{AC25910A-3C48-4565-ABA0-423E208BB29B}" destId="{2C1881A5-7CF4-4721-A155-E8E758A88CCC}" srcOrd="2" destOrd="0" presId="urn:microsoft.com/office/officeart/2009/3/layout/HorizontalOrganizationChart"/>
    <dgm:cxn modelId="{8E52B1CC-B392-4C0F-9A64-B5A63962EFCF}" type="presParOf" srcId="{17536BCB-CF29-4B26-B26D-3AC26203D330}" destId="{75D89148-9196-49D4-B8D0-6141406771A9}" srcOrd="6" destOrd="0" presId="urn:microsoft.com/office/officeart/2009/3/layout/HorizontalOrganizationChart"/>
    <dgm:cxn modelId="{88F6A26F-3879-4E9D-AEC6-226D2CBC3389}" type="presParOf" srcId="{17536BCB-CF29-4B26-B26D-3AC26203D330}" destId="{F0EA894C-310F-40E4-ABAD-49ADAA38DCC1}" srcOrd="7" destOrd="0" presId="urn:microsoft.com/office/officeart/2009/3/layout/HorizontalOrganizationChart"/>
    <dgm:cxn modelId="{5E40FF50-19F7-4D93-AC45-22A1F759306E}" type="presParOf" srcId="{F0EA894C-310F-40E4-ABAD-49ADAA38DCC1}" destId="{83F9A17B-6691-49E0-B711-ADB22341AA41}" srcOrd="0" destOrd="0" presId="urn:microsoft.com/office/officeart/2009/3/layout/HorizontalOrganizationChart"/>
    <dgm:cxn modelId="{04901309-6769-4CE5-A5E7-0A4D592CF481}" type="presParOf" srcId="{83F9A17B-6691-49E0-B711-ADB22341AA41}" destId="{58C08EEF-54FF-4A74-8780-D54357D6703B}" srcOrd="0" destOrd="0" presId="urn:microsoft.com/office/officeart/2009/3/layout/HorizontalOrganizationChart"/>
    <dgm:cxn modelId="{88C5B2BE-D73D-491C-9AB1-8A83593EAC56}" type="presParOf" srcId="{83F9A17B-6691-49E0-B711-ADB22341AA41}" destId="{60E77ABC-ED4A-4B96-B22B-AD2C74B90883}" srcOrd="1" destOrd="0" presId="urn:microsoft.com/office/officeart/2009/3/layout/HorizontalOrganizationChart"/>
    <dgm:cxn modelId="{C355DA8E-D849-4130-8FF3-E95F0F7D9B48}" type="presParOf" srcId="{F0EA894C-310F-40E4-ABAD-49ADAA38DCC1}" destId="{4DF4E8D4-89B2-42DA-A8A4-F2FB05F9F79E}" srcOrd="1" destOrd="0" presId="urn:microsoft.com/office/officeart/2009/3/layout/HorizontalOrganizationChart"/>
    <dgm:cxn modelId="{F0E3AEF2-21AC-433F-83E9-196C63A4D3C5}" type="presParOf" srcId="{F0EA894C-310F-40E4-ABAD-49ADAA38DCC1}" destId="{8CC26572-26A0-4847-824A-A3A4CCD8AE38}" srcOrd="2" destOrd="0" presId="urn:microsoft.com/office/officeart/2009/3/layout/HorizontalOrganizationChart"/>
    <dgm:cxn modelId="{9504A9EE-9117-4D85-9C54-CB56D7F7B3C0}" type="presParOf" srcId="{79C4233B-5FD7-4296-9A4E-073FA951EC1F}" destId="{63D69446-6EB7-4F6A-838C-B7EA9EBB3A1F}" srcOrd="2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2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3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5801E02E-DE76-4901-A4AE-F99B55F28D05}" type="presParOf" srcId="{3F0E047A-397B-41EE-B3B1-AE7B8E6DF03B}" destId="{DF42F10D-566B-4869-8D82-960462769A30}" srcOrd="0" destOrd="0" presId="urn:microsoft.com/office/officeart/2009/3/layout/HorizontalOrganizationChart"/>
    <dgm:cxn modelId="{4AD29912-1584-4A4B-BAAA-783EFE7B0357}" type="presParOf" srcId="{3F0E047A-397B-41EE-B3B1-AE7B8E6DF03B}" destId="{80877157-25BC-4E03-82A8-CC6DFBBC4313}" srcOrd="1" destOrd="0" presId="urn:microsoft.com/office/officeart/2009/3/layout/HorizontalOrganizationChart"/>
    <dgm:cxn modelId="{DC2312EC-62D4-47CD-B3DB-423D5AB6BC39}" type="presParOf" srcId="{80877157-25BC-4E03-82A8-CC6DFBBC4313}" destId="{34248469-23C0-4144-BE99-E0A95373382C}" srcOrd="0" destOrd="0" presId="urn:microsoft.com/office/officeart/2009/3/layout/HorizontalOrganizationChart"/>
    <dgm:cxn modelId="{591DE00D-A95F-4154-9AF3-1C41963BCD6D}" type="presParOf" srcId="{34248469-23C0-4144-BE99-E0A95373382C}" destId="{4EE783D5-3EB1-4A6E-9AFC-549B6E6E8684}" srcOrd="0" destOrd="0" presId="urn:microsoft.com/office/officeart/2009/3/layout/HorizontalOrganizationChart"/>
    <dgm:cxn modelId="{8484FA98-DB77-4E92-AB5C-BE671567C11F}" type="presParOf" srcId="{34248469-23C0-4144-BE99-E0A95373382C}" destId="{766D4B7D-EB23-4069-9F46-C6B86B837F7F}" srcOrd="1" destOrd="0" presId="urn:microsoft.com/office/officeart/2009/3/layout/HorizontalOrganizationChart"/>
    <dgm:cxn modelId="{17BB4207-86DC-4491-B4C3-A9FD40F965E3}" type="presParOf" srcId="{80877157-25BC-4E03-82A8-CC6DFBBC4313}" destId="{7E42D260-51F8-4D50-A605-2DEE0C6399FC}" srcOrd="1" destOrd="0" presId="urn:microsoft.com/office/officeart/2009/3/layout/HorizontalOrganizationChart"/>
    <dgm:cxn modelId="{BE496014-B22B-4995-BAB3-1281D222510B}" type="presParOf" srcId="{80877157-25BC-4E03-82A8-CC6DFBBC4313}" destId="{BD13412F-9A91-4E22-AD40-A368111E68E3}" srcOrd="2" destOrd="0" presId="urn:microsoft.com/office/officeart/2009/3/layout/HorizontalOrganizationChart"/>
    <dgm:cxn modelId="{AB88FCD5-09A5-4B2A-887B-A1C5149BB894}" type="presParOf" srcId="{3F0E047A-397B-41EE-B3B1-AE7B8E6DF03B}" destId="{034CFB69-5E29-4255-A1FC-79B43FF094B9}" srcOrd="2" destOrd="0" presId="urn:microsoft.com/office/officeart/2009/3/layout/HorizontalOrganizationChart"/>
    <dgm:cxn modelId="{9D4AC22F-F99A-4FCE-BBA2-C3093636E35F}" type="presParOf" srcId="{3F0E047A-397B-41EE-B3B1-AE7B8E6DF03B}" destId="{23407709-9A9B-4D27-B1A1-E7E103EBFE38}" srcOrd="3" destOrd="0" presId="urn:microsoft.com/office/officeart/2009/3/layout/HorizontalOrganizationChart"/>
    <dgm:cxn modelId="{FE9BFC3B-2FB9-407D-9BFA-D95186C944B5}" type="presParOf" srcId="{23407709-9A9B-4D27-B1A1-E7E103EBFE38}" destId="{DF5E918F-1FE4-4F09-AD29-136673F8F0E5}" srcOrd="0" destOrd="0" presId="urn:microsoft.com/office/officeart/2009/3/layout/HorizontalOrganizationChart"/>
    <dgm:cxn modelId="{04C5EEB3-C502-4B21-9732-296567DD2601}" type="presParOf" srcId="{DF5E918F-1FE4-4F09-AD29-136673F8F0E5}" destId="{3A2F8008-83BF-4F65-81F0-BEA9970678B4}" srcOrd="0" destOrd="0" presId="urn:microsoft.com/office/officeart/2009/3/layout/HorizontalOrganizationChart"/>
    <dgm:cxn modelId="{80DC2E04-F82B-4028-86E7-08028C2E354B}" type="presParOf" srcId="{DF5E918F-1FE4-4F09-AD29-136673F8F0E5}" destId="{47F176A3-AE7D-4EB5-A8B5-8C50988875EE}" srcOrd="1" destOrd="0" presId="urn:microsoft.com/office/officeart/2009/3/layout/HorizontalOrganizationChart"/>
    <dgm:cxn modelId="{47EE2EB5-A6C1-4F29-9C28-50F9D3F65F20}" type="presParOf" srcId="{23407709-9A9B-4D27-B1A1-E7E103EBFE38}" destId="{278A591D-1E09-42F5-BA22-39040787FFA9}" srcOrd="1" destOrd="0" presId="urn:microsoft.com/office/officeart/2009/3/layout/HorizontalOrganizationChart"/>
    <dgm:cxn modelId="{86C3FD9E-71DE-4E7A-958A-6797E1EAC1AE}" type="presParOf" srcId="{23407709-9A9B-4D27-B1A1-E7E103EBFE38}" destId="{028342CB-2F77-4ED6-8C9B-E69F558B8655}" srcOrd="2" destOrd="0" presId="urn:microsoft.com/office/officeart/2009/3/layout/HorizontalOrganizationChart"/>
    <dgm:cxn modelId="{F0BDEFAB-FCA1-4103-89E4-D15C878B659F}" type="presParOf" srcId="{3F0E047A-397B-41EE-B3B1-AE7B8E6DF03B}" destId="{5DB19CAC-83F8-4AD4-9EA4-076F3A38DE5A}" srcOrd="4" destOrd="0" presId="urn:microsoft.com/office/officeart/2009/3/layout/HorizontalOrganizationChart"/>
    <dgm:cxn modelId="{7F1D87B5-F34D-4A13-9448-82C695CF0B25}" type="presParOf" srcId="{3F0E047A-397B-41EE-B3B1-AE7B8E6DF03B}" destId="{6F4109E3-AEB9-4513-AEA0-7FF0D54E90C5}" srcOrd="5" destOrd="0" presId="urn:microsoft.com/office/officeart/2009/3/layout/HorizontalOrganizationChart"/>
    <dgm:cxn modelId="{05069D1A-490B-4AB5-BCEA-2C5702D92256}" type="presParOf" srcId="{6F4109E3-AEB9-4513-AEA0-7FF0D54E90C5}" destId="{045895BF-5BF9-4A1A-9901-AC6DBEF88FC5}" srcOrd="0" destOrd="0" presId="urn:microsoft.com/office/officeart/2009/3/layout/HorizontalOrganizationChart"/>
    <dgm:cxn modelId="{6BE1EA44-F706-447F-B089-4F1341C0AA92}" type="presParOf" srcId="{045895BF-5BF9-4A1A-9901-AC6DBEF88FC5}" destId="{9FCFDC1A-0CF1-40AC-BF55-1010E6B0773E}" srcOrd="0" destOrd="0" presId="urn:microsoft.com/office/officeart/2009/3/layout/HorizontalOrganizationChart"/>
    <dgm:cxn modelId="{3BB26155-4560-48AF-A683-82514A57957B}" type="presParOf" srcId="{045895BF-5BF9-4A1A-9901-AC6DBEF88FC5}" destId="{B21F292F-58D2-4434-BDB5-DFE540ECA764}" srcOrd="1" destOrd="0" presId="urn:microsoft.com/office/officeart/2009/3/layout/HorizontalOrganizationChart"/>
    <dgm:cxn modelId="{A62B2738-1A65-4863-A55E-6C4D008AE5E5}" type="presParOf" srcId="{6F4109E3-AEB9-4513-AEA0-7FF0D54E90C5}" destId="{51A64AA2-E10D-4551-BEEE-A79E6D427813}" srcOrd="1" destOrd="0" presId="urn:microsoft.com/office/officeart/2009/3/layout/HorizontalOrganizationChart"/>
    <dgm:cxn modelId="{3189FB7E-E463-4CDF-8E2A-06B492FB7801}" type="presParOf" srcId="{6F4109E3-AEB9-4513-AEA0-7FF0D54E90C5}" destId="{0053FF2C-153C-4A0E-9CF2-7E5C3397C78F}" srcOrd="2" destOrd="0" presId="urn:microsoft.com/office/officeart/2009/3/layout/HorizontalOrganizationChart"/>
    <dgm:cxn modelId="{2C82F038-7CF2-4D42-85AF-20ED5CD158C6}" type="presParOf" srcId="{3F0E047A-397B-41EE-B3B1-AE7B8E6DF03B}" destId="{9FF327A4-5977-468F-A821-C582BC5FD045}" srcOrd="6" destOrd="0" presId="urn:microsoft.com/office/officeart/2009/3/layout/HorizontalOrganizationChart"/>
    <dgm:cxn modelId="{1E2E0C2C-9DF2-48F8-9E60-91272D1565F8}" type="presParOf" srcId="{3F0E047A-397B-41EE-B3B1-AE7B8E6DF03B}" destId="{B11A9152-0549-456D-BEFA-97FFB47A5B96}" srcOrd="7" destOrd="0" presId="urn:microsoft.com/office/officeart/2009/3/layout/HorizontalOrganizationChart"/>
    <dgm:cxn modelId="{DB669675-733D-4F44-A36C-BF901C4C9AE0}" type="presParOf" srcId="{B11A9152-0549-456D-BEFA-97FFB47A5B96}" destId="{E9F5799B-5825-4ECA-B5A7-A741B3F6C007}" srcOrd="0" destOrd="0" presId="urn:microsoft.com/office/officeart/2009/3/layout/HorizontalOrganizationChart"/>
    <dgm:cxn modelId="{38E33DC1-1EC5-4A90-9A40-5910AE1F8DDD}" type="presParOf" srcId="{E9F5799B-5825-4ECA-B5A7-A741B3F6C007}" destId="{705B5FED-C0DD-43C6-9BB8-A0A96FC57238}" srcOrd="0" destOrd="0" presId="urn:microsoft.com/office/officeart/2009/3/layout/HorizontalOrganizationChart"/>
    <dgm:cxn modelId="{ADCF5589-75B3-46EE-8787-65EC16575822}" type="presParOf" srcId="{E9F5799B-5825-4ECA-B5A7-A741B3F6C007}" destId="{BA105B32-A256-482A-BF78-B703B9A870A9}" srcOrd="1" destOrd="0" presId="urn:microsoft.com/office/officeart/2009/3/layout/HorizontalOrganizationChart"/>
    <dgm:cxn modelId="{7F1E7C6E-6FF2-4AA0-A63A-FD898E800B7E}" type="presParOf" srcId="{B11A9152-0549-456D-BEFA-97FFB47A5B96}" destId="{877D8896-C093-462F-9CF5-E9BF40655BBA}" srcOrd="1" destOrd="0" presId="urn:microsoft.com/office/officeart/2009/3/layout/HorizontalOrganizationChart"/>
    <dgm:cxn modelId="{B3814F38-E1CA-4208-A4DA-A94A099FD26A}" type="presParOf" srcId="{B11A9152-0549-456D-BEFA-97FFB47A5B96}" destId="{E3D65209-D574-4623-AB14-5D63BB9B07D8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4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5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6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7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FC1940E6-AAE0-4A26-BFD3-5CB36555822D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B0DB35B-974D-4879-8B80-B124B1CA59A7}" type="par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B8ED824F-84C7-428E-A3C3-8926DA8A4E66}" type="sib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A2DA51B4-E800-4067-8939-88B8D5F7D851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B47BC54-62B0-4C51-BDE8-EC5F3968B18E}" type="par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105E20F0-6187-42D6-820C-B3C00BB8C9C3}" type="sib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B23D6400-4DF3-40AF-9DCC-BD4E65DDC772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29038FC-5AE2-42EF-96EF-ABDA6283F7D6}" type="par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83DE1551-2B5E-4490-AA47-9D2C6E31AFC2}" type="sib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93BDAA25-7EC9-42C9-B7ED-0158621B665B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86F1F89-263D-4DD8-9B6F-168BCF18BD9D}" type="parTrans" cxnId="{C44D86A3-89E5-48D0-84E9-F73A52B4E693}">
      <dgm:prSet/>
      <dgm:spPr/>
      <dgm:t>
        <a:bodyPr/>
        <a:lstStyle/>
        <a:p>
          <a:pPr latinLnBrk="1"/>
          <a:endParaRPr lang="ko-KR" altLang="en-US"/>
        </a:p>
      </dgm:t>
    </dgm:pt>
    <dgm:pt modelId="{EFBDA691-A094-432E-8795-41EF17546488}" type="sibTrans" cxnId="{C44D86A3-89E5-48D0-84E9-F73A52B4E693}">
      <dgm:prSet/>
      <dgm:spPr/>
      <dgm:t>
        <a:bodyPr/>
        <a:lstStyle/>
        <a:p>
          <a:pPr latinLnBrk="1"/>
          <a:endParaRPr lang="ko-KR" altLang="en-US"/>
        </a:p>
      </dgm:t>
    </dgm:pt>
    <dgm:pt modelId="{872CC8EA-4D22-4BEC-90D6-27707E733368}">
      <dgm:prSet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F490C7F9-FAEB-4522-B474-47FAAECC6D1C}" type="parTrans" cxnId="{495F182E-BDB5-498E-BD90-1F7196881C51}">
      <dgm:prSet/>
      <dgm:spPr/>
      <dgm:t>
        <a:bodyPr/>
        <a:lstStyle/>
        <a:p>
          <a:pPr latinLnBrk="1"/>
          <a:endParaRPr lang="ko-KR" altLang="en-US"/>
        </a:p>
      </dgm:t>
    </dgm:pt>
    <dgm:pt modelId="{CB0CDC77-CBE7-4F8B-87D6-0198C0CE42C9}" type="sibTrans" cxnId="{495F182E-BDB5-498E-BD90-1F7196881C51}">
      <dgm:prSet/>
      <dgm:spPr/>
      <dgm:t>
        <a:bodyPr/>
        <a:lstStyle/>
        <a:p>
          <a:pPr latinLnBrk="1"/>
          <a:endParaRPr lang="ko-KR" altLang="en-US"/>
        </a:p>
      </dgm:t>
    </dgm:pt>
    <dgm:pt modelId="{E8023667-CAB5-4B5E-A75F-5756F38A1A19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874582C-AF5C-48F9-9B49-E7E455239366}" type="parTrans" cxnId="{62009358-89E0-4369-8C60-F0C23B3195D2}">
      <dgm:prSet/>
      <dgm:spPr/>
      <dgm:t>
        <a:bodyPr/>
        <a:lstStyle/>
        <a:p>
          <a:pPr latinLnBrk="1"/>
          <a:endParaRPr lang="ko-KR" altLang="en-US"/>
        </a:p>
      </dgm:t>
    </dgm:pt>
    <dgm:pt modelId="{A5CCA333-6718-49E4-AD0F-AE87309A8F60}" type="sibTrans" cxnId="{62009358-89E0-4369-8C60-F0C23B3195D2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B2A52-E7E2-4458-B93A-BFA3B4979208}" type="pres">
      <dgm:prSet presAssocID="{C90D5D0E-183C-49B1-9FA8-E36A6F45C5AB}" presName="hierRoot1" presStyleCnt="0">
        <dgm:presLayoutVars>
          <dgm:hierBranch val="init"/>
        </dgm:presLayoutVars>
      </dgm:prSet>
      <dgm:spPr/>
    </dgm:pt>
    <dgm:pt modelId="{F93BBAE5-583F-47E5-9422-D8AB924AEEF7}" type="pres">
      <dgm:prSet presAssocID="{C90D5D0E-183C-49B1-9FA8-E36A6F45C5AB}" presName="rootComposite1" presStyleCnt="0"/>
      <dgm:spPr/>
    </dgm:pt>
    <dgm:pt modelId="{FF7BBB0C-AB88-436E-9E4E-20E89A9F5963}" type="pres">
      <dgm:prSet presAssocID="{C90D5D0E-183C-49B1-9FA8-E36A6F45C5AB}" presName="rootText1" presStyleLbl="node0" presStyleIdx="0" presStyleCnt="1">
        <dgm:presLayoutVars>
          <dgm:chPref val="3"/>
        </dgm:presLayoutVars>
      </dgm:prSet>
      <dgm:spPr/>
    </dgm:pt>
    <dgm:pt modelId="{BBD4B069-693F-4AA0-B588-9E7DBF283BFE}" type="pres">
      <dgm:prSet presAssocID="{C90D5D0E-183C-49B1-9FA8-E36A6F45C5AB}" presName="rootConnector1" presStyleLbl="node1" presStyleIdx="0" presStyleCnt="0"/>
      <dgm:spPr/>
    </dgm:pt>
    <dgm:pt modelId="{E0600A88-D975-442F-A1D6-11B9CCEEF1DF}" type="pres">
      <dgm:prSet presAssocID="{C90D5D0E-183C-49B1-9FA8-E36A6F45C5AB}" presName="hierChild2" presStyleCnt="0"/>
      <dgm:spPr/>
    </dgm:pt>
    <dgm:pt modelId="{9791B378-B1C0-4D4C-A98E-7039392977C9}" type="pres">
      <dgm:prSet presAssocID="{CB0DB35B-974D-4879-8B80-B124B1CA59A7}" presName="Name64" presStyleLbl="parChTrans1D2" presStyleIdx="0" presStyleCnt="3"/>
      <dgm:spPr/>
    </dgm:pt>
    <dgm:pt modelId="{34774DA8-475F-4D69-A465-AC94F6FCA016}" type="pres">
      <dgm:prSet presAssocID="{FC1940E6-AAE0-4A26-BFD3-5CB36555822D}" presName="hierRoot2" presStyleCnt="0">
        <dgm:presLayoutVars>
          <dgm:hierBranch val="init"/>
        </dgm:presLayoutVars>
      </dgm:prSet>
      <dgm:spPr/>
    </dgm:pt>
    <dgm:pt modelId="{BA1DAC47-58C0-4862-A5A0-85C4B77AE8CA}" type="pres">
      <dgm:prSet presAssocID="{FC1940E6-AAE0-4A26-BFD3-5CB36555822D}" presName="rootComposite" presStyleCnt="0"/>
      <dgm:spPr/>
    </dgm:pt>
    <dgm:pt modelId="{517F8A63-4D31-4526-8A29-BE99E0AB1A0F}" type="pres">
      <dgm:prSet presAssocID="{FC1940E6-AAE0-4A26-BFD3-5CB36555822D}" presName="rootText" presStyleLbl="node2" presStyleIdx="0" presStyleCnt="3">
        <dgm:presLayoutVars>
          <dgm:chPref val="3"/>
        </dgm:presLayoutVars>
      </dgm:prSet>
      <dgm:spPr/>
    </dgm:pt>
    <dgm:pt modelId="{EA6E5E3D-5518-4CA2-9A1C-7B2641FDCED8}" type="pres">
      <dgm:prSet presAssocID="{FC1940E6-AAE0-4A26-BFD3-5CB36555822D}" presName="rootConnector" presStyleLbl="node2" presStyleIdx="0" presStyleCnt="3"/>
      <dgm:spPr/>
    </dgm:pt>
    <dgm:pt modelId="{201D79B9-164D-4DFB-BD8B-6E7AAE452973}" type="pres">
      <dgm:prSet presAssocID="{FC1940E6-AAE0-4A26-BFD3-5CB36555822D}" presName="hierChild4" presStyleCnt="0"/>
      <dgm:spPr/>
    </dgm:pt>
    <dgm:pt modelId="{2DD9A6B9-E42C-4248-8DE5-FC26F45AEF1B}" type="pres">
      <dgm:prSet presAssocID="{286F1F89-263D-4DD8-9B6F-168BCF18BD9D}" presName="Name64" presStyleLbl="parChTrans1D3" presStyleIdx="0" presStyleCnt="3"/>
      <dgm:spPr/>
    </dgm:pt>
    <dgm:pt modelId="{89DD564E-9D7D-40B7-B9FB-2C3B91256B4C}" type="pres">
      <dgm:prSet presAssocID="{93BDAA25-7EC9-42C9-B7ED-0158621B665B}" presName="hierRoot2" presStyleCnt="0">
        <dgm:presLayoutVars>
          <dgm:hierBranch val="init"/>
        </dgm:presLayoutVars>
      </dgm:prSet>
      <dgm:spPr/>
    </dgm:pt>
    <dgm:pt modelId="{AC16E397-87E9-461B-A1D6-D1230A6AD24C}" type="pres">
      <dgm:prSet presAssocID="{93BDAA25-7EC9-42C9-B7ED-0158621B665B}" presName="rootComposite" presStyleCnt="0"/>
      <dgm:spPr/>
    </dgm:pt>
    <dgm:pt modelId="{C162C199-A832-42E3-96B5-4AA8C26B031A}" type="pres">
      <dgm:prSet presAssocID="{93BDAA25-7EC9-42C9-B7ED-0158621B665B}" presName="rootText" presStyleLbl="node3" presStyleIdx="0" presStyleCnt="3">
        <dgm:presLayoutVars>
          <dgm:chPref val="3"/>
        </dgm:presLayoutVars>
      </dgm:prSet>
      <dgm:spPr/>
    </dgm:pt>
    <dgm:pt modelId="{257072B7-E9E1-4DBC-A612-2745EDEB4707}" type="pres">
      <dgm:prSet presAssocID="{93BDAA25-7EC9-42C9-B7ED-0158621B665B}" presName="rootConnector" presStyleLbl="node3" presStyleIdx="0" presStyleCnt="3"/>
      <dgm:spPr/>
    </dgm:pt>
    <dgm:pt modelId="{6173B741-971B-4E3E-8D1E-E0C83EF1463B}" type="pres">
      <dgm:prSet presAssocID="{93BDAA25-7EC9-42C9-B7ED-0158621B665B}" presName="hierChild4" presStyleCnt="0"/>
      <dgm:spPr/>
    </dgm:pt>
    <dgm:pt modelId="{B870C85F-7C4D-4B5D-A5C8-9C7AFBBDDDA5}" type="pres">
      <dgm:prSet presAssocID="{93BDAA25-7EC9-42C9-B7ED-0158621B665B}" presName="hierChild5" presStyleCnt="0"/>
      <dgm:spPr/>
    </dgm:pt>
    <dgm:pt modelId="{9CECF0FD-EE6F-4811-AC2E-431DE7FD6F80}" type="pres">
      <dgm:prSet presAssocID="{F490C7F9-FAEB-4522-B474-47FAAECC6D1C}" presName="Name64" presStyleLbl="parChTrans1D3" presStyleIdx="1" presStyleCnt="3"/>
      <dgm:spPr/>
    </dgm:pt>
    <dgm:pt modelId="{D8770C3C-E053-4A08-879C-9210FCA49B60}" type="pres">
      <dgm:prSet presAssocID="{872CC8EA-4D22-4BEC-90D6-27707E733368}" presName="hierRoot2" presStyleCnt="0">
        <dgm:presLayoutVars>
          <dgm:hierBranch val="init"/>
        </dgm:presLayoutVars>
      </dgm:prSet>
      <dgm:spPr/>
    </dgm:pt>
    <dgm:pt modelId="{FCD22243-757F-4486-B111-FE548B4735DB}" type="pres">
      <dgm:prSet presAssocID="{872CC8EA-4D22-4BEC-90D6-27707E733368}" presName="rootComposite" presStyleCnt="0"/>
      <dgm:spPr/>
    </dgm:pt>
    <dgm:pt modelId="{78E7006F-E11D-4284-AB6B-DE5F812D083D}" type="pres">
      <dgm:prSet presAssocID="{872CC8EA-4D22-4BEC-90D6-27707E733368}" presName="rootText" presStyleLbl="node3" presStyleIdx="1" presStyleCnt="3">
        <dgm:presLayoutVars>
          <dgm:chPref val="3"/>
        </dgm:presLayoutVars>
      </dgm:prSet>
      <dgm:spPr/>
    </dgm:pt>
    <dgm:pt modelId="{839C53F7-A537-4DCE-A019-2C69AB355D57}" type="pres">
      <dgm:prSet presAssocID="{872CC8EA-4D22-4BEC-90D6-27707E733368}" presName="rootConnector" presStyleLbl="node3" presStyleIdx="1" presStyleCnt="3"/>
      <dgm:spPr/>
    </dgm:pt>
    <dgm:pt modelId="{28260CEC-7C31-45F3-AA48-A8AAF7BD3067}" type="pres">
      <dgm:prSet presAssocID="{872CC8EA-4D22-4BEC-90D6-27707E733368}" presName="hierChild4" presStyleCnt="0"/>
      <dgm:spPr/>
    </dgm:pt>
    <dgm:pt modelId="{F79D0351-D472-4798-BCFC-BF6D805F325C}" type="pres">
      <dgm:prSet presAssocID="{872CC8EA-4D22-4BEC-90D6-27707E733368}" presName="hierChild5" presStyleCnt="0"/>
      <dgm:spPr/>
    </dgm:pt>
    <dgm:pt modelId="{E00B68C5-6A81-4BB5-A6B1-B8CCCD248203}" type="pres">
      <dgm:prSet presAssocID="{7874582C-AF5C-48F9-9B49-E7E455239366}" presName="Name64" presStyleLbl="parChTrans1D3" presStyleIdx="2" presStyleCnt="3"/>
      <dgm:spPr/>
    </dgm:pt>
    <dgm:pt modelId="{9201DA7F-509D-4EE8-98A9-88E1634CCC52}" type="pres">
      <dgm:prSet presAssocID="{E8023667-CAB5-4B5E-A75F-5756F38A1A19}" presName="hierRoot2" presStyleCnt="0">
        <dgm:presLayoutVars>
          <dgm:hierBranch val="init"/>
        </dgm:presLayoutVars>
      </dgm:prSet>
      <dgm:spPr/>
    </dgm:pt>
    <dgm:pt modelId="{EFC641DB-A565-47BD-87A9-8DBD5EF95394}" type="pres">
      <dgm:prSet presAssocID="{E8023667-CAB5-4B5E-A75F-5756F38A1A19}" presName="rootComposite" presStyleCnt="0"/>
      <dgm:spPr/>
    </dgm:pt>
    <dgm:pt modelId="{2E949E3A-F697-4547-BFFC-92F39F370075}" type="pres">
      <dgm:prSet presAssocID="{E8023667-CAB5-4B5E-A75F-5756F38A1A19}" presName="rootText" presStyleLbl="node3" presStyleIdx="2" presStyleCnt="3">
        <dgm:presLayoutVars>
          <dgm:chPref val="3"/>
        </dgm:presLayoutVars>
      </dgm:prSet>
      <dgm:spPr/>
    </dgm:pt>
    <dgm:pt modelId="{173ADCDD-9808-4F34-BE6B-03E9DEF749D4}" type="pres">
      <dgm:prSet presAssocID="{E8023667-CAB5-4B5E-A75F-5756F38A1A19}" presName="rootConnector" presStyleLbl="node3" presStyleIdx="2" presStyleCnt="3"/>
      <dgm:spPr/>
    </dgm:pt>
    <dgm:pt modelId="{A00513DE-870B-4608-A03E-57FF61803761}" type="pres">
      <dgm:prSet presAssocID="{E8023667-CAB5-4B5E-A75F-5756F38A1A19}" presName="hierChild4" presStyleCnt="0"/>
      <dgm:spPr/>
    </dgm:pt>
    <dgm:pt modelId="{CC86178B-2498-47B7-BDDC-4D4730D575E7}" type="pres">
      <dgm:prSet presAssocID="{E8023667-CAB5-4B5E-A75F-5756F38A1A19}" presName="hierChild5" presStyleCnt="0"/>
      <dgm:spPr/>
    </dgm:pt>
    <dgm:pt modelId="{1588C858-39C9-4259-A1BD-18E4526044B3}" type="pres">
      <dgm:prSet presAssocID="{FC1940E6-AAE0-4A26-BFD3-5CB36555822D}" presName="hierChild5" presStyleCnt="0"/>
      <dgm:spPr/>
    </dgm:pt>
    <dgm:pt modelId="{F141096D-2A44-498F-AC14-59ED54C5F41F}" type="pres">
      <dgm:prSet presAssocID="{6B47BC54-62B0-4C51-BDE8-EC5F3968B18E}" presName="Name64" presStyleLbl="parChTrans1D2" presStyleIdx="1" presStyleCnt="3"/>
      <dgm:spPr/>
    </dgm:pt>
    <dgm:pt modelId="{23AD0F23-B015-4FE0-A285-EA26247745F8}" type="pres">
      <dgm:prSet presAssocID="{A2DA51B4-E800-4067-8939-88B8D5F7D851}" presName="hierRoot2" presStyleCnt="0">
        <dgm:presLayoutVars>
          <dgm:hierBranch val="init"/>
        </dgm:presLayoutVars>
      </dgm:prSet>
      <dgm:spPr/>
    </dgm:pt>
    <dgm:pt modelId="{B39453D8-6B88-4EA8-93F3-0CC6F83C2CDF}" type="pres">
      <dgm:prSet presAssocID="{A2DA51B4-E800-4067-8939-88B8D5F7D851}" presName="rootComposite" presStyleCnt="0"/>
      <dgm:spPr/>
    </dgm:pt>
    <dgm:pt modelId="{4AFAEAD2-0029-4625-A1D4-6BBE879867FF}" type="pres">
      <dgm:prSet presAssocID="{A2DA51B4-E800-4067-8939-88B8D5F7D851}" presName="rootText" presStyleLbl="node2" presStyleIdx="1" presStyleCnt="3">
        <dgm:presLayoutVars>
          <dgm:chPref val="3"/>
        </dgm:presLayoutVars>
      </dgm:prSet>
      <dgm:spPr/>
    </dgm:pt>
    <dgm:pt modelId="{EF665CB8-1892-47F1-95AC-C0DAB9EE65A7}" type="pres">
      <dgm:prSet presAssocID="{A2DA51B4-E800-4067-8939-88B8D5F7D851}" presName="rootConnector" presStyleLbl="node2" presStyleIdx="1" presStyleCnt="3"/>
      <dgm:spPr/>
    </dgm:pt>
    <dgm:pt modelId="{9E035A26-7D36-44E9-863C-584A67F8700E}" type="pres">
      <dgm:prSet presAssocID="{A2DA51B4-E800-4067-8939-88B8D5F7D851}" presName="hierChild4" presStyleCnt="0"/>
      <dgm:spPr/>
    </dgm:pt>
    <dgm:pt modelId="{7821BD54-FEBC-49DB-9BF4-7D8FB7EE5C83}" type="pres">
      <dgm:prSet presAssocID="{A2DA51B4-E800-4067-8939-88B8D5F7D851}" presName="hierChild5" presStyleCnt="0"/>
      <dgm:spPr/>
    </dgm:pt>
    <dgm:pt modelId="{C739EA62-200D-4362-89AD-FC44E0782EC9}" type="pres">
      <dgm:prSet presAssocID="{C29038FC-5AE2-42EF-96EF-ABDA6283F7D6}" presName="Name64" presStyleLbl="parChTrans1D2" presStyleIdx="2" presStyleCnt="3"/>
      <dgm:spPr/>
    </dgm:pt>
    <dgm:pt modelId="{45E770E6-D048-4224-A45D-986ABC173F16}" type="pres">
      <dgm:prSet presAssocID="{B23D6400-4DF3-40AF-9DCC-BD4E65DDC772}" presName="hierRoot2" presStyleCnt="0">
        <dgm:presLayoutVars>
          <dgm:hierBranch val="init"/>
        </dgm:presLayoutVars>
      </dgm:prSet>
      <dgm:spPr/>
    </dgm:pt>
    <dgm:pt modelId="{B961C536-90EF-4331-85DB-83FC06F7FF93}" type="pres">
      <dgm:prSet presAssocID="{B23D6400-4DF3-40AF-9DCC-BD4E65DDC772}" presName="rootComposite" presStyleCnt="0"/>
      <dgm:spPr/>
    </dgm:pt>
    <dgm:pt modelId="{CEA9AC79-0BCE-4642-AA0F-E65B509D9976}" type="pres">
      <dgm:prSet presAssocID="{B23D6400-4DF3-40AF-9DCC-BD4E65DDC772}" presName="rootText" presStyleLbl="node2" presStyleIdx="2" presStyleCnt="3">
        <dgm:presLayoutVars>
          <dgm:chPref val="3"/>
        </dgm:presLayoutVars>
      </dgm:prSet>
      <dgm:spPr/>
    </dgm:pt>
    <dgm:pt modelId="{BE880471-29AD-4B91-8018-A61300019E00}" type="pres">
      <dgm:prSet presAssocID="{B23D6400-4DF3-40AF-9DCC-BD4E65DDC772}" presName="rootConnector" presStyleLbl="node2" presStyleIdx="2" presStyleCnt="3"/>
      <dgm:spPr/>
    </dgm:pt>
    <dgm:pt modelId="{140D311D-D7B6-43C6-B265-D3DAB650D08C}" type="pres">
      <dgm:prSet presAssocID="{B23D6400-4DF3-40AF-9DCC-BD4E65DDC772}" presName="hierChild4" presStyleCnt="0"/>
      <dgm:spPr/>
    </dgm:pt>
    <dgm:pt modelId="{FA2A859D-6E6D-4028-8151-98107FBCC019}" type="pres">
      <dgm:prSet presAssocID="{B23D6400-4DF3-40AF-9DCC-BD4E65DDC772}" presName="hierChild5" presStyleCnt="0"/>
      <dgm:spPr/>
    </dgm:pt>
    <dgm:pt modelId="{62D7B87C-08BD-466A-A0C3-A44EC2CD0544}" type="pres">
      <dgm:prSet presAssocID="{C90D5D0E-183C-49B1-9FA8-E36A6F45C5AB}" presName="hierChild3" presStyleCnt="0"/>
      <dgm:spPr/>
    </dgm:pt>
  </dgm:ptLst>
  <dgm:cxnLst>
    <dgm:cxn modelId="{7EDAD20A-A33C-4EAF-8D5E-409BA01ACDFB}" type="presOf" srcId="{FC1940E6-AAE0-4A26-BFD3-5CB36555822D}" destId="{EA6E5E3D-5518-4CA2-9A1C-7B2641FDCED8}" srcOrd="1" destOrd="0" presId="urn:microsoft.com/office/officeart/2009/3/layout/HorizontalOrganizationChart"/>
    <dgm:cxn modelId="{AC98A41D-49BD-4E8B-ADE5-1E73C6A4971C}" srcId="{8AB1115D-F11C-4928-957B-E6AC582508E1}" destId="{C90D5D0E-183C-49B1-9FA8-E36A6F45C5AB}" srcOrd="0" destOrd="0" parTransId="{A07E087E-7DA2-49D1-AF00-E08966E6029B}" sibTransId="{C4210363-83D1-4CAE-A530-3F9712761BF0}"/>
    <dgm:cxn modelId="{EF881020-0B52-402D-806B-5D944857A33F}" type="presOf" srcId="{E8023667-CAB5-4B5E-A75F-5756F38A1A19}" destId="{173ADCDD-9808-4F34-BE6B-03E9DEF749D4}" srcOrd="1" destOrd="0" presId="urn:microsoft.com/office/officeart/2009/3/layout/HorizontalOrganizationChart"/>
    <dgm:cxn modelId="{3DEC6824-5E99-478B-825D-F8303B0FA7AB}" type="presOf" srcId="{7874582C-AF5C-48F9-9B49-E7E455239366}" destId="{E00B68C5-6A81-4BB5-A6B1-B8CCCD248203}" srcOrd="0" destOrd="0" presId="urn:microsoft.com/office/officeart/2009/3/layout/HorizontalOrganizationChart"/>
    <dgm:cxn modelId="{495F182E-BDB5-498E-BD90-1F7196881C51}" srcId="{FC1940E6-AAE0-4A26-BFD3-5CB36555822D}" destId="{872CC8EA-4D22-4BEC-90D6-27707E733368}" srcOrd="1" destOrd="0" parTransId="{F490C7F9-FAEB-4522-B474-47FAAECC6D1C}" sibTransId="{CB0CDC77-CBE7-4F8B-87D6-0198C0CE42C9}"/>
    <dgm:cxn modelId="{B6AABE2F-A47D-424B-9C4B-E4B53808D2B0}" srcId="{C90D5D0E-183C-49B1-9FA8-E36A6F45C5AB}" destId="{A2DA51B4-E800-4067-8939-88B8D5F7D851}" srcOrd="1" destOrd="0" parTransId="{6B47BC54-62B0-4C51-BDE8-EC5F3968B18E}" sibTransId="{105E20F0-6187-42D6-820C-B3C00BB8C9C3}"/>
    <dgm:cxn modelId="{D1BDBE32-A1D9-4FA0-AC46-5C0BE492CA11}" type="presOf" srcId="{6B47BC54-62B0-4C51-BDE8-EC5F3968B18E}" destId="{F141096D-2A44-498F-AC14-59ED54C5F41F}" srcOrd="0" destOrd="0" presId="urn:microsoft.com/office/officeart/2009/3/layout/HorizontalOrganizationChart"/>
    <dgm:cxn modelId="{6E92715C-9222-4E07-83CB-753741425201}" type="presOf" srcId="{872CC8EA-4D22-4BEC-90D6-27707E733368}" destId="{78E7006F-E11D-4284-AB6B-DE5F812D083D}" srcOrd="0" destOrd="0" presId="urn:microsoft.com/office/officeart/2009/3/layout/HorizontalOrganizationChart"/>
    <dgm:cxn modelId="{BFFCDE42-9054-4909-9158-16AF3B003665}" type="presOf" srcId="{F490C7F9-FAEB-4522-B474-47FAAECC6D1C}" destId="{9CECF0FD-EE6F-4811-AC2E-431DE7FD6F80}" srcOrd="0" destOrd="0" presId="urn:microsoft.com/office/officeart/2009/3/layout/HorizontalOrganizationChart"/>
    <dgm:cxn modelId="{F3F3426A-0A68-4444-A764-4704CE7C068C}" srcId="{C90D5D0E-183C-49B1-9FA8-E36A6F45C5AB}" destId="{B23D6400-4DF3-40AF-9DCC-BD4E65DDC772}" srcOrd="2" destOrd="0" parTransId="{C29038FC-5AE2-42EF-96EF-ABDA6283F7D6}" sibTransId="{83DE1551-2B5E-4490-AA47-9D2C6E31AFC2}"/>
    <dgm:cxn modelId="{57CC316C-907F-4846-8EBC-BEF755F9106E}" type="presOf" srcId="{286F1F89-263D-4DD8-9B6F-168BCF18BD9D}" destId="{2DD9A6B9-E42C-4248-8DE5-FC26F45AEF1B}" srcOrd="0" destOrd="0" presId="urn:microsoft.com/office/officeart/2009/3/layout/HorizontalOrganizationChart"/>
    <dgm:cxn modelId="{B6BE124D-ABC0-4F59-9DF4-7C53DCFED675}" type="presOf" srcId="{B23D6400-4DF3-40AF-9DCC-BD4E65DDC772}" destId="{BE880471-29AD-4B91-8018-A61300019E00}" srcOrd="1" destOrd="0" presId="urn:microsoft.com/office/officeart/2009/3/layout/HorizontalOrganizationChart"/>
    <dgm:cxn modelId="{62009358-89E0-4369-8C60-F0C23B3195D2}" srcId="{FC1940E6-AAE0-4A26-BFD3-5CB36555822D}" destId="{E8023667-CAB5-4B5E-A75F-5756F38A1A19}" srcOrd="2" destOrd="0" parTransId="{7874582C-AF5C-48F9-9B49-E7E455239366}" sibTransId="{A5CCA333-6718-49E4-AD0F-AE87309A8F60}"/>
    <dgm:cxn modelId="{63977496-E9EF-4102-A49E-FFBBA5558A30}" type="presOf" srcId="{A2DA51B4-E800-4067-8939-88B8D5F7D851}" destId="{4AFAEAD2-0029-4625-A1D4-6BBE879867FF}" srcOrd="0" destOrd="0" presId="urn:microsoft.com/office/officeart/2009/3/layout/HorizontalOrganizationChart"/>
    <dgm:cxn modelId="{8B1DBE98-6277-463B-84DB-340A6742F61F}" type="presOf" srcId="{A2DA51B4-E800-4067-8939-88B8D5F7D851}" destId="{EF665CB8-1892-47F1-95AC-C0DAB9EE65A7}" srcOrd="1" destOrd="0" presId="urn:microsoft.com/office/officeart/2009/3/layout/HorizontalOrganizationChart"/>
    <dgm:cxn modelId="{CE0F6E9F-030E-4D68-AF78-BC90326A31C1}" type="presOf" srcId="{872CC8EA-4D22-4BEC-90D6-27707E733368}" destId="{839C53F7-A537-4DCE-A019-2C69AB355D57}" srcOrd="1" destOrd="0" presId="urn:microsoft.com/office/officeart/2009/3/layout/HorizontalOrganizationChart"/>
    <dgm:cxn modelId="{C44D86A3-89E5-48D0-84E9-F73A52B4E693}" srcId="{FC1940E6-AAE0-4A26-BFD3-5CB36555822D}" destId="{93BDAA25-7EC9-42C9-B7ED-0158621B665B}" srcOrd="0" destOrd="0" parTransId="{286F1F89-263D-4DD8-9B6F-168BCF18BD9D}" sibTransId="{EFBDA691-A094-432E-8795-41EF17546488}"/>
    <dgm:cxn modelId="{6418DBA5-5694-4BC8-B385-3E4AF73B42B7}" type="presOf" srcId="{93BDAA25-7EC9-42C9-B7ED-0158621B665B}" destId="{257072B7-E9E1-4DBC-A612-2745EDEB4707}" srcOrd="1" destOrd="0" presId="urn:microsoft.com/office/officeart/2009/3/layout/HorizontalOrganizationChart"/>
    <dgm:cxn modelId="{012B75A6-8395-443E-A139-3E5A6B106F95}" type="presOf" srcId="{C90D5D0E-183C-49B1-9FA8-E36A6F45C5AB}" destId="{BBD4B069-693F-4AA0-B588-9E7DBF283BFE}" srcOrd="1" destOrd="0" presId="urn:microsoft.com/office/officeart/2009/3/layout/HorizontalOrganizationChart"/>
    <dgm:cxn modelId="{0C5B59AD-174C-4164-B0F8-8D5BF7AC20A3}" type="presOf" srcId="{93BDAA25-7EC9-42C9-B7ED-0158621B665B}" destId="{C162C199-A832-42E3-96B5-4AA8C26B031A}" srcOrd="0" destOrd="0" presId="urn:microsoft.com/office/officeart/2009/3/layout/HorizontalOrganizationChart"/>
    <dgm:cxn modelId="{3F7F8EB1-8EE0-492F-8F00-79D394EF48AC}" type="presOf" srcId="{FC1940E6-AAE0-4A26-BFD3-5CB36555822D}" destId="{517F8A63-4D31-4526-8A29-BE99E0AB1A0F}" srcOrd="0" destOrd="0" presId="urn:microsoft.com/office/officeart/2009/3/layout/HorizontalOrganizationChart"/>
    <dgm:cxn modelId="{36924AB3-4163-4583-95A0-E70357968CE3}" type="presOf" srcId="{C90D5D0E-183C-49B1-9FA8-E36A6F45C5AB}" destId="{FF7BBB0C-AB88-436E-9E4E-20E89A9F5963}" srcOrd="0" destOrd="0" presId="urn:microsoft.com/office/officeart/2009/3/layout/HorizontalOrganizationChart"/>
    <dgm:cxn modelId="{2DA7B7C4-22A2-4ED6-825F-78B5FFFA20F3}" type="presOf" srcId="{C29038FC-5AE2-42EF-96EF-ABDA6283F7D6}" destId="{C739EA62-200D-4362-89AD-FC44E0782EC9}" srcOrd="0" destOrd="0" presId="urn:microsoft.com/office/officeart/2009/3/layout/HorizontalOrganizationChart"/>
    <dgm:cxn modelId="{0D7299CF-E851-4EFA-AF60-CB6A0EA320CD}" type="presOf" srcId="{E8023667-CAB5-4B5E-A75F-5756F38A1A19}" destId="{2E949E3A-F697-4547-BFFC-92F39F370075}" srcOrd="0" destOrd="0" presId="urn:microsoft.com/office/officeart/2009/3/layout/HorizontalOrganizationChart"/>
    <dgm:cxn modelId="{DF036FD6-653B-4384-AA1B-76F71B24024D}" srcId="{C90D5D0E-183C-49B1-9FA8-E36A6F45C5AB}" destId="{FC1940E6-AAE0-4A26-BFD3-5CB36555822D}" srcOrd="0" destOrd="0" parTransId="{CB0DB35B-974D-4879-8B80-B124B1CA59A7}" sibTransId="{B8ED824F-84C7-428E-A3C3-8926DA8A4E66}"/>
    <dgm:cxn modelId="{DDCB3ADE-0CCB-45FE-A015-5F6C7BAF591D}" type="presOf" srcId="{B23D6400-4DF3-40AF-9DCC-BD4E65DDC772}" destId="{CEA9AC79-0BCE-4642-AA0F-E65B509D9976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BF0067EA-2F82-4B46-BA2F-9248045C9A4A}" type="presOf" srcId="{CB0DB35B-974D-4879-8B80-B124B1CA59A7}" destId="{9791B378-B1C0-4D4C-A98E-7039392977C9}" srcOrd="0" destOrd="0" presId="urn:microsoft.com/office/officeart/2009/3/layout/HorizontalOrganizationChart"/>
    <dgm:cxn modelId="{C2EC92DF-41A5-45B3-A7A9-0753DFC623D0}" type="presParOf" srcId="{22556EA6-33FA-4E58-8293-7F460D659C0C}" destId="{661B2A52-E7E2-4458-B93A-BFA3B4979208}" srcOrd="0" destOrd="0" presId="urn:microsoft.com/office/officeart/2009/3/layout/HorizontalOrganizationChart"/>
    <dgm:cxn modelId="{6B61E631-EE5B-4D65-B90F-5DE095DD92FF}" type="presParOf" srcId="{661B2A52-E7E2-4458-B93A-BFA3B4979208}" destId="{F93BBAE5-583F-47E5-9422-D8AB924AEEF7}" srcOrd="0" destOrd="0" presId="urn:microsoft.com/office/officeart/2009/3/layout/HorizontalOrganizationChart"/>
    <dgm:cxn modelId="{F5350653-126B-4F8C-8671-1468EE4D60CD}" type="presParOf" srcId="{F93BBAE5-583F-47E5-9422-D8AB924AEEF7}" destId="{FF7BBB0C-AB88-436E-9E4E-20E89A9F5963}" srcOrd="0" destOrd="0" presId="urn:microsoft.com/office/officeart/2009/3/layout/HorizontalOrganizationChart"/>
    <dgm:cxn modelId="{FD3AFF7E-5F8E-42CB-8186-979C8F80A1DB}" type="presParOf" srcId="{F93BBAE5-583F-47E5-9422-D8AB924AEEF7}" destId="{BBD4B069-693F-4AA0-B588-9E7DBF283BFE}" srcOrd="1" destOrd="0" presId="urn:microsoft.com/office/officeart/2009/3/layout/HorizontalOrganizationChart"/>
    <dgm:cxn modelId="{BCD81FCC-9A00-487F-9188-F73D01554B63}" type="presParOf" srcId="{661B2A52-E7E2-4458-B93A-BFA3B4979208}" destId="{E0600A88-D975-442F-A1D6-11B9CCEEF1DF}" srcOrd="1" destOrd="0" presId="urn:microsoft.com/office/officeart/2009/3/layout/HorizontalOrganizationChart"/>
    <dgm:cxn modelId="{59A1582A-CFF8-4BBE-B6A2-2D5F0E8D7669}" type="presParOf" srcId="{E0600A88-D975-442F-A1D6-11B9CCEEF1DF}" destId="{9791B378-B1C0-4D4C-A98E-7039392977C9}" srcOrd="0" destOrd="0" presId="urn:microsoft.com/office/officeart/2009/3/layout/HorizontalOrganizationChart"/>
    <dgm:cxn modelId="{3DB97CA4-30CA-4D98-A958-4ACEF59406CC}" type="presParOf" srcId="{E0600A88-D975-442F-A1D6-11B9CCEEF1DF}" destId="{34774DA8-475F-4D69-A465-AC94F6FCA016}" srcOrd="1" destOrd="0" presId="urn:microsoft.com/office/officeart/2009/3/layout/HorizontalOrganizationChart"/>
    <dgm:cxn modelId="{B6FCE8BD-5EA4-4A59-A0EB-FB76054A066F}" type="presParOf" srcId="{34774DA8-475F-4D69-A465-AC94F6FCA016}" destId="{BA1DAC47-58C0-4862-A5A0-85C4B77AE8CA}" srcOrd="0" destOrd="0" presId="urn:microsoft.com/office/officeart/2009/3/layout/HorizontalOrganizationChart"/>
    <dgm:cxn modelId="{AA805820-28A3-4449-8893-DC9285D08CCF}" type="presParOf" srcId="{BA1DAC47-58C0-4862-A5A0-85C4B77AE8CA}" destId="{517F8A63-4D31-4526-8A29-BE99E0AB1A0F}" srcOrd="0" destOrd="0" presId="urn:microsoft.com/office/officeart/2009/3/layout/HorizontalOrganizationChart"/>
    <dgm:cxn modelId="{9BA18538-ABA9-4284-8E2E-944B4603D958}" type="presParOf" srcId="{BA1DAC47-58C0-4862-A5A0-85C4B77AE8CA}" destId="{EA6E5E3D-5518-4CA2-9A1C-7B2641FDCED8}" srcOrd="1" destOrd="0" presId="urn:microsoft.com/office/officeart/2009/3/layout/HorizontalOrganizationChart"/>
    <dgm:cxn modelId="{EF014495-F5B9-400B-8A88-A185CD59CDCF}" type="presParOf" srcId="{34774DA8-475F-4D69-A465-AC94F6FCA016}" destId="{201D79B9-164D-4DFB-BD8B-6E7AAE452973}" srcOrd="1" destOrd="0" presId="urn:microsoft.com/office/officeart/2009/3/layout/HorizontalOrganizationChart"/>
    <dgm:cxn modelId="{171EAB80-8ED6-48A3-8A11-9125FDD1D807}" type="presParOf" srcId="{201D79B9-164D-4DFB-BD8B-6E7AAE452973}" destId="{2DD9A6B9-E42C-4248-8DE5-FC26F45AEF1B}" srcOrd="0" destOrd="0" presId="urn:microsoft.com/office/officeart/2009/3/layout/HorizontalOrganizationChart"/>
    <dgm:cxn modelId="{E9DEC260-0AF2-485A-A68C-71F77B8369EA}" type="presParOf" srcId="{201D79B9-164D-4DFB-BD8B-6E7AAE452973}" destId="{89DD564E-9D7D-40B7-B9FB-2C3B91256B4C}" srcOrd="1" destOrd="0" presId="urn:microsoft.com/office/officeart/2009/3/layout/HorizontalOrganizationChart"/>
    <dgm:cxn modelId="{E8B445CE-A382-4684-A47E-EC0FC219342D}" type="presParOf" srcId="{89DD564E-9D7D-40B7-B9FB-2C3B91256B4C}" destId="{AC16E397-87E9-461B-A1D6-D1230A6AD24C}" srcOrd="0" destOrd="0" presId="urn:microsoft.com/office/officeart/2009/3/layout/HorizontalOrganizationChart"/>
    <dgm:cxn modelId="{963AF987-99E7-4D64-B5C3-A2CED791BDDC}" type="presParOf" srcId="{AC16E397-87E9-461B-A1D6-D1230A6AD24C}" destId="{C162C199-A832-42E3-96B5-4AA8C26B031A}" srcOrd="0" destOrd="0" presId="urn:microsoft.com/office/officeart/2009/3/layout/HorizontalOrganizationChart"/>
    <dgm:cxn modelId="{4FB4BAB9-9901-48F1-BB75-DE9814BFCE9D}" type="presParOf" srcId="{AC16E397-87E9-461B-A1D6-D1230A6AD24C}" destId="{257072B7-E9E1-4DBC-A612-2745EDEB4707}" srcOrd="1" destOrd="0" presId="urn:microsoft.com/office/officeart/2009/3/layout/HorizontalOrganizationChart"/>
    <dgm:cxn modelId="{28735010-16E8-4A31-91DB-5C17C727ABC0}" type="presParOf" srcId="{89DD564E-9D7D-40B7-B9FB-2C3B91256B4C}" destId="{6173B741-971B-4E3E-8D1E-E0C83EF1463B}" srcOrd="1" destOrd="0" presId="urn:microsoft.com/office/officeart/2009/3/layout/HorizontalOrganizationChart"/>
    <dgm:cxn modelId="{8525A924-5684-4782-952E-30DF1DA7FDEB}" type="presParOf" srcId="{89DD564E-9D7D-40B7-B9FB-2C3B91256B4C}" destId="{B870C85F-7C4D-4B5D-A5C8-9C7AFBBDDDA5}" srcOrd="2" destOrd="0" presId="urn:microsoft.com/office/officeart/2009/3/layout/HorizontalOrganizationChart"/>
    <dgm:cxn modelId="{3B1E0E95-E93E-41A5-AE54-C425584BD724}" type="presParOf" srcId="{201D79B9-164D-4DFB-BD8B-6E7AAE452973}" destId="{9CECF0FD-EE6F-4811-AC2E-431DE7FD6F80}" srcOrd="2" destOrd="0" presId="urn:microsoft.com/office/officeart/2009/3/layout/HorizontalOrganizationChart"/>
    <dgm:cxn modelId="{50BCBEE0-507A-4AD4-80DE-FFDBE3E7D70F}" type="presParOf" srcId="{201D79B9-164D-4DFB-BD8B-6E7AAE452973}" destId="{D8770C3C-E053-4A08-879C-9210FCA49B60}" srcOrd="3" destOrd="0" presId="urn:microsoft.com/office/officeart/2009/3/layout/HorizontalOrganizationChart"/>
    <dgm:cxn modelId="{8B1E2B86-34B5-4D45-9B56-FE3DE8941E5A}" type="presParOf" srcId="{D8770C3C-E053-4A08-879C-9210FCA49B60}" destId="{FCD22243-757F-4486-B111-FE548B4735DB}" srcOrd="0" destOrd="0" presId="urn:microsoft.com/office/officeart/2009/3/layout/HorizontalOrganizationChart"/>
    <dgm:cxn modelId="{3E6344F2-14DA-4DC4-9A2E-FFD3618893DD}" type="presParOf" srcId="{FCD22243-757F-4486-B111-FE548B4735DB}" destId="{78E7006F-E11D-4284-AB6B-DE5F812D083D}" srcOrd="0" destOrd="0" presId="urn:microsoft.com/office/officeart/2009/3/layout/HorizontalOrganizationChart"/>
    <dgm:cxn modelId="{E1E512BA-5A2F-4B9D-8EB3-58277A5ED4DD}" type="presParOf" srcId="{FCD22243-757F-4486-B111-FE548B4735DB}" destId="{839C53F7-A537-4DCE-A019-2C69AB355D57}" srcOrd="1" destOrd="0" presId="urn:microsoft.com/office/officeart/2009/3/layout/HorizontalOrganizationChart"/>
    <dgm:cxn modelId="{AB5AE26F-CEC2-48C6-8815-EB4B8853FB70}" type="presParOf" srcId="{D8770C3C-E053-4A08-879C-9210FCA49B60}" destId="{28260CEC-7C31-45F3-AA48-A8AAF7BD3067}" srcOrd="1" destOrd="0" presId="urn:microsoft.com/office/officeart/2009/3/layout/HorizontalOrganizationChart"/>
    <dgm:cxn modelId="{FA67A169-3DE7-4BFA-8BFB-02C3E7CEF50E}" type="presParOf" srcId="{D8770C3C-E053-4A08-879C-9210FCA49B60}" destId="{F79D0351-D472-4798-BCFC-BF6D805F325C}" srcOrd="2" destOrd="0" presId="urn:microsoft.com/office/officeart/2009/3/layout/HorizontalOrganizationChart"/>
    <dgm:cxn modelId="{F0522916-38BD-4F4A-9267-0D4A411E0822}" type="presParOf" srcId="{201D79B9-164D-4DFB-BD8B-6E7AAE452973}" destId="{E00B68C5-6A81-4BB5-A6B1-B8CCCD248203}" srcOrd="4" destOrd="0" presId="urn:microsoft.com/office/officeart/2009/3/layout/HorizontalOrganizationChart"/>
    <dgm:cxn modelId="{43567A7B-1384-4C20-B370-E110B8F1DB85}" type="presParOf" srcId="{201D79B9-164D-4DFB-BD8B-6E7AAE452973}" destId="{9201DA7F-509D-4EE8-98A9-88E1634CCC52}" srcOrd="5" destOrd="0" presId="urn:microsoft.com/office/officeart/2009/3/layout/HorizontalOrganizationChart"/>
    <dgm:cxn modelId="{39F6F450-EF3D-4FEA-B4BB-8445BBA5A54B}" type="presParOf" srcId="{9201DA7F-509D-4EE8-98A9-88E1634CCC52}" destId="{EFC641DB-A565-47BD-87A9-8DBD5EF95394}" srcOrd="0" destOrd="0" presId="urn:microsoft.com/office/officeart/2009/3/layout/HorizontalOrganizationChart"/>
    <dgm:cxn modelId="{98ACD1A3-7B9B-4D21-8A92-1435D92C8309}" type="presParOf" srcId="{EFC641DB-A565-47BD-87A9-8DBD5EF95394}" destId="{2E949E3A-F697-4547-BFFC-92F39F370075}" srcOrd="0" destOrd="0" presId="urn:microsoft.com/office/officeart/2009/3/layout/HorizontalOrganizationChart"/>
    <dgm:cxn modelId="{98AB9547-4624-4F50-89CD-3DB5D252B72B}" type="presParOf" srcId="{EFC641DB-A565-47BD-87A9-8DBD5EF95394}" destId="{173ADCDD-9808-4F34-BE6B-03E9DEF749D4}" srcOrd="1" destOrd="0" presId="urn:microsoft.com/office/officeart/2009/3/layout/HorizontalOrganizationChart"/>
    <dgm:cxn modelId="{D64E80AC-D470-4E4F-BC67-B5365B5F22A2}" type="presParOf" srcId="{9201DA7F-509D-4EE8-98A9-88E1634CCC52}" destId="{A00513DE-870B-4608-A03E-57FF61803761}" srcOrd="1" destOrd="0" presId="urn:microsoft.com/office/officeart/2009/3/layout/HorizontalOrganizationChart"/>
    <dgm:cxn modelId="{EC71DEF8-227B-4206-8F88-E5ADB988E757}" type="presParOf" srcId="{9201DA7F-509D-4EE8-98A9-88E1634CCC52}" destId="{CC86178B-2498-47B7-BDDC-4D4730D575E7}" srcOrd="2" destOrd="0" presId="urn:microsoft.com/office/officeart/2009/3/layout/HorizontalOrganizationChart"/>
    <dgm:cxn modelId="{DF5EA14C-1827-4894-AA7A-233913041EDD}" type="presParOf" srcId="{34774DA8-475F-4D69-A465-AC94F6FCA016}" destId="{1588C858-39C9-4259-A1BD-18E4526044B3}" srcOrd="2" destOrd="0" presId="urn:microsoft.com/office/officeart/2009/3/layout/HorizontalOrganizationChart"/>
    <dgm:cxn modelId="{BE4D3747-07FA-47D1-9CA4-439F6E1DF217}" type="presParOf" srcId="{E0600A88-D975-442F-A1D6-11B9CCEEF1DF}" destId="{F141096D-2A44-498F-AC14-59ED54C5F41F}" srcOrd="2" destOrd="0" presId="urn:microsoft.com/office/officeart/2009/3/layout/HorizontalOrganizationChart"/>
    <dgm:cxn modelId="{F03FD9E5-756C-4508-BB8A-B8DDFE604C55}" type="presParOf" srcId="{E0600A88-D975-442F-A1D6-11B9CCEEF1DF}" destId="{23AD0F23-B015-4FE0-A285-EA26247745F8}" srcOrd="3" destOrd="0" presId="urn:microsoft.com/office/officeart/2009/3/layout/HorizontalOrganizationChart"/>
    <dgm:cxn modelId="{BDAD8117-27ED-4BB6-B729-3CD86EDEFE19}" type="presParOf" srcId="{23AD0F23-B015-4FE0-A285-EA26247745F8}" destId="{B39453D8-6B88-4EA8-93F3-0CC6F83C2CDF}" srcOrd="0" destOrd="0" presId="urn:microsoft.com/office/officeart/2009/3/layout/HorizontalOrganizationChart"/>
    <dgm:cxn modelId="{4149E407-5749-47A1-AC92-43343F747FA9}" type="presParOf" srcId="{B39453D8-6B88-4EA8-93F3-0CC6F83C2CDF}" destId="{4AFAEAD2-0029-4625-A1D4-6BBE879867FF}" srcOrd="0" destOrd="0" presId="urn:microsoft.com/office/officeart/2009/3/layout/HorizontalOrganizationChart"/>
    <dgm:cxn modelId="{58AE2397-19F9-4D3F-A432-01A32CFAD3CE}" type="presParOf" srcId="{B39453D8-6B88-4EA8-93F3-0CC6F83C2CDF}" destId="{EF665CB8-1892-47F1-95AC-C0DAB9EE65A7}" srcOrd="1" destOrd="0" presId="urn:microsoft.com/office/officeart/2009/3/layout/HorizontalOrganizationChart"/>
    <dgm:cxn modelId="{EF9BD712-1FD8-4739-8C22-AA7A7F399EAF}" type="presParOf" srcId="{23AD0F23-B015-4FE0-A285-EA26247745F8}" destId="{9E035A26-7D36-44E9-863C-584A67F8700E}" srcOrd="1" destOrd="0" presId="urn:microsoft.com/office/officeart/2009/3/layout/HorizontalOrganizationChart"/>
    <dgm:cxn modelId="{1D2B9140-90C6-44FB-8AE1-7AF15FC5CD6B}" type="presParOf" srcId="{23AD0F23-B015-4FE0-A285-EA26247745F8}" destId="{7821BD54-FEBC-49DB-9BF4-7D8FB7EE5C83}" srcOrd="2" destOrd="0" presId="urn:microsoft.com/office/officeart/2009/3/layout/HorizontalOrganizationChart"/>
    <dgm:cxn modelId="{6FFD13FE-541E-451A-9686-C671B0D3D167}" type="presParOf" srcId="{E0600A88-D975-442F-A1D6-11B9CCEEF1DF}" destId="{C739EA62-200D-4362-89AD-FC44E0782EC9}" srcOrd="4" destOrd="0" presId="urn:microsoft.com/office/officeart/2009/3/layout/HorizontalOrganizationChart"/>
    <dgm:cxn modelId="{5283293B-F3F2-4D3C-B5ED-400C2670427D}" type="presParOf" srcId="{E0600A88-D975-442F-A1D6-11B9CCEEF1DF}" destId="{45E770E6-D048-4224-A45D-986ABC173F16}" srcOrd="5" destOrd="0" presId="urn:microsoft.com/office/officeart/2009/3/layout/HorizontalOrganizationChart"/>
    <dgm:cxn modelId="{0C082C92-9EA0-4D67-B30A-E5BB2CC7E4E1}" type="presParOf" srcId="{45E770E6-D048-4224-A45D-986ABC173F16}" destId="{B961C536-90EF-4331-85DB-83FC06F7FF93}" srcOrd="0" destOrd="0" presId="urn:microsoft.com/office/officeart/2009/3/layout/HorizontalOrganizationChart"/>
    <dgm:cxn modelId="{0315AC8F-1010-4265-BAE1-44DBABDF4F46}" type="presParOf" srcId="{B961C536-90EF-4331-85DB-83FC06F7FF93}" destId="{CEA9AC79-0BCE-4642-AA0F-E65B509D9976}" srcOrd="0" destOrd="0" presId="urn:microsoft.com/office/officeart/2009/3/layout/HorizontalOrganizationChart"/>
    <dgm:cxn modelId="{99690B36-353E-45B6-AF76-611C85B03E56}" type="presParOf" srcId="{B961C536-90EF-4331-85DB-83FC06F7FF93}" destId="{BE880471-29AD-4B91-8018-A61300019E00}" srcOrd="1" destOrd="0" presId="urn:microsoft.com/office/officeart/2009/3/layout/HorizontalOrganizationChart"/>
    <dgm:cxn modelId="{E9F9ED6A-592E-40A4-80CF-0415813FA87D}" type="presParOf" srcId="{45E770E6-D048-4224-A45D-986ABC173F16}" destId="{140D311D-D7B6-43C6-B265-D3DAB650D08C}" srcOrd="1" destOrd="0" presId="urn:microsoft.com/office/officeart/2009/3/layout/HorizontalOrganizationChart"/>
    <dgm:cxn modelId="{1FBD927A-9949-49FC-BDBC-AE61876BCC27}" type="presParOf" srcId="{45E770E6-D048-4224-A45D-986ABC173F16}" destId="{FA2A859D-6E6D-4028-8151-98107FBCC019}" srcOrd="2" destOrd="0" presId="urn:microsoft.com/office/officeart/2009/3/layout/HorizontalOrganizationChart"/>
    <dgm:cxn modelId="{E75E63B4-174B-4307-9A8D-1208C1C872C0}" type="presParOf" srcId="{661B2A52-E7E2-4458-B93A-BFA3B4979208}" destId="{62D7B87C-08BD-466A-A0C3-A44EC2CD05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8B53B164-B935-4D1E-8F8A-2EE04D6DA93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68C26AFF-AF3C-4FA3-A02F-E65BDE0F32A4}" type="par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B1308D3D-021F-4EB6-830E-5730B8E991CB}" type="sib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1382C547-5812-4C82-80E4-53EAEF731FFC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0726DDEF-5766-4C33-86CD-99892F75F765}" type="par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3B37E171-E8FF-4007-B7B7-BA74132542CC}" type="sib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AB225780-DCB4-4D13-B153-5742D4986700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01E273A6-BF1C-431D-8972-7D02D130EA25}" type="par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F918B2C-771B-41F2-8F82-55E37D82B395}" type="sib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05BE4E6-655E-4A9F-AB18-7E78F98ACEE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4C51948-786D-4076-941F-97F4C637A202}" type="par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5CC6314B-36CB-4FBA-9DC8-C5596D2A90D6}" type="sib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26D4FCF3-BEF3-4599-9766-42D4CEE555FF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A0A2F51B-2EDC-4F21-9272-3B42D01DE8A7}" type="parTrans" cxnId="{120D347A-7F12-4E9D-A7E2-042C8A740438}">
      <dgm:prSet/>
      <dgm:spPr/>
      <dgm:t>
        <a:bodyPr/>
        <a:lstStyle/>
        <a:p>
          <a:pPr latinLnBrk="1"/>
          <a:endParaRPr lang="ko-KR" altLang="en-US"/>
        </a:p>
      </dgm:t>
    </dgm:pt>
    <dgm:pt modelId="{F30BF7B0-F104-47A0-87DE-C3642A58804A}" type="sibTrans" cxnId="{120D347A-7F12-4E9D-A7E2-042C8A740438}">
      <dgm:prSet/>
      <dgm:spPr/>
      <dgm:t>
        <a:bodyPr/>
        <a:lstStyle/>
        <a:p>
          <a:pPr latinLnBrk="1"/>
          <a:endParaRPr lang="ko-KR" altLang="en-US"/>
        </a:p>
      </dgm:t>
    </dgm:pt>
    <dgm:pt modelId="{6A6401D2-C5A5-4E98-B5EB-FC3FADE67CF4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0F05A00E-1D39-47CC-A785-B6AD6B9A0DCE}" type="parTrans" cxnId="{C4BF1C6C-661C-4AC8-9E41-191895B727B2}">
      <dgm:prSet/>
      <dgm:spPr/>
      <dgm:t>
        <a:bodyPr/>
        <a:lstStyle/>
        <a:p>
          <a:pPr latinLnBrk="1"/>
          <a:endParaRPr lang="ko-KR" altLang="en-US"/>
        </a:p>
      </dgm:t>
    </dgm:pt>
    <dgm:pt modelId="{441A99C1-830E-4942-8AEE-05E821566092}" type="sibTrans" cxnId="{C4BF1C6C-661C-4AC8-9E41-191895B727B2}">
      <dgm:prSet/>
      <dgm:spPr/>
      <dgm:t>
        <a:bodyPr/>
        <a:lstStyle/>
        <a:p>
          <a:pPr latinLnBrk="1"/>
          <a:endParaRPr lang="ko-KR" altLang="en-US"/>
        </a:p>
      </dgm:t>
    </dgm:pt>
    <dgm:pt modelId="{D9C6FC31-2DDA-442C-B43B-1F7CD56766A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F78FB60C-2C78-42AF-B85A-5A742E2155BD}" type="parTrans" cxnId="{EAC54B7A-1744-458D-9728-06384A7FB67C}">
      <dgm:prSet/>
      <dgm:spPr/>
      <dgm:t>
        <a:bodyPr/>
        <a:lstStyle/>
        <a:p>
          <a:pPr latinLnBrk="1"/>
          <a:endParaRPr lang="ko-KR" altLang="en-US"/>
        </a:p>
      </dgm:t>
    </dgm:pt>
    <dgm:pt modelId="{E9C44C66-7656-45D4-B3D1-5A8F2C5A817E}" type="sibTrans" cxnId="{EAC54B7A-1744-458D-9728-06384A7FB67C}">
      <dgm:prSet/>
      <dgm:spPr/>
      <dgm:t>
        <a:bodyPr/>
        <a:lstStyle/>
        <a:p>
          <a:pPr latinLnBrk="1"/>
          <a:endParaRPr lang="ko-KR" altLang="en-US"/>
        </a:p>
      </dgm:t>
    </dgm:pt>
    <dgm:pt modelId="{854C4784-565E-487D-9D15-07699BB99E9D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48AF0196-C2A3-4950-B995-DA04FE83C318}" type="parTrans" cxnId="{3DADE5E2-2FB5-4F78-93F8-71D009E647BE}">
      <dgm:prSet/>
      <dgm:spPr/>
      <dgm:t>
        <a:bodyPr/>
        <a:lstStyle/>
        <a:p>
          <a:pPr latinLnBrk="1"/>
          <a:endParaRPr lang="ko-KR" altLang="en-US"/>
        </a:p>
      </dgm:t>
    </dgm:pt>
    <dgm:pt modelId="{4A176E16-EB17-4649-A9D5-AAD52E1223E0}" type="sibTrans" cxnId="{3DADE5E2-2FB5-4F78-93F8-71D009E647BE}">
      <dgm:prSet/>
      <dgm:spPr/>
      <dgm:t>
        <a:bodyPr/>
        <a:lstStyle/>
        <a:p>
          <a:pPr latinLnBrk="1"/>
          <a:endParaRPr lang="ko-KR" altLang="en-US"/>
        </a:p>
      </dgm:t>
    </dgm:pt>
    <dgm:pt modelId="{87543550-DA5C-442C-86D2-F8728F2121C3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BB82851-3BB1-4CE7-86FB-858CA84588BC}" type="parTrans" cxnId="{D0C88C4C-80C0-4757-9B61-7997F2C23A52}">
      <dgm:prSet/>
      <dgm:spPr/>
      <dgm:t>
        <a:bodyPr/>
        <a:lstStyle/>
        <a:p>
          <a:pPr latinLnBrk="1"/>
          <a:endParaRPr lang="ko-KR" altLang="en-US"/>
        </a:p>
      </dgm:t>
    </dgm:pt>
    <dgm:pt modelId="{D2AAF503-0189-4E2D-8767-A07939D67E1B}" type="sibTrans" cxnId="{D0C88C4C-80C0-4757-9B61-7997F2C23A52}">
      <dgm:prSet/>
      <dgm:spPr/>
      <dgm:t>
        <a:bodyPr/>
        <a:lstStyle/>
        <a:p>
          <a:pPr latinLnBrk="1"/>
          <a:endParaRPr lang="ko-KR" altLang="en-US"/>
        </a:p>
      </dgm:t>
    </dgm:pt>
    <dgm:pt modelId="{C072C784-626E-4A66-814C-2C06DF499605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3A188D0-18D1-4E55-BF07-2852D3ADDB43}" type="parTrans" cxnId="{BC25DDEC-9305-4163-BC2C-ABE75FD1F236}">
      <dgm:prSet/>
      <dgm:spPr/>
      <dgm:t>
        <a:bodyPr/>
        <a:lstStyle/>
        <a:p>
          <a:pPr latinLnBrk="1"/>
          <a:endParaRPr lang="ko-KR" altLang="en-US"/>
        </a:p>
      </dgm:t>
    </dgm:pt>
    <dgm:pt modelId="{82A04701-2DBF-4CF8-8D49-7955B98ADCE3}" type="sibTrans" cxnId="{BC25DDEC-9305-4163-BC2C-ABE75FD1F236}">
      <dgm:prSet/>
      <dgm:spPr/>
      <dgm:t>
        <a:bodyPr/>
        <a:lstStyle/>
        <a:p>
          <a:pPr latinLnBrk="1"/>
          <a:endParaRPr lang="ko-KR" altLang="en-US"/>
        </a:p>
      </dgm:t>
    </dgm:pt>
    <dgm:pt modelId="{8DE1B749-70B6-44BD-954A-0C5074EFB4A8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56473839-4398-45C0-B8F9-EC73463D3DD5}" type="parTrans" cxnId="{E179E61D-C7A7-407F-996D-28C5F52E4993}">
      <dgm:prSet/>
      <dgm:spPr/>
      <dgm:t>
        <a:bodyPr/>
        <a:lstStyle/>
        <a:p>
          <a:pPr latinLnBrk="1"/>
          <a:endParaRPr lang="ko-KR" altLang="en-US"/>
        </a:p>
      </dgm:t>
    </dgm:pt>
    <dgm:pt modelId="{4DEF855D-E036-4B8F-AA89-0F501C03BD64}" type="sibTrans" cxnId="{E179E61D-C7A7-407F-996D-28C5F52E4993}">
      <dgm:prSet/>
      <dgm:spPr/>
      <dgm:t>
        <a:bodyPr/>
        <a:lstStyle/>
        <a:p>
          <a:pPr latinLnBrk="1"/>
          <a:endParaRPr lang="ko-KR" altLang="en-US"/>
        </a:p>
      </dgm:t>
    </dgm:pt>
    <dgm:pt modelId="{C247FF25-2557-40F1-8D5E-AB0FC1BF655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652C08CB-E0D6-4FDF-98AA-04C7D9D87238}" type="parTrans" cxnId="{C4E91009-CC75-43C2-A0C2-AA22D498C4C9}">
      <dgm:prSet/>
      <dgm:spPr/>
      <dgm:t>
        <a:bodyPr/>
        <a:lstStyle/>
        <a:p>
          <a:pPr latinLnBrk="1"/>
          <a:endParaRPr lang="ko-KR" altLang="en-US"/>
        </a:p>
      </dgm:t>
    </dgm:pt>
    <dgm:pt modelId="{D3604D77-593A-45C7-A1D8-59E239EBEA32}" type="sibTrans" cxnId="{C4E91009-CC75-43C2-A0C2-AA22D498C4C9}">
      <dgm:prSet/>
      <dgm:spPr/>
      <dgm:t>
        <a:bodyPr/>
        <a:lstStyle/>
        <a:p>
          <a:pPr latinLnBrk="1"/>
          <a:endParaRPr lang="ko-KR" altLang="en-US"/>
        </a:p>
      </dgm:t>
    </dgm:pt>
    <dgm:pt modelId="{7BD51359-EFF8-4B9E-812C-897A195A160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44EF7BDA-B908-41CB-B6C5-0D7712AC490F}" type="parTrans" cxnId="{F503DD44-6F59-48F6-95E1-BCBD0E732D18}">
      <dgm:prSet/>
      <dgm:spPr/>
      <dgm:t>
        <a:bodyPr/>
        <a:lstStyle/>
        <a:p>
          <a:pPr latinLnBrk="1"/>
          <a:endParaRPr lang="ko-KR" altLang="en-US"/>
        </a:p>
      </dgm:t>
    </dgm:pt>
    <dgm:pt modelId="{0F0F9ED6-7B52-4F8A-8417-FB30A087C51C}" type="sibTrans" cxnId="{F503DD44-6F59-48F6-95E1-BCBD0E732D18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CB5DEFD4-8B73-4A62-AAF7-6D5F95835248}" type="pres">
      <dgm:prSet presAssocID="{68C26AFF-AF3C-4FA3-A02F-E65BDE0F32A4}" presName="Name64" presStyleLbl="parChTrans1D2" presStyleIdx="0" presStyleCnt="4"/>
      <dgm:spPr/>
    </dgm:pt>
    <dgm:pt modelId="{E890769D-3479-44CF-A3D4-0E983FDF4201}" type="pres">
      <dgm:prSet presAssocID="{8B53B164-B935-4D1E-8F8A-2EE04D6DA932}" presName="hierRoot2" presStyleCnt="0">
        <dgm:presLayoutVars>
          <dgm:hierBranch val="init"/>
        </dgm:presLayoutVars>
      </dgm:prSet>
      <dgm:spPr/>
    </dgm:pt>
    <dgm:pt modelId="{FA1484D3-F48B-430B-9B21-A74E3234A7CF}" type="pres">
      <dgm:prSet presAssocID="{8B53B164-B935-4D1E-8F8A-2EE04D6DA932}" presName="rootComposite" presStyleCnt="0"/>
      <dgm:spPr/>
    </dgm:pt>
    <dgm:pt modelId="{36F381D3-76DB-44A2-B78C-3E5274EFCC1D}" type="pres">
      <dgm:prSet presAssocID="{8B53B164-B935-4D1E-8F8A-2EE04D6DA932}" presName="rootText" presStyleLbl="node2" presStyleIdx="0" presStyleCnt="4">
        <dgm:presLayoutVars>
          <dgm:chPref val="3"/>
        </dgm:presLayoutVars>
      </dgm:prSet>
      <dgm:spPr/>
    </dgm:pt>
    <dgm:pt modelId="{08A64A5F-7706-4179-B308-97106699998D}" type="pres">
      <dgm:prSet presAssocID="{8B53B164-B935-4D1E-8F8A-2EE04D6DA932}" presName="rootConnector" presStyleLbl="node2" presStyleIdx="0" presStyleCnt="4"/>
      <dgm:spPr/>
    </dgm:pt>
    <dgm:pt modelId="{820BDD42-66F3-4F92-8DF1-2BABE116720D}" type="pres">
      <dgm:prSet presAssocID="{8B53B164-B935-4D1E-8F8A-2EE04D6DA932}" presName="hierChild4" presStyleCnt="0"/>
      <dgm:spPr/>
    </dgm:pt>
    <dgm:pt modelId="{E86784E5-47B8-4445-84A5-C3969B09270A}" type="pres">
      <dgm:prSet presAssocID="{A0A2F51B-2EDC-4F21-9272-3B42D01DE8A7}" presName="Name64" presStyleLbl="parChTrans1D3" presStyleIdx="0" presStyleCnt="9"/>
      <dgm:spPr/>
    </dgm:pt>
    <dgm:pt modelId="{2534EADE-828D-47DE-8E79-7F8B803C7AD8}" type="pres">
      <dgm:prSet presAssocID="{26D4FCF3-BEF3-4599-9766-42D4CEE555FF}" presName="hierRoot2" presStyleCnt="0">
        <dgm:presLayoutVars>
          <dgm:hierBranch val="init"/>
        </dgm:presLayoutVars>
      </dgm:prSet>
      <dgm:spPr/>
    </dgm:pt>
    <dgm:pt modelId="{C49BDF98-BDD3-447F-9D87-BDA05FA27302}" type="pres">
      <dgm:prSet presAssocID="{26D4FCF3-BEF3-4599-9766-42D4CEE555FF}" presName="rootComposite" presStyleCnt="0"/>
      <dgm:spPr/>
    </dgm:pt>
    <dgm:pt modelId="{A053CEFB-0220-4C2E-8C20-275B5A036C99}" type="pres">
      <dgm:prSet presAssocID="{26D4FCF3-BEF3-4599-9766-42D4CEE555FF}" presName="rootText" presStyleLbl="node3" presStyleIdx="0" presStyleCnt="9">
        <dgm:presLayoutVars>
          <dgm:chPref val="3"/>
        </dgm:presLayoutVars>
      </dgm:prSet>
      <dgm:spPr/>
    </dgm:pt>
    <dgm:pt modelId="{94289882-6B26-462F-8757-EFE54EE0A12B}" type="pres">
      <dgm:prSet presAssocID="{26D4FCF3-BEF3-4599-9766-42D4CEE555FF}" presName="rootConnector" presStyleLbl="node3" presStyleIdx="0" presStyleCnt="9"/>
      <dgm:spPr/>
    </dgm:pt>
    <dgm:pt modelId="{2FDEC1B0-86C7-431E-8BE9-164DA2D2428A}" type="pres">
      <dgm:prSet presAssocID="{26D4FCF3-BEF3-4599-9766-42D4CEE555FF}" presName="hierChild4" presStyleCnt="0"/>
      <dgm:spPr/>
    </dgm:pt>
    <dgm:pt modelId="{5D4CFF65-3BAC-4F5F-8984-36ED761B655E}" type="pres">
      <dgm:prSet presAssocID="{26D4FCF3-BEF3-4599-9766-42D4CEE555FF}" presName="hierChild5" presStyleCnt="0"/>
      <dgm:spPr/>
    </dgm:pt>
    <dgm:pt modelId="{7CB50F9F-8FB9-4E33-93E6-20378B6393DD}" type="pres">
      <dgm:prSet presAssocID="{0F05A00E-1D39-47CC-A785-B6AD6B9A0DCE}" presName="Name64" presStyleLbl="parChTrans1D3" presStyleIdx="1" presStyleCnt="9"/>
      <dgm:spPr/>
    </dgm:pt>
    <dgm:pt modelId="{0D41FEDC-9847-41E6-BE68-33D0A4E3BBA8}" type="pres">
      <dgm:prSet presAssocID="{6A6401D2-C5A5-4E98-B5EB-FC3FADE67CF4}" presName="hierRoot2" presStyleCnt="0">
        <dgm:presLayoutVars>
          <dgm:hierBranch val="init"/>
        </dgm:presLayoutVars>
      </dgm:prSet>
      <dgm:spPr/>
    </dgm:pt>
    <dgm:pt modelId="{E043B6A1-F24E-4D18-8867-D76C0ED76E6B}" type="pres">
      <dgm:prSet presAssocID="{6A6401D2-C5A5-4E98-B5EB-FC3FADE67CF4}" presName="rootComposite" presStyleCnt="0"/>
      <dgm:spPr/>
    </dgm:pt>
    <dgm:pt modelId="{A9916898-14F1-4723-A257-E7F7A3C17D06}" type="pres">
      <dgm:prSet presAssocID="{6A6401D2-C5A5-4E98-B5EB-FC3FADE67CF4}" presName="rootText" presStyleLbl="node3" presStyleIdx="1" presStyleCnt="9">
        <dgm:presLayoutVars>
          <dgm:chPref val="3"/>
        </dgm:presLayoutVars>
      </dgm:prSet>
      <dgm:spPr/>
    </dgm:pt>
    <dgm:pt modelId="{8A8C7815-B5CC-4833-8933-42A92BB17CA6}" type="pres">
      <dgm:prSet presAssocID="{6A6401D2-C5A5-4E98-B5EB-FC3FADE67CF4}" presName="rootConnector" presStyleLbl="node3" presStyleIdx="1" presStyleCnt="9"/>
      <dgm:spPr/>
    </dgm:pt>
    <dgm:pt modelId="{815CA49C-0C0A-4AE9-A2EC-2C2B078CE01D}" type="pres">
      <dgm:prSet presAssocID="{6A6401D2-C5A5-4E98-B5EB-FC3FADE67CF4}" presName="hierChild4" presStyleCnt="0"/>
      <dgm:spPr/>
    </dgm:pt>
    <dgm:pt modelId="{02ADD009-E6E8-456B-8422-7BEA867EAA2A}" type="pres">
      <dgm:prSet presAssocID="{6A6401D2-C5A5-4E98-B5EB-FC3FADE67CF4}" presName="hierChild5" presStyleCnt="0"/>
      <dgm:spPr/>
    </dgm:pt>
    <dgm:pt modelId="{F3194C13-2FCF-41FE-8A68-F25068319A69}" type="pres">
      <dgm:prSet presAssocID="{F78FB60C-2C78-42AF-B85A-5A742E2155BD}" presName="Name64" presStyleLbl="parChTrans1D3" presStyleIdx="2" presStyleCnt="9"/>
      <dgm:spPr/>
    </dgm:pt>
    <dgm:pt modelId="{0DA1CD70-5A79-4383-9F48-9A999ED586BD}" type="pres">
      <dgm:prSet presAssocID="{D9C6FC31-2DDA-442C-B43B-1F7CD56766A5}" presName="hierRoot2" presStyleCnt="0">
        <dgm:presLayoutVars>
          <dgm:hierBranch val="init"/>
        </dgm:presLayoutVars>
      </dgm:prSet>
      <dgm:spPr/>
    </dgm:pt>
    <dgm:pt modelId="{6A59A2E4-76BB-440A-97C1-7CF1814FB216}" type="pres">
      <dgm:prSet presAssocID="{D9C6FC31-2DDA-442C-B43B-1F7CD56766A5}" presName="rootComposite" presStyleCnt="0"/>
      <dgm:spPr/>
    </dgm:pt>
    <dgm:pt modelId="{08C404B2-D8BA-4DCA-B2C8-5B96BBD76CAD}" type="pres">
      <dgm:prSet presAssocID="{D9C6FC31-2DDA-442C-B43B-1F7CD56766A5}" presName="rootText" presStyleLbl="node3" presStyleIdx="2" presStyleCnt="9">
        <dgm:presLayoutVars>
          <dgm:chPref val="3"/>
        </dgm:presLayoutVars>
      </dgm:prSet>
      <dgm:spPr/>
    </dgm:pt>
    <dgm:pt modelId="{F9C452CB-D8F5-42D5-8B1C-B49EF7709A9D}" type="pres">
      <dgm:prSet presAssocID="{D9C6FC31-2DDA-442C-B43B-1F7CD56766A5}" presName="rootConnector" presStyleLbl="node3" presStyleIdx="2" presStyleCnt="9"/>
      <dgm:spPr/>
    </dgm:pt>
    <dgm:pt modelId="{4163C9F6-2CA9-4E35-923A-81673446E721}" type="pres">
      <dgm:prSet presAssocID="{D9C6FC31-2DDA-442C-B43B-1F7CD56766A5}" presName="hierChild4" presStyleCnt="0"/>
      <dgm:spPr/>
    </dgm:pt>
    <dgm:pt modelId="{7BD90D24-3B4E-4829-9232-FCBDD68A1C77}" type="pres">
      <dgm:prSet presAssocID="{D9C6FC31-2DDA-442C-B43B-1F7CD56766A5}" presName="hierChild5" presStyleCnt="0"/>
      <dgm:spPr/>
    </dgm:pt>
    <dgm:pt modelId="{F3DE77E8-F71D-43D6-AC0A-BD4FE28FAE53}" type="pres">
      <dgm:prSet presAssocID="{48AF0196-C2A3-4950-B995-DA04FE83C318}" presName="Name64" presStyleLbl="parChTrans1D3" presStyleIdx="3" presStyleCnt="9"/>
      <dgm:spPr/>
    </dgm:pt>
    <dgm:pt modelId="{52918378-35BD-439F-887A-6959F36F9623}" type="pres">
      <dgm:prSet presAssocID="{854C4784-565E-487D-9D15-07699BB99E9D}" presName="hierRoot2" presStyleCnt="0">
        <dgm:presLayoutVars>
          <dgm:hierBranch val="init"/>
        </dgm:presLayoutVars>
      </dgm:prSet>
      <dgm:spPr/>
    </dgm:pt>
    <dgm:pt modelId="{16D34E7D-2803-445E-BD9C-68337A269A20}" type="pres">
      <dgm:prSet presAssocID="{854C4784-565E-487D-9D15-07699BB99E9D}" presName="rootComposite" presStyleCnt="0"/>
      <dgm:spPr/>
    </dgm:pt>
    <dgm:pt modelId="{E3BC26F7-6CFF-4ECC-B203-B8F43D2B422B}" type="pres">
      <dgm:prSet presAssocID="{854C4784-565E-487D-9D15-07699BB99E9D}" presName="rootText" presStyleLbl="node3" presStyleIdx="3" presStyleCnt="9">
        <dgm:presLayoutVars>
          <dgm:chPref val="3"/>
        </dgm:presLayoutVars>
      </dgm:prSet>
      <dgm:spPr/>
    </dgm:pt>
    <dgm:pt modelId="{136BF4A6-21A8-4766-BD39-967647B09876}" type="pres">
      <dgm:prSet presAssocID="{854C4784-565E-487D-9D15-07699BB99E9D}" presName="rootConnector" presStyleLbl="node3" presStyleIdx="3" presStyleCnt="9"/>
      <dgm:spPr/>
    </dgm:pt>
    <dgm:pt modelId="{6647CD89-B23C-4CD6-BAC8-DEDE5F0F8AB4}" type="pres">
      <dgm:prSet presAssocID="{854C4784-565E-487D-9D15-07699BB99E9D}" presName="hierChild4" presStyleCnt="0"/>
      <dgm:spPr/>
    </dgm:pt>
    <dgm:pt modelId="{43F2E02A-B3F5-46B5-BF1E-3C533C07E78E}" type="pres">
      <dgm:prSet presAssocID="{854C4784-565E-487D-9D15-07699BB99E9D}" presName="hierChild5" presStyleCnt="0"/>
      <dgm:spPr/>
    </dgm:pt>
    <dgm:pt modelId="{E199D3AC-19A1-4BBE-99E0-638575F7A58A}" type="pres">
      <dgm:prSet presAssocID="{0BB82851-3BB1-4CE7-86FB-858CA84588BC}" presName="Name64" presStyleLbl="parChTrans1D3" presStyleIdx="4" presStyleCnt="9"/>
      <dgm:spPr/>
    </dgm:pt>
    <dgm:pt modelId="{86A00DF4-B1F6-4C41-80E8-D00CF8CF0248}" type="pres">
      <dgm:prSet presAssocID="{87543550-DA5C-442C-86D2-F8728F2121C3}" presName="hierRoot2" presStyleCnt="0">
        <dgm:presLayoutVars>
          <dgm:hierBranch val="init"/>
        </dgm:presLayoutVars>
      </dgm:prSet>
      <dgm:spPr/>
    </dgm:pt>
    <dgm:pt modelId="{1581DAD3-0BF5-4FF5-928C-CAE80E3124E3}" type="pres">
      <dgm:prSet presAssocID="{87543550-DA5C-442C-86D2-F8728F2121C3}" presName="rootComposite" presStyleCnt="0"/>
      <dgm:spPr/>
    </dgm:pt>
    <dgm:pt modelId="{8ADB0544-7506-4B06-B627-A731019B9E42}" type="pres">
      <dgm:prSet presAssocID="{87543550-DA5C-442C-86D2-F8728F2121C3}" presName="rootText" presStyleLbl="node3" presStyleIdx="4" presStyleCnt="9">
        <dgm:presLayoutVars>
          <dgm:chPref val="3"/>
        </dgm:presLayoutVars>
      </dgm:prSet>
      <dgm:spPr/>
    </dgm:pt>
    <dgm:pt modelId="{C42D1874-0CE8-491E-8D34-F4CCBAB11335}" type="pres">
      <dgm:prSet presAssocID="{87543550-DA5C-442C-86D2-F8728F2121C3}" presName="rootConnector" presStyleLbl="node3" presStyleIdx="4" presStyleCnt="9"/>
      <dgm:spPr/>
    </dgm:pt>
    <dgm:pt modelId="{C93F5231-5B05-47E2-96F4-3324DAFC2A61}" type="pres">
      <dgm:prSet presAssocID="{87543550-DA5C-442C-86D2-F8728F2121C3}" presName="hierChild4" presStyleCnt="0"/>
      <dgm:spPr/>
    </dgm:pt>
    <dgm:pt modelId="{E9BF4F71-1DF6-4F12-9B5C-1AD9D156CF8C}" type="pres">
      <dgm:prSet presAssocID="{87543550-DA5C-442C-86D2-F8728F2121C3}" presName="hierChild5" presStyleCnt="0"/>
      <dgm:spPr/>
    </dgm:pt>
    <dgm:pt modelId="{C1D54E6B-199E-49CB-858E-B75FA11C6EC4}" type="pres">
      <dgm:prSet presAssocID="{73A188D0-18D1-4E55-BF07-2852D3ADDB43}" presName="Name64" presStyleLbl="parChTrans1D3" presStyleIdx="5" presStyleCnt="9"/>
      <dgm:spPr/>
    </dgm:pt>
    <dgm:pt modelId="{E880BADA-44D2-494B-8D26-41A87AEBADF6}" type="pres">
      <dgm:prSet presAssocID="{C072C784-626E-4A66-814C-2C06DF499605}" presName="hierRoot2" presStyleCnt="0">
        <dgm:presLayoutVars>
          <dgm:hierBranch val="init"/>
        </dgm:presLayoutVars>
      </dgm:prSet>
      <dgm:spPr/>
    </dgm:pt>
    <dgm:pt modelId="{F3696981-68D0-4660-9206-79DDC382663B}" type="pres">
      <dgm:prSet presAssocID="{C072C784-626E-4A66-814C-2C06DF499605}" presName="rootComposite" presStyleCnt="0"/>
      <dgm:spPr/>
    </dgm:pt>
    <dgm:pt modelId="{A0528EE5-48CF-4BD2-BC0B-464009B1225E}" type="pres">
      <dgm:prSet presAssocID="{C072C784-626E-4A66-814C-2C06DF499605}" presName="rootText" presStyleLbl="node3" presStyleIdx="5" presStyleCnt="9">
        <dgm:presLayoutVars>
          <dgm:chPref val="3"/>
        </dgm:presLayoutVars>
      </dgm:prSet>
      <dgm:spPr/>
    </dgm:pt>
    <dgm:pt modelId="{74C54ACD-13A7-49E4-9BD3-80D1285D8A34}" type="pres">
      <dgm:prSet presAssocID="{C072C784-626E-4A66-814C-2C06DF499605}" presName="rootConnector" presStyleLbl="node3" presStyleIdx="5" presStyleCnt="9"/>
      <dgm:spPr/>
    </dgm:pt>
    <dgm:pt modelId="{319C4FFF-510C-4D7F-80E7-7E8015FBAD22}" type="pres">
      <dgm:prSet presAssocID="{C072C784-626E-4A66-814C-2C06DF499605}" presName="hierChild4" presStyleCnt="0"/>
      <dgm:spPr/>
    </dgm:pt>
    <dgm:pt modelId="{C0457857-F1CB-4BC2-92BF-1FDE1B5AB16B}" type="pres">
      <dgm:prSet presAssocID="{C072C784-626E-4A66-814C-2C06DF499605}" presName="hierChild5" presStyleCnt="0"/>
      <dgm:spPr/>
    </dgm:pt>
    <dgm:pt modelId="{8F3B9C67-F1BA-467A-AF29-ADBE80737084}" type="pres">
      <dgm:prSet presAssocID="{8B53B164-B935-4D1E-8F8A-2EE04D6DA932}" presName="hierChild5" presStyleCnt="0"/>
      <dgm:spPr/>
    </dgm:pt>
    <dgm:pt modelId="{9DEA9DAF-6ADD-47B5-8938-23B872C31334}" type="pres">
      <dgm:prSet presAssocID="{0726DDEF-5766-4C33-86CD-99892F75F765}" presName="Name64" presStyleLbl="parChTrans1D2" presStyleIdx="1" presStyleCnt="4"/>
      <dgm:spPr/>
    </dgm:pt>
    <dgm:pt modelId="{B50E8EA9-81C6-4A07-B550-9EA694F28936}" type="pres">
      <dgm:prSet presAssocID="{1382C547-5812-4C82-80E4-53EAEF731FFC}" presName="hierRoot2" presStyleCnt="0">
        <dgm:presLayoutVars>
          <dgm:hierBranch val="init"/>
        </dgm:presLayoutVars>
      </dgm:prSet>
      <dgm:spPr/>
    </dgm:pt>
    <dgm:pt modelId="{C75F5B03-EDCA-4D30-9613-299A5FB71681}" type="pres">
      <dgm:prSet presAssocID="{1382C547-5812-4C82-80E4-53EAEF731FFC}" presName="rootComposite" presStyleCnt="0"/>
      <dgm:spPr/>
    </dgm:pt>
    <dgm:pt modelId="{14829B2A-99CF-4BB7-A5C7-903809221935}" type="pres">
      <dgm:prSet presAssocID="{1382C547-5812-4C82-80E4-53EAEF731FFC}" presName="rootText" presStyleLbl="node2" presStyleIdx="1" presStyleCnt="4">
        <dgm:presLayoutVars>
          <dgm:chPref val="3"/>
        </dgm:presLayoutVars>
      </dgm:prSet>
      <dgm:spPr/>
    </dgm:pt>
    <dgm:pt modelId="{1BF0C57F-3A69-409E-8452-95B1698884D6}" type="pres">
      <dgm:prSet presAssocID="{1382C547-5812-4C82-80E4-53EAEF731FFC}" presName="rootConnector" presStyleLbl="node2" presStyleIdx="1" presStyleCnt="4"/>
      <dgm:spPr/>
    </dgm:pt>
    <dgm:pt modelId="{B71D8E6D-B976-4045-A2F0-E5BC15DFDB38}" type="pres">
      <dgm:prSet presAssocID="{1382C547-5812-4C82-80E4-53EAEF731FFC}" presName="hierChild4" presStyleCnt="0"/>
      <dgm:spPr/>
    </dgm:pt>
    <dgm:pt modelId="{7C6BF42B-222B-4BB1-9AEA-2D580B9AC510}" type="pres">
      <dgm:prSet presAssocID="{56473839-4398-45C0-B8F9-EC73463D3DD5}" presName="Name64" presStyleLbl="parChTrans1D3" presStyleIdx="6" presStyleCnt="9"/>
      <dgm:spPr/>
    </dgm:pt>
    <dgm:pt modelId="{5A043852-BBD6-45E2-B0FD-CC84C4039B9C}" type="pres">
      <dgm:prSet presAssocID="{8DE1B749-70B6-44BD-954A-0C5074EFB4A8}" presName="hierRoot2" presStyleCnt="0">
        <dgm:presLayoutVars>
          <dgm:hierBranch val="init"/>
        </dgm:presLayoutVars>
      </dgm:prSet>
      <dgm:spPr/>
    </dgm:pt>
    <dgm:pt modelId="{D8FAC224-A32E-47DE-AE31-EAD65CA161DA}" type="pres">
      <dgm:prSet presAssocID="{8DE1B749-70B6-44BD-954A-0C5074EFB4A8}" presName="rootComposite" presStyleCnt="0"/>
      <dgm:spPr/>
    </dgm:pt>
    <dgm:pt modelId="{00E24393-87DB-4A2F-9EE7-EDFF7D7B72E4}" type="pres">
      <dgm:prSet presAssocID="{8DE1B749-70B6-44BD-954A-0C5074EFB4A8}" presName="rootText" presStyleLbl="node3" presStyleIdx="6" presStyleCnt="9">
        <dgm:presLayoutVars>
          <dgm:chPref val="3"/>
        </dgm:presLayoutVars>
      </dgm:prSet>
      <dgm:spPr/>
    </dgm:pt>
    <dgm:pt modelId="{5F2F88B1-5136-4D20-8AEB-9288FA5C67FA}" type="pres">
      <dgm:prSet presAssocID="{8DE1B749-70B6-44BD-954A-0C5074EFB4A8}" presName="rootConnector" presStyleLbl="node3" presStyleIdx="6" presStyleCnt="9"/>
      <dgm:spPr/>
    </dgm:pt>
    <dgm:pt modelId="{3DF7A49D-117E-43DB-A0D4-99F9A068CEF1}" type="pres">
      <dgm:prSet presAssocID="{8DE1B749-70B6-44BD-954A-0C5074EFB4A8}" presName="hierChild4" presStyleCnt="0"/>
      <dgm:spPr/>
    </dgm:pt>
    <dgm:pt modelId="{A510F128-BD22-4DD4-B1DF-70FB6DE4235E}" type="pres">
      <dgm:prSet presAssocID="{8DE1B749-70B6-44BD-954A-0C5074EFB4A8}" presName="hierChild5" presStyleCnt="0"/>
      <dgm:spPr/>
    </dgm:pt>
    <dgm:pt modelId="{E3EC7FBC-981A-444B-A3AF-C80D972A8A1E}" type="pres">
      <dgm:prSet presAssocID="{652C08CB-E0D6-4FDF-98AA-04C7D9D87238}" presName="Name64" presStyleLbl="parChTrans1D3" presStyleIdx="7" presStyleCnt="9"/>
      <dgm:spPr/>
    </dgm:pt>
    <dgm:pt modelId="{32A8C304-84CC-4D12-B665-478A4D3113D2}" type="pres">
      <dgm:prSet presAssocID="{C247FF25-2557-40F1-8D5E-AB0FC1BF655B}" presName="hierRoot2" presStyleCnt="0">
        <dgm:presLayoutVars>
          <dgm:hierBranch val="init"/>
        </dgm:presLayoutVars>
      </dgm:prSet>
      <dgm:spPr/>
    </dgm:pt>
    <dgm:pt modelId="{4B5052D2-9F91-40B0-A702-6BB39293F0C1}" type="pres">
      <dgm:prSet presAssocID="{C247FF25-2557-40F1-8D5E-AB0FC1BF655B}" presName="rootComposite" presStyleCnt="0"/>
      <dgm:spPr/>
    </dgm:pt>
    <dgm:pt modelId="{22937D61-A2C5-43DC-9ADB-B134A66E08F8}" type="pres">
      <dgm:prSet presAssocID="{C247FF25-2557-40F1-8D5E-AB0FC1BF655B}" presName="rootText" presStyleLbl="node3" presStyleIdx="7" presStyleCnt="9">
        <dgm:presLayoutVars>
          <dgm:chPref val="3"/>
        </dgm:presLayoutVars>
      </dgm:prSet>
      <dgm:spPr/>
    </dgm:pt>
    <dgm:pt modelId="{1673DBA7-3EF4-46BC-90EA-F25102FFF558}" type="pres">
      <dgm:prSet presAssocID="{C247FF25-2557-40F1-8D5E-AB0FC1BF655B}" presName="rootConnector" presStyleLbl="node3" presStyleIdx="7" presStyleCnt="9"/>
      <dgm:spPr/>
    </dgm:pt>
    <dgm:pt modelId="{AE22D5F8-124E-4045-9CD7-DE5F48EA1FFF}" type="pres">
      <dgm:prSet presAssocID="{C247FF25-2557-40F1-8D5E-AB0FC1BF655B}" presName="hierChild4" presStyleCnt="0"/>
      <dgm:spPr/>
    </dgm:pt>
    <dgm:pt modelId="{E6C83BE5-3466-448D-B1DF-838388825E81}" type="pres">
      <dgm:prSet presAssocID="{C247FF25-2557-40F1-8D5E-AB0FC1BF655B}" presName="hierChild5" presStyleCnt="0"/>
      <dgm:spPr/>
    </dgm:pt>
    <dgm:pt modelId="{CDDD5990-5896-456D-99F2-B9B84CB27808}" type="pres">
      <dgm:prSet presAssocID="{44EF7BDA-B908-41CB-B6C5-0D7712AC490F}" presName="Name64" presStyleLbl="parChTrans1D3" presStyleIdx="8" presStyleCnt="9"/>
      <dgm:spPr/>
    </dgm:pt>
    <dgm:pt modelId="{16DE141C-1185-4208-85AD-46FB4D8F429F}" type="pres">
      <dgm:prSet presAssocID="{7BD51359-EFF8-4B9E-812C-897A195A1602}" presName="hierRoot2" presStyleCnt="0">
        <dgm:presLayoutVars>
          <dgm:hierBranch val="init"/>
        </dgm:presLayoutVars>
      </dgm:prSet>
      <dgm:spPr/>
    </dgm:pt>
    <dgm:pt modelId="{12EE9CE3-D728-4290-AAEC-5171B0B89A6B}" type="pres">
      <dgm:prSet presAssocID="{7BD51359-EFF8-4B9E-812C-897A195A1602}" presName="rootComposite" presStyleCnt="0"/>
      <dgm:spPr/>
    </dgm:pt>
    <dgm:pt modelId="{EF5A37F7-4E4E-4E99-9F8D-85229A6B9BDD}" type="pres">
      <dgm:prSet presAssocID="{7BD51359-EFF8-4B9E-812C-897A195A1602}" presName="rootText" presStyleLbl="node3" presStyleIdx="8" presStyleCnt="9">
        <dgm:presLayoutVars>
          <dgm:chPref val="3"/>
        </dgm:presLayoutVars>
      </dgm:prSet>
      <dgm:spPr/>
    </dgm:pt>
    <dgm:pt modelId="{4372FF36-571A-4971-A6B1-E4C0C6EB5702}" type="pres">
      <dgm:prSet presAssocID="{7BD51359-EFF8-4B9E-812C-897A195A1602}" presName="rootConnector" presStyleLbl="node3" presStyleIdx="8" presStyleCnt="9"/>
      <dgm:spPr/>
    </dgm:pt>
    <dgm:pt modelId="{E87AE6E4-0742-491D-AF2D-29543E41F35F}" type="pres">
      <dgm:prSet presAssocID="{7BD51359-EFF8-4B9E-812C-897A195A1602}" presName="hierChild4" presStyleCnt="0"/>
      <dgm:spPr/>
    </dgm:pt>
    <dgm:pt modelId="{307FDC05-C745-4A50-9480-F286D73512E6}" type="pres">
      <dgm:prSet presAssocID="{7BD51359-EFF8-4B9E-812C-897A195A1602}" presName="hierChild5" presStyleCnt="0"/>
      <dgm:spPr/>
    </dgm:pt>
    <dgm:pt modelId="{7CD94629-D75E-45F7-BDF7-F37B658909F3}" type="pres">
      <dgm:prSet presAssocID="{1382C547-5812-4C82-80E4-53EAEF731FFC}" presName="hierChild5" presStyleCnt="0"/>
      <dgm:spPr/>
    </dgm:pt>
    <dgm:pt modelId="{EA4A406E-B415-48A7-8EE5-CBD2B61A1DCC}" type="pres">
      <dgm:prSet presAssocID="{01E273A6-BF1C-431D-8972-7D02D130EA25}" presName="Name64" presStyleLbl="parChTrans1D2" presStyleIdx="2" presStyleCnt="4"/>
      <dgm:spPr/>
    </dgm:pt>
    <dgm:pt modelId="{B5C2EE08-D059-4A85-9A25-DF91A51D40A7}" type="pres">
      <dgm:prSet presAssocID="{AB225780-DCB4-4D13-B153-5742D4986700}" presName="hierRoot2" presStyleCnt="0">
        <dgm:presLayoutVars>
          <dgm:hierBranch val="init"/>
        </dgm:presLayoutVars>
      </dgm:prSet>
      <dgm:spPr/>
    </dgm:pt>
    <dgm:pt modelId="{3E1A3D8C-EBD0-43FB-AF20-4A3D0D2CE5B4}" type="pres">
      <dgm:prSet presAssocID="{AB225780-DCB4-4D13-B153-5742D4986700}" presName="rootComposite" presStyleCnt="0"/>
      <dgm:spPr/>
    </dgm:pt>
    <dgm:pt modelId="{3A45F5FF-D33B-4B5E-BB23-66D101A0A507}" type="pres">
      <dgm:prSet presAssocID="{AB225780-DCB4-4D13-B153-5742D4986700}" presName="rootText" presStyleLbl="node2" presStyleIdx="2" presStyleCnt="4">
        <dgm:presLayoutVars>
          <dgm:chPref val="3"/>
        </dgm:presLayoutVars>
      </dgm:prSet>
      <dgm:spPr/>
    </dgm:pt>
    <dgm:pt modelId="{208ACC14-4B0F-4727-8FBB-318465C49694}" type="pres">
      <dgm:prSet presAssocID="{AB225780-DCB4-4D13-B153-5742D4986700}" presName="rootConnector" presStyleLbl="node2" presStyleIdx="2" presStyleCnt="4"/>
      <dgm:spPr/>
    </dgm:pt>
    <dgm:pt modelId="{3B83B60B-0DBD-4037-B559-DDD8C1C3A5AB}" type="pres">
      <dgm:prSet presAssocID="{AB225780-DCB4-4D13-B153-5742D4986700}" presName="hierChild4" presStyleCnt="0"/>
      <dgm:spPr/>
    </dgm:pt>
    <dgm:pt modelId="{7366B8EF-1F36-4479-883D-F2C46EB6BD63}" type="pres">
      <dgm:prSet presAssocID="{AB225780-DCB4-4D13-B153-5742D4986700}" presName="hierChild5" presStyleCnt="0"/>
      <dgm:spPr/>
    </dgm:pt>
    <dgm:pt modelId="{D4394B89-3B3F-47D1-8A9C-0BC5B17FBB3D}" type="pres">
      <dgm:prSet presAssocID="{74C51948-786D-4076-941F-97F4C637A202}" presName="Name64" presStyleLbl="parChTrans1D2" presStyleIdx="3" presStyleCnt="4"/>
      <dgm:spPr/>
    </dgm:pt>
    <dgm:pt modelId="{DF791BAA-CF46-4CF0-AC59-C05BE115FFF2}" type="pres">
      <dgm:prSet presAssocID="{505BE4E6-655E-4A9F-AB18-7E78F98ACEEA}" presName="hierRoot2" presStyleCnt="0">
        <dgm:presLayoutVars>
          <dgm:hierBranch val="init"/>
        </dgm:presLayoutVars>
      </dgm:prSet>
      <dgm:spPr/>
    </dgm:pt>
    <dgm:pt modelId="{A0DA4CBC-BCC1-4A1B-9C0B-DC4C2A135414}" type="pres">
      <dgm:prSet presAssocID="{505BE4E6-655E-4A9F-AB18-7E78F98ACEEA}" presName="rootComposite" presStyleCnt="0"/>
      <dgm:spPr/>
    </dgm:pt>
    <dgm:pt modelId="{29375816-92C4-4A31-BB3D-D89B3CBE8574}" type="pres">
      <dgm:prSet presAssocID="{505BE4E6-655E-4A9F-AB18-7E78F98ACEEA}" presName="rootText" presStyleLbl="node2" presStyleIdx="3" presStyleCnt="4">
        <dgm:presLayoutVars>
          <dgm:chPref val="3"/>
        </dgm:presLayoutVars>
      </dgm:prSet>
      <dgm:spPr/>
    </dgm:pt>
    <dgm:pt modelId="{C4A1F636-F4FE-4137-9D0C-9C2CD05BFFEA}" type="pres">
      <dgm:prSet presAssocID="{505BE4E6-655E-4A9F-AB18-7E78F98ACEEA}" presName="rootConnector" presStyleLbl="node2" presStyleIdx="3" presStyleCnt="4"/>
      <dgm:spPr/>
    </dgm:pt>
    <dgm:pt modelId="{22D3A866-D1FE-4126-BBEB-27E3F434E7E3}" type="pres">
      <dgm:prSet presAssocID="{505BE4E6-655E-4A9F-AB18-7E78F98ACEEA}" presName="hierChild4" presStyleCnt="0"/>
      <dgm:spPr/>
    </dgm:pt>
    <dgm:pt modelId="{06C547CD-206A-416F-A7C0-27C1F849B36F}" type="pres">
      <dgm:prSet presAssocID="{505BE4E6-655E-4A9F-AB18-7E78F98ACEEA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973FD103-3DD4-42BB-97E5-CA6ECFE566FB}" srcId="{57D78C52-50CE-4C51-AC4A-5863F63CC1D5}" destId="{AB225780-DCB4-4D13-B153-5742D4986700}" srcOrd="2" destOrd="0" parTransId="{01E273A6-BF1C-431D-8972-7D02D130EA25}" sibTransId="{5F918B2C-771B-41F2-8F82-55E37D82B395}"/>
    <dgm:cxn modelId="{0DE17908-FE20-4382-BADF-67004AA7F039}" type="presOf" srcId="{1382C547-5812-4C82-80E4-53EAEF731FFC}" destId="{1BF0C57F-3A69-409E-8452-95B1698884D6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C4E91009-CC75-43C2-A0C2-AA22D498C4C9}" srcId="{1382C547-5812-4C82-80E4-53EAEF731FFC}" destId="{C247FF25-2557-40F1-8D5E-AB0FC1BF655B}" srcOrd="1" destOrd="0" parTransId="{652C08CB-E0D6-4FDF-98AA-04C7D9D87238}" sibTransId="{D3604D77-593A-45C7-A1D8-59E239EBEA32}"/>
    <dgm:cxn modelId="{E179E61D-C7A7-407F-996D-28C5F52E4993}" srcId="{1382C547-5812-4C82-80E4-53EAEF731FFC}" destId="{8DE1B749-70B6-44BD-954A-0C5074EFB4A8}" srcOrd="0" destOrd="0" parTransId="{56473839-4398-45C0-B8F9-EC73463D3DD5}" sibTransId="{4DEF855D-E036-4B8F-AA89-0F501C03BD64}"/>
    <dgm:cxn modelId="{7E9F701E-7FDE-4477-9C90-3F34895B92CB}" type="presOf" srcId="{C072C784-626E-4A66-814C-2C06DF499605}" destId="{A0528EE5-48CF-4BD2-BC0B-464009B1225E}" srcOrd="0" destOrd="0" presId="urn:microsoft.com/office/officeart/2009/3/layout/HorizontalOrganizationChart"/>
    <dgm:cxn modelId="{AB779722-39D7-413E-A455-10E88C415137}" type="presOf" srcId="{87543550-DA5C-442C-86D2-F8728F2121C3}" destId="{8ADB0544-7506-4B06-B627-A731019B9E42}" srcOrd="0" destOrd="0" presId="urn:microsoft.com/office/officeart/2009/3/layout/HorizontalOrganizationChart"/>
    <dgm:cxn modelId="{6BC03F29-B73E-4D92-8451-8E0BF244E2EE}" type="presOf" srcId="{505BE4E6-655E-4A9F-AB18-7E78F98ACEEA}" destId="{29375816-92C4-4A31-BB3D-D89B3CBE8574}" srcOrd="0" destOrd="0" presId="urn:microsoft.com/office/officeart/2009/3/layout/HorizontalOrganizationChart"/>
    <dgm:cxn modelId="{D0BB802E-B1D8-4C41-8B88-BA63F6612F1D}" srcId="{57D78C52-50CE-4C51-AC4A-5863F63CC1D5}" destId="{8B53B164-B935-4D1E-8F8A-2EE04D6DA932}" srcOrd="0" destOrd="0" parTransId="{68C26AFF-AF3C-4FA3-A02F-E65BDE0F32A4}" sibTransId="{B1308D3D-021F-4EB6-830E-5730B8E991CB}"/>
    <dgm:cxn modelId="{70456163-2929-4681-AB58-35594E35173F}" type="presOf" srcId="{73A188D0-18D1-4E55-BF07-2852D3ADDB43}" destId="{C1D54E6B-199E-49CB-858E-B75FA11C6EC4}" srcOrd="0" destOrd="0" presId="urn:microsoft.com/office/officeart/2009/3/layout/HorizontalOrganizationChart"/>
    <dgm:cxn modelId="{F503DD44-6F59-48F6-95E1-BCBD0E732D18}" srcId="{1382C547-5812-4C82-80E4-53EAEF731FFC}" destId="{7BD51359-EFF8-4B9E-812C-897A195A1602}" srcOrd="2" destOrd="0" parTransId="{44EF7BDA-B908-41CB-B6C5-0D7712AC490F}" sibTransId="{0F0F9ED6-7B52-4F8A-8417-FB30A087C51C}"/>
    <dgm:cxn modelId="{85FFC04A-504E-4538-BB15-D0669C978A96}" type="presOf" srcId="{854C4784-565E-487D-9D15-07699BB99E9D}" destId="{136BF4A6-21A8-4766-BD39-967647B09876}" srcOrd="1" destOrd="0" presId="urn:microsoft.com/office/officeart/2009/3/layout/HorizontalOrganizationChart"/>
    <dgm:cxn modelId="{C4BF1C6C-661C-4AC8-9E41-191895B727B2}" srcId="{8B53B164-B935-4D1E-8F8A-2EE04D6DA932}" destId="{6A6401D2-C5A5-4E98-B5EB-FC3FADE67CF4}" srcOrd="1" destOrd="0" parTransId="{0F05A00E-1D39-47CC-A785-B6AD6B9A0DCE}" sibTransId="{441A99C1-830E-4942-8AEE-05E821566092}"/>
    <dgm:cxn modelId="{D0C88C4C-80C0-4757-9B61-7997F2C23A52}" srcId="{8B53B164-B935-4D1E-8F8A-2EE04D6DA932}" destId="{87543550-DA5C-442C-86D2-F8728F2121C3}" srcOrd="4" destOrd="0" parTransId="{0BB82851-3BB1-4CE7-86FB-858CA84588BC}" sibTransId="{D2AAF503-0189-4E2D-8767-A07939D67E1B}"/>
    <dgm:cxn modelId="{463BE36E-ED87-415F-BFD4-A2B8A08A7ED5}" type="presOf" srcId="{8DE1B749-70B6-44BD-954A-0C5074EFB4A8}" destId="{00E24393-87DB-4A2F-9EE7-EDFF7D7B72E4}" srcOrd="0" destOrd="0" presId="urn:microsoft.com/office/officeart/2009/3/layout/HorizontalOrganizationChart"/>
    <dgm:cxn modelId="{35AD436F-4363-49E1-BD9E-06B18AA9A474}" type="presOf" srcId="{AB225780-DCB4-4D13-B153-5742D4986700}" destId="{208ACC14-4B0F-4727-8FBB-318465C49694}" srcOrd="1" destOrd="0" presId="urn:microsoft.com/office/officeart/2009/3/layout/HorizontalOrganizationChart"/>
    <dgm:cxn modelId="{2D6EC171-E683-4E90-AEBE-302650C6A217}" type="presOf" srcId="{8B53B164-B935-4D1E-8F8A-2EE04D6DA932}" destId="{08A64A5F-7706-4179-B308-97106699998D}" srcOrd="1" destOrd="0" presId="urn:microsoft.com/office/officeart/2009/3/layout/HorizontalOrganizationChart"/>
    <dgm:cxn modelId="{EFF5A352-5937-44FD-AC7E-2D8BF8CF7757}" type="presOf" srcId="{48AF0196-C2A3-4950-B995-DA04FE83C318}" destId="{F3DE77E8-F71D-43D6-AC0A-BD4FE28FAE53}" srcOrd="0" destOrd="0" presId="urn:microsoft.com/office/officeart/2009/3/layout/HorizontalOrganizationChart"/>
    <dgm:cxn modelId="{613BAD53-E713-49CF-AF5B-2CB3A57D642F}" type="presOf" srcId="{01E273A6-BF1C-431D-8972-7D02D130EA25}" destId="{EA4A406E-B415-48A7-8EE5-CBD2B61A1DCC}" srcOrd="0" destOrd="0" presId="urn:microsoft.com/office/officeart/2009/3/layout/HorizontalOrganizationChart"/>
    <dgm:cxn modelId="{2AB64356-1A37-4FC8-A9B4-9E74AE573B68}" type="presOf" srcId="{D9C6FC31-2DDA-442C-B43B-1F7CD56766A5}" destId="{08C404B2-D8BA-4DCA-B2C8-5B96BBD76CAD}" srcOrd="0" destOrd="0" presId="urn:microsoft.com/office/officeart/2009/3/layout/HorizontalOrganizationChart"/>
    <dgm:cxn modelId="{CBFE4078-FA93-4DFB-819C-E988F8F0BE5E}" type="presOf" srcId="{854C4784-565E-487D-9D15-07699BB99E9D}" destId="{E3BC26F7-6CFF-4ECC-B203-B8F43D2B422B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54F0379-B0D3-4E6C-B903-F3C7A83AA528}" type="presOf" srcId="{0726DDEF-5766-4C33-86CD-99892F75F765}" destId="{9DEA9DAF-6ADD-47B5-8938-23B872C31334}" srcOrd="0" destOrd="0" presId="urn:microsoft.com/office/officeart/2009/3/layout/HorizontalOrganizationChart"/>
    <dgm:cxn modelId="{120D347A-7F12-4E9D-A7E2-042C8A740438}" srcId="{8B53B164-B935-4D1E-8F8A-2EE04D6DA932}" destId="{26D4FCF3-BEF3-4599-9766-42D4CEE555FF}" srcOrd="0" destOrd="0" parTransId="{A0A2F51B-2EDC-4F21-9272-3B42D01DE8A7}" sibTransId="{F30BF7B0-F104-47A0-87DE-C3642A58804A}"/>
    <dgm:cxn modelId="{EAC54B7A-1744-458D-9728-06384A7FB67C}" srcId="{8B53B164-B935-4D1E-8F8A-2EE04D6DA932}" destId="{D9C6FC31-2DDA-442C-B43B-1F7CD56766A5}" srcOrd="2" destOrd="0" parTransId="{F78FB60C-2C78-42AF-B85A-5A742E2155BD}" sibTransId="{E9C44C66-7656-45D4-B3D1-5A8F2C5A817E}"/>
    <dgm:cxn modelId="{4913985A-4E0A-4D16-9E12-70A22E1958A7}" type="presOf" srcId="{D9C6FC31-2DDA-442C-B43B-1F7CD56766A5}" destId="{F9C452CB-D8F5-42D5-8B1C-B49EF7709A9D}" srcOrd="1" destOrd="0" presId="urn:microsoft.com/office/officeart/2009/3/layout/HorizontalOrganizationChart"/>
    <dgm:cxn modelId="{015D6C87-5AB0-4DC5-A805-DA730A153895}" type="presOf" srcId="{C072C784-626E-4A66-814C-2C06DF499605}" destId="{74C54ACD-13A7-49E4-9BD3-80D1285D8A34}" srcOrd="1" destOrd="0" presId="urn:microsoft.com/office/officeart/2009/3/layout/HorizontalOrganizationChart"/>
    <dgm:cxn modelId="{C607828C-69CA-49AE-9FB1-75E95EDAC7D9}" srcId="{57D78C52-50CE-4C51-AC4A-5863F63CC1D5}" destId="{1382C547-5812-4C82-80E4-53EAEF731FFC}" srcOrd="1" destOrd="0" parTransId="{0726DDEF-5766-4C33-86CD-99892F75F765}" sibTransId="{3B37E171-E8FF-4007-B7B7-BA74132542CC}"/>
    <dgm:cxn modelId="{2B86E991-9492-4C26-B393-93FD15F2B2C8}" type="presOf" srcId="{505BE4E6-655E-4A9F-AB18-7E78F98ACEEA}" destId="{C4A1F636-F4FE-4137-9D0C-9C2CD05BFFEA}" srcOrd="1" destOrd="0" presId="urn:microsoft.com/office/officeart/2009/3/layout/HorizontalOrganizationChart"/>
    <dgm:cxn modelId="{0A052992-F405-4245-9195-4F22209F0882}" type="presOf" srcId="{7BD51359-EFF8-4B9E-812C-897A195A1602}" destId="{4372FF36-571A-4971-A6B1-E4C0C6EB5702}" srcOrd="1" destOrd="0" presId="urn:microsoft.com/office/officeart/2009/3/layout/HorizontalOrganizationChart"/>
    <dgm:cxn modelId="{FB425B94-B1F5-4798-93AF-5E5898EE3A82}" type="presOf" srcId="{AB225780-DCB4-4D13-B153-5742D4986700}" destId="{3A45F5FF-D33B-4B5E-BB23-66D101A0A507}" srcOrd="0" destOrd="0" presId="urn:microsoft.com/office/officeart/2009/3/layout/HorizontalOrganizationChart"/>
    <dgm:cxn modelId="{FF770F99-73AE-487F-9A46-A8FA737B663F}" type="presOf" srcId="{8B53B164-B935-4D1E-8F8A-2EE04D6DA932}" destId="{36F381D3-76DB-44A2-B78C-3E5274EFCC1D}" srcOrd="0" destOrd="0" presId="urn:microsoft.com/office/officeart/2009/3/layout/HorizontalOrganizationChart"/>
    <dgm:cxn modelId="{EA8A129F-1229-4E41-9D5C-6F38D14A152A}" type="presOf" srcId="{A0A2F51B-2EDC-4F21-9272-3B42D01DE8A7}" destId="{E86784E5-47B8-4445-84A5-C3969B09270A}" srcOrd="0" destOrd="0" presId="urn:microsoft.com/office/officeart/2009/3/layout/HorizontalOrganizationChart"/>
    <dgm:cxn modelId="{A822FE9F-E683-4176-9B1F-CB1A7AC1322A}" type="presOf" srcId="{74C51948-786D-4076-941F-97F4C637A202}" destId="{D4394B89-3B3F-47D1-8A9C-0BC5B17FBB3D}" srcOrd="0" destOrd="0" presId="urn:microsoft.com/office/officeart/2009/3/layout/HorizontalOrganizationChart"/>
    <dgm:cxn modelId="{9C6AA2A9-D83E-4BB8-8D74-7294A7D932FF}" type="presOf" srcId="{26D4FCF3-BEF3-4599-9766-42D4CEE555FF}" destId="{A053CEFB-0220-4C2E-8C20-275B5A036C99}" srcOrd="0" destOrd="0" presId="urn:microsoft.com/office/officeart/2009/3/layout/HorizontalOrganizationChart"/>
    <dgm:cxn modelId="{038AB6A9-E3CD-4208-A49B-4C4E373AB8E3}" type="presOf" srcId="{652C08CB-E0D6-4FDF-98AA-04C7D9D87238}" destId="{E3EC7FBC-981A-444B-A3AF-C80D972A8A1E}" srcOrd="0" destOrd="0" presId="urn:microsoft.com/office/officeart/2009/3/layout/HorizontalOrganizationChart"/>
    <dgm:cxn modelId="{870A34AA-8DC5-4FB8-9354-C65C322E4CE5}" type="presOf" srcId="{87543550-DA5C-442C-86D2-F8728F2121C3}" destId="{C42D1874-0CE8-491E-8D34-F4CCBAB11335}" srcOrd="1" destOrd="0" presId="urn:microsoft.com/office/officeart/2009/3/layout/HorizontalOrganizationChart"/>
    <dgm:cxn modelId="{050C2AAB-182E-4671-8F95-4C1D1BCBAC02}" type="presOf" srcId="{7BD51359-EFF8-4B9E-812C-897A195A1602}" destId="{EF5A37F7-4E4E-4E99-9F8D-85229A6B9BDD}" srcOrd="0" destOrd="0" presId="urn:microsoft.com/office/officeart/2009/3/layout/HorizontalOrganizationChart"/>
    <dgm:cxn modelId="{A9632CAD-98C3-4536-8AAA-5CAA1320D4E3}" type="presOf" srcId="{6A6401D2-C5A5-4E98-B5EB-FC3FADE67CF4}" destId="{8A8C7815-B5CC-4833-8933-42A92BB17CA6}" srcOrd="1" destOrd="0" presId="urn:microsoft.com/office/officeart/2009/3/layout/HorizontalOrganizationChart"/>
    <dgm:cxn modelId="{60DB83AD-49E1-4DE2-A80D-5BD517D9E728}" type="presOf" srcId="{44EF7BDA-B908-41CB-B6C5-0D7712AC490F}" destId="{CDDD5990-5896-456D-99F2-B9B84CB27808}" srcOrd="0" destOrd="0" presId="urn:microsoft.com/office/officeart/2009/3/layout/HorizontalOrganizationChart"/>
    <dgm:cxn modelId="{6C8F2CB2-9533-4E86-86A3-4385CB42E9C2}" srcId="{57D78C52-50CE-4C51-AC4A-5863F63CC1D5}" destId="{505BE4E6-655E-4A9F-AB18-7E78F98ACEEA}" srcOrd="3" destOrd="0" parTransId="{74C51948-786D-4076-941F-97F4C637A202}" sibTransId="{5CC6314B-36CB-4FBA-9DC8-C5596D2A90D6}"/>
    <dgm:cxn modelId="{7A6032C4-2020-4DCD-81F8-7168A0B37FF5}" type="presOf" srcId="{8DE1B749-70B6-44BD-954A-0C5074EFB4A8}" destId="{5F2F88B1-5136-4D20-8AEB-9288FA5C67FA}" srcOrd="1" destOrd="0" presId="urn:microsoft.com/office/officeart/2009/3/layout/HorizontalOrganizationChart"/>
    <dgm:cxn modelId="{35F0C7DB-1BDB-452A-809D-6C88FED31401}" type="presOf" srcId="{1382C547-5812-4C82-80E4-53EAEF731FFC}" destId="{14829B2A-99CF-4BB7-A5C7-903809221935}" srcOrd="0" destOrd="0" presId="urn:microsoft.com/office/officeart/2009/3/layout/HorizontalOrganizationChart"/>
    <dgm:cxn modelId="{51449BDE-E41B-41BC-A7C7-26355DD9B358}" type="presOf" srcId="{0BB82851-3BB1-4CE7-86FB-858CA84588BC}" destId="{E199D3AC-19A1-4BBE-99E0-638575F7A58A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3DADE5E2-2FB5-4F78-93F8-71D009E647BE}" srcId="{8B53B164-B935-4D1E-8F8A-2EE04D6DA932}" destId="{854C4784-565E-487D-9D15-07699BB99E9D}" srcOrd="3" destOrd="0" parTransId="{48AF0196-C2A3-4950-B995-DA04FE83C318}" sibTransId="{4A176E16-EB17-4649-A9D5-AAD52E1223E0}"/>
    <dgm:cxn modelId="{5E631FE4-B6C4-4536-BDA7-ABC3B06DC34D}" type="presOf" srcId="{26D4FCF3-BEF3-4599-9766-42D4CEE555FF}" destId="{94289882-6B26-462F-8757-EFE54EE0A12B}" srcOrd="1" destOrd="0" presId="urn:microsoft.com/office/officeart/2009/3/layout/HorizontalOrganizationChart"/>
    <dgm:cxn modelId="{6F8046E6-F6C5-420C-9FCD-3A29C48806AB}" type="presOf" srcId="{0F05A00E-1D39-47CC-A785-B6AD6B9A0DCE}" destId="{7CB50F9F-8FB9-4E33-93E6-20378B6393DD}" srcOrd="0" destOrd="0" presId="urn:microsoft.com/office/officeart/2009/3/layout/HorizontalOrganizationChart"/>
    <dgm:cxn modelId="{521AE1E6-89A6-46FE-B785-883692AE3BDB}" type="presOf" srcId="{C247FF25-2557-40F1-8D5E-AB0FC1BF655B}" destId="{22937D61-A2C5-43DC-9ADB-B134A66E08F8}" srcOrd="0" destOrd="0" presId="urn:microsoft.com/office/officeart/2009/3/layout/HorizontalOrganizationChart"/>
    <dgm:cxn modelId="{A5CA03E7-FAE3-4025-9ECF-71A7BEAF5849}" type="presOf" srcId="{56473839-4398-45C0-B8F9-EC73463D3DD5}" destId="{7C6BF42B-222B-4BB1-9AEA-2D580B9AC510}" srcOrd="0" destOrd="0" presId="urn:microsoft.com/office/officeart/2009/3/layout/HorizontalOrganizationChart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27BB3FEC-CCE5-4582-BB83-87829562F344}" type="presOf" srcId="{6A6401D2-C5A5-4E98-B5EB-FC3FADE67CF4}" destId="{A9916898-14F1-4723-A257-E7F7A3C17D06}" srcOrd="0" destOrd="0" presId="urn:microsoft.com/office/officeart/2009/3/layout/HorizontalOrganizationChart"/>
    <dgm:cxn modelId="{BC25DDEC-9305-4163-BC2C-ABE75FD1F236}" srcId="{8B53B164-B935-4D1E-8F8A-2EE04D6DA932}" destId="{C072C784-626E-4A66-814C-2C06DF499605}" srcOrd="5" destOrd="0" parTransId="{73A188D0-18D1-4E55-BF07-2852D3ADDB43}" sibTransId="{82A04701-2DBF-4CF8-8D49-7955B98ADCE3}"/>
    <dgm:cxn modelId="{214135F1-A175-4ED3-962C-75A75A3EE8FE}" type="presOf" srcId="{68C26AFF-AF3C-4FA3-A02F-E65BDE0F32A4}" destId="{CB5DEFD4-8B73-4A62-AAF7-6D5F95835248}" srcOrd="0" destOrd="0" presId="urn:microsoft.com/office/officeart/2009/3/layout/HorizontalOrganizationChart"/>
    <dgm:cxn modelId="{C8052EF8-8ADE-4160-9AD6-9236F4956F92}" type="presOf" srcId="{F78FB60C-2C78-42AF-B85A-5A742E2155BD}" destId="{F3194C13-2FCF-41FE-8A68-F25068319A69}" srcOrd="0" destOrd="0" presId="urn:microsoft.com/office/officeart/2009/3/layout/HorizontalOrganizationChart"/>
    <dgm:cxn modelId="{0B6A65F9-F334-4821-B5CC-78B1F93F4A7E}" type="presOf" srcId="{C247FF25-2557-40F1-8D5E-AB0FC1BF655B}" destId="{1673DBA7-3EF4-46BC-90EA-F25102FFF558}" srcOrd="1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55CE2D10-C436-4571-8CF4-18609FB21947}" type="presParOf" srcId="{DBA5E07F-2FC9-4952-9423-EB10ABC8DEDB}" destId="{CB5DEFD4-8B73-4A62-AAF7-6D5F95835248}" srcOrd="0" destOrd="0" presId="urn:microsoft.com/office/officeart/2009/3/layout/HorizontalOrganizationChart"/>
    <dgm:cxn modelId="{FD17A9F3-7D32-4DB7-A10F-2583482BB51E}" type="presParOf" srcId="{DBA5E07F-2FC9-4952-9423-EB10ABC8DEDB}" destId="{E890769D-3479-44CF-A3D4-0E983FDF4201}" srcOrd="1" destOrd="0" presId="urn:microsoft.com/office/officeart/2009/3/layout/HorizontalOrganizationChart"/>
    <dgm:cxn modelId="{6C3F8629-0C6C-4353-8149-D6115D8E9691}" type="presParOf" srcId="{E890769D-3479-44CF-A3D4-0E983FDF4201}" destId="{FA1484D3-F48B-430B-9B21-A74E3234A7CF}" srcOrd="0" destOrd="0" presId="urn:microsoft.com/office/officeart/2009/3/layout/HorizontalOrganizationChart"/>
    <dgm:cxn modelId="{34BAC740-B6DF-46BC-923B-760950C91F82}" type="presParOf" srcId="{FA1484D3-F48B-430B-9B21-A74E3234A7CF}" destId="{36F381D3-76DB-44A2-B78C-3E5274EFCC1D}" srcOrd="0" destOrd="0" presId="urn:microsoft.com/office/officeart/2009/3/layout/HorizontalOrganizationChart"/>
    <dgm:cxn modelId="{331F60BC-A0A2-4358-A45E-DF6E830FBD17}" type="presParOf" srcId="{FA1484D3-F48B-430B-9B21-A74E3234A7CF}" destId="{08A64A5F-7706-4179-B308-97106699998D}" srcOrd="1" destOrd="0" presId="urn:microsoft.com/office/officeart/2009/3/layout/HorizontalOrganizationChart"/>
    <dgm:cxn modelId="{2609A060-017E-4247-A8B4-E04405F55BDA}" type="presParOf" srcId="{E890769D-3479-44CF-A3D4-0E983FDF4201}" destId="{820BDD42-66F3-4F92-8DF1-2BABE116720D}" srcOrd="1" destOrd="0" presId="urn:microsoft.com/office/officeart/2009/3/layout/HorizontalOrganizationChart"/>
    <dgm:cxn modelId="{CB3E4900-9DF0-4C2D-86BF-75CB0C4F7B27}" type="presParOf" srcId="{820BDD42-66F3-4F92-8DF1-2BABE116720D}" destId="{E86784E5-47B8-4445-84A5-C3969B09270A}" srcOrd="0" destOrd="0" presId="urn:microsoft.com/office/officeart/2009/3/layout/HorizontalOrganizationChart"/>
    <dgm:cxn modelId="{AED2950F-3530-42BA-8E8C-6E3CBE1DB25C}" type="presParOf" srcId="{820BDD42-66F3-4F92-8DF1-2BABE116720D}" destId="{2534EADE-828D-47DE-8E79-7F8B803C7AD8}" srcOrd="1" destOrd="0" presId="urn:microsoft.com/office/officeart/2009/3/layout/HorizontalOrganizationChart"/>
    <dgm:cxn modelId="{97571CBE-EE03-4E6A-81A1-3300731A845D}" type="presParOf" srcId="{2534EADE-828D-47DE-8E79-7F8B803C7AD8}" destId="{C49BDF98-BDD3-447F-9D87-BDA05FA27302}" srcOrd="0" destOrd="0" presId="urn:microsoft.com/office/officeart/2009/3/layout/HorizontalOrganizationChart"/>
    <dgm:cxn modelId="{74AAE358-75DB-4D60-AB29-6068F3A8EEAA}" type="presParOf" srcId="{C49BDF98-BDD3-447F-9D87-BDA05FA27302}" destId="{A053CEFB-0220-4C2E-8C20-275B5A036C99}" srcOrd="0" destOrd="0" presId="urn:microsoft.com/office/officeart/2009/3/layout/HorizontalOrganizationChart"/>
    <dgm:cxn modelId="{6C7AB319-309A-46BF-A688-3D35DCD00F3A}" type="presParOf" srcId="{C49BDF98-BDD3-447F-9D87-BDA05FA27302}" destId="{94289882-6B26-462F-8757-EFE54EE0A12B}" srcOrd="1" destOrd="0" presId="urn:microsoft.com/office/officeart/2009/3/layout/HorizontalOrganizationChart"/>
    <dgm:cxn modelId="{3204969D-6B75-4E18-BDCF-EE9047C9E6FB}" type="presParOf" srcId="{2534EADE-828D-47DE-8E79-7F8B803C7AD8}" destId="{2FDEC1B0-86C7-431E-8BE9-164DA2D2428A}" srcOrd="1" destOrd="0" presId="urn:microsoft.com/office/officeart/2009/3/layout/HorizontalOrganizationChart"/>
    <dgm:cxn modelId="{0E09BB2C-8EDF-4F6F-8887-119A941880B9}" type="presParOf" srcId="{2534EADE-828D-47DE-8E79-7F8B803C7AD8}" destId="{5D4CFF65-3BAC-4F5F-8984-36ED761B655E}" srcOrd="2" destOrd="0" presId="urn:microsoft.com/office/officeart/2009/3/layout/HorizontalOrganizationChart"/>
    <dgm:cxn modelId="{D50A13CB-FF16-49BB-8C24-0E9121B5E69B}" type="presParOf" srcId="{820BDD42-66F3-4F92-8DF1-2BABE116720D}" destId="{7CB50F9F-8FB9-4E33-93E6-20378B6393DD}" srcOrd="2" destOrd="0" presId="urn:microsoft.com/office/officeart/2009/3/layout/HorizontalOrganizationChart"/>
    <dgm:cxn modelId="{6EE61CCC-3415-44CB-B14B-09DF7E8A4227}" type="presParOf" srcId="{820BDD42-66F3-4F92-8DF1-2BABE116720D}" destId="{0D41FEDC-9847-41E6-BE68-33D0A4E3BBA8}" srcOrd="3" destOrd="0" presId="urn:microsoft.com/office/officeart/2009/3/layout/HorizontalOrganizationChart"/>
    <dgm:cxn modelId="{8A146C27-A2E4-41C5-85AA-D8A4246DAD1A}" type="presParOf" srcId="{0D41FEDC-9847-41E6-BE68-33D0A4E3BBA8}" destId="{E043B6A1-F24E-4D18-8867-D76C0ED76E6B}" srcOrd="0" destOrd="0" presId="urn:microsoft.com/office/officeart/2009/3/layout/HorizontalOrganizationChart"/>
    <dgm:cxn modelId="{4F240FD2-D6C1-4952-BF2E-1789B8D21CB0}" type="presParOf" srcId="{E043B6A1-F24E-4D18-8867-D76C0ED76E6B}" destId="{A9916898-14F1-4723-A257-E7F7A3C17D06}" srcOrd="0" destOrd="0" presId="urn:microsoft.com/office/officeart/2009/3/layout/HorizontalOrganizationChart"/>
    <dgm:cxn modelId="{91A58FA3-6E16-4CFB-AA8F-77ED4FCEFE9A}" type="presParOf" srcId="{E043B6A1-F24E-4D18-8867-D76C0ED76E6B}" destId="{8A8C7815-B5CC-4833-8933-42A92BB17CA6}" srcOrd="1" destOrd="0" presId="urn:microsoft.com/office/officeart/2009/3/layout/HorizontalOrganizationChart"/>
    <dgm:cxn modelId="{04713C2E-B627-40FC-91D6-796186724DF4}" type="presParOf" srcId="{0D41FEDC-9847-41E6-BE68-33D0A4E3BBA8}" destId="{815CA49C-0C0A-4AE9-A2EC-2C2B078CE01D}" srcOrd="1" destOrd="0" presId="urn:microsoft.com/office/officeart/2009/3/layout/HorizontalOrganizationChart"/>
    <dgm:cxn modelId="{3A642991-498A-4665-A843-CFAEFE1514C6}" type="presParOf" srcId="{0D41FEDC-9847-41E6-BE68-33D0A4E3BBA8}" destId="{02ADD009-E6E8-456B-8422-7BEA867EAA2A}" srcOrd="2" destOrd="0" presId="urn:microsoft.com/office/officeart/2009/3/layout/HorizontalOrganizationChart"/>
    <dgm:cxn modelId="{02DE69CE-793D-4E9B-84E9-6141559BBCDF}" type="presParOf" srcId="{820BDD42-66F3-4F92-8DF1-2BABE116720D}" destId="{F3194C13-2FCF-41FE-8A68-F25068319A69}" srcOrd="4" destOrd="0" presId="urn:microsoft.com/office/officeart/2009/3/layout/HorizontalOrganizationChart"/>
    <dgm:cxn modelId="{967EF3AF-8F3E-47D4-9C4A-066DC568B707}" type="presParOf" srcId="{820BDD42-66F3-4F92-8DF1-2BABE116720D}" destId="{0DA1CD70-5A79-4383-9F48-9A999ED586BD}" srcOrd="5" destOrd="0" presId="urn:microsoft.com/office/officeart/2009/3/layout/HorizontalOrganizationChart"/>
    <dgm:cxn modelId="{57CCEE0C-7498-4B83-8C9E-1DD114BCDA54}" type="presParOf" srcId="{0DA1CD70-5A79-4383-9F48-9A999ED586BD}" destId="{6A59A2E4-76BB-440A-97C1-7CF1814FB216}" srcOrd="0" destOrd="0" presId="urn:microsoft.com/office/officeart/2009/3/layout/HorizontalOrganizationChart"/>
    <dgm:cxn modelId="{47F9C2CA-E2CD-4D93-B64F-D5CFA2703D1B}" type="presParOf" srcId="{6A59A2E4-76BB-440A-97C1-7CF1814FB216}" destId="{08C404B2-D8BA-4DCA-B2C8-5B96BBD76CAD}" srcOrd="0" destOrd="0" presId="urn:microsoft.com/office/officeart/2009/3/layout/HorizontalOrganizationChart"/>
    <dgm:cxn modelId="{C3A0EEA8-29AB-4F61-B91A-5204569A3BA4}" type="presParOf" srcId="{6A59A2E4-76BB-440A-97C1-7CF1814FB216}" destId="{F9C452CB-D8F5-42D5-8B1C-B49EF7709A9D}" srcOrd="1" destOrd="0" presId="urn:microsoft.com/office/officeart/2009/3/layout/HorizontalOrganizationChart"/>
    <dgm:cxn modelId="{45F4D503-07D0-4546-AD9A-9FBDA3638EF3}" type="presParOf" srcId="{0DA1CD70-5A79-4383-9F48-9A999ED586BD}" destId="{4163C9F6-2CA9-4E35-923A-81673446E721}" srcOrd="1" destOrd="0" presId="urn:microsoft.com/office/officeart/2009/3/layout/HorizontalOrganizationChart"/>
    <dgm:cxn modelId="{213E8255-B0B0-44ED-BAEE-87C94FA13529}" type="presParOf" srcId="{0DA1CD70-5A79-4383-9F48-9A999ED586BD}" destId="{7BD90D24-3B4E-4829-9232-FCBDD68A1C77}" srcOrd="2" destOrd="0" presId="urn:microsoft.com/office/officeart/2009/3/layout/HorizontalOrganizationChart"/>
    <dgm:cxn modelId="{A38267A2-33A4-41FC-83F9-C97A333C3C60}" type="presParOf" srcId="{820BDD42-66F3-4F92-8DF1-2BABE116720D}" destId="{F3DE77E8-F71D-43D6-AC0A-BD4FE28FAE53}" srcOrd="6" destOrd="0" presId="urn:microsoft.com/office/officeart/2009/3/layout/HorizontalOrganizationChart"/>
    <dgm:cxn modelId="{E9868C30-2BDE-42A0-976F-242F86DB1385}" type="presParOf" srcId="{820BDD42-66F3-4F92-8DF1-2BABE116720D}" destId="{52918378-35BD-439F-887A-6959F36F9623}" srcOrd="7" destOrd="0" presId="urn:microsoft.com/office/officeart/2009/3/layout/HorizontalOrganizationChart"/>
    <dgm:cxn modelId="{F03F7E41-0554-4075-839C-1D85B605E4EA}" type="presParOf" srcId="{52918378-35BD-439F-887A-6959F36F9623}" destId="{16D34E7D-2803-445E-BD9C-68337A269A20}" srcOrd="0" destOrd="0" presId="urn:microsoft.com/office/officeart/2009/3/layout/HorizontalOrganizationChart"/>
    <dgm:cxn modelId="{21563D15-BFA4-414C-8558-AA42C3EEC67D}" type="presParOf" srcId="{16D34E7D-2803-445E-BD9C-68337A269A20}" destId="{E3BC26F7-6CFF-4ECC-B203-B8F43D2B422B}" srcOrd="0" destOrd="0" presId="urn:microsoft.com/office/officeart/2009/3/layout/HorizontalOrganizationChart"/>
    <dgm:cxn modelId="{8F2797E0-DACB-40A4-A740-EF6BB4D1F803}" type="presParOf" srcId="{16D34E7D-2803-445E-BD9C-68337A269A20}" destId="{136BF4A6-21A8-4766-BD39-967647B09876}" srcOrd="1" destOrd="0" presId="urn:microsoft.com/office/officeart/2009/3/layout/HorizontalOrganizationChart"/>
    <dgm:cxn modelId="{223D7ECC-7529-43FA-83C7-791B367F334A}" type="presParOf" srcId="{52918378-35BD-439F-887A-6959F36F9623}" destId="{6647CD89-B23C-4CD6-BAC8-DEDE5F0F8AB4}" srcOrd="1" destOrd="0" presId="urn:microsoft.com/office/officeart/2009/3/layout/HorizontalOrganizationChart"/>
    <dgm:cxn modelId="{B568FA1A-BEA9-45EC-BE2A-73B6EC895CD9}" type="presParOf" srcId="{52918378-35BD-439F-887A-6959F36F9623}" destId="{43F2E02A-B3F5-46B5-BF1E-3C533C07E78E}" srcOrd="2" destOrd="0" presId="urn:microsoft.com/office/officeart/2009/3/layout/HorizontalOrganizationChart"/>
    <dgm:cxn modelId="{A8EE0642-FD4C-4D0C-B1E1-8B801CE7CBC7}" type="presParOf" srcId="{820BDD42-66F3-4F92-8DF1-2BABE116720D}" destId="{E199D3AC-19A1-4BBE-99E0-638575F7A58A}" srcOrd="8" destOrd="0" presId="urn:microsoft.com/office/officeart/2009/3/layout/HorizontalOrganizationChart"/>
    <dgm:cxn modelId="{514A77DC-3939-46B1-9C79-E670293E5388}" type="presParOf" srcId="{820BDD42-66F3-4F92-8DF1-2BABE116720D}" destId="{86A00DF4-B1F6-4C41-80E8-D00CF8CF0248}" srcOrd="9" destOrd="0" presId="urn:microsoft.com/office/officeart/2009/3/layout/HorizontalOrganizationChart"/>
    <dgm:cxn modelId="{9DD82927-2776-4107-AA41-153793767EB4}" type="presParOf" srcId="{86A00DF4-B1F6-4C41-80E8-D00CF8CF0248}" destId="{1581DAD3-0BF5-4FF5-928C-CAE80E3124E3}" srcOrd="0" destOrd="0" presId="urn:microsoft.com/office/officeart/2009/3/layout/HorizontalOrganizationChart"/>
    <dgm:cxn modelId="{8F4ACD3A-CA0E-4E8C-B356-CB06D8D0C47C}" type="presParOf" srcId="{1581DAD3-0BF5-4FF5-928C-CAE80E3124E3}" destId="{8ADB0544-7506-4B06-B627-A731019B9E42}" srcOrd="0" destOrd="0" presId="urn:microsoft.com/office/officeart/2009/3/layout/HorizontalOrganizationChart"/>
    <dgm:cxn modelId="{49B9A27E-F71D-49F0-B910-7A1FF01D0D44}" type="presParOf" srcId="{1581DAD3-0BF5-4FF5-928C-CAE80E3124E3}" destId="{C42D1874-0CE8-491E-8D34-F4CCBAB11335}" srcOrd="1" destOrd="0" presId="urn:microsoft.com/office/officeart/2009/3/layout/HorizontalOrganizationChart"/>
    <dgm:cxn modelId="{DBE453EC-C90D-4170-B87C-D3941DD7120D}" type="presParOf" srcId="{86A00DF4-B1F6-4C41-80E8-D00CF8CF0248}" destId="{C93F5231-5B05-47E2-96F4-3324DAFC2A61}" srcOrd="1" destOrd="0" presId="urn:microsoft.com/office/officeart/2009/3/layout/HorizontalOrganizationChart"/>
    <dgm:cxn modelId="{7268D954-7C63-408A-A03B-0D60983AF8CA}" type="presParOf" srcId="{86A00DF4-B1F6-4C41-80E8-D00CF8CF0248}" destId="{E9BF4F71-1DF6-4F12-9B5C-1AD9D156CF8C}" srcOrd="2" destOrd="0" presId="urn:microsoft.com/office/officeart/2009/3/layout/HorizontalOrganizationChart"/>
    <dgm:cxn modelId="{E66145E4-A530-41D4-8264-2F9CF0A3BD1F}" type="presParOf" srcId="{820BDD42-66F3-4F92-8DF1-2BABE116720D}" destId="{C1D54E6B-199E-49CB-858E-B75FA11C6EC4}" srcOrd="10" destOrd="0" presId="urn:microsoft.com/office/officeart/2009/3/layout/HorizontalOrganizationChart"/>
    <dgm:cxn modelId="{DA2B6645-858F-424A-B969-2A5064194720}" type="presParOf" srcId="{820BDD42-66F3-4F92-8DF1-2BABE116720D}" destId="{E880BADA-44D2-494B-8D26-41A87AEBADF6}" srcOrd="11" destOrd="0" presId="urn:microsoft.com/office/officeart/2009/3/layout/HorizontalOrganizationChart"/>
    <dgm:cxn modelId="{6D37BA7C-AEFA-46C3-874E-6B9AEA709430}" type="presParOf" srcId="{E880BADA-44D2-494B-8D26-41A87AEBADF6}" destId="{F3696981-68D0-4660-9206-79DDC382663B}" srcOrd="0" destOrd="0" presId="urn:microsoft.com/office/officeart/2009/3/layout/HorizontalOrganizationChart"/>
    <dgm:cxn modelId="{7F018B02-1B7D-46BF-8B3C-9A9DA1F5A3FA}" type="presParOf" srcId="{F3696981-68D0-4660-9206-79DDC382663B}" destId="{A0528EE5-48CF-4BD2-BC0B-464009B1225E}" srcOrd="0" destOrd="0" presId="urn:microsoft.com/office/officeart/2009/3/layout/HorizontalOrganizationChart"/>
    <dgm:cxn modelId="{7692CB1A-D7CE-49C1-9EAB-4DF0AF8F51BB}" type="presParOf" srcId="{F3696981-68D0-4660-9206-79DDC382663B}" destId="{74C54ACD-13A7-49E4-9BD3-80D1285D8A34}" srcOrd="1" destOrd="0" presId="urn:microsoft.com/office/officeart/2009/3/layout/HorizontalOrganizationChart"/>
    <dgm:cxn modelId="{D081B1B4-6F0D-40F8-BBB5-49E74F11F7CC}" type="presParOf" srcId="{E880BADA-44D2-494B-8D26-41A87AEBADF6}" destId="{319C4FFF-510C-4D7F-80E7-7E8015FBAD22}" srcOrd="1" destOrd="0" presId="urn:microsoft.com/office/officeart/2009/3/layout/HorizontalOrganizationChart"/>
    <dgm:cxn modelId="{C3EBE03A-1EFF-4249-A72F-B38EBC9199F1}" type="presParOf" srcId="{E880BADA-44D2-494B-8D26-41A87AEBADF6}" destId="{C0457857-F1CB-4BC2-92BF-1FDE1B5AB16B}" srcOrd="2" destOrd="0" presId="urn:microsoft.com/office/officeart/2009/3/layout/HorizontalOrganizationChart"/>
    <dgm:cxn modelId="{D2A8A799-3A23-4E5D-81D5-81F70279E46A}" type="presParOf" srcId="{E890769D-3479-44CF-A3D4-0E983FDF4201}" destId="{8F3B9C67-F1BA-467A-AF29-ADBE80737084}" srcOrd="2" destOrd="0" presId="urn:microsoft.com/office/officeart/2009/3/layout/HorizontalOrganizationChart"/>
    <dgm:cxn modelId="{C29BF820-1827-4719-AE19-01DE7AD3A4A5}" type="presParOf" srcId="{DBA5E07F-2FC9-4952-9423-EB10ABC8DEDB}" destId="{9DEA9DAF-6ADD-47B5-8938-23B872C31334}" srcOrd="2" destOrd="0" presId="urn:microsoft.com/office/officeart/2009/3/layout/HorizontalOrganizationChart"/>
    <dgm:cxn modelId="{D801138D-3A2A-4AEE-B3FB-C6A61829DE6C}" type="presParOf" srcId="{DBA5E07F-2FC9-4952-9423-EB10ABC8DEDB}" destId="{B50E8EA9-81C6-4A07-B550-9EA694F28936}" srcOrd="3" destOrd="0" presId="urn:microsoft.com/office/officeart/2009/3/layout/HorizontalOrganizationChart"/>
    <dgm:cxn modelId="{F213F3F3-93C5-4241-A356-70EB888094D9}" type="presParOf" srcId="{B50E8EA9-81C6-4A07-B550-9EA694F28936}" destId="{C75F5B03-EDCA-4D30-9613-299A5FB71681}" srcOrd="0" destOrd="0" presId="urn:microsoft.com/office/officeart/2009/3/layout/HorizontalOrganizationChart"/>
    <dgm:cxn modelId="{B89B0F84-4A34-4B53-891F-241EEFBECD75}" type="presParOf" srcId="{C75F5B03-EDCA-4D30-9613-299A5FB71681}" destId="{14829B2A-99CF-4BB7-A5C7-903809221935}" srcOrd="0" destOrd="0" presId="urn:microsoft.com/office/officeart/2009/3/layout/HorizontalOrganizationChart"/>
    <dgm:cxn modelId="{6E274290-0899-433F-AB58-D6564B2B7B31}" type="presParOf" srcId="{C75F5B03-EDCA-4D30-9613-299A5FB71681}" destId="{1BF0C57F-3A69-409E-8452-95B1698884D6}" srcOrd="1" destOrd="0" presId="urn:microsoft.com/office/officeart/2009/3/layout/HorizontalOrganizationChart"/>
    <dgm:cxn modelId="{7F2F0FA4-FC9E-479E-B279-9785B264F87B}" type="presParOf" srcId="{B50E8EA9-81C6-4A07-B550-9EA694F28936}" destId="{B71D8E6D-B976-4045-A2F0-E5BC15DFDB38}" srcOrd="1" destOrd="0" presId="urn:microsoft.com/office/officeart/2009/3/layout/HorizontalOrganizationChart"/>
    <dgm:cxn modelId="{828248FD-FFDA-4DFA-A777-28217832D746}" type="presParOf" srcId="{B71D8E6D-B976-4045-A2F0-E5BC15DFDB38}" destId="{7C6BF42B-222B-4BB1-9AEA-2D580B9AC510}" srcOrd="0" destOrd="0" presId="urn:microsoft.com/office/officeart/2009/3/layout/HorizontalOrganizationChart"/>
    <dgm:cxn modelId="{20E223BB-7166-4E68-9382-92525065C0BE}" type="presParOf" srcId="{B71D8E6D-B976-4045-A2F0-E5BC15DFDB38}" destId="{5A043852-BBD6-45E2-B0FD-CC84C4039B9C}" srcOrd="1" destOrd="0" presId="urn:microsoft.com/office/officeart/2009/3/layout/HorizontalOrganizationChart"/>
    <dgm:cxn modelId="{6FE8D078-4981-4E1A-B5AE-20C7BBF13711}" type="presParOf" srcId="{5A043852-BBD6-45E2-B0FD-CC84C4039B9C}" destId="{D8FAC224-A32E-47DE-AE31-EAD65CA161DA}" srcOrd="0" destOrd="0" presId="urn:microsoft.com/office/officeart/2009/3/layout/HorizontalOrganizationChart"/>
    <dgm:cxn modelId="{C34A2F38-113A-48B5-87FF-641BE5E81D25}" type="presParOf" srcId="{D8FAC224-A32E-47DE-AE31-EAD65CA161DA}" destId="{00E24393-87DB-4A2F-9EE7-EDFF7D7B72E4}" srcOrd="0" destOrd="0" presId="urn:microsoft.com/office/officeart/2009/3/layout/HorizontalOrganizationChart"/>
    <dgm:cxn modelId="{BBA3C180-2AE0-41C1-AEED-B432A97AFB99}" type="presParOf" srcId="{D8FAC224-A32E-47DE-AE31-EAD65CA161DA}" destId="{5F2F88B1-5136-4D20-8AEB-9288FA5C67FA}" srcOrd="1" destOrd="0" presId="urn:microsoft.com/office/officeart/2009/3/layout/HorizontalOrganizationChart"/>
    <dgm:cxn modelId="{E30C348F-3349-438D-8951-B2048B0E60F7}" type="presParOf" srcId="{5A043852-BBD6-45E2-B0FD-CC84C4039B9C}" destId="{3DF7A49D-117E-43DB-A0D4-99F9A068CEF1}" srcOrd="1" destOrd="0" presId="urn:microsoft.com/office/officeart/2009/3/layout/HorizontalOrganizationChart"/>
    <dgm:cxn modelId="{1F8659FB-E295-4D23-832F-6FC8A2794093}" type="presParOf" srcId="{5A043852-BBD6-45E2-B0FD-CC84C4039B9C}" destId="{A510F128-BD22-4DD4-B1DF-70FB6DE4235E}" srcOrd="2" destOrd="0" presId="urn:microsoft.com/office/officeart/2009/3/layout/HorizontalOrganizationChart"/>
    <dgm:cxn modelId="{46AAC0B8-9BF4-4F33-AEFD-FA48938F4B2E}" type="presParOf" srcId="{B71D8E6D-B976-4045-A2F0-E5BC15DFDB38}" destId="{E3EC7FBC-981A-444B-A3AF-C80D972A8A1E}" srcOrd="2" destOrd="0" presId="urn:microsoft.com/office/officeart/2009/3/layout/HorizontalOrganizationChart"/>
    <dgm:cxn modelId="{0F7FD018-7C9A-4A0C-A683-A2FBA2111A35}" type="presParOf" srcId="{B71D8E6D-B976-4045-A2F0-E5BC15DFDB38}" destId="{32A8C304-84CC-4D12-B665-478A4D3113D2}" srcOrd="3" destOrd="0" presId="urn:microsoft.com/office/officeart/2009/3/layout/HorizontalOrganizationChart"/>
    <dgm:cxn modelId="{3E6281EF-7BB3-4390-AC56-310503458932}" type="presParOf" srcId="{32A8C304-84CC-4D12-B665-478A4D3113D2}" destId="{4B5052D2-9F91-40B0-A702-6BB39293F0C1}" srcOrd="0" destOrd="0" presId="urn:microsoft.com/office/officeart/2009/3/layout/HorizontalOrganizationChart"/>
    <dgm:cxn modelId="{6D7BC8CB-7ECA-4FA8-B0A9-7783ED6EDC62}" type="presParOf" srcId="{4B5052D2-9F91-40B0-A702-6BB39293F0C1}" destId="{22937D61-A2C5-43DC-9ADB-B134A66E08F8}" srcOrd="0" destOrd="0" presId="urn:microsoft.com/office/officeart/2009/3/layout/HorizontalOrganizationChart"/>
    <dgm:cxn modelId="{1AF6C38D-884A-46A1-B7BC-F985C24CEB3D}" type="presParOf" srcId="{4B5052D2-9F91-40B0-A702-6BB39293F0C1}" destId="{1673DBA7-3EF4-46BC-90EA-F25102FFF558}" srcOrd="1" destOrd="0" presId="urn:microsoft.com/office/officeart/2009/3/layout/HorizontalOrganizationChart"/>
    <dgm:cxn modelId="{B5F7694F-5C29-4E34-957B-E11B1D9E2051}" type="presParOf" srcId="{32A8C304-84CC-4D12-B665-478A4D3113D2}" destId="{AE22D5F8-124E-4045-9CD7-DE5F48EA1FFF}" srcOrd="1" destOrd="0" presId="urn:microsoft.com/office/officeart/2009/3/layout/HorizontalOrganizationChart"/>
    <dgm:cxn modelId="{D56CFA10-0882-49D7-8184-BE54AD7340C8}" type="presParOf" srcId="{32A8C304-84CC-4D12-B665-478A4D3113D2}" destId="{E6C83BE5-3466-448D-B1DF-838388825E81}" srcOrd="2" destOrd="0" presId="urn:microsoft.com/office/officeart/2009/3/layout/HorizontalOrganizationChart"/>
    <dgm:cxn modelId="{7F08BBFD-6043-4300-B694-5EFA85770D15}" type="presParOf" srcId="{B71D8E6D-B976-4045-A2F0-E5BC15DFDB38}" destId="{CDDD5990-5896-456D-99F2-B9B84CB27808}" srcOrd="4" destOrd="0" presId="urn:microsoft.com/office/officeart/2009/3/layout/HorizontalOrganizationChart"/>
    <dgm:cxn modelId="{450A0F6B-DE40-436D-860C-1FA1F5507637}" type="presParOf" srcId="{B71D8E6D-B976-4045-A2F0-E5BC15DFDB38}" destId="{16DE141C-1185-4208-85AD-46FB4D8F429F}" srcOrd="5" destOrd="0" presId="urn:microsoft.com/office/officeart/2009/3/layout/HorizontalOrganizationChart"/>
    <dgm:cxn modelId="{4FBE8650-75AD-4B79-B0F2-7C2A2FE9D18B}" type="presParOf" srcId="{16DE141C-1185-4208-85AD-46FB4D8F429F}" destId="{12EE9CE3-D728-4290-AAEC-5171B0B89A6B}" srcOrd="0" destOrd="0" presId="urn:microsoft.com/office/officeart/2009/3/layout/HorizontalOrganizationChart"/>
    <dgm:cxn modelId="{5D8757B4-4073-4BA7-B32F-0B9BD77941F5}" type="presParOf" srcId="{12EE9CE3-D728-4290-AAEC-5171B0B89A6B}" destId="{EF5A37F7-4E4E-4E99-9F8D-85229A6B9BDD}" srcOrd="0" destOrd="0" presId="urn:microsoft.com/office/officeart/2009/3/layout/HorizontalOrganizationChart"/>
    <dgm:cxn modelId="{18AD2E23-EAA8-4416-8950-F14584FB441D}" type="presParOf" srcId="{12EE9CE3-D728-4290-AAEC-5171B0B89A6B}" destId="{4372FF36-571A-4971-A6B1-E4C0C6EB5702}" srcOrd="1" destOrd="0" presId="urn:microsoft.com/office/officeart/2009/3/layout/HorizontalOrganizationChart"/>
    <dgm:cxn modelId="{B318BF8B-1CC6-4E5A-8633-760129B7112B}" type="presParOf" srcId="{16DE141C-1185-4208-85AD-46FB4D8F429F}" destId="{E87AE6E4-0742-491D-AF2D-29543E41F35F}" srcOrd="1" destOrd="0" presId="urn:microsoft.com/office/officeart/2009/3/layout/HorizontalOrganizationChart"/>
    <dgm:cxn modelId="{5416767F-3ACC-457C-9F80-0F97ED53A715}" type="presParOf" srcId="{16DE141C-1185-4208-85AD-46FB4D8F429F}" destId="{307FDC05-C745-4A50-9480-F286D73512E6}" srcOrd="2" destOrd="0" presId="urn:microsoft.com/office/officeart/2009/3/layout/HorizontalOrganizationChart"/>
    <dgm:cxn modelId="{CA79A16A-16C2-4AAC-8E24-CC790FA44EDB}" type="presParOf" srcId="{B50E8EA9-81C6-4A07-B550-9EA694F28936}" destId="{7CD94629-D75E-45F7-BDF7-F37B658909F3}" srcOrd="2" destOrd="0" presId="urn:microsoft.com/office/officeart/2009/3/layout/HorizontalOrganizationChart"/>
    <dgm:cxn modelId="{86F504BF-30CA-440B-A1DA-A94F8903CC3E}" type="presParOf" srcId="{DBA5E07F-2FC9-4952-9423-EB10ABC8DEDB}" destId="{EA4A406E-B415-48A7-8EE5-CBD2B61A1DCC}" srcOrd="4" destOrd="0" presId="urn:microsoft.com/office/officeart/2009/3/layout/HorizontalOrganizationChart"/>
    <dgm:cxn modelId="{4452EFE8-EFCC-4D08-80D7-43C9E0B38665}" type="presParOf" srcId="{DBA5E07F-2FC9-4952-9423-EB10ABC8DEDB}" destId="{B5C2EE08-D059-4A85-9A25-DF91A51D40A7}" srcOrd="5" destOrd="0" presId="urn:microsoft.com/office/officeart/2009/3/layout/HorizontalOrganizationChart"/>
    <dgm:cxn modelId="{0EFF3E59-5574-4A7E-B344-23D832B90496}" type="presParOf" srcId="{B5C2EE08-D059-4A85-9A25-DF91A51D40A7}" destId="{3E1A3D8C-EBD0-43FB-AF20-4A3D0D2CE5B4}" srcOrd="0" destOrd="0" presId="urn:microsoft.com/office/officeart/2009/3/layout/HorizontalOrganizationChart"/>
    <dgm:cxn modelId="{FA81E726-032C-4A0A-A3B3-5D64B010F5D6}" type="presParOf" srcId="{3E1A3D8C-EBD0-43FB-AF20-4A3D0D2CE5B4}" destId="{3A45F5FF-D33B-4B5E-BB23-66D101A0A507}" srcOrd="0" destOrd="0" presId="urn:microsoft.com/office/officeart/2009/3/layout/HorizontalOrganizationChart"/>
    <dgm:cxn modelId="{34173D1F-F1D1-46C9-98CA-DB0B5FF617A3}" type="presParOf" srcId="{3E1A3D8C-EBD0-43FB-AF20-4A3D0D2CE5B4}" destId="{208ACC14-4B0F-4727-8FBB-318465C49694}" srcOrd="1" destOrd="0" presId="urn:microsoft.com/office/officeart/2009/3/layout/HorizontalOrganizationChart"/>
    <dgm:cxn modelId="{9E7972C7-75DF-4668-9E74-0B663F1C571F}" type="presParOf" srcId="{B5C2EE08-D059-4A85-9A25-DF91A51D40A7}" destId="{3B83B60B-0DBD-4037-B559-DDD8C1C3A5AB}" srcOrd="1" destOrd="0" presId="urn:microsoft.com/office/officeart/2009/3/layout/HorizontalOrganizationChart"/>
    <dgm:cxn modelId="{19AD3EC1-0850-4C78-82E5-E9F7E4F0CC09}" type="presParOf" srcId="{B5C2EE08-D059-4A85-9A25-DF91A51D40A7}" destId="{7366B8EF-1F36-4479-883D-F2C46EB6BD63}" srcOrd="2" destOrd="0" presId="urn:microsoft.com/office/officeart/2009/3/layout/HorizontalOrganizationChart"/>
    <dgm:cxn modelId="{BE8CDDE8-B94D-425D-BF23-04024483F2ED}" type="presParOf" srcId="{DBA5E07F-2FC9-4952-9423-EB10ABC8DEDB}" destId="{D4394B89-3B3F-47D1-8A9C-0BC5B17FBB3D}" srcOrd="6" destOrd="0" presId="urn:microsoft.com/office/officeart/2009/3/layout/HorizontalOrganizationChart"/>
    <dgm:cxn modelId="{8E829389-05F0-4013-8AEE-58AFE66EBF9D}" type="presParOf" srcId="{DBA5E07F-2FC9-4952-9423-EB10ABC8DEDB}" destId="{DF791BAA-CF46-4CF0-AC59-C05BE115FFF2}" srcOrd="7" destOrd="0" presId="urn:microsoft.com/office/officeart/2009/3/layout/HorizontalOrganizationChart"/>
    <dgm:cxn modelId="{18A719E4-CD26-41D6-B845-22F8465FF366}" type="presParOf" srcId="{DF791BAA-CF46-4CF0-AC59-C05BE115FFF2}" destId="{A0DA4CBC-BCC1-4A1B-9C0B-DC4C2A135414}" srcOrd="0" destOrd="0" presId="urn:microsoft.com/office/officeart/2009/3/layout/HorizontalOrganizationChart"/>
    <dgm:cxn modelId="{3AFF3409-EAD3-415E-BF9B-2B7EEB99F923}" type="presParOf" srcId="{A0DA4CBC-BCC1-4A1B-9C0B-DC4C2A135414}" destId="{29375816-92C4-4A31-BB3D-D89B3CBE8574}" srcOrd="0" destOrd="0" presId="urn:microsoft.com/office/officeart/2009/3/layout/HorizontalOrganizationChart"/>
    <dgm:cxn modelId="{5AE1B5A1-2B19-4AAD-B5AC-73E61901693A}" type="presParOf" srcId="{A0DA4CBC-BCC1-4A1B-9C0B-DC4C2A135414}" destId="{C4A1F636-F4FE-4137-9D0C-9C2CD05BFFEA}" srcOrd="1" destOrd="0" presId="urn:microsoft.com/office/officeart/2009/3/layout/HorizontalOrganizationChart"/>
    <dgm:cxn modelId="{DDEE0DBE-4BD7-434F-BCBE-CCEDA09C2D91}" type="presParOf" srcId="{DF791BAA-CF46-4CF0-AC59-C05BE115FFF2}" destId="{22D3A866-D1FE-4126-BBEB-27E3F434E7E3}" srcOrd="1" destOrd="0" presId="urn:microsoft.com/office/officeart/2009/3/layout/HorizontalOrganizationChart"/>
    <dgm:cxn modelId="{22FAFE30-E042-4F97-9CF5-4C1394C2DF7F}" type="presParOf" srcId="{DF791BAA-CF46-4CF0-AC59-C05BE115FFF2}" destId="{06C547CD-206A-416F-A7C0-27C1F849B36F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E6D6330-9038-4462-A341-F1902A7A126E}">
      <dgm:prSet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762406FA-7AA0-4294-ACEE-E3AF1F9B0624}" type="parTrans" cxnId="{37B69FFB-4067-4328-9CEF-1226751F53E7}">
      <dgm:prSet/>
      <dgm:spPr/>
      <dgm:t>
        <a:bodyPr/>
        <a:lstStyle/>
        <a:p>
          <a:pPr latinLnBrk="1"/>
          <a:endParaRPr lang="ko-KR" altLang="en-US"/>
        </a:p>
      </dgm:t>
    </dgm:pt>
    <dgm:pt modelId="{1226E149-DF27-4C43-AA0A-C3AF9E033A59}" type="sibTrans" cxnId="{37B69FFB-4067-4328-9CEF-1226751F53E7}">
      <dgm:prSet/>
      <dgm:spPr/>
      <dgm:t>
        <a:bodyPr/>
        <a:lstStyle/>
        <a:p>
          <a:pPr latinLnBrk="1"/>
          <a:endParaRPr lang="ko-KR" altLang="en-US"/>
        </a:p>
      </dgm:t>
    </dgm:pt>
    <dgm:pt modelId="{D04A2D79-D7C6-4C52-A770-7B6ED5D4D964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F376B129-2615-4816-9FD1-A0536EE3FB62}" type="parTrans" cxnId="{E11E91DC-F8E1-4F41-8BB8-A07E79537A43}">
      <dgm:prSet/>
      <dgm:spPr/>
      <dgm:t>
        <a:bodyPr/>
        <a:lstStyle/>
        <a:p>
          <a:pPr latinLnBrk="1"/>
          <a:endParaRPr lang="ko-KR" altLang="en-US"/>
        </a:p>
      </dgm:t>
    </dgm:pt>
    <dgm:pt modelId="{F9A75334-2D76-4086-9917-14EE01699004}" type="sibTrans" cxnId="{E11E91DC-F8E1-4F41-8BB8-A07E79537A43}">
      <dgm:prSet/>
      <dgm:spPr/>
      <dgm:t>
        <a:bodyPr/>
        <a:lstStyle/>
        <a:p>
          <a:pPr latinLnBrk="1"/>
          <a:endParaRPr lang="ko-KR" altLang="en-US"/>
        </a:p>
      </dgm:t>
    </dgm:pt>
    <dgm:pt modelId="{5611A636-0226-42A2-8A5E-B4347469C79D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DE0BD67A-9933-46F4-AD41-5224C2748792}" type="parTrans" cxnId="{47335692-09A1-4757-9306-8AC3E64C009B}">
      <dgm:prSet/>
      <dgm:spPr/>
      <dgm:t>
        <a:bodyPr/>
        <a:lstStyle/>
        <a:p>
          <a:pPr latinLnBrk="1"/>
          <a:endParaRPr lang="ko-KR" altLang="en-US"/>
        </a:p>
      </dgm:t>
    </dgm:pt>
    <dgm:pt modelId="{FC712371-A3B7-4C90-A999-4481B3AC12F6}" type="sibTrans" cxnId="{47335692-09A1-4757-9306-8AC3E64C009B}">
      <dgm:prSet/>
      <dgm:spPr/>
      <dgm:t>
        <a:bodyPr/>
        <a:lstStyle/>
        <a:p>
          <a:pPr latinLnBrk="1"/>
          <a:endParaRPr lang="ko-KR" altLang="en-US"/>
        </a:p>
      </dgm:t>
    </dgm:pt>
    <dgm:pt modelId="{AC0BD32C-1E63-4F75-87E8-8EEADE56FE82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7126A276-092B-4B39-8AEE-2BA49A50BCD2}" type="parTrans" cxnId="{CA7EB980-B150-4E04-9669-83AC65800CCF}">
      <dgm:prSet/>
      <dgm:spPr/>
      <dgm:t>
        <a:bodyPr/>
        <a:lstStyle/>
        <a:p>
          <a:pPr latinLnBrk="1"/>
          <a:endParaRPr lang="ko-KR" altLang="en-US"/>
        </a:p>
      </dgm:t>
    </dgm:pt>
    <dgm:pt modelId="{CDCB628F-E6D6-442F-A23B-6BA1CD581631}" type="sibTrans" cxnId="{CA7EB980-B150-4E04-9669-83AC65800CCF}">
      <dgm:prSet/>
      <dgm:spPr/>
      <dgm:t>
        <a:bodyPr/>
        <a:lstStyle/>
        <a:p>
          <a:pPr latinLnBrk="1"/>
          <a:endParaRPr lang="ko-KR" altLang="en-US"/>
        </a:p>
      </dgm:t>
    </dgm:pt>
    <dgm:pt modelId="{03EE642A-D3C6-4682-9DC5-70F65A97B806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5DE79D08-9B1B-431A-9836-F3C6F56536A0}" type="parTrans" cxnId="{FAF568E5-DDB0-46FE-9899-F83CDA29364C}">
      <dgm:prSet/>
      <dgm:spPr/>
      <dgm:t>
        <a:bodyPr/>
        <a:lstStyle/>
        <a:p>
          <a:pPr latinLnBrk="1"/>
          <a:endParaRPr lang="ko-KR" altLang="en-US"/>
        </a:p>
      </dgm:t>
    </dgm:pt>
    <dgm:pt modelId="{AF2443B0-0B5C-430F-8678-CEAAF0A5ED9B}" type="sibTrans" cxnId="{FAF568E5-DDB0-46FE-9899-F83CDA29364C}">
      <dgm:prSet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DB830413-B601-4972-820C-AEECD8ABDA5D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3045A5F8-7533-45AB-9CF1-1C5251AC14FD}" type="parTrans" cxnId="{E8C21DCA-29A8-4988-9D0B-47BDA3B2F761}">
      <dgm:prSet/>
      <dgm:spPr/>
      <dgm:t>
        <a:bodyPr/>
        <a:lstStyle/>
        <a:p>
          <a:pPr latinLnBrk="1"/>
          <a:endParaRPr lang="ko-KR" altLang="en-US"/>
        </a:p>
      </dgm:t>
    </dgm:pt>
    <dgm:pt modelId="{BC0A4C35-5620-42C1-ADC1-72FD50F6F015}" type="sibTrans" cxnId="{E8C21DCA-29A8-4988-9D0B-47BDA3B2F761}">
      <dgm:prSet/>
      <dgm:spPr/>
      <dgm:t>
        <a:bodyPr/>
        <a:lstStyle/>
        <a:p>
          <a:pPr latinLnBrk="1"/>
          <a:endParaRPr lang="ko-KR" altLang="en-US"/>
        </a:p>
      </dgm:t>
    </dgm:pt>
    <dgm:pt modelId="{A1191C84-5393-4166-823D-6C8C530D1FF3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18F63FC3-E770-4496-9002-F8773F8A887C}" type="parTrans" cxnId="{2A5798BD-70D9-4972-971D-6298C9EE1A1D}">
      <dgm:prSet/>
      <dgm:spPr/>
      <dgm:t>
        <a:bodyPr/>
        <a:lstStyle/>
        <a:p>
          <a:pPr latinLnBrk="1"/>
          <a:endParaRPr lang="ko-KR" altLang="en-US"/>
        </a:p>
      </dgm:t>
    </dgm:pt>
    <dgm:pt modelId="{96CBF4E0-48E0-4BDF-9ADA-08929F7C7374}" type="sibTrans" cxnId="{2A5798BD-70D9-4972-971D-6298C9EE1A1D}">
      <dgm:prSet/>
      <dgm:spPr/>
      <dgm:t>
        <a:bodyPr/>
        <a:lstStyle/>
        <a:p>
          <a:pPr latinLnBrk="1"/>
          <a:endParaRPr lang="ko-KR" altLang="en-US"/>
        </a:p>
      </dgm:t>
    </dgm:pt>
    <dgm:pt modelId="{EAFE9325-021D-4A76-A781-B07F5BF289CA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9A0EA86-314A-450C-A717-B58E8A0C991E}" type="parTrans" cxnId="{3BB8A626-A113-4088-B164-88DC7358AE96}">
      <dgm:prSet/>
      <dgm:spPr/>
      <dgm:t>
        <a:bodyPr/>
        <a:lstStyle/>
        <a:p>
          <a:pPr latinLnBrk="1"/>
          <a:endParaRPr lang="ko-KR" altLang="en-US"/>
        </a:p>
      </dgm:t>
    </dgm:pt>
    <dgm:pt modelId="{0621B284-7533-4FDC-A2FC-2E9323419870}" type="sibTrans" cxnId="{3BB8A626-A113-4088-B164-88DC7358AE96}">
      <dgm:prSet/>
      <dgm:spPr/>
      <dgm:t>
        <a:bodyPr/>
        <a:lstStyle/>
        <a:p>
          <a:pPr latinLnBrk="1"/>
          <a:endParaRPr lang="ko-KR" altLang="en-US"/>
        </a:p>
      </dgm:t>
    </dgm:pt>
    <dgm:pt modelId="{7CAFE7CA-AF0C-45E6-9A35-7A2DE5280FB4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1016A95-3ABB-474B-BA0D-CE139CBF60B2}" type="parTrans" cxnId="{C437D42D-9007-4E44-970C-73BE1972C0F4}">
      <dgm:prSet/>
      <dgm:spPr/>
      <dgm:t>
        <a:bodyPr/>
        <a:lstStyle/>
        <a:p>
          <a:pPr latinLnBrk="1"/>
          <a:endParaRPr lang="ko-KR" altLang="en-US"/>
        </a:p>
      </dgm:t>
    </dgm:pt>
    <dgm:pt modelId="{D99D56B3-8FB9-4942-853E-C40BB941AC5E}" type="sibTrans" cxnId="{C437D42D-9007-4E44-970C-73BE1972C0F4}">
      <dgm:prSet/>
      <dgm:spPr/>
      <dgm:t>
        <a:bodyPr/>
        <a:lstStyle/>
        <a:p>
          <a:pPr latinLnBrk="1"/>
          <a:endParaRPr lang="ko-KR" altLang="en-US"/>
        </a:p>
      </dgm:t>
    </dgm:pt>
    <dgm:pt modelId="{61BADD91-4422-4DD1-8F1F-80630D95A219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D6A6C678-79BA-49E5-97E4-E473FD948604}" type="parTrans" cxnId="{93BA523C-80D4-4A6A-BCAC-9CAA212493DB}">
      <dgm:prSet/>
      <dgm:spPr/>
      <dgm:t>
        <a:bodyPr/>
        <a:lstStyle/>
        <a:p>
          <a:pPr latinLnBrk="1"/>
          <a:endParaRPr lang="ko-KR" altLang="en-US"/>
        </a:p>
      </dgm:t>
    </dgm:pt>
    <dgm:pt modelId="{4FAB62A4-DE3D-448E-ACE0-9BD9A2ACA94A}" type="sibTrans" cxnId="{93BA523C-80D4-4A6A-BCAC-9CAA212493DB}">
      <dgm:prSet/>
      <dgm:spPr/>
      <dgm:t>
        <a:bodyPr/>
        <a:lstStyle/>
        <a:p>
          <a:pPr latinLnBrk="1"/>
          <a:endParaRPr lang="ko-KR" altLang="en-US"/>
        </a:p>
      </dgm:t>
    </dgm:pt>
    <dgm:pt modelId="{09462452-4B2A-40E0-9C9E-88074E784840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FD60539D-C7DA-4507-BA62-0AE561F979B4}" type="parTrans" cxnId="{D84F11F0-4611-4FB4-993F-5AD9F473C89E}">
      <dgm:prSet/>
      <dgm:spPr/>
      <dgm:t>
        <a:bodyPr/>
        <a:lstStyle/>
        <a:p>
          <a:pPr latinLnBrk="1"/>
          <a:endParaRPr lang="ko-KR" altLang="en-US"/>
        </a:p>
      </dgm:t>
    </dgm:pt>
    <dgm:pt modelId="{A9AE4044-92CD-4AEC-BEED-C77CE0113FAC}" type="sibTrans" cxnId="{D84F11F0-4611-4FB4-993F-5AD9F473C89E}">
      <dgm:prSet/>
      <dgm:spPr/>
      <dgm:t>
        <a:bodyPr/>
        <a:lstStyle/>
        <a:p>
          <a:pPr latinLnBrk="1"/>
          <a:endParaRPr lang="ko-KR" altLang="en-US"/>
        </a:p>
      </dgm:t>
    </dgm:pt>
    <dgm:pt modelId="{CFF72863-5FD6-4425-964B-EBC26436FE76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9B5229BB-66FA-4D4A-9063-058DAA5D640B}" type="parTrans" cxnId="{4FF87D37-E5CA-4190-A2CF-D3300A658F50}">
      <dgm:prSet/>
      <dgm:spPr/>
      <dgm:t>
        <a:bodyPr/>
        <a:lstStyle/>
        <a:p>
          <a:pPr latinLnBrk="1"/>
          <a:endParaRPr lang="ko-KR" altLang="en-US"/>
        </a:p>
      </dgm:t>
    </dgm:pt>
    <dgm:pt modelId="{D6A1F0FD-3C34-4651-A414-C0A8CB07224A}" type="sibTrans" cxnId="{4FF87D37-E5CA-4190-A2CF-D3300A658F50}">
      <dgm:prSet/>
      <dgm:spPr/>
      <dgm:t>
        <a:bodyPr/>
        <a:lstStyle/>
        <a:p>
          <a:pPr latinLnBrk="1"/>
          <a:endParaRPr lang="ko-KR" altLang="en-US"/>
        </a:p>
      </dgm:t>
    </dgm:pt>
    <dgm:pt modelId="{899E96AC-A6D0-4799-A51F-3A4A7C6FCAD1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41119597-9066-4BC3-8010-9BE3A5662337}" type="parTrans" cxnId="{AE91A5FD-19C9-4BD8-9832-7C612DBC5ADF}">
      <dgm:prSet/>
      <dgm:spPr/>
      <dgm:t>
        <a:bodyPr/>
        <a:lstStyle/>
        <a:p>
          <a:pPr latinLnBrk="1"/>
          <a:endParaRPr lang="ko-KR" altLang="en-US"/>
        </a:p>
      </dgm:t>
    </dgm:pt>
    <dgm:pt modelId="{D9A42FCE-8BE5-4917-821A-EEB82F2864E5}" type="sibTrans" cxnId="{AE91A5FD-19C9-4BD8-9832-7C612DBC5ADF}">
      <dgm:prSet/>
      <dgm:spPr/>
      <dgm:t>
        <a:bodyPr/>
        <a:lstStyle/>
        <a:p>
          <a:pPr latinLnBrk="1"/>
          <a:endParaRPr lang="ko-KR" altLang="en-US"/>
        </a:p>
      </dgm:t>
    </dgm:pt>
    <dgm:pt modelId="{C037EF9F-713C-4957-8DEE-D82F71E5B874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D2A9F00A-8E7A-4B17-A07D-3A34A61681EC}" type="parTrans" cxnId="{D46A8C00-6E17-4BFC-A1A1-0FA151B0FBAB}">
      <dgm:prSet/>
      <dgm:spPr/>
      <dgm:t>
        <a:bodyPr/>
        <a:lstStyle/>
        <a:p>
          <a:pPr latinLnBrk="1"/>
          <a:endParaRPr lang="ko-KR" altLang="en-US"/>
        </a:p>
      </dgm:t>
    </dgm:pt>
    <dgm:pt modelId="{3FFCAEDF-1C6A-46C9-A0B9-C812ECA67AFA}" type="sibTrans" cxnId="{D46A8C00-6E17-4BFC-A1A1-0FA151B0FBAB}">
      <dgm:prSet/>
      <dgm:spPr/>
      <dgm:t>
        <a:bodyPr/>
        <a:lstStyle/>
        <a:p>
          <a:pPr latinLnBrk="1"/>
          <a:endParaRPr lang="ko-KR" altLang="en-US"/>
        </a:p>
      </dgm:t>
    </dgm:pt>
    <dgm:pt modelId="{1439AE16-38B8-4B45-8920-8AB74737DFD0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438A981-FA6C-4517-A022-8FCF1FA4D311}" type="parTrans" cxnId="{110C5B96-FF8A-474B-9186-41CA2870E8AA}">
      <dgm:prSet/>
      <dgm:spPr/>
      <dgm:t>
        <a:bodyPr/>
        <a:lstStyle/>
        <a:p>
          <a:pPr latinLnBrk="1"/>
          <a:endParaRPr lang="ko-KR" altLang="en-US"/>
        </a:p>
      </dgm:t>
    </dgm:pt>
    <dgm:pt modelId="{6A8ECD69-2345-47B4-9473-E07BA58C80AA}" type="sibTrans" cxnId="{110C5B96-FF8A-474B-9186-41CA2870E8AA}">
      <dgm:prSet/>
      <dgm:spPr/>
      <dgm:t>
        <a:bodyPr/>
        <a:lstStyle/>
        <a:p>
          <a:pPr latinLnBrk="1"/>
          <a:endParaRPr lang="ko-KR" altLang="en-US"/>
        </a:p>
      </dgm:t>
    </dgm:pt>
    <dgm:pt modelId="{C54AF35C-90AA-4809-ADDA-4E96F3AAB1BB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607B9F3C-20C7-4EF2-A52E-A1FC8265F9C7}" type="parTrans" cxnId="{A80F3319-6748-4CC0-BA4F-DCAE1D959B6E}">
      <dgm:prSet/>
      <dgm:spPr/>
      <dgm:t>
        <a:bodyPr/>
        <a:lstStyle/>
        <a:p>
          <a:pPr latinLnBrk="1"/>
          <a:endParaRPr lang="ko-KR" altLang="en-US"/>
        </a:p>
      </dgm:t>
    </dgm:pt>
    <dgm:pt modelId="{4F494775-0961-484E-9A09-3AFE1675BC4E}" type="sibTrans" cxnId="{A80F3319-6748-4CC0-BA4F-DCAE1D959B6E}">
      <dgm:prSet/>
      <dgm:spPr/>
      <dgm:t>
        <a:bodyPr/>
        <a:lstStyle/>
        <a:p>
          <a:pPr latinLnBrk="1"/>
          <a:endParaRPr lang="ko-KR" altLang="en-US"/>
        </a:p>
      </dgm:t>
    </dgm:pt>
    <dgm:pt modelId="{0A078999-0B53-4121-BFBA-CB81ACB82A57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73FD3CF7-6C6F-4327-8CCB-2046A70AB8D0}" type="parTrans" cxnId="{1C98C135-D15E-4101-94B6-079F71F9147D}">
      <dgm:prSet/>
      <dgm:spPr/>
      <dgm:t>
        <a:bodyPr/>
        <a:lstStyle/>
        <a:p>
          <a:pPr latinLnBrk="1"/>
          <a:endParaRPr lang="ko-KR" altLang="en-US"/>
        </a:p>
      </dgm:t>
    </dgm:pt>
    <dgm:pt modelId="{31BF7570-E636-43F8-8690-03FE616EF22C}" type="sibTrans" cxnId="{1C98C135-D15E-4101-94B6-079F71F9147D}">
      <dgm:prSet/>
      <dgm:spPr/>
      <dgm:t>
        <a:bodyPr/>
        <a:lstStyle/>
        <a:p>
          <a:pPr latinLnBrk="1"/>
          <a:endParaRPr lang="ko-KR" altLang="en-US"/>
        </a:p>
      </dgm:t>
    </dgm:pt>
    <dgm:pt modelId="{54DBD5D7-113C-4D7A-9C3B-F37B4C86720B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4B6DD31-7025-4AF1-A87D-FF59A5943419}" type="parTrans" cxnId="{6CEC297B-03A8-48E6-A164-F2F2C6ABF724}">
      <dgm:prSet/>
      <dgm:spPr/>
      <dgm:t>
        <a:bodyPr/>
        <a:lstStyle/>
        <a:p>
          <a:pPr latinLnBrk="1"/>
          <a:endParaRPr lang="ko-KR" altLang="en-US"/>
        </a:p>
      </dgm:t>
    </dgm:pt>
    <dgm:pt modelId="{2C48E033-E43C-4543-AD7C-0D1A7C8D2F61}" type="sibTrans" cxnId="{6CEC297B-03A8-48E6-A164-F2F2C6ABF724}">
      <dgm:prSet/>
      <dgm:spPr/>
      <dgm:t>
        <a:bodyPr/>
        <a:lstStyle/>
        <a:p>
          <a:pPr latinLnBrk="1"/>
          <a:endParaRPr lang="ko-KR" altLang="en-US"/>
        </a:p>
      </dgm:t>
    </dgm:pt>
    <dgm:pt modelId="{2F5A37C7-F679-4E03-AC45-DFF83D3E1BE9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44185395-B70E-4E60-8FE2-4411CF0B547E}" type="parTrans" cxnId="{707813CC-18CD-42CF-A4B4-3AED47B03F16}">
      <dgm:prSet/>
      <dgm:spPr/>
      <dgm:t>
        <a:bodyPr/>
        <a:lstStyle/>
        <a:p>
          <a:pPr latinLnBrk="1"/>
          <a:endParaRPr lang="ko-KR" altLang="en-US"/>
        </a:p>
      </dgm:t>
    </dgm:pt>
    <dgm:pt modelId="{A5506499-C269-4C10-BEC9-56CB7EE87C3A}" type="sibTrans" cxnId="{707813CC-18CD-42CF-A4B4-3AED47B03F16}">
      <dgm:prSet/>
      <dgm:spPr/>
      <dgm:t>
        <a:bodyPr/>
        <a:lstStyle/>
        <a:p>
          <a:pPr latinLnBrk="1"/>
          <a:endParaRPr lang="ko-KR" altLang="en-US"/>
        </a:p>
      </dgm:t>
    </dgm:pt>
    <dgm:pt modelId="{CCDA73FB-33AC-4834-893F-D32E38B9E4DE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C48717FC-CEFA-4DD3-9118-A2D89884F5E3}" type="parTrans" cxnId="{E9F9D5D2-CC0C-4CA6-9A76-948AA6C83816}">
      <dgm:prSet/>
      <dgm:spPr/>
      <dgm:t>
        <a:bodyPr/>
        <a:lstStyle/>
        <a:p>
          <a:pPr latinLnBrk="1"/>
          <a:endParaRPr lang="ko-KR" altLang="en-US"/>
        </a:p>
      </dgm:t>
    </dgm:pt>
    <dgm:pt modelId="{0245BA30-F55A-4A4B-842D-6110C9FF2A47}" type="sibTrans" cxnId="{E9F9D5D2-CC0C-4CA6-9A76-948AA6C83816}">
      <dgm:prSet/>
      <dgm:spPr/>
      <dgm:t>
        <a:bodyPr/>
        <a:lstStyle/>
        <a:p>
          <a:pPr latinLnBrk="1"/>
          <a:endParaRPr lang="ko-KR" altLang="en-US"/>
        </a:p>
      </dgm:t>
    </dgm:pt>
    <dgm:pt modelId="{774392E4-CFCD-4022-A0EB-E5B11BFABB9A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9B5A0D9E-BF1E-4D27-A371-2262582CFDBD}" type="parTrans" cxnId="{DC54B949-2CFE-4AE2-95EC-FE14CEBDB3D8}">
      <dgm:prSet/>
      <dgm:spPr/>
      <dgm:t>
        <a:bodyPr/>
        <a:lstStyle/>
        <a:p>
          <a:pPr latinLnBrk="1"/>
          <a:endParaRPr lang="ko-KR" altLang="en-US"/>
        </a:p>
      </dgm:t>
    </dgm:pt>
    <dgm:pt modelId="{F55E2A99-A878-4DC3-87F5-6947949BB01D}" type="sibTrans" cxnId="{DC54B949-2CFE-4AE2-95EC-FE14CEBDB3D8}">
      <dgm:prSet/>
      <dgm:spPr/>
      <dgm:t>
        <a:bodyPr/>
        <a:lstStyle/>
        <a:p>
          <a:pPr latinLnBrk="1"/>
          <a:endParaRPr lang="ko-KR" altLang="en-US"/>
        </a:p>
      </dgm:t>
    </dgm:pt>
    <dgm:pt modelId="{B4F9AD6C-FB5E-45AC-BA98-957D22C893D1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B27186C8-A415-487D-8447-2597FABCAEF2}" type="parTrans" cxnId="{B7FEC8DF-F9DA-45CE-A105-4DEF20F07315}">
      <dgm:prSet/>
      <dgm:spPr/>
      <dgm:t>
        <a:bodyPr/>
        <a:lstStyle/>
        <a:p>
          <a:pPr latinLnBrk="1"/>
          <a:endParaRPr lang="ko-KR" altLang="en-US"/>
        </a:p>
      </dgm:t>
    </dgm:pt>
    <dgm:pt modelId="{B0B3FBDB-EEC9-49DF-AF03-9AD1A4FE2924}" type="sibTrans" cxnId="{B7FEC8DF-F9DA-45CE-A105-4DEF20F07315}">
      <dgm:prSet/>
      <dgm:spPr/>
      <dgm:t>
        <a:bodyPr/>
        <a:lstStyle/>
        <a:p>
          <a:pPr latinLnBrk="1"/>
          <a:endParaRPr lang="ko-KR" altLang="en-US"/>
        </a:p>
      </dgm:t>
    </dgm:pt>
    <dgm:pt modelId="{208F108A-EF3F-4FC4-8C5F-F71689B4051C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6612DA38-73C4-42BB-B69B-C96806D97435}" type="parTrans" cxnId="{5DB0F750-020E-440C-91CB-88915D43DF43}">
      <dgm:prSet/>
      <dgm:spPr/>
      <dgm:t>
        <a:bodyPr/>
        <a:lstStyle/>
        <a:p>
          <a:pPr latinLnBrk="1"/>
          <a:endParaRPr lang="ko-KR" altLang="en-US"/>
        </a:p>
      </dgm:t>
    </dgm:pt>
    <dgm:pt modelId="{9361A4BC-FFAF-4BE3-8407-B0F2DB442947}" type="sibTrans" cxnId="{5DB0F750-020E-440C-91CB-88915D43DF43}">
      <dgm:prSet/>
      <dgm:spPr/>
      <dgm:t>
        <a:bodyPr/>
        <a:lstStyle/>
        <a:p>
          <a:pPr latinLnBrk="1"/>
          <a:endParaRPr lang="ko-KR" altLang="en-US"/>
        </a:p>
      </dgm:t>
    </dgm:pt>
    <dgm:pt modelId="{F59318D2-5FCB-4F20-A7A2-BEA3F69BA1F6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1E21E419-A552-4DF8-B1C0-0D1552E7CEA6}" type="parTrans" cxnId="{E81B4982-F296-4DBF-950D-AF76E6521AC7}">
      <dgm:prSet/>
      <dgm:spPr/>
      <dgm:t>
        <a:bodyPr/>
        <a:lstStyle/>
        <a:p>
          <a:pPr latinLnBrk="1"/>
          <a:endParaRPr lang="ko-KR" altLang="en-US"/>
        </a:p>
      </dgm:t>
    </dgm:pt>
    <dgm:pt modelId="{9FF96FEA-EDE5-483B-8B63-D121AB60C0F5}" type="sibTrans" cxnId="{E81B4982-F296-4DBF-950D-AF76E6521AC7}">
      <dgm:prSet/>
      <dgm:spPr/>
      <dgm:t>
        <a:bodyPr/>
        <a:lstStyle/>
        <a:p>
          <a:pPr latinLnBrk="1"/>
          <a:endParaRPr lang="ko-KR" altLang="en-US"/>
        </a:p>
      </dgm:t>
    </dgm:pt>
    <dgm:pt modelId="{5C869E32-B1B7-44F6-97AE-3D6C2F20844A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3E12386D-274D-4E97-92AD-8A25651B376C}" type="parTrans" cxnId="{BD4210B9-43C5-4392-B57E-AE130D1D59AB}">
      <dgm:prSet/>
      <dgm:spPr/>
      <dgm:t>
        <a:bodyPr/>
        <a:lstStyle/>
        <a:p>
          <a:pPr latinLnBrk="1"/>
          <a:endParaRPr lang="ko-KR" altLang="en-US"/>
        </a:p>
      </dgm:t>
    </dgm:pt>
    <dgm:pt modelId="{69E1DA34-56F3-47BE-A5CD-6907B07AA580}" type="sibTrans" cxnId="{BD4210B9-43C5-4392-B57E-AE130D1D59AB}">
      <dgm:prSet/>
      <dgm:spPr/>
      <dgm:t>
        <a:bodyPr/>
        <a:lstStyle/>
        <a:p>
          <a:pPr latinLnBrk="1"/>
          <a:endParaRPr lang="ko-KR" altLang="en-US"/>
        </a:p>
      </dgm:t>
    </dgm:pt>
    <dgm:pt modelId="{936E8E05-A993-494E-A9CC-EB9EDEF27762}">
      <dgm:prSet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E66EC825-3848-468E-8933-13976A4EC0A8}" type="parTrans" cxnId="{57361FF4-A2E1-44DF-80B5-92FA0D085E4F}">
      <dgm:prSet/>
      <dgm:spPr/>
      <dgm:t>
        <a:bodyPr/>
        <a:lstStyle/>
        <a:p>
          <a:pPr latinLnBrk="1"/>
          <a:endParaRPr lang="ko-KR" altLang="en-US"/>
        </a:p>
      </dgm:t>
    </dgm:pt>
    <dgm:pt modelId="{33B976F6-1EEE-44C0-B5E4-EE4D068441D7}" type="sibTrans" cxnId="{57361FF4-A2E1-44DF-80B5-92FA0D085E4F}">
      <dgm:prSet/>
      <dgm:spPr/>
      <dgm:t>
        <a:bodyPr/>
        <a:lstStyle/>
        <a:p>
          <a:pPr latinLnBrk="1"/>
          <a:endParaRPr lang="ko-KR" altLang="en-US"/>
        </a:p>
      </dgm:t>
    </dgm:pt>
    <dgm:pt modelId="{91035C43-2FFE-46F9-81A9-031A645077CD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19B9A39B-F166-46A1-AD67-F9A85C06ADA6}" type="parTrans" cxnId="{E0AEC48C-A13A-4A46-B7AD-D5CA32FE778E}">
      <dgm:prSet/>
      <dgm:spPr/>
      <dgm:t>
        <a:bodyPr/>
        <a:lstStyle/>
        <a:p>
          <a:pPr latinLnBrk="1"/>
          <a:endParaRPr lang="ko-KR" altLang="en-US"/>
        </a:p>
      </dgm:t>
    </dgm:pt>
    <dgm:pt modelId="{2AE1C3E4-F3A9-479F-8073-FA2776AEFEA7}" type="sibTrans" cxnId="{E0AEC48C-A13A-4A46-B7AD-D5CA32FE778E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FB56D6-06D3-48BC-9B2A-94FFDAF2F583}" type="pres">
      <dgm:prSet presAssocID="{7E6D6330-9038-4462-A341-F1902A7A126E}" presName="hierRoot1" presStyleCnt="0">
        <dgm:presLayoutVars>
          <dgm:hierBranch val="init"/>
        </dgm:presLayoutVars>
      </dgm:prSet>
      <dgm:spPr/>
    </dgm:pt>
    <dgm:pt modelId="{06B3DCC7-4263-46A1-BF6B-BE8F1A9D168C}" type="pres">
      <dgm:prSet presAssocID="{7E6D6330-9038-4462-A341-F1902A7A126E}" presName="rootComposite1" presStyleCnt="0"/>
      <dgm:spPr/>
    </dgm:pt>
    <dgm:pt modelId="{DA74D75F-72D4-4F29-91B9-DC1830642FDB}" type="pres">
      <dgm:prSet presAssocID="{7E6D6330-9038-4462-A341-F1902A7A126E}" presName="rootText1" presStyleLbl="node0" presStyleIdx="0" presStyleCnt="1">
        <dgm:presLayoutVars>
          <dgm:chPref val="3"/>
        </dgm:presLayoutVars>
      </dgm:prSet>
      <dgm:spPr/>
    </dgm:pt>
    <dgm:pt modelId="{B8F70F6A-B600-42DB-8BF8-8617A2A8754A}" type="pres">
      <dgm:prSet presAssocID="{7E6D6330-9038-4462-A341-F1902A7A126E}" presName="rootConnector1" presStyleLbl="node1" presStyleIdx="0" presStyleCnt="0"/>
      <dgm:spPr/>
    </dgm:pt>
    <dgm:pt modelId="{BF2C95B0-14C3-4837-8C5C-10EF5CF4BCBE}" type="pres">
      <dgm:prSet presAssocID="{7E6D6330-9038-4462-A341-F1902A7A126E}" presName="hierChild2" presStyleCnt="0"/>
      <dgm:spPr/>
    </dgm:pt>
    <dgm:pt modelId="{49F581C8-931B-4101-9A7F-7076C2AB04A7}" type="pres">
      <dgm:prSet presAssocID="{F376B129-2615-4816-9FD1-A0536EE3FB62}" presName="Name64" presStyleLbl="parChTrans1D2" presStyleIdx="0" presStyleCnt="6"/>
      <dgm:spPr/>
    </dgm:pt>
    <dgm:pt modelId="{7CEAC875-A828-4FBC-9C5E-4696F9158D93}" type="pres">
      <dgm:prSet presAssocID="{D04A2D79-D7C6-4C52-A770-7B6ED5D4D964}" presName="hierRoot2" presStyleCnt="0">
        <dgm:presLayoutVars>
          <dgm:hierBranch val="init"/>
        </dgm:presLayoutVars>
      </dgm:prSet>
      <dgm:spPr/>
    </dgm:pt>
    <dgm:pt modelId="{1442A282-E8F5-48DD-A311-1F2427BBA52E}" type="pres">
      <dgm:prSet presAssocID="{D04A2D79-D7C6-4C52-A770-7B6ED5D4D964}" presName="rootComposite" presStyleCnt="0"/>
      <dgm:spPr/>
    </dgm:pt>
    <dgm:pt modelId="{1BE77A97-07E6-4C5F-A3FB-2AAAF08B8C43}" type="pres">
      <dgm:prSet presAssocID="{D04A2D79-D7C6-4C52-A770-7B6ED5D4D964}" presName="rootText" presStyleLbl="node2" presStyleIdx="0" presStyleCnt="6">
        <dgm:presLayoutVars>
          <dgm:chPref val="3"/>
        </dgm:presLayoutVars>
      </dgm:prSet>
      <dgm:spPr/>
    </dgm:pt>
    <dgm:pt modelId="{40F84451-A042-42A5-A169-384E8C149A19}" type="pres">
      <dgm:prSet presAssocID="{D04A2D79-D7C6-4C52-A770-7B6ED5D4D964}" presName="rootConnector" presStyleLbl="node2" presStyleIdx="0" presStyleCnt="6"/>
      <dgm:spPr/>
    </dgm:pt>
    <dgm:pt modelId="{8425C260-B812-4FC7-BAD2-A4E1E66B002D}" type="pres">
      <dgm:prSet presAssocID="{D04A2D79-D7C6-4C52-A770-7B6ED5D4D964}" presName="hierChild4" presStyleCnt="0"/>
      <dgm:spPr/>
    </dgm:pt>
    <dgm:pt modelId="{3E229A9E-3A24-4D5F-8938-509BE1A31372}" type="pres">
      <dgm:prSet presAssocID="{18F63FC3-E770-4496-9002-F8773F8A887C}" presName="Name64" presStyleLbl="parChTrans1D3" presStyleIdx="0" presStyleCnt="21"/>
      <dgm:spPr/>
    </dgm:pt>
    <dgm:pt modelId="{7F4F2141-A76B-4DFA-9A24-128C5545CAA6}" type="pres">
      <dgm:prSet presAssocID="{A1191C84-5393-4166-823D-6C8C530D1FF3}" presName="hierRoot2" presStyleCnt="0">
        <dgm:presLayoutVars>
          <dgm:hierBranch val="init"/>
        </dgm:presLayoutVars>
      </dgm:prSet>
      <dgm:spPr/>
    </dgm:pt>
    <dgm:pt modelId="{079369BA-62DE-40D9-A4E2-C329BE789FA1}" type="pres">
      <dgm:prSet presAssocID="{A1191C84-5393-4166-823D-6C8C530D1FF3}" presName="rootComposite" presStyleCnt="0"/>
      <dgm:spPr/>
    </dgm:pt>
    <dgm:pt modelId="{63328F3D-7416-4B5F-9F17-EAF5C2A40BE9}" type="pres">
      <dgm:prSet presAssocID="{A1191C84-5393-4166-823D-6C8C530D1FF3}" presName="rootText" presStyleLbl="node3" presStyleIdx="0" presStyleCnt="21">
        <dgm:presLayoutVars>
          <dgm:chPref val="3"/>
        </dgm:presLayoutVars>
      </dgm:prSet>
      <dgm:spPr/>
    </dgm:pt>
    <dgm:pt modelId="{845CE3A0-7CD4-4F31-AAEC-E06212C10FEB}" type="pres">
      <dgm:prSet presAssocID="{A1191C84-5393-4166-823D-6C8C530D1FF3}" presName="rootConnector" presStyleLbl="node3" presStyleIdx="0" presStyleCnt="21"/>
      <dgm:spPr/>
    </dgm:pt>
    <dgm:pt modelId="{1728F30E-A3AB-4414-8067-6912BA283410}" type="pres">
      <dgm:prSet presAssocID="{A1191C84-5393-4166-823D-6C8C530D1FF3}" presName="hierChild4" presStyleCnt="0"/>
      <dgm:spPr/>
    </dgm:pt>
    <dgm:pt modelId="{179D9D0B-944C-40AE-86A0-4AC5D884F927}" type="pres">
      <dgm:prSet presAssocID="{A1191C84-5393-4166-823D-6C8C530D1FF3}" presName="hierChild5" presStyleCnt="0"/>
      <dgm:spPr/>
    </dgm:pt>
    <dgm:pt modelId="{B18DEDA7-2340-4D0D-9BC7-4A149AF8EA9C}" type="pres">
      <dgm:prSet presAssocID="{69A0EA86-314A-450C-A717-B58E8A0C991E}" presName="Name64" presStyleLbl="parChTrans1D3" presStyleIdx="1" presStyleCnt="21"/>
      <dgm:spPr/>
    </dgm:pt>
    <dgm:pt modelId="{FBD96C54-BAB4-477D-BC25-DB913506B7CD}" type="pres">
      <dgm:prSet presAssocID="{EAFE9325-021D-4A76-A781-B07F5BF289CA}" presName="hierRoot2" presStyleCnt="0">
        <dgm:presLayoutVars>
          <dgm:hierBranch val="init"/>
        </dgm:presLayoutVars>
      </dgm:prSet>
      <dgm:spPr/>
    </dgm:pt>
    <dgm:pt modelId="{57015163-AFA6-4618-A96F-A84E0FDE2E6A}" type="pres">
      <dgm:prSet presAssocID="{EAFE9325-021D-4A76-A781-B07F5BF289CA}" presName="rootComposite" presStyleCnt="0"/>
      <dgm:spPr/>
    </dgm:pt>
    <dgm:pt modelId="{AFA06448-B23D-4107-9D41-370506BD7810}" type="pres">
      <dgm:prSet presAssocID="{EAFE9325-021D-4A76-A781-B07F5BF289CA}" presName="rootText" presStyleLbl="node3" presStyleIdx="1" presStyleCnt="21">
        <dgm:presLayoutVars>
          <dgm:chPref val="3"/>
        </dgm:presLayoutVars>
      </dgm:prSet>
      <dgm:spPr/>
    </dgm:pt>
    <dgm:pt modelId="{D17E58F3-C41F-4AB1-B040-23FD99684DBA}" type="pres">
      <dgm:prSet presAssocID="{EAFE9325-021D-4A76-A781-B07F5BF289CA}" presName="rootConnector" presStyleLbl="node3" presStyleIdx="1" presStyleCnt="21"/>
      <dgm:spPr/>
    </dgm:pt>
    <dgm:pt modelId="{3FEE98AE-760E-4E37-AAA9-7D2EBCAB00AA}" type="pres">
      <dgm:prSet presAssocID="{EAFE9325-021D-4A76-A781-B07F5BF289CA}" presName="hierChild4" presStyleCnt="0"/>
      <dgm:spPr/>
    </dgm:pt>
    <dgm:pt modelId="{B2EF1F76-ECD9-441A-8F3D-A1A232514BF7}" type="pres">
      <dgm:prSet presAssocID="{EAFE9325-021D-4A76-A781-B07F5BF289CA}" presName="hierChild5" presStyleCnt="0"/>
      <dgm:spPr/>
    </dgm:pt>
    <dgm:pt modelId="{1BD5522B-2118-4CF5-8057-D3697EA525F4}" type="pres">
      <dgm:prSet presAssocID="{41016A95-3ABB-474B-BA0D-CE139CBF60B2}" presName="Name64" presStyleLbl="parChTrans1D3" presStyleIdx="2" presStyleCnt="21"/>
      <dgm:spPr/>
    </dgm:pt>
    <dgm:pt modelId="{F0670152-F733-4609-AA25-9D6126D38BB8}" type="pres">
      <dgm:prSet presAssocID="{7CAFE7CA-AF0C-45E6-9A35-7A2DE5280FB4}" presName="hierRoot2" presStyleCnt="0">
        <dgm:presLayoutVars>
          <dgm:hierBranch val="init"/>
        </dgm:presLayoutVars>
      </dgm:prSet>
      <dgm:spPr/>
    </dgm:pt>
    <dgm:pt modelId="{048E8EAA-BEAD-49FD-8119-588B2BA25A1F}" type="pres">
      <dgm:prSet presAssocID="{7CAFE7CA-AF0C-45E6-9A35-7A2DE5280FB4}" presName="rootComposite" presStyleCnt="0"/>
      <dgm:spPr/>
    </dgm:pt>
    <dgm:pt modelId="{F8D2C67E-DB1D-43BE-B294-441FF20A23C3}" type="pres">
      <dgm:prSet presAssocID="{7CAFE7CA-AF0C-45E6-9A35-7A2DE5280FB4}" presName="rootText" presStyleLbl="node3" presStyleIdx="2" presStyleCnt="21">
        <dgm:presLayoutVars>
          <dgm:chPref val="3"/>
        </dgm:presLayoutVars>
      </dgm:prSet>
      <dgm:spPr/>
    </dgm:pt>
    <dgm:pt modelId="{C8BD7B62-BB34-486E-8A85-5EC17175402A}" type="pres">
      <dgm:prSet presAssocID="{7CAFE7CA-AF0C-45E6-9A35-7A2DE5280FB4}" presName="rootConnector" presStyleLbl="node3" presStyleIdx="2" presStyleCnt="21"/>
      <dgm:spPr/>
    </dgm:pt>
    <dgm:pt modelId="{AC732474-8432-468A-AC77-1B38A67C5E6B}" type="pres">
      <dgm:prSet presAssocID="{7CAFE7CA-AF0C-45E6-9A35-7A2DE5280FB4}" presName="hierChild4" presStyleCnt="0"/>
      <dgm:spPr/>
    </dgm:pt>
    <dgm:pt modelId="{FADFF52E-3888-4137-BBC2-A8366441D9D0}" type="pres">
      <dgm:prSet presAssocID="{7CAFE7CA-AF0C-45E6-9A35-7A2DE5280FB4}" presName="hierChild5" presStyleCnt="0"/>
      <dgm:spPr/>
    </dgm:pt>
    <dgm:pt modelId="{787E121B-6675-4B2B-90D5-649CAB432C4D}" type="pres">
      <dgm:prSet presAssocID="{D6A6C678-79BA-49E5-97E4-E473FD948604}" presName="Name64" presStyleLbl="parChTrans1D3" presStyleIdx="3" presStyleCnt="21"/>
      <dgm:spPr/>
    </dgm:pt>
    <dgm:pt modelId="{69D0931C-3923-45C5-9AD2-1DF0A0F36363}" type="pres">
      <dgm:prSet presAssocID="{61BADD91-4422-4DD1-8F1F-80630D95A219}" presName="hierRoot2" presStyleCnt="0">
        <dgm:presLayoutVars>
          <dgm:hierBranch val="init"/>
        </dgm:presLayoutVars>
      </dgm:prSet>
      <dgm:spPr/>
    </dgm:pt>
    <dgm:pt modelId="{C2B2AEB2-F443-4E81-B5F5-654923F2DFD6}" type="pres">
      <dgm:prSet presAssocID="{61BADD91-4422-4DD1-8F1F-80630D95A219}" presName="rootComposite" presStyleCnt="0"/>
      <dgm:spPr/>
    </dgm:pt>
    <dgm:pt modelId="{862A4580-515E-45F3-81D5-D35323DF31B8}" type="pres">
      <dgm:prSet presAssocID="{61BADD91-4422-4DD1-8F1F-80630D95A219}" presName="rootText" presStyleLbl="node3" presStyleIdx="3" presStyleCnt="21">
        <dgm:presLayoutVars>
          <dgm:chPref val="3"/>
        </dgm:presLayoutVars>
      </dgm:prSet>
      <dgm:spPr/>
    </dgm:pt>
    <dgm:pt modelId="{C6EB0E3E-1F11-4E24-8F10-234803926798}" type="pres">
      <dgm:prSet presAssocID="{61BADD91-4422-4DD1-8F1F-80630D95A219}" presName="rootConnector" presStyleLbl="node3" presStyleIdx="3" presStyleCnt="21"/>
      <dgm:spPr/>
    </dgm:pt>
    <dgm:pt modelId="{851A5225-279B-4AD4-9960-82FCD8F267AB}" type="pres">
      <dgm:prSet presAssocID="{61BADD91-4422-4DD1-8F1F-80630D95A219}" presName="hierChild4" presStyleCnt="0"/>
      <dgm:spPr/>
    </dgm:pt>
    <dgm:pt modelId="{AA2809EF-2359-4E79-9334-42C5C8179258}" type="pres">
      <dgm:prSet presAssocID="{61BADD91-4422-4DD1-8F1F-80630D95A219}" presName="hierChild5" presStyleCnt="0"/>
      <dgm:spPr/>
    </dgm:pt>
    <dgm:pt modelId="{76258036-C61C-4E20-8784-FB907B72CCCA}" type="pres">
      <dgm:prSet presAssocID="{FD60539D-C7DA-4507-BA62-0AE561F979B4}" presName="Name64" presStyleLbl="parChTrans1D3" presStyleIdx="4" presStyleCnt="21"/>
      <dgm:spPr/>
    </dgm:pt>
    <dgm:pt modelId="{EECBD8E0-E9F5-4464-B92C-7F98535B5B49}" type="pres">
      <dgm:prSet presAssocID="{09462452-4B2A-40E0-9C9E-88074E784840}" presName="hierRoot2" presStyleCnt="0">
        <dgm:presLayoutVars>
          <dgm:hierBranch val="init"/>
        </dgm:presLayoutVars>
      </dgm:prSet>
      <dgm:spPr/>
    </dgm:pt>
    <dgm:pt modelId="{F2421784-260B-47E3-9135-8B76DA27B0B3}" type="pres">
      <dgm:prSet presAssocID="{09462452-4B2A-40E0-9C9E-88074E784840}" presName="rootComposite" presStyleCnt="0"/>
      <dgm:spPr/>
    </dgm:pt>
    <dgm:pt modelId="{11AB4F36-0928-45E1-9773-58D10A617DDC}" type="pres">
      <dgm:prSet presAssocID="{09462452-4B2A-40E0-9C9E-88074E784840}" presName="rootText" presStyleLbl="node3" presStyleIdx="4" presStyleCnt="21">
        <dgm:presLayoutVars>
          <dgm:chPref val="3"/>
        </dgm:presLayoutVars>
      </dgm:prSet>
      <dgm:spPr/>
    </dgm:pt>
    <dgm:pt modelId="{B45354D5-CB63-4229-895B-3CA96EE3725B}" type="pres">
      <dgm:prSet presAssocID="{09462452-4B2A-40E0-9C9E-88074E784840}" presName="rootConnector" presStyleLbl="node3" presStyleIdx="4" presStyleCnt="21"/>
      <dgm:spPr/>
    </dgm:pt>
    <dgm:pt modelId="{3C93BCCE-BD2B-4634-A5F0-0D6F334B4D73}" type="pres">
      <dgm:prSet presAssocID="{09462452-4B2A-40E0-9C9E-88074E784840}" presName="hierChild4" presStyleCnt="0"/>
      <dgm:spPr/>
    </dgm:pt>
    <dgm:pt modelId="{334F3481-5D46-4A80-92CC-4D5DA74B933B}" type="pres">
      <dgm:prSet presAssocID="{09462452-4B2A-40E0-9C9E-88074E784840}" presName="hierChild5" presStyleCnt="0"/>
      <dgm:spPr/>
    </dgm:pt>
    <dgm:pt modelId="{77F5DA9C-46DE-43EC-A8AF-7734EE5B0DD7}" type="pres">
      <dgm:prSet presAssocID="{9B5229BB-66FA-4D4A-9063-058DAA5D640B}" presName="Name64" presStyleLbl="parChTrans1D3" presStyleIdx="5" presStyleCnt="21"/>
      <dgm:spPr/>
    </dgm:pt>
    <dgm:pt modelId="{0A8FDD5B-FC42-4C09-84F4-D34BCB7C093B}" type="pres">
      <dgm:prSet presAssocID="{CFF72863-5FD6-4425-964B-EBC26436FE76}" presName="hierRoot2" presStyleCnt="0">
        <dgm:presLayoutVars>
          <dgm:hierBranch val="init"/>
        </dgm:presLayoutVars>
      </dgm:prSet>
      <dgm:spPr/>
    </dgm:pt>
    <dgm:pt modelId="{2A9716A4-4AF9-4256-A1D8-7A67A766377C}" type="pres">
      <dgm:prSet presAssocID="{CFF72863-5FD6-4425-964B-EBC26436FE76}" presName="rootComposite" presStyleCnt="0"/>
      <dgm:spPr/>
    </dgm:pt>
    <dgm:pt modelId="{0115F062-FC67-4E6A-85B2-894AF7BD6759}" type="pres">
      <dgm:prSet presAssocID="{CFF72863-5FD6-4425-964B-EBC26436FE76}" presName="rootText" presStyleLbl="node3" presStyleIdx="5" presStyleCnt="21">
        <dgm:presLayoutVars>
          <dgm:chPref val="3"/>
        </dgm:presLayoutVars>
      </dgm:prSet>
      <dgm:spPr/>
    </dgm:pt>
    <dgm:pt modelId="{F36A1826-B039-4A9D-AA78-D65665872856}" type="pres">
      <dgm:prSet presAssocID="{CFF72863-5FD6-4425-964B-EBC26436FE76}" presName="rootConnector" presStyleLbl="node3" presStyleIdx="5" presStyleCnt="21"/>
      <dgm:spPr/>
    </dgm:pt>
    <dgm:pt modelId="{2E648475-1A01-45B5-8EFA-CC23875AC8F8}" type="pres">
      <dgm:prSet presAssocID="{CFF72863-5FD6-4425-964B-EBC26436FE76}" presName="hierChild4" presStyleCnt="0"/>
      <dgm:spPr/>
    </dgm:pt>
    <dgm:pt modelId="{16FB5035-8175-4E91-8DD8-CD5E45AC34D0}" type="pres">
      <dgm:prSet presAssocID="{CFF72863-5FD6-4425-964B-EBC26436FE76}" presName="hierChild5" presStyleCnt="0"/>
      <dgm:spPr/>
    </dgm:pt>
    <dgm:pt modelId="{4D453EFD-1FD1-4F73-88C3-81ABF24DDC08}" type="pres">
      <dgm:prSet presAssocID="{D04A2D79-D7C6-4C52-A770-7B6ED5D4D964}" presName="hierChild5" presStyleCnt="0"/>
      <dgm:spPr/>
    </dgm:pt>
    <dgm:pt modelId="{A0A78912-ED8C-4E10-922A-A057CD6F2616}" type="pres">
      <dgm:prSet presAssocID="{DE0BD67A-9933-46F4-AD41-5224C2748792}" presName="Name64" presStyleLbl="parChTrans1D2" presStyleIdx="1" presStyleCnt="6"/>
      <dgm:spPr/>
    </dgm:pt>
    <dgm:pt modelId="{D86FCBF8-F27D-42A9-8DDF-C942657CFBA3}" type="pres">
      <dgm:prSet presAssocID="{5611A636-0226-42A2-8A5E-B4347469C79D}" presName="hierRoot2" presStyleCnt="0">
        <dgm:presLayoutVars>
          <dgm:hierBranch val="init"/>
        </dgm:presLayoutVars>
      </dgm:prSet>
      <dgm:spPr/>
    </dgm:pt>
    <dgm:pt modelId="{E5A4AB0D-F343-4227-8593-BEC1832947F9}" type="pres">
      <dgm:prSet presAssocID="{5611A636-0226-42A2-8A5E-B4347469C79D}" presName="rootComposite" presStyleCnt="0"/>
      <dgm:spPr/>
    </dgm:pt>
    <dgm:pt modelId="{93F5E4FB-5ED9-4D3E-94D6-F7B35DD71321}" type="pres">
      <dgm:prSet presAssocID="{5611A636-0226-42A2-8A5E-B4347469C79D}" presName="rootText" presStyleLbl="node2" presStyleIdx="1" presStyleCnt="6">
        <dgm:presLayoutVars>
          <dgm:chPref val="3"/>
        </dgm:presLayoutVars>
      </dgm:prSet>
      <dgm:spPr/>
    </dgm:pt>
    <dgm:pt modelId="{776E5BE3-A0A8-41F9-938D-BB2C6130DA77}" type="pres">
      <dgm:prSet presAssocID="{5611A636-0226-42A2-8A5E-B4347469C79D}" presName="rootConnector" presStyleLbl="node2" presStyleIdx="1" presStyleCnt="6"/>
      <dgm:spPr/>
    </dgm:pt>
    <dgm:pt modelId="{C7B998F1-33DA-40DA-A440-994678495C1F}" type="pres">
      <dgm:prSet presAssocID="{5611A636-0226-42A2-8A5E-B4347469C79D}" presName="hierChild4" presStyleCnt="0"/>
      <dgm:spPr/>
    </dgm:pt>
    <dgm:pt modelId="{FDE262A0-CF91-41D4-93BF-2C15D8FC6D67}" type="pres">
      <dgm:prSet presAssocID="{41119597-9066-4BC3-8010-9BE3A5662337}" presName="Name64" presStyleLbl="parChTrans1D3" presStyleIdx="6" presStyleCnt="21"/>
      <dgm:spPr/>
    </dgm:pt>
    <dgm:pt modelId="{36CAE6CC-841C-42C0-80B4-AC254AD0E986}" type="pres">
      <dgm:prSet presAssocID="{899E96AC-A6D0-4799-A51F-3A4A7C6FCAD1}" presName="hierRoot2" presStyleCnt="0">
        <dgm:presLayoutVars>
          <dgm:hierBranch val="init"/>
        </dgm:presLayoutVars>
      </dgm:prSet>
      <dgm:spPr/>
    </dgm:pt>
    <dgm:pt modelId="{2CBC1FA5-2356-48CC-B16B-A87B9D97E638}" type="pres">
      <dgm:prSet presAssocID="{899E96AC-A6D0-4799-A51F-3A4A7C6FCAD1}" presName="rootComposite" presStyleCnt="0"/>
      <dgm:spPr/>
    </dgm:pt>
    <dgm:pt modelId="{D29C02CD-AED0-45DE-8751-B4B170E919DE}" type="pres">
      <dgm:prSet presAssocID="{899E96AC-A6D0-4799-A51F-3A4A7C6FCAD1}" presName="rootText" presStyleLbl="node3" presStyleIdx="6" presStyleCnt="21">
        <dgm:presLayoutVars>
          <dgm:chPref val="3"/>
        </dgm:presLayoutVars>
      </dgm:prSet>
      <dgm:spPr/>
    </dgm:pt>
    <dgm:pt modelId="{E5802181-DE60-464B-ACB7-A91FCAFFBF77}" type="pres">
      <dgm:prSet presAssocID="{899E96AC-A6D0-4799-A51F-3A4A7C6FCAD1}" presName="rootConnector" presStyleLbl="node3" presStyleIdx="6" presStyleCnt="21"/>
      <dgm:spPr/>
    </dgm:pt>
    <dgm:pt modelId="{9F4D61B3-5579-46BC-8224-C21A56826671}" type="pres">
      <dgm:prSet presAssocID="{899E96AC-A6D0-4799-A51F-3A4A7C6FCAD1}" presName="hierChild4" presStyleCnt="0"/>
      <dgm:spPr/>
    </dgm:pt>
    <dgm:pt modelId="{2A703E9B-E15E-4F93-A904-FF3259317C54}" type="pres">
      <dgm:prSet presAssocID="{899E96AC-A6D0-4799-A51F-3A4A7C6FCAD1}" presName="hierChild5" presStyleCnt="0"/>
      <dgm:spPr/>
    </dgm:pt>
    <dgm:pt modelId="{DE07AA1C-A0DF-42F6-9A2F-77ADD6B28026}" type="pres">
      <dgm:prSet presAssocID="{D2A9F00A-8E7A-4B17-A07D-3A34A61681EC}" presName="Name64" presStyleLbl="parChTrans1D3" presStyleIdx="7" presStyleCnt="21"/>
      <dgm:spPr/>
    </dgm:pt>
    <dgm:pt modelId="{F9AA2633-930E-46C9-897F-8E1838FBEB44}" type="pres">
      <dgm:prSet presAssocID="{C037EF9F-713C-4957-8DEE-D82F71E5B874}" presName="hierRoot2" presStyleCnt="0">
        <dgm:presLayoutVars>
          <dgm:hierBranch val="init"/>
        </dgm:presLayoutVars>
      </dgm:prSet>
      <dgm:spPr/>
    </dgm:pt>
    <dgm:pt modelId="{1A40540A-8FFD-435D-8895-932CA25FECAA}" type="pres">
      <dgm:prSet presAssocID="{C037EF9F-713C-4957-8DEE-D82F71E5B874}" presName="rootComposite" presStyleCnt="0"/>
      <dgm:spPr/>
    </dgm:pt>
    <dgm:pt modelId="{BD8C02C9-A45D-4882-B305-50F5FE0F848E}" type="pres">
      <dgm:prSet presAssocID="{C037EF9F-713C-4957-8DEE-D82F71E5B874}" presName="rootText" presStyleLbl="node3" presStyleIdx="7" presStyleCnt="21">
        <dgm:presLayoutVars>
          <dgm:chPref val="3"/>
        </dgm:presLayoutVars>
      </dgm:prSet>
      <dgm:spPr/>
    </dgm:pt>
    <dgm:pt modelId="{482E07BC-3BCF-4D5F-9890-74F42A32179D}" type="pres">
      <dgm:prSet presAssocID="{C037EF9F-713C-4957-8DEE-D82F71E5B874}" presName="rootConnector" presStyleLbl="node3" presStyleIdx="7" presStyleCnt="21"/>
      <dgm:spPr/>
    </dgm:pt>
    <dgm:pt modelId="{0E5BC849-21A5-4761-A8B4-6F1201025AA7}" type="pres">
      <dgm:prSet presAssocID="{C037EF9F-713C-4957-8DEE-D82F71E5B874}" presName="hierChild4" presStyleCnt="0"/>
      <dgm:spPr/>
    </dgm:pt>
    <dgm:pt modelId="{73AFC780-A251-4E2B-9A49-7B09402D3C40}" type="pres">
      <dgm:prSet presAssocID="{C037EF9F-713C-4957-8DEE-D82F71E5B874}" presName="hierChild5" presStyleCnt="0"/>
      <dgm:spPr/>
    </dgm:pt>
    <dgm:pt modelId="{4323F964-9A80-4C1F-B4F4-9951D2A5ED17}" type="pres">
      <dgm:prSet presAssocID="{4438A981-FA6C-4517-A022-8FCF1FA4D311}" presName="Name64" presStyleLbl="parChTrans1D3" presStyleIdx="8" presStyleCnt="21"/>
      <dgm:spPr/>
    </dgm:pt>
    <dgm:pt modelId="{061788E2-A022-4EDB-BCF8-9CE7FB8BEDD4}" type="pres">
      <dgm:prSet presAssocID="{1439AE16-38B8-4B45-8920-8AB74737DFD0}" presName="hierRoot2" presStyleCnt="0">
        <dgm:presLayoutVars>
          <dgm:hierBranch val="init"/>
        </dgm:presLayoutVars>
      </dgm:prSet>
      <dgm:spPr/>
    </dgm:pt>
    <dgm:pt modelId="{4B784BD8-43C9-41F0-B218-154EEBA2938A}" type="pres">
      <dgm:prSet presAssocID="{1439AE16-38B8-4B45-8920-8AB74737DFD0}" presName="rootComposite" presStyleCnt="0"/>
      <dgm:spPr/>
    </dgm:pt>
    <dgm:pt modelId="{FF1BF667-FF01-46A5-8435-B5F6120466BD}" type="pres">
      <dgm:prSet presAssocID="{1439AE16-38B8-4B45-8920-8AB74737DFD0}" presName="rootText" presStyleLbl="node3" presStyleIdx="8" presStyleCnt="21">
        <dgm:presLayoutVars>
          <dgm:chPref val="3"/>
        </dgm:presLayoutVars>
      </dgm:prSet>
      <dgm:spPr/>
    </dgm:pt>
    <dgm:pt modelId="{19F1BBAE-5CA8-4BF4-8254-C5E0CC7E7C4C}" type="pres">
      <dgm:prSet presAssocID="{1439AE16-38B8-4B45-8920-8AB74737DFD0}" presName="rootConnector" presStyleLbl="node3" presStyleIdx="8" presStyleCnt="21"/>
      <dgm:spPr/>
    </dgm:pt>
    <dgm:pt modelId="{89F5CEB8-FA62-4938-8AA7-3BA98497A63F}" type="pres">
      <dgm:prSet presAssocID="{1439AE16-38B8-4B45-8920-8AB74737DFD0}" presName="hierChild4" presStyleCnt="0"/>
      <dgm:spPr/>
    </dgm:pt>
    <dgm:pt modelId="{10DF74B0-7D95-426B-BDD1-D4F2F4E7618E}" type="pres">
      <dgm:prSet presAssocID="{1439AE16-38B8-4B45-8920-8AB74737DFD0}" presName="hierChild5" presStyleCnt="0"/>
      <dgm:spPr/>
    </dgm:pt>
    <dgm:pt modelId="{C31CCDCE-EB45-4D87-8CD0-7D0182FBE7B9}" type="pres">
      <dgm:prSet presAssocID="{607B9F3C-20C7-4EF2-A52E-A1FC8265F9C7}" presName="Name64" presStyleLbl="parChTrans1D3" presStyleIdx="9" presStyleCnt="21"/>
      <dgm:spPr/>
    </dgm:pt>
    <dgm:pt modelId="{9721521D-93F2-44CD-845D-0D17971B5560}" type="pres">
      <dgm:prSet presAssocID="{C54AF35C-90AA-4809-ADDA-4E96F3AAB1BB}" presName="hierRoot2" presStyleCnt="0">
        <dgm:presLayoutVars>
          <dgm:hierBranch val="init"/>
        </dgm:presLayoutVars>
      </dgm:prSet>
      <dgm:spPr/>
    </dgm:pt>
    <dgm:pt modelId="{38E3B2BA-F563-4BFE-A196-22260733DBA7}" type="pres">
      <dgm:prSet presAssocID="{C54AF35C-90AA-4809-ADDA-4E96F3AAB1BB}" presName="rootComposite" presStyleCnt="0"/>
      <dgm:spPr/>
    </dgm:pt>
    <dgm:pt modelId="{4F229AF9-0646-4451-9EFA-811EC52361FA}" type="pres">
      <dgm:prSet presAssocID="{C54AF35C-90AA-4809-ADDA-4E96F3AAB1BB}" presName="rootText" presStyleLbl="node3" presStyleIdx="9" presStyleCnt="21">
        <dgm:presLayoutVars>
          <dgm:chPref val="3"/>
        </dgm:presLayoutVars>
      </dgm:prSet>
      <dgm:spPr/>
    </dgm:pt>
    <dgm:pt modelId="{2C3BA0E9-21AF-4535-AD9E-0C0B6E1D2AA2}" type="pres">
      <dgm:prSet presAssocID="{C54AF35C-90AA-4809-ADDA-4E96F3AAB1BB}" presName="rootConnector" presStyleLbl="node3" presStyleIdx="9" presStyleCnt="21"/>
      <dgm:spPr/>
    </dgm:pt>
    <dgm:pt modelId="{7940537F-D73C-4E68-B693-8573D6705C9B}" type="pres">
      <dgm:prSet presAssocID="{C54AF35C-90AA-4809-ADDA-4E96F3AAB1BB}" presName="hierChild4" presStyleCnt="0"/>
      <dgm:spPr/>
    </dgm:pt>
    <dgm:pt modelId="{CBC42606-1926-4500-82AE-B35630EE8DE4}" type="pres">
      <dgm:prSet presAssocID="{C54AF35C-90AA-4809-ADDA-4E96F3AAB1BB}" presName="hierChild5" presStyleCnt="0"/>
      <dgm:spPr/>
    </dgm:pt>
    <dgm:pt modelId="{4E64C320-46B2-4B32-A4EE-9714BEA738CA}" type="pres">
      <dgm:prSet presAssocID="{73FD3CF7-6C6F-4327-8CCB-2046A70AB8D0}" presName="Name64" presStyleLbl="parChTrans1D3" presStyleIdx="10" presStyleCnt="21"/>
      <dgm:spPr/>
    </dgm:pt>
    <dgm:pt modelId="{DD396614-D1FB-4F29-826C-8ED7FF627970}" type="pres">
      <dgm:prSet presAssocID="{0A078999-0B53-4121-BFBA-CB81ACB82A57}" presName="hierRoot2" presStyleCnt="0">
        <dgm:presLayoutVars>
          <dgm:hierBranch val="init"/>
        </dgm:presLayoutVars>
      </dgm:prSet>
      <dgm:spPr/>
    </dgm:pt>
    <dgm:pt modelId="{7E40974A-6BE3-4121-B8D0-8FA08061AC88}" type="pres">
      <dgm:prSet presAssocID="{0A078999-0B53-4121-BFBA-CB81ACB82A57}" presName="rootComposite" presStyleCnt="0"/>
      <dgm:spPr/>
    </dgm:pt>
    <dgm:pt modelId="{C49EA2DA-4A2D-4402-BC52-2CEFA5D38FA6}" type="pres">
      <dgm:prSet presAssocID="{0A078999-0B53-4121-BFBA-CB81ACB82A57}" presName="rootText" presStyleLbl="node3" presStyleIdx="10" presStyleCnt="21">
        <dgm:presLayoutVars>
          <dgm:chPref val="3"/>
        </dgm:presLayoutVars>
      </dgm:prSet>
      <dgm:spPr/>
    </dgm:pt>
    <dgm:pt modelId="{74CE78BF-8C70-4654-9FF9-E05D0344B1F3}" type="pres">
      <dgm:prSet presAssocID="{0A078999-0B53-4121-BFBA-CB81ACB82A57}" presName="rootConnector" presStyleLbl="node3" presStyleIdx="10" presStyleCnt="21"/>
      <dgm:spPr/>
    </dgm:pt>
    <dgm:pt modelId="{201FA4B5-B735-4BAA-B411-0194BB28D2FF}" type="pres">
      <dgm:prSet presAssocID="{0A078999-0B53-4121-BFBA-CB81ACB82A57}" presName="hierChild4" presStyleCnt="0"/>
      <dgm:spPr/>
    </dgm:pt>
    <dgm:pt modelId="{91F7B3A5-772A-4B97-9695-B0A8092EA212}" type="pres">
      <dgm:prSet presAssocID="{0A078999-0B53-4121-BFBA-CB81ACB82A57}" presName="hierChild5" presStyleCnt="0"/>
      <dgm:spPr/>
    </dgm:pt>
    <dgm:pt modelId="{6999970E-0D9D-4D3D-A5AC-0F86A5E45AD6}" type="pres">
      <dgm:prSet presAssocID="{34B6DD31-7025-4AF1-A87D-FF59A5943419}" presName="Name64" presStyleLbl="parChTrans1D3" presStyleIdx="11" presStyleCnt="21"/>
      <dgm:spPr/>
    </dgm:pt>
    <dgm:pt modelId="{050C40D0-8D54-49AB-B0DE-7D21B44261D7}" type="pres">
      <dgm:prSet presAssocID="{54DBD5D7-113C-4D7A-9C3B-F37B4C86720B}" presName="hierRoot2" presStyleCnt="0">
        <dgm:presLayoutVars>
          <dgm:hierBranch val="init"/>
        </dgm:presLayoutVars>
      </dgm:prSet>
      <dgm:spPr/>
    </dgm:pt>
    <dgm:pt modelId="{BA885138-9EAE-422A-A140-2ED5C7CECDF8}" type="pres">
      <dgm:prSet presAssocID="{54DBD5D7-113C-4D7A-9C3B-F37B4C86720B}" presName="rootComposite" presStyleCnt="0"/>
      <dgm:spPr/>
    </dgm:pt>
    <dgm:pt modelId="{5DF8096D-D24B-4496-AD80-DA53B131B7F0}" type="pres">
      <dgm:prSet presAssocID="{54DBD5D7-113C-4D7A-9C3B-F37B4C86720B}" presName="rootText" presStyleLbl="node3" presStyleIdx="11" presStyleCnt="21">
        <dgm:presLayoutVars>
          <dgm:chPref val="3"/>
        </dgm:presLayoutVars>
      </dgm:prSet>
      <dgm:spPr/>
    </dgm:pt>
    <dgm:pt modelId="{EC841E60-6A30-4A1A-A45E-9C972368CD32}" type="pres">
      <dgm:prSet presAssocID="{54DBD5D7-113C-4D7A-9C3B-F37B4C86720B}" presName="rootConnector" presStyleLbl="node3" presStyleIdx="11" presStyleCnt="21"/>
      <dgm:spPr/>
    </dgm:pt>
    <dgm:pt modelId="{69591DC3-3D79-4F12-8920-1277DC5E229C}" type="pres">
      <dgm:prSet presAssocID="{54DBD5D7-113C-4D7A-9C3B-F37B4C86720B}" presName="hierChild4" presStyleCnt="0"/>
      <dgm:spPr/>
    </dgm:pt>
    <dgm:pt modelId="{8B58B6F5-A81D-4685-AD42-FC0E04ABC910}" type="pres">
      <dgm:prSet presAssocID="{54DBD5D7-113C-4D7A-9C3B-F37B4C86720B}" presName="hierChild5" presStyleCnt="0"/>
      <dgm:spPr/>
    </dgm:pt>
    <dgm:pt modelId="{CD193A2F-840B-41C2-A972-5D49E6B36F07}" type="pres">
      <dgm:prSet presAssocID="{5611A636-0226-42A2-8A5E-B4347469C79D}" presName="hierChild5" presStyleCnt="0"/>
      <dgm:spPr/>
    </dgm:pt>
    <dgm:pt modelId="{94D207D3-0898-4DC1-9BEF-60888E7B6C0D}" type="pres">
      <dgm:prSet presAssocID="{7126A276-092B-4B39-8AEE-2BA49A50BCD2}" presName="Name64" presStyleLbl="parChTrans1D2" presStyleIdx="2" presStyleCnt="6"/>
      <dgm:spPr/>
    </dgm:pt>
    <dgm:pt modelId="{40B4D09D-2359-43C5-A26F-D58AB6B8C846}" type="pres">
      <dgm:prSet presAssocID="{AC0BD32C-1E63-4F75-87E8-8EEADE56FE82}" presName="hierRoot2" presStyleCnt="0">
        <dgm:presLayoutVars>
          <dgm:hierBranch val="init"/>
        </dgm:presLayoutVars>
      </dgm:prSet>
      <dgm:spPr/>
    </dgm:pt>
    <dgm:pt modelId="{16E449E8-97DD-4308-8198-ACC7B93D195F}" type="pres">
      <dgm:prSet presAssocID="{AC0BD32C-1E63-4F75-87E8-8EEADE56FE82}" presName="rootComposite" presStyleCnt="0"/>
      <dgm:spPr/>
    </dgm:pt>
    <dgm:pt modelId="{EC3A4CB7-A64C-4FA5-9E5E-CCFD10C71501}" type="pres">
      <dgm:prSet presAssocID="{AC0BD32C-1E63-4F75-87E8-8EEADE56FE82}" presName="rootText" presStyleLbl="node2" presStyleIdx="2" presStyleCnt="6">
        <dgm:presLayoutVars>
          <dgm:chPref val="3"/>
        </dgm:presLayoutVars>
      </dgm:prSet>
      <dgm:spPr/>
    </dgm:pt>
    <dgm:pt modelId="{F038A2AE-38B3-4645-91DF-E40EDF267989}" type="pres">
      <dgm:prSet presAssocID="{AC0BD32C-1E63-4F75-87E8-8EEADE56FE82}" presName="rootConnector" presStyleLbl="node2" presStyleIdx="2" presStyleCnt="6"/>
      <dgm:spPr/>
    </dgm:pt>
    <dgm:pt modelId="{F078D9E9-FA17-4E23-8C64-1997138ED873}" type="pres">
      <dgm:prSet presAssocID="{AC0BD32C-1E63-4F75-87E8-8EEADE56FE82}" presName="hierChild4" presStyleCnt="0"/>
      <dgm:spPr/>
    </dgm:pt>
    <dgm:pt modelId="{6464BDFB-3143-41FE-A3A8-310868D83FD4}" type="pres">
      <dgm:prSet presAssocID="{44185395-B70E-4E60-8FE2-4411CF0B547E}" presName="Name64" presStyleLbl="parChTrans1D3" presStyleIdx="12" presStyleCnt="21"/>
      <dgm:spPr/>
    </dgm:pt>
    <dgm:pt modelId="{DA2FBF3E-657D-4CF8-96A7-17F319B3F6DA}" type="pres">
      <dgm:prSet presAssocID="{2F5A37C7-F679-4E03-AC45-DFF83D3E1BE9}" presName="hierRoot2" presStyleCnt="0">
        <dgm:presLayoutVars>
          <dgm:hierBranch val="init"/>
        </dgm:presLayoutVars>
      </dgm:prSet>
      <dgm:spPr/>
    </dgm:pt>
    <dgm:pt modelId="{4604DE9C-5AAC-4813-967E-61964CB84422}" type="pres">
      <dgm:prSet presAssocID="{2F5A37C7-F679-4E03-AC45-DFF83D3E1BE9}" presName="rootComposite" presStyleCnt="0"/>
      <dgm:spPr/>
    </dgm:pt>
    <dgm:pt modelId="{CB0F549F-F829-4A07-8E47-9A7DE00F8E3B}" type="pres">
      <dgm:prSet presAssocID="{2F5A37C7-F679-4E03-AC45-DFF83D3E1BE9}" presName="rootText" presStyleLbl="node3" presStyleIdx="12" presStyleCnt="21">
        <dgm:presLayoutVars>
          <dgm:chPref val="3"/>
        </dgm:presLayoutVars>
      </dgm:prSet>
      <dgm:spPr/>
    </dgm:pt>
    <dgm:pt modelId="{9B75961E-653B-448D-A69D-E526FF51F304}" type="pres">
      <dgm:prSet presAssocID="{2F5A37C7-F679-4E03-AC45-DFF83D3E1BE9}" presName="rootConnector" presStyleLbl="node3" presStyleIdx="12" presStyleCnt="21"/>
      <dgm:spPr/>
    </dgm:pt>
    <dgm:pt modelId="{9C119B2A-E45C-47CE-86F9-EAC79FF15D12}" type="pres">
      <dgm:prSet presAssocID="{2F5A37C7-F679-4E03-AC45-DFF83D3E1BE9}" presName="hierChild4" presStyleCnt="0"/>
      <dgm:spPr/>
    </dgm:pt>
    <dgm:pt modelId="{DB95C3C1-173D-42D3-A5CE-92AA0F506ECA}" type="pres">
      <dgm:prSet presAssocID="{2F5A37C7-F679-4E03-AC45-DFF83D3E1BE9}" presName="hierChild5" presStyleCnt="0"/>
      <dgm:spPr/>
    </dgm:pt>
    <dgm:pt modelId="{9E2FCA7E-46E5-4DC7-8048-25804AA024D9}" type="pres">
      <dgm:prSet presAssocID="{C48717FC-CEFA-4DD3-9118-A2D89884F5E3}" presName="Name64" presStyleLbl="parChTrans1D3" presStyleIdx="13" presStyleCnt="21"/>
      <dgm:spPr/>
    </dgm:pt>
    <dgm:pt modelId="{78815112-924B-4584-AF68-97F8C27E9617}" type="pres">
      <dgm:prSet presAssocID="{CCDA73FB-33AC-4834-893F-D32E38B9E4DE}" presName="hierRoot2" presStyleCnt="0">
        <dgm:presLayoutVars>
          <dgm:hierBranch val="init"/>
        </dgm:presLayoutVars>
      </dgm:prSet>
      <dgm:spPr/>
    </dgm:pt>
    <dgm:pt modelId="{543A5521-A344-41B8-BA62-E6785B725DD5}" type="pres">
      <dgm:prSet presAssocID="{CCDA73FB-33AC-4834-893F-D32E38B9E4DE}" presName="rootComposite" presStyleCnt="0"/>
      <dgm:spPr/>
    </dgm:pt>
    <dgm:pt modelId="{C8899330-0BCD-4B3A-8272-7DED257651DC}" type="pres">
      <dgm:prSet presAssocID="{CCDA73FB-33AC-4834-893F-D32E38B9E4DE}" presName="rootText" presStyleLbl="node3" presStyleIdx="13" presStyleCnt="21">
        <dgm:presLayoutVars>
          <dgm:chPref val="3"/>
        </dgm:presLayoutVars>
      </dgm:prSet>
      <dgm:spPr/>
    </dgm:pt>
    <dgm:pt modelId="{A3DCF792-D2D5-415E-96C7-321AB3F8A024}" type="pres">
      <dgm:prSet presAssocID="{CCDA73FB-33AC-4834-893F-D32E38B9E4DE}" presName="rootConnector" presStyleLbl="node3" presStyleIdx="13" presStyleCnt="21"/>
      <dgm:spPr/>
    </dgm:pt>
    <dgm:pt modelId="{65877639-7981-45DB-B781-B4850339AF4A}" type="pres">
      <dgm:prSet presAssocID="{CCDA73FB-33AC-4834-893F-D32E38B9E4DE}" presName="hierChild4" presStyleCnt="0"/>
      <dgm:spPr/>
    </dgm:pt>
    <dgm:pt modelId="{CECE8A1C-4961-4648-877E-B9AF4D85B6E8}" type="pres">
      <dgm:prSet presAssocID="{CCDA73FB-33AC-4834-893F-D32E38B9E4DE}" presName="hierChild5" presStyleCnt="0"/>
      <dgm:spPr/>
    </dgm:pt>
    <dgm:pt modelId="{11CDD95C-4811-4C72-922C-D0EECE2A9DBC}" type="pres">
      <dgm:prSet presAssocID="{9B5A0D9E-BF1E-4D27-A371-2262582CFDBD}" presName="Name64" presStyleLbl="parChTrans1D3" presStyleIdx="14" presStyleCnt="21"/>
      <dgm:spPr/>
    </dgm:pt>
    <dgm:pt modelId="{01B1DB06-7ABF-4BAC-89A4-D9E547F2EAC9}" type="pres">
      <dgm:prSet presAssocID="{774392E4-CFCD-4022-A0EB-E5B11BFABB9A}" presName="hierRoot2" presStyleCnt="0">
        <dgm:presLayoutVars>
          <dgm:hierBranch val="init"/>
        </dgm:presLayoutVars>
      </dgm:prSet>
      <dgm:spPr/>
    </dgm:pt>
    <dgm:pt modelId="{F5920295-2A28-4552-A564-8246D002E4C8}" type="pres">
      <dgm:prSet presAssocID="{774392E4-CFCD-4022-A0EB-E5B11BFABB9A}" presName="rootComposite" presStyleCnt="0"/>
      <dgm:spPr/>
    </dgm:pt>
    <dgm:pt modelId="{D02C6FCF-BA9D-499E-9B6E-72951CE3B8A6}" type="pres">
      <dgm:prSet presAssocID="{774392E4-CFCD-4022-A0EB-E5B11BFABB9A}" presName="rootText" presStyleLbl="node3" presStyleIdx="14" presStyleCnt="21">
        <dgm:presLayoutVars>
          <dgm:chPref val="3"/>
        </dgm:presLayoutVars>
      </dgm:prSet>
      <dgm:spPr/>
    </dgm:pt>
    <dgm:pt modelId="{187B60AC-2C62-497E-BFE4-699C3626D949}" type="pres">
      <dgm:prSet presAssocID="{774392E4-CFCD-4022-A0EB-E5B11BFABB9A}" presName="rootConnector" presStyleLbl="node3" presStyleIdx="14" presStyleCnt="21"/>
      <dgm:spPr/>
    </dgm:pt>
    <dgm:pt modelId="{B4873F24-AAF5-41C4-B048-56193C4B1686}" type="pres">
      <dgm:prSet presAssocID="{774392E4-CFCD-4022-A0EB-E5B11BFABB9A}" presName="hierChild4" presStyleCnt="0"/>
      <dgm:spPr/>
    </dgm:pt>
    <dgm:pt modelId="{8A32BD90-3D3F-4EC4-9C49-9DAC969074B2}" type="pres">
      <dgm:prSet presAssocID="{774392E4-CFCD-4022-A0EB-E5B11BFABB9A}" presName="hierChild5" presStyleCnt="0"/>
      <dgm:spPr/>
    </dgm:pt>
    <dgm:pt modelId="{E32D06A3-503B-406F-BF47-2BC9A77F1E97}" type="pres">
      <dgm:prSet presAssocID="{B27186C8-A415-487D-8447-2597FABCAEF2}" presName="Name64" presStyleLbl="parChTrans1D3" presStyleIdx="15" presStyleCnt="21"/>
      <dgm:spPr/>
    </dgm:pt>
    <dgm:pt modelId="{9CC4B49B-1FBE-4D3E-801D-65DE484D7EC0}" type="pres">
      <dgm:prSet presAssocID="{B4F9AD6C-FB5E-45AC-BA98-957D22C893D1}" presName="hierRoot2" presStyleCnt="0">
        <dgm:presLayoutVars>
          <dgm:hierBranch val="init"/>
        </dgm:presLayoutVars>
      </dgm:prSet>
      <dgm:spPr/>
    </dgm:pt>
    <dgm:pt modelId="{09E20FD9-0352-479E-B537-7E47CB7D9C96}" type="pres">
      <dgm:prSet presAssocID="{B4F9AD6C-FB5E-45AC-BA98-957D22C893D1}" presName="rootComposite" presStyleCnt="0"/>
      <dgm:spPr/>
    </dgm:pt>
    <dgm:pt modelId="{D3A5F9EA-5104-4AAA-9E09-29391D3E065B}" type="pres">
      <dgm:prSet presAssocID="{B4F9AD6C-FB5E-45AC-BA98-957D22C893D1}" presName="rootText" presStyleLbl="node3" presStyleIdx="15" presStyleCnt="21">
        <dgm:presLayoutVars>
          <dgm:chPref val="3"/>
        </dgm:presLayoutVars>
      </dgm:prSet>
      <dgm:spPr/>
    </dgm:pt>
    <dgm:pt modelId="{7467A6B6-B268-40BD-9562-75EE527BE724}" type="pres">
      <dgm:prSet presAssocID="{B4F9AD6C-FB5E-45AC-BA98-957D22C893D1}" presName="rootConnector" presStyleLbl="node3" presStyleIdx="15" presStyleCnt="21"/>
      <dgm:spPr/>
    </dgm:pt>
    <dgm:pt modelId="{357E6191-B2E8-4624-8045-BDC00E6DFAC2}" type="pres">
      <dgm:prSet presAssocID="{B4F9AD6C-FB5E-45AC-BA98-957D22C893D1}" presName="hierChild4" presStyleCnt="0"/>
      <dgm:spPr/>
    </dgm:pt>
    <dgm:pt modelId="{82E57263-CC7B-4561-9082-2BEFAA452921}" type="pres">
      <dgm:prSet presAssocID="{B4F9AD6C-FB5E-45AC-BA98-957D22C893D1}" presName="hierChild5" presStyleCnt="0"/>
      <dgm:spPr/>
    </dgm:pt>
    <dgm:pt modelId="{F954CE46-0284-4D30-BD84-CBD313D902E2}" type="pres">
      <dgm:prSet presAssocID="{6612DA38-73C4-42BB-B69B-C96806D97435}" presName="Name64" presStyleLbl="parChTrans1D3" presStyleIdx="16" presStyleCnt="21"/>
      <dgm:spPr/>
    </dgm:pt>
    <dgm:pt modelId="{BB6A5125-D7BC-4511-BDFD-C299056F2DCB}" type="pres">
      <dgm:prSet presAssocID="{208F108A-EF3F-4FC4-8C5F-F71689B4051C}" presName="hierRoot2" presStyleCnt="0">
        <dgm:presLayoutVars>
          <dgm:hierBranch val="init"/>
        </dgm:presLayoutVars>
      </dgm:prSet>
      <dgm:spPr/>
    </dgm:pt>
    <dgm:pt modelId="{F58914C6-69BA-4EB3-BAC5-B43C07C9781D}" type="pres">
      <dgm:prSet presAssocID="{208F108A-EF3F-4FC4-8C5F-F71689B4051C}" presName="rootComposite" presStyleCnt="0"/>
      <dgm:spPr/>
    </dgm:pt>
    <dgm:pt modelId="{EDD03703-8530-46CC-86EF-EC6A2583AFAB}" type="pres">
      <dgm:prSet presAssocID="{208F108A-EF3F-4FC4-8C5F-F71689B4051C}" presName="rootText" presStyleLbl="node3" presStyleIdx="16" presStyleCnt="21">
        <dgm:presLayoutVars>
          <dgm:chPref val="3"/>
        </dgm:presLayoutVars>
      </dgm:prSet>
      <dgm:spPr/>
    </dgm:pt>
    <dgm:pt modelId="{0519BF1B-E9EE-4B85-BF98-F6E6BC676262}" type="pres">
      <dgm:prSet presAssocID="{208F108A-EF3F-4FC4-8C5F-F71689B4051C}" presName="rootConnector" presStyleLbl="node3" presStyleIdx="16" presStyleCnt="21"/>
      <dgm:spPr/>
    </dgm:pt>
    <dgm:pt modelId="{AF411325-7B37-4A28-88FF-54196C01E9D2}" type="pres">
      <dgm:prSet presAssocID="{208F108A-EF3F-4FC4-8C5F-F71689B4051C}" presName="hierChild4" presStyleCnt="0"/>
      <dgm:spPr/>
    </dgm:pt>
    <dgm:pt modelId="{9E414640-B620-400A-8325-8BF55DB78814}" type="pres">
      <dgm:prSet presAssocID="{208F108A-EF3F-4FC4-8C5F-F71689B4051C}" presName="hierChild5" presStyleCnt="0"/>
      <dgm:spPr/>
    </dgm:pt>
    <dgm:pt modelId="{7676415D-9A4A-4A7F-8A5D-9756C15C5553}" type="pres">
      <dgm:prSet presAssocID="{1E21E419-A552-4DF8-B1C0-0D1552E7CEA6}" presName="Name64" presStyleLbl="parChTrans1D3" presStyleIdx="17" presStyleCnt="21"/>
      <dgm:spPr/>
    </dgm:pt>
    <dgm:pt modelId="{46664958-93F6-45B0-BBA0-0AA4C4344920}" type="pres">
      <dgm:prSet presAssocID="{F59318D2-5FCB-4F20-A7A2-BEA3F69BA1F6}" presName="hierRoot2" presStyleCnt="0">
        <dgm:presLayoutVars>
          <dgm:hierBranch val="init"/>
        </dgm:presLayoutVars>
      </dgm:prSet>
      <dgm:spPr/>
    </dgm:pt>
    <dgm:pt modelId="{502DA997-8997-4370-992F-C9B399406A62}" type="pres">
      <dgm:prSet presAssocID="{F59318D2-5FCB-4F20-A7A2-BEA3F69BA1F6}" presName="rootComposite" presStyleCnt="0"/>
      <dgm:spPr/>
    </dgm:pt>
    <dgm:pt modelId="{3603B5E7-E87D-4828-B35B-DF8DE6B44B3F}" type="pres">
      <dgm:prSet presAssocID="{F59318D2-5FCB-4F20-A7A2-BEA3F69BA1F6}" presName="rootText" presStyleLbl="node3" presStyleIdx="17" presStyleCnt="21">
        <dgm:presLayoutVars>
          <dgm:chPref val="3"/>
        </dgm:presLayoutVars>
      </dgm:prSet>
      <dgm:spPr/>
    </dgm:pt>
    <dgm:pt modelId="{77B94F4A-5247-4BDB-AED9-0971B787C985}" type="pres">
      <dgm:prSet presAssocID="{F59318D2-5FCB-4F20-A7A2-BEA3F69BA1F6}" presName="rootConnector" presStyleLbl="node3" presStyleIdx="17" presStyleCnt="21"/>
      <dgm:spPr/>
    </dgm:pt>
    <dgm:pt modelId="{7CC02492-3C23-4E06-92CB-A2833F169E08}" type="pres">
      <dgm:prSet presAssocID="{F59318D2-5FCB-4F20-A7A2-BEA3F69BA1F6}" presName="hierChild4" presStyleCnt="0"/>
      <dgm:spPr/>
    </dgm:pt>
    <dgm:pt modelId="{0A4FD9B3-4E3F-4FE5-BE91-F660D62CC74A}" type="pres">
      <dgm:prSet presAssocID="{F59318D2-5FCB-4F20-A7A2-BEA3F69BA1F6}" presName="hierChild5" presStyleCnt="0"/>
      <dgm:spPr/>
    </dgm:pt>
    <dgm:pt modelId="{AC5CEC2F-3768-4533-8D9B-78A2CD705703}" type="pres">
      <dgm:prSet presAssocID="{AC0BD32C-1E63-4F75-87E8-8EEADE56FE82}" presName="hierChild5" presStyleCnt="0"/>
      <dgm:spPr/>
    </dgm:pt>
    <dgm:pt modelId="{B0FCD245-F95A-47E2-920F-98B7A0D5B873}" type="pres">
      <dgm:prSet presAssocID="{5DE79D08-9B1B-431A-9836-F3C6F56536A0}" presName="Name64" presStyleLbl="parChTrans1D2" presStyleIdx="3" presStyleCnt="6"/>
      <dgm:spPr/>
    </dgm:pt>
    <dgm:pt modelId="{75610C8A-4BD8-46DB-96DC-05E7EC71B240}" type="pres">
      <dgm:prSet presAssocID="{03EE642A-D3C6-4682-9DC5-70F65A97B806}" presName="hierRoot2" presStyleCnt="0">
        <dgm:presLayoutVars>
          <dgm:hierBranch val="init"/>
        </dgm:presLayoutVars>
      </dgm:prSet>
      <dgm:spPr/>
    </dgm:pt>
    <dgm:pt modelId="{43B1203B-6BD7-4BB5-95A8-FA054FA5874B}" type="pres">
      <dgm:prSet presAssocID="{03EE642A-D3C6-4682-9DC5-70F65A97B806}" presName="rootComposite" presStyleCnt="0"/>
      <dgm:spPr/>
    </dgm:pt>
    <dgm:pt modelId="{5154DCA8-0417-4384-91F2-8DA41EF7E09E}" type="pres">
      <dgm:prSet presAssocID="{03EE642A-D3C6-4682-9DC5-70F65A97B806}" presName="rootText" presStyleLbl="node2" presStyleIdx="3" presStyleCnt="6">
        <dgm:presLayoutVars>
          <dgm:chPref val="3"/>
        </dgm:presLayoutVars>
      </dgm:prSet>
      <dgm:spPr/>
    </dgm:pt>
    <dgm:pt modelId="{01C2151F-EBDC-4252-8455-3DF26EE58355}" type="pres">
      <dgm:prSet presAssocID="{03EE642A-D3C6-4682-9DC5-70F65A97B806}" presName="rootConnector" presStyleLbl="node2" presStyleIdx="3" presStyleCnt="6"/>
      <dgm:spPr/>
    </dgm:pt>
    <dgm:pt modelId="{0193C8B2-1AA0-444D-86A5-C962DA0DAD9D}" type="pres">
      <dgm:prSet presAssocID="{03EE642A-D3C6-4682-9DC5-70F65A97B806}" presName="hierChild4" presStyleCnt="0"/>
      <dgm:spPr/>
    </dgm:pt>
    <dgm:pt modelId="{7A10047E-817B-4181-9AA2-73F9F238A59A}" type="pres">
      <dgm:prSet presAssocID="{3E12386D-274D-4E97-92AD-8A25651B376C}" presName="Name64" presStyleLbl="parChTrans1D3" presStyleIdx="18" presStyleCnt="21"/>
      <dgm:spPr/>
    </dgm:pt>
    <dgm:pt modelId="{712E1921-BA12-44EB-BFE5-926E65228759}" type="pres">
      <dgm:prSet presAssocID="{5C869E32-B1B7-44F6-97AE-3D6C2F20844A}" presName="hierRoot2" presStyleCnt="0">
        <dgm:presLayoutVars>
          <dgm:hierBranch val="init"/>
        </dgm:presLayoutVars>
      </dgm:prSet>
      <dgm:spPr/>
    </dgm:pt>
    <dgm:pt modelId="{B0BA0E8F-77D1-45C5-A6EF-729ED529F2CC}" type="pres">
      <dgm:prSet presAssocID="{5C869E32-B1B7-44F6-97AE-3D6C2F20844A}" presName="rootComposite" presStyleCnt="0"/>
      <dgm:spPr/>
    </dgm:pt>
    <dgm:pt modelId="{224BB04E-7712-4DDD-A4D7-108FFFC5B0D7}" type="pres">
      <dgm:prSet presAssocID="{5C869E32-B1B7-44F6-97AE-3D6C2F20844A}" presName="rootText" presStyleLbl="node3" presStyleIdx="18" presStyleCnt="21">
        <dgm:presLayoutVars>
          <dgm:chPref val="3"/>
        </dgm:presLayoutVars>
      </dgm:prSet>
      <dgm:spPr/>
    </dgm:pt>
    <dgm:pt modelId="{D0A42475-076D-480B-AD68-506F1D0CDDB5}" type="pres">
      <dgm:prSet presAssocID="{5C869E32-B1B7-44F6-97AE-3D6C2F20844A}" presName="rootConnector" presStyleLbl="node3" presStyleIdx="18" presStyleCnt="21"/>
      <dgm:spPr/>
    </dgm:pt>
    <dgm:pt modelId="{A0E40DA2-2E32-441E-864B-0F43F9189D3C}" type="pres">
      <dgm:prSet presAssocID="{5C869E32-B1B7-44F6-97AE-3D6C2F20844A}" presName="hierChild4" presStyleCnt="0"/>
      <dgm:spPr/>
    </dgm:pt>
    <dgm:pt modelId="{433B5FE6-76EB-47C5-A629-41679ED9EA6D}" type="pres">
      <dgm:prSet presAssocID="{5C869E32-B1B7-44F6-97AE-3D6C2F20844A}" presName="hierChild5" presStyleCnt="0"/>
      <dgm:spPr/>
    </dgm:pt>
    <dgm:pt modelId="{A8C407B7-6045-47B7-9DF5-F0CF0BECACE0}" type="pres">
      <dgm:prSet presAssocID="{E66EC825-3848-468E-8933-13976A4EC0A8}" presName="Name64" presStyleLbl="parChTrans1D3" presStyleIdx="19" presStyleCnt="21"/>
      <dgm:spPr/>
    </dgm:pt>
    <dgm:pt modelId="{07BCFEAD-73A2-490C-B5D2-E5DC079DD097}" type="pres">
      <dgm:prSet presAssocID="{936E8E05-A993-494E-A9CC-EB9EDEF27762}" presName="hierRoot2" presStyleCnt="0">
        <dgm:presLayoutVars>
          <dgm:hierBranch val="init"/>
        </dgm:presLayoutVars>
      </dgm:prSet>
      <dgm:spPr/>
    </dgm:pt>
    <dgm:pt modelId="{4E0504FE-B755-43EF-83A5-A861E9128FCB}" type="pres">
      <dgm:prSet presAssocID="{936E8E05-A993-494E-A9CC-EB9EDEF27762}" presName="rootComposite" presStyleCnt="0"/>
      <dgm:spPr/>
    </dgm:pt>
    <dgm:pt modelId="{5C8CC3CC-BCBD-4338-A1DB-A71E833DAC27}" type="pres">
      <dgm:prSet presAssocID="{936E8E05-A993-494E-A9CC-EB9EDEF27762}" presName="rootText" presStyleLbl="node3" presStyleIdx="19" presStyleCnt="21">
        <dgm:presLayoutVars>
          <dgm:chPref val="3"/>
        </dgm:presLayoutVars>
      </dgm:prSet>
      <dgm:spPr/>
    </dgm:pt>
    <dgm:pt modelId="{2E97F4AF-46AE-453D-9C6E-1F3F8EC5204C}" type="pres">
      <dgm:prSet presAssocID="{936E8E05-A993-494E-A9CC-EB9EDEF27762}" presName="rootConnector" presStyleLbl="node3" presStyleIdx="19" presStyleCnt="21"/>
      <dgm:spPr/>
    </dgm:pt>
    <dgm:pt modelId="{04E584D2-A9D0-4664-A024-D7604A9944CC}" type="pres">
      <dgm:prSet presAssocID="{936E8E05-A993-494E-A9CC-EB9EDEF27762}" presName="hierChild4" presStyleCnt="0"/>
      <dgm:spPr/>
    </dgm:pt>
    <dgm:pt modelId="{1B5A03C9-66D5-48E5-AEDF-5E8D90B4A8D8}" type="pres">
      <dgm:prSet presAssocID="{936E8E05-A993-494E-A9CC-EB9EDEF27762}" presName="hierChild5" presStyleCnt="0"/>
      <dgm:spPr/>
    </dgm:pt>
    <dgm:pt modelId="{EBB0592B-7AAA-4BFE-B55B-8F23582D3286}" type="pres">
      <dgm:prSet presAssocID="{19B9A39B-F166-46A1-AD67-F9A85C06ADA6}" presName="Name64" presStyleLbl="parChTrans1D3" presStyleIdx="20" presStyleCnt="21"/>
      <dgm:spPr/>
    </dgm:pt>
    <dgm:pt modelId="{511F6F82-988A-4E8A-AA1E-9CC75C09BF10}" type="pres">
      <dgm:prSet presAssocID="{91035C43-2FFE-46F9-81A9-031A645077CD}" presName="hierRoot2" presStyleCnt="0">
        <dgm:presLayoutVars>
          <dgm:hierBranch val="init"/>
        </dgm:presLayoutVars>
      </dgm:prSet>
      <dgm:spPr/>
    </dgm:pt>
    <dgm:pt modelId="{631C01C8-CF7E-48DD-A930-036ED07AE4D9}" type="pres">
      <dgm:prSet presAssocID="{91035C43-2FFE-46F9-81A9-031A645077CD}" presName="rootComposite" presStyleCnt="0"/>
      <dgm:spPr/>
    </dgm:pt>
    <dgm:pt modelId="{40E9C526-1380-4529-BADA-AC09CBC148DF}" type="pres">
      <dgm:prSet presAssocID="{91035C43-2FFE-46F9-81A9-031A645077CD}" presName="rootText" presStyleLbl="node3" presStyleIdx="20" presStyleCnt="21">
        <dgm:presLayoutVars>
          <dgm:chPref val="3"/>
        </dgm:presLayoutVars>
      </dgm:prSet>
      <dgm:spPr/>
    </dgm:pt>
    <dgm:pt modelId="{538FEE60-9D96-4D36-8C85-5F0559D581DF}" type="pres">
      <dgm:prSet presAssocID="{91035C43-2FFE-46F9-81A9-031A645077CD}" presName="rootConnector" presStyleLbl="node3" presStyleIdx="20" presStyleCnt="21"/>
      <dgm:spPr/>
    </dgm:pt>
    <dgm:pt modelId="{05D84432-6117-4966-8E46-3BFA26D6EEAE}" type="pres">
      <dgm:prSet presAssocID="{91035C43-2FFE-46F9-81A9-031A645077CD}" presName="hierChild4" presStyleCnt="0"/>
      <dgm:spPr/>
    </dgm:pt>
    <dgm:pt modelId="{3507BA60-5781-4D81-BF2F-3CE016D133C9}" type="pres">
      <dgm:prSet presAssocID="{91035C43-2FFE-46F9-81A9-031A645077CD}" presName="hierChild5" presStyleCnt="0"/>
      <dgm:spPr/>
    </dgm:pt>
    <dgm:pt modelId="{96CE175D-1366-4210-95B7-C8850BCA28F6}" type="pres">
      <dgm:prSet presAssocID="{03EE642A-D3C6-4682-9DC5-70F65A97B806}" presName="hierChild5" presStyleCnt="0"/>
      <dgm:spPr/>
    </dgm:pt>
    <dgm:pt modelId="{962195FF-8608-4302-AE0E-5F7A00386F70}" type="pres">
      <dgm:prSet presAssocID="{A07E087E-7DA2-49D1-AF00-E08966E6029B}" presName="Name64" presStyleLbl="parChTrans1D2" presStyleIdx="4" presStyleCnt="6"/>
      <dgm:spPr/>
    </dgm:pt>
    <dgm:pt modelId="{B1E2B7ED-434E-4395-BAEA-DDB3774D1A87}" type="pres">
      <dgm:prSet presAssocID="{C90D5D0E-183C-49B1-9FA8-E36A6F45C5AB}" presName="hierRoot2" presStyleCnt="0">
        <dgm:presLayoutVars>
          <dgm:hierBranch val="init"/>
        </dgm:presLayoutVars>
      </dgm:prSet>
      <dgm:spPr/>
    </dgm:pt>
    <dgm:pt modelId="{8C212C7A-FCE6-4452-91B6-B29C506FF2E2}" type="pres">
      <dgm:prSet presAssocID="{C90D5D0E-183C-49B1-9FA8-E36A6F45C5AB}" presName="rootComposite" presStyleCnt="0"/>
      <dgm:spPr/>
    </dgm:pt>
    <dgm:pt modelId="{234951A7-10DE-4366-A6E7-7B06D71F9E23}" type="pres">
      <dgm:prSet presAssocID="{C90D5D0E-183C-49B1-9FA8-E36A6F45C5AB}" presName="rootText" presStyleLbl="node2" presStyleIdx="4" presStyleCnt="6">
        <dgm:presLayoutVars>
          <dgm:chPref val="3"/>
        </dgm:presLayoutVars>
      </dgm:prSet>
      <dgm:spPr/>
    </dgm:pt>
    <dgm:pt modelId="{7EE5DBDE-63D4-4E53-B1AF-2DE1CE7AD903}" type="pres">
      <dgm:prSet presAssocID="{C90D5D0E-183C-49B1-9FA8-E36A6F45C5AB}" presName="rootConnector" presStyleLbl="node2" presStyleIdx="4" presStyleCnt="6"/>
      <dgm:spPr/>
    </dgm:pt>
    <dgm:pt modelId="{332814C2-CBCD-4741-B6B4-9B3F55442E38}" type="pres">
      <dgm:prSet presAssocID="{C90D5D0E-183C-49B1-9FA8-E36A6F45C5AB}" presName="hierChild4" presStyleCnt="0"/>
      <dgm:spPr/>
    </dgm:pt>
    <dgm:pt modelId="{FA76416D-0FAB-432B-A741-D1B6A3568631}" type="pres">
      <dgm:prSet presAssocID="{C90D5D0E-183C-49B1-9FA8-E36A6F45C5AB}" presName="hierChild5" presStyleCnt="0"/>
      <dgm:spPr/>
    </dgm:pt>
    <dgm:pt modelId="{24B053B6-11E2-43AC-B718-369D164F9AE0}" type="pres">
      <dgm:prSet presAssocID="{3045A5F8-7533-45AB-9CF1-1C5251AC14FD}" presName="Name64" presStyleLbl="parChTrans1D2" presStyleIdx="5" presStyleCnt="6"/>
      <dgm:spPr/>
    </dgm:pt>
    <dgm:pt modelId="{23055C55-66C1-4AF8-A78E-AD6E80C7C272}" type="pres">
      <dgm:prSet presAssocID="{DB830413-B601-4972-820C-AEECD8ABDA5D}" presName="hierRoot2" presStyleCnt="0">
        <dgm:presLayoutVars>
          <dgm:hierBranch val="init"/>
        </dgm:presLayoutVars>
      </dgm:prSet>
      <dgm:spPr/>
    </dgm:pt>
    <dgm:pt modelId="{63426B12-0C69-4E7A-909C-406E315A6FAD}" type="pres">
      <dgm:prSet presAssocID="{DB830413-B601-4972-820C-AEECD8ABDA5D}" presName="rootComposite" presStyleCnt="0"/>
      <dgm:spPr/>
    </dgm:pt>
    <dgm:pt modelId="{17526277-5B34-44B8-93DB-45EC2C164B14}" type="pres">
      <dgm:prSet presAssocID="{DB830413-B601-4972-820C-AEECD8ABDA5D}" presName="rootText" presStyleLbl="node2" presStyleIdx="5" presStyleCnt="6">
        <dgm:presLayoutVars>
          <dgm:chPref val="3"/>
        </dgm:presLayoutVars>
      </dgm:prSet>
      <dgm:spPr/>
    </dgm:pt>
    <dgm:pt modelId="{4164C965-E8C3-44EB-A6FA-278CC5ACFDF7}" type="pres">
      <dgm:prSet presAssocID="{DB830413-B601-4972-820C-AEECD8ABDA5D}" presName="rootConnector" presStyleLbl="node2" presStyleIdx="5" presStyleCnt="6"/>
      <dgm:spPr/>
    </dgm:pt>
    <dgm:pt modelId="{6E579F66-A9B4-4ECC-9561-23ED1F550935}" type="pres">
      <dgm:prSet presAssocID="{DB830413-B601-4972-820C-AEECD8ABDA5D}" presName="hierChild4" presStyleCnt="0"/>
      <dgm:spPr/>
    </dgm:pt>
    <dgm:pt modelId="{4B3DCA20-7581-4C28-AC66-780C5052FDCD}" type="pres">
      <dgm:prSet presAssocID="{DB830413-B601-4972-820C-AEECD8ABDA5D}" presName="hierChild5" presStyleCnt="0"/>
      <dgm:spPr/>
    </dgm:pt>
    <dgm:pt modelId="{B0B5236B-E833-48B4-B553-FB279C14591A}" type="pres">
      <dgm:prSet presAssocID="{7E6D6330-9038-4462-A341-F1902A7A126E}" presName="hierChild3" presStyleCnt="0"/>
      <dgm:spPr/>
    </dgm:pt>
  </dgm:ptLst>
  <dgm:cxnLst>
    <dgm:cxn modelId="{D46A8C00-6E17-4BFC-A1A1-0FA151B0FBAB}" srcId="{5611A636-0226-42A2-8A5E-B4347469C79D}" destId="{C037EF9F-713C-4957-8DEE-D82F71E5B874}" srcOrd="1" destOrd="0" parTransId="{D2A9F00A-8E7A-4B17-A07D-3A34A61681EC}" sibTransId="{3FFCAEDF-1C6A-46C9-A0B9-C812ECA67AFA}"/>
    <dgm:cxn modelId="{89B11C01-C73C-4007-9CC6-1051BCEDF080}" type="presOf" srcId="{5DE79D08-9B1B-431A-9836-F3C6F56536A0}" destId="{B0FCD245-F95A-47E2-920F-98B7A0D5B873}" srcOrd="0" destOrd="0" presId="urn:microsoft.com/office/officeart/2009/3/layout/HorizontalOrganizationChart"/>
    <dgm:cxn modelId="{C0779C18-EB34-49CB-938C-35EEA55E0143}" type="presOf" srcId="{18F63FC3-E770-4496-9002-F8773F8A887C}" destId="{3E229A9E-3A24-4D5F-8938-509BE1A31372}" srcOrd="0" destOrd="0" presId="urn:microsoft.com/office/officeart/2009/3/layout/HorizontalOrganizationChart"/>
    <dgm:cxn modelId="{8D24E918-B2BF-4B90-8FEC-F0D63AE73578}" type="presOf" srcId="{19B9A39B-F166-46A1-AD67-F9A85C06ADA6}" destId="{EBB0592B-7AAA-4BFE-B55B-8F23582D3286}" srcOrd="0" destOrd="0" presId="urn:microsoft.com/office/officeart/2009/3/layout/HorizontalOrganizationChart"/>
    <dgm:cxn modelId="{AB69FF18-D123-46A3-9D65-65D1BCCA99FA}" type="presOf" srcId="{C48717FC-CEFA-4DD3-9118-A2D89884F5E3}" destId="{9E2FCA7E-46E5-4DC7-8048-25804AA024D9}" srcOrd="0" destOrd="0" presId="urn:microsoft.com/office/officeart/2009/3/layout/HorizontalOrganizationChart"/>
    <dgm:cxn modelId="{A80F3319-6748-4CC0-BA4F-DCAE1D959B6E}" srcId="{5611A636-0226-42A2-8A5E-B4347469C79D}" destId="{C54AF35C-90AA-4809-ADDA-4E96F3AAB1BB}" srcOrd="3" destOrd="0" parTransId="{607B9F3C-20C7-4EF2-A52E-A1FC8265F9C7}" sibTransId="{4F494775-0961-484E-9A09-3AFE1675BC4E}"/>
    <dgm:cxn modelId="{201DC319-4EF9-4792-9DF7-ACF29AD61902}" type="presOf" srcId="{D6A6C678-79BA-49E5-97E4-E473FD948604}" destId="{787E121B-6675-4B2B-90D5-649CAB432C4D}" srcOrd="0" destOrd="0" presId="urn:microsoft.com/office/officeart/2009/3/layout/HorizontalOrganizationChart"/>
    <dgm:cxn modelId="{4477161B-2443-4418-8618-E281F5A42C8E}" type="presOf" srcId="{EAFE9325-021D-4A76-A781-B07F5BF289CA}" destId="{AFA06448-B23D-4107-9D41-370506BD7810}" srcOrd="0" destOrd="0" presId="urn:microsoft.com/office/officeart/2009/3/layout/HorizontalOrganizationChart"/>
    <dgm:cxn modelId="{7DD8011C-2791-45A4-999E-87E6B113BDB7}" type="presOf" srcId="{91035C43-2FFE-46F9-81A9-031A645077CD}" destId="{538FEE60-9D96-4D36-8C85-5F0559D581DF}" srcOrd="1" destOrd="0" presId="urn:microsoft.com/office/officeart/2009/3/layout/HorizontalOrganizationChart"/>
    <dgm:cxn modelId="{6A01DB1C-7928-4E82-8266-47D91C357541}" type="presOf" srcId="{1E21E419-A552-4DF8-B1C0-0D1552E7CEA6}" destId="{7676415D-9A4A-4A7F-8A5D-9756C15C5553}" srcOrd="0" destOrd="0" presId="urn:microsoft.com/office/officeart/2009/3/layout/HorizontalOrganizationChart"/>
    <dgm:cxn modelId="{AC98A41D-49BD-4E8B-ADE5-1E73C6A4971C}" srcId="{7E6D6330-9038-4462-A341-F1902A7A126E}" destId="{C90D5D0E-183C-49B1-9FA8-E36A6F45C5AB}" srcOrd="4" destOrd="0" parTransId="{A07E087E-7DA2-49D1-AF00-E08966E6029B}" sibTransId="{C4210363-83D1-4CAE-A530-3F9712761BF0}"/>
    <dgm:cxn modelId="{2C4E5E1F-C37B-4A89-892E-C782701F2C45}" type="presOf" srcId="{61BADD91-4422-4DD1-8F1F-80630D95A219}" destId="{862A4580-515E-45F3-81D5-D35323DF31B8}" srcOrd="0" destOrd="0" presId="urn:microsoft.com/office/officeart/2009/3/layout/HorizontalOrganizationChart"/>
    <dgm:cxn modelId="{CC4F8521-9AEA-41C7-BA44-120EEC0E6D75}" type="presOf" srcId="{2F5A37C7-F679-4E03-AC45-DFF83D3E1BE9}" destId="{CB0F549F-F829-4A07-8E47-9A7DE00F8E3B}" srcOrd="0" destOrd="0" presId="urn:microsoft.com/office/officeart/2009/3/layout/HorizontalOrganizationChart"/>
    <dgm:cxn modelId="{613E9023-60F8-46DB-9903-48D155DBBA15}" type="presOf" srcId="{774392E4-CFCD-4022-A0EB-E5B11BFABB9A}" destId="{D02C6FCF-BA9D-499E-9B6E-72951CE3B8A6}" srcOrd="0" destOrd="0" presId="urn:microsoft.com/office/officeart/2009/3/layout/HorizontalOrganizationChart"/>
    <dgm:cxn modelId="{8459F524-BA53-4271-8B8A-BC76DC4A5072}" type="presOf" srcId="{B4F9AD6C-FB5E-45AC-BA98-957D22C893D1}" destId="{D3A5F9EA-5104-4AAA-9E09-29391D3E065B}" srcOrd="0" destOrd="0" presId="urn:microsoft.com/office/officeart/2009/3/layout/HorizontalOrganizationChart"/>
    <dgm:cxn modelId="{473D3825-E773-49A0-8ECD-C1596674B551}" type="presOf" srcId="{208F108A-EF3F-4FC4-8C5F-F71689B4051C}" destId="{0519BF1B-E9EE-4B85-BF98-F6E6BC676262}" srcOrd="1" destOrd="0" presId="urn:microsoft.com/office/officeart/2009/3/layout/HorizontalOrganizationChart"/>
    <dgm:cxn modelId="{3BB8A626-A113-4088-B164-88DC7358AE96}" srcId="{D04A2D79-D7C6-4C52-A770-7B6ED5D4D964}" destId="{EAFE9325-021D-4A76-A781-B07F5BF289CA}" srcOrd="1" destOrd="0" parTransId="{69A0EA86-314A-450C-A717-B58E8A0C991E}" sibTransId="{0621B284-7533-4FDC-A2FC-2E9323419870}"/>
    <dgm:cxn modelId="{E31EF828-3CB7-444F-A2D9-B46175981EA5}" type="presOf" srcId="{C54AF35C-90AA-4809-ADDA-4E96F3AAB1BB}" destId="{4F229AF9-0646-4451-9EFA-811EC52361FA}" srcOrd="0" destOrd="0" presId="urn:microsoft.com/office/officeart/2009/3/layout/HorizontalOrganizationChart"/>
    <dgm:cxn modelId="{1EE63C29-C288-45DD-AEE6-B42E01E65FB5}" type="presOf" srcId="{73FD3CF7-6C6F-4327-8CCB-2046A70AB8D0}" destId="{4E64C320-46B2-4B32-A4EE-9714BEA738CA}" srcOrd="0" destOrd="0" presId="urn:microsoft.com/office/officeart/2009/3/layout/HorizontalOrganizationChart"/>
    <dgm:cxn modelId="{E1184F29-0DEF-4146-942D-D2DC23E88520}" type="presOf" srcId="{899E96AC-A6D0-4799-A51F-3A4A7C6FCAD1}" destId="{D29C02CD-AED0-45DE-8751-B4B170E919DE}" srcOrd="0" destOrd="0" presId="urn:microsoft.com/office/officeart/2009/3/layout/HorizontalOrganizationChart"/>
    <dgm:cxn modelId="{23753D2D-5A33-4C10-8CAA-DF29F77754AF}" type="presOf" srcId="{7E6D6330-9038-4462-A341-F1902A7A126E}" destId="{B8F70F6A-B600-42DB-8BF8-8617A2A8754A}" srcOrd="1" destOrd="0" presId="urn:microsoft.com/office/officeart/2009/3/layout/HorizontalOrganizationChart"/>
    <dgm:cxn modelId="{C437D42D-9007-4E44-970C-73BE1972C0F4}" srcId="{D04A2D79-D7C6-4C52-A770-7B6ED5D4D964}" destId="{7CAFE7CA-AF0C-45E6-9A35-7A2DE5280FB4}" srcOrd="2" destOrd="0" parTransId="{41016A95-3ABB-474B-BA0D-CE139CBF60B2}" sibTransId="{D99D56B3-8FB9-4942-853E-C40BB941AC5E}"/>
    <dgm:cxn modelId="{7EECEB32-FE80-412E-8B5E-257243CAB35F}" type="presOf" srcId="{F376B129-2615-4816-9FD1-A0536EE3FB62}" destId="{49F581C8-931B-4101-9A7F-7076C2AB04A7}" srcOrd="0" destOrd="0" presId="urn:microsoft.com/office/officeart/2009/3/layout/HorizontalOrganizationChart"/>
    <dgm:cxn modelId="{1C98C135-D15E-4101-94B6-079F71F9147D}" srcId="{5611A636-0226-42A2-8A5E-B4347469C79D}" destId="{0A078999-0B53-4121-BFBA-CB81ACB82A57}" srcOrd="4" destOrd="0" parTransId="{73FD3CF7-6C6F-4327-8CCB-2046A70AB8D0}" sibTransId="{31BF7570-E636-43F8-8690-03FE616EF22C}"/>
    <dgm:cxn modelId="{4FF87D37-E5CA-4190-A2CF-D3300A658F50}" srcId="{D04A2D79-D7C6-4C52-A770-7B6ED5D4D964}" destId="{CFF72863-5FD6-4425-964B-EBC26436FE76}" srcOrd="5" destOrd="0" parTransId="{9B5229BB-66FA-4D4A-9063-058DAA5D640B}" sibTransId="{D6A1F0FD-3C34-4651-A414-C0A8CB07224A}"/>
    <dgm:cxn modelId="{E35BB83A-7D5D-4E8B-B074-E73BCF8FBA63}" type="presOf" srcId="{0A078999-0B53-4121-BFBA-CB81ACB82A57}" destId="{C49EA2DA-4A2D-4402-BC52-2CEFA5D38FA6}" srcOrd="0" destOrd="0" presId="urn:microsoft.com/office/officeart/2009/3/layout/HorizontalOrganizationChart"/>
    <dgm:cxn modelId="{93BA523C-80D4-4A6A-BCAC-9CAA212493DB}" srcId="{D04A2D79-D7C6-4C52-A770-7B6ED5D4D964}" destId="{61BADD91-4422-4DD1-8F1F-80630D95A219}" srcOrd="3" destOrd="0" parTransId="{D6A6C678-79BA-49E5-97E4-E473FD948604}" sibTransId="{4FAB62A4-DE3D-448E-ACE0-9BD9A2ACA94A}"/>
    <dgm:cxn modelId="{8FF45D5E-C81A-4BA9-A5C1-A604ED4C2FC7}" type="presOf" srcId="{C90D5D0E-183C-49B1-9FA8-E36A6F45C5AB}" destId="{7EE5DBDE-63D4-4E53-B1AF-2DE1CE7AD903}" srcOrd="1" destOrd="0" presId="urn:microsoft.com/office/officeart/2009/3/layout/HorizontalOrganizationChart"/>
    <dgm:cxn modelId="{A9DE845E-7A69-4132-9A4D-327E07DB532E}" type="presOf" srcId="{A1191C84-5393-4166-823D-6C8C530D1FF3}" destId="{63328F3D-7416-4B5F-9F17-EAF5C2A40BE9}" srcOrd="0" destOrd="0" presId="urn:microsoft.com/office/officeart/2009/3/layout/HorizontalOrganizationChart"/>
    <dgm:cxn modelId="{8E458C5F-DFA3-4D5D-91CA-FEAA1D79B6D7}" type="presOf" srcId="{09462452-4B2A-40E0-9C9E-88074E784840}" destId="{B45354D5-CB63-4229-895B-3CA96EE3725B}" srcOrd="1" destOrd="0" presId="urn:microsoft.com/office/officeart/2009/3/layout/HorizontalOrganizationChart"/>
    <dgm:cxn modelId="{2C01F760-1D76-4C36-BF29-B8ED1A09C682}" type="presOf" srcId="{936E8E05-A993-494E-A9CC-EB9EDEF27762}" destId="{5C8CC3CC-BCBD-4338-A1DB-A71E833DAC27}" srcOrd="0" destOrd="0" presId="urn:microsoft.com/office/officeart/2009/3/layout/HorizontalOrganizationChart"/>
    <dgm:cxn modelId="{8F4CCD61-1CE8-4859-9C6C-993852889007}" type="presOf" srcId="{54DBD5D7-113C-4D7A-9C3B-F37B4C86720B}" destId="{EC841E60-6A30-4A1A-A45E-9C972368CD32}" srcOrd="1" destOrd="0" presId="urn:microsoft.com/office/officeart/2009/3/layout/HorizontalOrganizationChart"/>
    <dgm:cxn modelId="{12939E63-D618-4B9B-8E53-68D30DA2B1EB}" type="presOf" srcId="{C037EF9F-713C-4957-8DEE-D82F71E5B874}" destId="{482E07BC-3BCF-4D5F-9890-74F42A32179D}" srcOrd="1" destOrd="0" presId="urn:microsoft.com/office/officeart/2009/3/layout/HorizontalOrganizationChart"/>
    <dgm:cxn modelId="{76899344-D0D7-492B-8ED8-852E1B2FD4FE}" type="presOf" srcId="{D2A9F00A-8E7A-4B17-A07D-3A34A61681EC}" destId="{DE07AA1C-A0DF-42F6-9A2F-77ADD6B28026}" srcOrd="0" destOrd="0" presId="urn:microsoft.com/office/officeart/2009/3/layout/HorizontalOrganizationChart"/>
    <dgm:cxn modelId="{B61C3C65-CD01-4EEC-A019-E32DB30BCF23}" type="presOf" srcId="{6612DA38-73C4-42BB-B69B-C96806D97435}" destId="{F954CE46-0284-4D30-BD84-CBD313D902E2}" srcOrd="0" destOrd="0" presId="urn:microsoft.com/office/officeart/2009/3/layout/HorizontalOrganizationChart"/>
    <dgm:cxn modelId="{3DF87D45-E927-4C08-AED8-97E4F2507C15}" type="presOf" srcId="{D04A2D79-D7C6-4C52-A770-7B6ED5D4D964}" destId="{40F84451-A042-42A5-A169-384E8C149A19}" srcOrd="1" destOrd="0" presId="urn:microsoft.com/office/officeart/2009/3/layout/HorizontalOrganizationChart"/>
    <dgm:cxn modelId="{FE4FB947-799C-4E68-B721-B7DD7482AA9E}" type="presOf" srcId="{1439AE16-38B8-4B45-8920-8AB74737DFD0}" destId="{FF1BF667-FF01-46A5-8435-B5F6120466BD}" srcOrd="0" destOrd="0" presId="urn:microsoft.com/office/officeart/2009/3/layout/HorizontalOrganizationChart"/>
    <dgm:cxn modelId="{561F0168-A6E7-4BE6-9D17-86EB74832623}" type="presOf" srcId="{A1191C84-5393-4166-823D-6C8C530D1FF3}" destId="{845CE3A0-7CD4-4F31-AAEC-E06212C10FEB}" srcOrd="1" destOrd="0" presId="urn:microsoft.com/office/officeart/2009/3/layout/HorizontalOrganizationChart"/>
    <dgm:cxn modelId="{DC54B949-2CFE-4AE2-95EC-FE14CEBDB3D8}" srcId="{AC0BD32C-1E63-4F75-87E8-8EEADE56FE82}" destId="{774392E4-CFCD-4022-A0EB-E5B11BFABB9A}" srcOrd="2" destOrd="0" parTransId="{9B5A0D9E-BF1E-4D27-A371-2262582CFDBD}" sibTransId="{F55E2A99-A878-4DC3-87F5-6947949BB01D}"/>
    <dgm:cxn modelId="{DA21424D-1CDF-4D4E-9715-0869D602B15B}" type="presOf" srcId="{F59318D2-5FCB-4F20-A7A2-BEA3F69BA1F6}" destId="{77B94F4A-5247-4BDB-AED9-0971B787C985}" srcOrd="1" destOrd="0" presId="urn:microsoft.com/office/officeart/2009/3/layout/HorizontalOrganizationChart"/>
    <dgm:cxn modelId="{DF0D116E-73B5-41D8-9671-1DDFA08F70B3}" type="presOf" srcId="{7126A276-092B-4B39-8AEE-2BA49A50BCD2}" destId="{94D207D3-0898-4DC1-9BEF-60888E7B6C0D}" srcOrd="0" destOrd="0" presId="urn:microsoft.com/office/officeart/2009/3/layout/HorizontalOrganizationChart"/>
    <dgm:cxn modelId="{5DB0F750-020E-440C-91CB-88915D43DF43}" srcId="{AC0BD32C-1E63-4F75-87E8-8EEADE56FE82}" destId="{208F108A-EF3F-4FC4-8C5F-F71689B4051C}" srcOrd="4" destOrd="0" parTransId="{6612DA38-73C4-42BB-B69B-C96806D97435}" sibTransId="{9361A4BC-FFAF-4BE3-8407-B0F2DB442947}"/>
    <dgm:cxn modelId="{542FE751-439F-4154-B867-7FFBC69EB738}" type="presOf" srcId="{91035C43-2FFE-46F9-81A9-031A645077CD}" destId="{40E9C526-1380-4529-BADA-AC09CBC148DF}" srcOrd="0" destOrd="0" presId="urn:microsoft.com/office/officeart/2009/3/layout/HorizontalOrganizationChart"/>
    <dgm:cxn modelId="{62129672-EE98-4D14-A0E9-6F1F404C5A66}" type="presOf" srcId="{9B5229BB-66FA-4D4A-9063-058DAA5D640B}" destId="{77F5DA9C-46DE-43EC-A8AF-7734EE5B0DD7}" srcOrd="0" destOrd="0" presId="urn:microsoft.com/office/officeart/2009/3/layout/HorizontalOrganizationChart"/>
    <dgm:cxn modelId="{FC340674-039F-4A09-95C8-35288AC31395}" type="presOf" srcId="{2F5A37C7-F679-4E03-AC45-DFF83D3E1BE9}" destId="{9B75961E-653B-448D-A69D-E526FF51F304}" srcOrd="1" destOrd="0" presId="urn:microsoft.com/office/officeart/2009/3/layout/HorizontalOrganizationChart"/>
    <dgm:cxn modelId="{9269A076-C9FE-442B-8C07-4C3B3C5B372A}" type="presOf" srcId="{D04A2D79-D7C6-4C52-A770-7B6ED5D4D964}" destId="{1BE77A97-07E6-4C5F-A3FB-2AAAF08B8C43}" srcOrd="0" destOrd="0" presId="urn:microsoft.com/office/officeart/2009/3/layout/HorizontalOrganizationChart"/>
    <dgm:cxn modelId="{2993A076-9489-43B0-83F5-342F1BF95DB4}" type="presOf" srcId="{A07E087E-7DA2-49D1-AF00-E08966E6029B}" destId="{962195FF-8608-4302-AE0E-5F7A00386F70}" srcOrd="0" destOrd="0" presId="urn:microsoft.com/office/officeart/2009/3/layout/HorizontalOrganizationChart"/>
    <dgm:cxn modelId="{4C4AD157-AC43-4107-869C-AD4D5A8237BE}" type="presOf" srcId="{41119597-9066-4BC3-8010-9BE3A5662337}" destId="{FDE262A0-CF91-41D4-93BF-2C15D8FC6D67}" srcOrd="0" destOrd="0" presId="urn:microsoft.com/office/officeart/2009/3/layout/HorizontalOrganizationChart"/>
    <dgm:cxn modelId="{A0F42B58-1199-4967-B15F-63E521395062}" type="presOf" srcId="{607B9F3C-20C7-4EF2-A52E-A1FC8265F9C7}" destId="{C31CCDCE-EB45-4D87-8CD0-7D0182FBE7B9}" srcOrd="0" destOrd="0" presId="urn:microsoft.com/office/officeart/2009/3/layout/HorizontalOrganizationChart"/>
    <dgm:cxn modelId="{8B0A5F78-F3F0-4504-9814-084CED216A73}" type="presOf" srcId="{F59318D2-5FCB-4F20-A7A2-BEA3F69BA1F6}" destId="{3603B5E7-E87D-4828-B35B-DF8DE6B44B3F}" srcOrd="0" destOrd="0" presId="urn:microsoft.com/office/officeart/2009/3/layout/HorizontalOrganizationChart"/>
    <dgm:cxn modelId="{DF691A7A-4AB7-4448-92D4-60EC953D69B5}" type="presOf" srcId="{3E12386D-274D-4E97-92AD-8A25651B376C}" destId="{7A10047E-817B-4181-9AA2-73F9F238A59A}" srcOrd="0" destOrd="0" presId="urn:microsoft.com/office/officeart/2009/3/layout/HorizontalOrganizationChart"/>
    <dgm:cxn modelId="{6CEC297B-03A8-48E6-A164-F2F2C6ABF724}" srcId="{5611A636-0226-42A2-8A5E-B4347469C79D}" destId="{54DBD5D7-113C-4D7A-9C3B-F37B4C86720B}" srcOrd="5" destOrd="0" parTransId="{34B6DD31-7025-4AF1-A87D-FF59A5943419}" sibTransId="{2C48E033-E43C-4543-AD7C-0D1A7C8D2F61}"/>
    <dgm:cxn modelId="{BC38E37B-4379-4528-B097-FBCDBA9FBBE1}" type="presOf" srcId="{54DBD5D7-113C-4D7A-9C3B-F37B4C86720B}" destId="{5DF8096D-D24B-4496-AD80-DA53B131B7F0}" srcOrd="0" destOrd="0" presId="urn:microsoft.com/office/officeart/2009/3/layout/HorizontalOrganizationChart"/>
    <dgm:cxn modelId="{81B5C17E-7B3F-456E-BC46-5418E0A828EE}" type="presOf" srcId="{EAFE9325-021D-4A76-A781-B07F5BF289CA}" destId="{D17E58F3-C41F-4AB1-B040-23FD99684DBA}" srcOrd="1" destOrd="0" presId="urn:microsoft.com/office/officeart/2009/3/layout/HorizontalOrganizationChart"/>
    <dgm:cxn modelId="{61CF4E7F-22F7-49B6-A288-3CA9DB60D0BB}" type="presOf" srcId="{5C869E32-B1B7-44F6-97AE-3D6C2F20844A}" destId="{224BB04E-7712-4DDD-A4D7-108FFFC5B0D7}" srcOrd="0" destOrd="0" presId="urn:microsoft.com/office/officeart/2009/3/layout/HorizontalOrganizationChart"/>
    <dgm:cxn modelId="{CA7EB980-B150-4E04-9669-83AC65800CCF}" srcId="{7E6D6330-9038-4462-A341-F1902A7A126E}" destId="{AC0BD32C-1E63-4F75-87E8-8EEADE56FE82}" srcOrd="2" destOrd="0" parTransId="{7126A276-092B-4B39-8AEE-2BA49A50BCD2}" sibTransId="{CDCB628F-E6D6-442F-A23B-6BA1CD581631}"/>
    <dgm:cxn modelId="{E81B4982-F296-4DBF-950D-AF76E6521AC7}" srcId="{AC0BD32C-1E63-4F75-87E8-8EEADE56FE82}" destId="{F59318D2-5FCB-4F20-A7A2-BEA3F69BA1F6}" srcOrd="5" destOrd="0" parTransId="{1E21E419-A552-4DF8-B1C0-0D1552E7CEA6}" sibTransId="{9FF96FEA-EDE5-483B-8B63-D121AB60C0F5}"/>
    <dgm:cxn modelId="{F0BE5385-580D-4316-AE06-166233747803}" type="presOf" srcId="{41016A95-3ABB-474B-BA0D-CE139CBF60B2}" destId="{1BD5522B-2118-4CF5-8057-D3697EA525F4}" srcOrd="0" destOrd="0" presId="urn:microsoft.com/office/officeart/2009/3/layout/HorizontalOrganizationChart"/>
    <dgm:cxn modelId="{44653987-8C6A-45D8-ADCD-7AD83712DC99}" type="presOf" srcId="{09462452-4B2A-40E0-9C9E-88074E784840}" destId="{11AB4F36-0928-45E1-9773-58D10A617DDC}" srcOrd="0" destOrd="0" presId="urn:microsoft.com/office/officeart/2009/3/layout/HorizontalOrganizationChart"/>
    <dgm:cxn modelId="{A80F5588-281E-43F5-8B71-E957D0803D5A}" type="presOf" srcId="{899E96AC-A6D0-4799-A51F-3A4A7C6FCAD1}" destId="{E5802181-DE60-464B-ACB7-A91FCAFFBF77}" srcOrd="1" destOrd="0" presId="urn:microsoft.com/office/officeart/2009/3/layout/HorizontalOrganizationChart"/>
    <dgm:cxn modelId="{4351C589-85ED-4CE9-BFE7-70A9E9D7605A}" type="presOf" srcId="{FD60539D-C7DA-4507-BA62-0AE561F979B4}" destId="{76258036-C61C-4E20-8784-FB907B72CCCA}" srcOrd="0" destOrd="0" presId="urn:microsoft.com/office/officeart/2009/3/layout/HorizontalOrganizationChart"/>
    <dgm:cxn modelId="{5C5F4C8A-83D8-4136-A495-5D7D022B56E3}" type="presOf" srcId="{DB830413-B601-4972-820C-AEECD8ABDA5D}" destId="{4164C965-E8C3-44EB-A6FA-278CC5ACFDF7}" srcOrd="1" destOrd="0" presId="urn:microsoft.com/office/officeart/2009/3/layout/HorizontalOrganizationChart"/>
    <dgm:cxn modelId="{E0AEC48C-A13A-4A46-B7AD-D5CA32FE778E}" srcId="{03EE642A-D3C6-4682-9DC5-70F65A97B806}" destId="{91035C43-2FFE-46F9-81A9-031A645077CD}" srcOrd="2" destOrd="0" parTransId="{19B9A39B-F166-46A1-AD67-F9A85C06ADA6}" sibTransId="{2AE1C3E4-F3A9-479F-8073-FA2776AEFEA7}"/>
    <dgm:cxn modelId="{F190E68F-ABA1-4939-A3D7-EDF1F2F17A6F}" type="presOf" srcId="{34B6DD31-7025-4AF1-A87D-FF59A5943419}" destId="{6999970E-0D9D-4D3D-A5AC-0F86A5E45AD6}" srcOrd="0" destOrd="0" presId="urn:microsoft.com/office/officeart/2009/3/layout/HorizontalOrganizationChart"/>
    <dgm:cxn modelId="{6AEE2A90-C2E3-46E7-8325-E084EB72A98F}" type="presOf" srcId="{9B5A0D9E-BF1E-4D27-A371-2262582CFDBD}" destId="{11CDD95C-4811-4C72-922C-D0EECE2A9DBC}" srcOrd="0" destOrd="0" presId="urn:microsoft.com/office/officeart/2009/3/layout/HorizontalOrganizationChart"/>
    <dgm:cxn modelId="{B99CB891-BB5C-4B49-8DD4-46DCED8EAE41}" type="presOf" srcId="{69A0EA86-314A-450C-A717-B58E8A0C991E}" destId="{B18DEDA7-2340-4D0D-9BC7-4A149AF8EA9C}" srcOrd="0" destOrd="0" presId="urn:microsoft.com/office/officeart/2009/3/layout/HorizontalOrganizationChart"/>
    <dgm:cxn modelId="{47335692-09A1-4757-9306-8AC3E64C009B}" srcId="{7E6D6330-9038-4462-A341-F1902A7A126E}" destId="{5611A636-0226-42A2-8A5E-B4347469C79D}" srcOrd="1" destOrd="0" parTransId="{DE0BD67A-9933-46F4-AD41-5224C2748792}" sibTransId="{FC712371-A3B7-4C90-A999-4481B3AC12F6}"/>
    <dgm:cxn modelId="{4037C095-59A4-4DF7-A804-080F575CF6F7}" type="presOf" srcId="{B27186C8-A415-487D-8447-2597FABCAEF2}" destId="{E32D06A3-503B-406F-BF47-2BC9A77F1E97}" srcOrd="0" destOrd="0" presId="urn:microsoft.com/office/officeart/2009/3/layout/HorizontalOrganizationChart"/>
    <dgm:cxn modelId="{110C5B96-FF8A-474B-9186-41CA2870E8AA}" srcId="{5611A636-0226-42A2-8A5E-B4347469C79D}" destId="{1439AE16-38B8-4B45-8920-8AB74737DFD0}" srcOrd="2" destOrd="0" parTransId="{4438A981-FA6C-4517-A022-8FCF1FA4D311}" sibTransId="{6A8ECD69-2345-47B4-9473-E07BA58C80AA}"/>
    <dgm:cxn modelId="{A7775D99-518C-4ABC-B3F0-1739CA383424}" type="presOf" srcId="{5C869E32-B1B7-44F6-97AE-3D6C2F20844A}" destId="{D0A42475-076D-480B-AD68-506F1D0CDDB5}" srcOrd="1" destOrd="0" presId="urn:microsoft.com/office/officeart/2009/3/layout/HorizontalOrganizationChart"/>
    <dgm:cxn modelId="{93C0469E-A1B7-4243-AF4E-0D664ACE36D0}" type="presOf" srcId="{C54AF35C-90AA-4809-ADDA-4E96F3AAB1BB}" destId="{2C3BA0E9-21AF-4535-AD9E-0C0B6E1D2AA2}" srcOrd="1" destOrd="0" presId="urn:microsoft.com/office/officeart/2009/3/layout/HorizontalOrganizationChart"/>
    <dgm:cxn modelId="{4723A1A3-9FCE-4929-A88C-41D3E20FB164}" type="presOf" srcId="{5611A636-0226-42A2-8A5E-B4347469C79D}" destId="{93F5E4FB-5ED9-4D3E-94D6-F7B35DD71321}" srcOrd="0" destOrd="0" presId="urn:microsoft.com/office/officeart/2009/3/layout/HorizontalOrganizationChart"/>
    <dgm:cxn modelId="{3CCBBDAA-2C17-4DA7-80A3-2B14FB4E42A5}" type="presOf" srcId="{AC0BD32C-1E63-4F75-87E8-8EEADE56FE82}" destId="{F038A2AE-38B3-4645-91DF-E40EDF267989}" srcOrd="1" destOrd="0" presId="urn:microsoft.com/office/officeart/2009/3/layout/HorizontalOrganizationChart"/>
    <dgm:cxn modelId="{4C0EF6AC-798F-48F8-A04B-672726905667}" type="presOf" srcId="{CFF72863-5FD6-4425-964B-EBC26436FE76}" destId="{0115F062-FC67-4E6A-85B2-894AF7BD6759}" srcOrd="0" destOrd="0" presId="urn:microsoft.com/office/officeart/2009/3/layout/HorizontalOrganizationChart"/>
    <dgm:cxn modelId="{1B2B7AAD-424F-47D9-A1C7-331184FC74C7}" type="presOf" srcId="{03EE642A-D3C6-4682-9DC5-70F65A97B806}" destId="{01C2151F-EBDC-4252-8455-3DF26EE58355}" srcOrd="1" destOrd="0" presId="urn:microsoft.com/office/officeart/2009/3/layout/HorizontalOrganizationChart"/>
    <dgm:cxn modelId="{012215B1-0C39-429D-890E-61C3FF551548}" type="presOf" srcId="{CCDA73FB-33AC-4834-893F-D32E38B9E4DE}" destId="{A3DCF792-D2D5-415E-96C7-321AB3F8A024}" srcOrd="1" destOrd="0" presId="urn:microsoft.com/office/officeart/2009/3/layout/HorizontalOrganizationChart"/>
    <dgm:cxn modelId="{1A6748B4-378F-4AA3-8ED2-A95DA8BB2C7C}" type="presOf" srcId="{7E6D6330-9038-4462-A341-F1902A7A126E}" destId="{DA74D75F-72D4-4F29-91B9-DC1830642FDB}" srcOrd="0" destOrd="0" presId="urn:microsoft.com/office/officeart/2009/3/layout/HorizontalOrganizationChart"/>
    <dgm:cxn modelId="{E3E77EB6-47BC-4BE0-A5DC-86E20C214AB0}" type="presOf" srcId="{7CAFE7CA-AF0C-45E6-9A35-7A2DE5280FB4}" destId="{C8BD7B62-BB34-486E-8A85-5EC17175402A}" srcOrd="1" destOrd="0" presId="urn:microsoft.com/office/officeart/2009/3/layout/HorizontalOrganizationChart"/>
    <dgm:cxn modelId="{9D59D3B7-DEF7-4FDC-8507-245E3BE1FCBD}" type="presOf" srcId="{B4F9AD6C-FB5E-45AC-BA98-957D22C893D1}" destId="{7467A6B6-B268-40BD-9562-75EE527BE724}" srcOrd="1" destOrd="0" presId="urn:microsoft.com/office/officeart/2009/3/layout/HorizontalOrganizationChart"/>
    <dgm:cxn modelId="{9BCADAB8-7BAF-438C-9273-C79FAF60D4AA}" type="presOf" srcId="{1439AE16-38B8-4B45-8920-8AB74737DFD0}" destId="{19F1BBAE-5CA8-4BF4-8254-C5E0CC7E7C4C}" srcOrd="1" destOrd="0" presId="urn:microsoft.com/office/officeart/2009/3/layout/HorizontalOrganizationChart"/>
    <dgm:cxn modelId="{BD4210B9-43C5-4392-B57E-AE130D1D59AB}" srcId="{03EE642A-D3C6-4682-9DC5-70F65A97B806}" destId="{5C869E32-B1B7-44F6-97AE-3D6C2F20844A}" srcOrd="0" destOrd="0" parTransId="{3E12386D-274D-4E97-92AD-8A25651B376C}" sibTransId="{69E1DA34-56F3-47BE-A5CD-6907B07AA580}"/>
    <dgm:cxn modelId="{6D08B1BA-207B-4569-844A-9F6EF64504C0}" type="presOf" srcId="{C037EF9F-713C-4957-8DEE-D82F71E5B874}" destId="{BD8C02C9-A45D-4882-B305-50F5FE0F848E}" srcOrd="0" destOrd="0" presId="urn:microsoft.com/office/officeart/2009/3/layout/HorizontalOrganizationChart"/>
    <dgm:cxn modelId="{2A5798BD-70D9-4972-971D-6298C9EE1A1D}" srcId="{D04A2D79-D7C6-4C52-A770-7B6ED5D4D964}" destId="{A1191C84-5393-4166-823D-6C8C530D1FF3}" srcOrd="0" destOrd="0" parTransId="{18F63FC3-E770-4496-9002-F8773F8A887C}" sibTransId="{96CBF4E0-48E0-4BDF-9ADA-08929F7C7374}"/>
    <dgm:cxn modelId="{19AF1EBF-F44E-4691-8D42-47DB289ADD55}" type="presOf" srcId="{CFF72863-5FD6-4425-964B-EBC26436FE76}" destId="{F36A1826-B039-4A9D-AA78-D65665872856}" srcOrd="1" destOrd="0" presId="urn:microsoft.com/office/officeart/2009/3/layout/HorizontalOrganizationChart"/>
    <dgm:cxn modelId="{2CADBBC1-4414-4938-935A-6FB8E2B51E36}" type="presOf" srcId="{61BADD91-4422-4DD1-8F1F-80630D95A219}" destId="{C6EB0E3E-1F11-4E24-8F10-234803926798}" srcOrd="1" destOrd="0" presId="urn:microsoft.com/office/officeart/2009/3/layout/HorizontalOrganizationChart"/>
    <dgm:cxn modelId="{02886BC3-B4C1-42BD-B874-DAA49E96F7FB}" type="presOf" srcId="{C90D5D0E-183C-49B1-9FA8-E36A6F45C5AB}" destId="{234951A7-10DE-4366-A6E7-7B06D71F9E23}" srcOrd="0" destOrd="0" presId="urn:microsoft.com/office/officeart/2009/3/layout/HorizontalOrganizationChart"/>
    <dgm:cxn modelId="{4C3BC3C8-66D7-4CF9-A2A3-2E852EC209D4}" type="presOf" srcId="{44185395-B70E-4E60-8FE2-4411CF0B547E}" destId="{6464BDFB-3143-41FE-A3A8-310868D83FD4}" srcOrd="0" destOrd="0" presId="urn:microsoft.com/office/officeart/2009/3/layout/HorizontalOrganizationChart"/>
    <dgm:cxn modelId="{E8C21DCA-29A8-4988-9D0B-47BDA3B2F761}" srcId="{7E6D6330-9038-4462-A341-F1902A7A126E}" destId="{DB830413-B601-4972-820C-AEECD8ABDA5D}" srcOrd="5" destOrd="0" parTransId="{3045A5F8-7533-45AB-9CF1-1C5251AC14FD}" sibTransId="{BC0A4C35-5620-42C1-ADC1-72FD50F6F015}"/>
    <dgm:cxn modelId="{707813CC-18CD-42CF-A4B4-3AED47B03F16}" srcId="{AC0BD32C-1E63-4F75-87E8-8EEADE56FE82}" destId="{2F5A37C7-F679-4E03-AC45-DFF83D3E1BE9}" srcOrd="0" destOrd="0" parTransId="{44185395-B70E-4E60-8FE2-4411CF0B547E}" sibTransId="{A5506499-C269-4C10-BEC9-56CB7EE87C3A}"/>
    <dgm:cxn modelId="{195636CF-4E97-4D1F-AA6F-082CF953A668}" type="presOf" srcId="{03EE642A-D3C6-4682-9DC5-70F65A97B806}" destId="{5154DCA8-0417-4384-91F2-8DA41EF7E09E}" srcOrd="0" destOrd="0" presId="urn:microsoft.com/office/officeart/2009/3/layout/HorizontalOrganizationChart"/>
    <dgm:cxn modelId="{E9F9D5D2-CC0C-4CA6-9A76-948AA6C83816}" srcId="{AC0BD32C-1E63-4F75-87E8-8EEADE56FE82}" destId="{CCDA73FB-33AC-4834-893F-D32E38B9E4DE}" srcOrd="1" destOrd="0" parTransId="{C48717FC-CEFA-4DD3-9118-A2D89884F5E3}" sibTransId="{0245BA30-F55A-4A4B-842D-6110C9FF2A47}"/>
    <dgm:cxn modelId="{3E555BD3-46A0-40FC-B81D-8D44C2D08231}" type="presOf" srcId="{208F108A-EF3F-4FC4-8C5F-F71689B4051C}" destId="{EDD03703-8530-46CC-86EF-EC6A2583AFAB}" srcOrd="0" destOrd="0" presId="urn:microsoft.com/office/officeart/2009/3/layout/HorizontalOrganizationChart"/>
    <dgm:cxn modelId="{88CE1FD4-2E79-4D70-9489-47F3203BD273}" type="presOf" srcId="{7CAFE7CA-AF0C-45E6-9A35-7A2DE5280FB4}" destId="{F8D2C67E-DB1D-43BE-B294-441FF20A23C3}" srcOrd="0" destOrd="0" presId="urn:microsoft.com/office/officeart/2009/3/layout/HorizontalOrganizationChart"/>
    <dgm:cxn modelId="{62B638DA-05FB-43F4-AED3-2C017E3C0219}" type="presOf" srcId="{774392E4-CFCD-4022-A0EB-E5B11BFABB9A}" destId="{187B60AC-2C62-497E-BFE4-699C3626D949}" srcOrd="1" destOrd="0" presId="urn:microsoft.com/office/officeart/2009/3/layout/HorizontalOrganizationChart"/>
    <dgm:cxn modelId="{E11E91DC-F8E1-4F41-8BB8-A07E79537A43}" srcId="{7E6D6330-9038-4462-A341-F1902A7A126E}" destId="{D04A2D79-D7C6-4C52-A770-7B6ED5D4D964}" srcOrd="0" destOrd="0" parTransId="{F376B129-2615-4816-9FD1-A0536EE3FB62}" sibTransId="{F9A75334-2D76-4086-9917-14EE01699004}"/>
    <dgm:cxn modelId="{B7FEC8DF-F9DA-45CE-A105-4DEF20F07315}" srcId="{AC0BD32C-1E63-4F75-87E8-8EEADE56FE82}" destId="{B4F9AD6C-FB5E-45AC-BA98-957D22C893D1}" srcOrd="3" destOrd="0" parTransId="{B27186C8-A415-487D-8447-2597FABCAEF2}" sibTransId="{B0B3FBDB-EEC9-49DF-AF03-9AD1A4FE2924}"/>
    <dgm:cxn modelId="{86D724E0-B52F-41D1-A58A-29267C5A9A70}" type="presOf" srcId="{AC0BD32C-1E63-4F75-87E8-8EEADE56FE82}" destId="{EC3A4CB7-A64C-4FA5-9E5E-CCFD10C71501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8CD686E2-74AE-42D7-A81F-C15F4FF3216C}" type="presOf" srcId="{E66EC825-3848-468E-8933-13976A4EC0A8}" destId="{A8C407B7-6045-47B7-9DF5-F0CF0BECACE0}" srcOrd="0" destOrd="0" presId="urn:microsoft.com/office/officeart/2009/3/layout/HorizontalOrganizationChart"/>
    <dgm:cxn modelId="{C26998E3-C577-425A-9212-9B8371C041E3}" type="presOf" srcId="{5611A636-0226-42A2-8A5E-B4347469C79D}" destId="{776E5BE3-A0A8-41F9-938D-BB2C6130DA77}" srcOrd="1" destOrd="0" presId="urn:microsoft.com/office/officeart/2009/3/layout/HorizontalOrganizationChart"/>
    <dgm:cxn modelId="{FAF568E5-DDB0-46FE-9899-F83CDA29364C}" srcId="{7E6D6330-9038-4462-A341-F1902A7A126E}" destId="{03EE642A-D3C6-4682-9DC5-70F65A97B806}" srcOrd="3" destOrd="0" parTransId="{5DE79D08-9B1B-431A-9836-F3C6F56536A0}" sibTransId="{AF2443B0-0B5C-430F-8678-CEAAF0A5ED9B}"/>
    <dgm:cxn modelId="{B49B40E8-1AAF-4B01-BBF6-12B6B1FCFA7E}" type="presOf" srcId="{3045A5F8-7533-45AB-9CF1-1C5251AC14FD}" destId="{24B053B6-11E2-43AC-B718-369D164F9AE0}" srcOrd="0" destOrd="0" presId="urn:microsoft.com/office/officeart/2009/3/layout/HorizontalOrganizationChart"/>
    <dgm:cxn modelId="{1218C3ED-4B63-440B-B502-5845EDB70508}" type="presOf" srcId="{4438A981-FA6C-4517-A022-8FCF1FA4D311}" destId="{4323F964-9A80-4C1F-B4F4-9951D2A5ED17}" srcOrd="0" destOrd="0" presId="urn:microsoft.com/office/officeart/2009/3/layout/HorizontalOrganizationChart"/>
    <dgm:cxn modelId="{D84F11F0-4611-4FB4-993F-5AD9F473C89E}" srcId="{D04A2D79-D7C6-4C52-A770-7B6ED5D4D964}" destId="{09462452-4B2A-40E0-9C9E-88074E784840}" srcOrd="4" destOrd="0" parTransId="{FD60539D-C7DA-4507-BA62-0AE561F979B4}" sibTransId="{A9AE4044-92CD-4AEC-BEED-C77CE0113FAC}"/>
    <dgm:cxn modelId="{FE6416F1-51F6-469C-BB6B-C6D908BE3D76}" type="presOf" srcId="{DB830413-B601-4972-820C-AEECD8ABDA5D}" destId="{17526277-5B34-44B8-93DB-45EC2C164B14}" srcOrd="0" destOrd="0" presId="urn:microsoft.com/office/officeart/2009/3/layout/HorizontalOrganizationChart"/>
    <dgm:cxn modelId="{246BDCF2-DE82-4826-A4A9-86AC398289FC}" type="presOf" srcId="{DE0BD67A-9933-46F4-AD41-5224C2748792}" destId="{A0A78912-ED8C-4E10-922A-A057CD6F2616}" srcOrd="0" destOrd="0" presId="urn:microsoft.com/office/officeart/2009/3/layout/HorizontalOrganizationChart"/>
    <dgm:cxn modelId="{C44BBEF3-4CD6-4C76-B722-0E06337814E6}" type="presOf" srcId="{0A078999-0B53-4121-BFBA-CB81ACB82A57}" destId="{74CE78BF-8C70-4654-9FF9-E05D0344B1F3}" srcOrd="1" destOrd="0" presId="urn:microsoft.com/office/officeart/2009/3/layout/HorizontalOrganizationChart"/>
    <dgm:cxn modelId="{5F49DDF3-2FC7-4A42-8AAA-A86D85DFCFBC}" type="presOf" srcId="{CCDA73FB-33AC-4834-893F-D32E38B9E4DE}" destId="{C8899330-0BCD-4B3A-8272-7DED257651DC}" srcOrd="0" destOrd="0" presId="urn:microsoft.com/office/officeart/2009/3/layout/HorizontalOrganizationChart"/>
    <dgm:cxn modelId="{57361FF4-A2E1-44DF-80B5-92FA0D085E4F}" srcId="{03EE642A-D3C6-4682-9DC5-70F65A97B806}" destId="{936E8E05-A993-494E-A9CC-EB9EDEF27762}" srcOrd="1" destOrd="0" parTransId="{E66EC825-3848-468E-8933-13976A4EC0A8}" sibTransId="{33B976F6-1EEE-44C0-B5E4-EE4D068441D7}"/>
    <dgm:cxn modelId="{8831AAFA-4704-4CEE-BC89-E8D5AD6A4DE1}" type="presOf" srcId="{936E8E05-A993-494E-A9CC-EB9EDEF27762}" destId="{2E97F4AF-46AE-453D-9C6E-1F3F8EC5204C}" srcOrd="1" destOrd="0" presId="urn:microsoft.com/office/officeart/2009/3/layout/HorizontalOrganizationChart"/>
    <dgm:cxn modelId="{37B69FFB-4067-4328-9CEF-1226751F53E7}" srcId="{8AB1115D-F11C-4928-957B-E6AC582508E1}" destId="{7E6D6330-9038-4462-A341-F1902A7A126E}" srcOrd="0" destOrd="0" parTransId="{762406FA-7AA0-4294-ACEE-E3AF1F9B0624}" sibTransId="{1226E149-DF27-4C43-AA0A-C3AF9E033A59}"/>
    <dgm:cxn modelId="{AE91A5FD-19C9-4BD8-9832-7C612DBC5ADF}" srcId="{5611A636-0226-42A2-8A5E-B4347469C79D}" destId="{899E96AC-A6D0-4799-A51F-3A4A7C6FCAD1}" srcOrd="0" destOrd="0" parTransId="{41119597-9066-4BC3-8010-9BE3A5662337}" sibTransId="{D9A42FCE-8BE5-4917-821A-EEB82F2864E5}"/>
    <dgm:cxn modelId="{BC409F80-4385-46BA-9943-30BF961C63AB}" type="presParOf" srcId="{22556EA6-33FA-4E58-8293-7F460D659C0C}" destId="{73FB56D6-06D3-48BC-9B2A-94FFDAF2F583}" srcOrd="0" destOrd="0" presId="urn:microsoft.com/office/officeart/2009/3/layout/HorizontalOrganizationChart"/>
    <dgm:cxn modelId="{8BE236ED-24FE-442F-8458-6CA18E74815F}" type="presParOf" srcId="{73FB56D6-06D3-48BC-9B2A-94FFDAF2F583}" destId="{06B3DCC7-4263-46A1-BF6B-BE8F1A9D168C}" srcOrd="0" destOrd="0" presId="urn:microsoft.com/office/officeart/2009/3/layout/HorizontalOrganizationChart"/>
    <dgm:cxn modelId="{5BCCA81D-4AAE-4D8E-9A49-190F01311EF2}" type="presParOf" srcId="{06B3DCC7-4263-46A1-BF6B-BE8F1A9D168C}" destId="{DA74D75F-72D4-4F29-91B9-DC1830642FDB}" srcOrd="0" destOrd="0" presId="urn:microsoft.com/office/officeart/2009/3/layout/HorizontalOrganizationChart"/>
    <dgm:cxn modelId="{96E45106-3044-4BDA-A604-8610F31EC304}" type="presParOf" srcId="{06B3DCC7-4263-46A1-BF6B-BE8F1A9D168C}" destId="{B8F70F6A-B600-42DB-8BF8-8617A2A8754A}" srcOrd="1" destOrd="0" presId="urn:microsoft.com/office/officeart/2009/3/layout/HorizontalOrganizationChart"/>
    <dgm:cxn modelId="{A31EB3F7-BABF-4F3B-B889-E909D2A55C2A}" type="presParOf" srcId="{73FB56D6-06D3-48BC-9B2A-94FFDAF2F583}" destId="{BF2C95B0-14C3-4837-8C5C-10EF5CF4BCBE}" srcOrd="1" destOrd="0" presId="urn:microsoft.com/office/officeart/2009/3/layout/HorizontalOrganizationChart"/>
    <dgm:cxn modelId="{A9F84460-920A-43FC-958F-19DF42E70BFB}" type="presParOf" srcId="{BF2C95B0-14C3-4837-8C5C-10EF5CF4BCBE}" destId="{49F581C8-931B-4101-9A7F-7076C2AB04A7}" srcOrd="0" destOrd="0" presId="urn:microsoft.com/office/officeart/2009/3/layout/HorizontalOrganizationChart"/>
    <dgm:cxn modelId="{9692B090-9A1B-451F-A7F2-A13E6B725DD3}" type="presParOf" srcId="{BF2C95B0-14C3-4837-8C5C-10EF5CF4BCBE}" destId="{7CEAC875-A828-4FBC-9C5E-4696F9158D93}" srcOrd="1" destOrd="0" presId="urn:microsoft.com/office/officeart/2009/3/layout/HorizontalOrganizationChart"/>
    <dgm:cxn modelId="{89380935-A9D8-450D-B4A2-AEAC54754C32}" type="presParOf" srcId="{7CEAC875-A828-4FBC-9C5E-4696F9158D93}" destId="{1442A282-E8F5-48DD-A311-1F2427BBA52E}" srcOrd="0" destOrd="0" presId="urn:microsoft.com/office/officeart/2009/3/layout/HorizontalOrganizationChart"/>
    <dgm:cxn modelId="{881A225B-92E4-44D6-AC52-7B6A9E402289}" type="presParOf" srcId="{1442A282-E8F5-48DD-A311-1F2427BBA52E}" destId="{1BE77A97-07E6-4C5F-A3FB-2AAAF08B8C43}" srcOrd="0" destOrd="0" presId="urn:microsoft.com/office/officeart/2009/3/layout/HorizontalOrganizationChart"/>
    <dgm:cxn modelId="{C6D67E14-1638-43D2-BB13-66056D4DE3BE}" type="presParOf" srcId="{1442A282-E8F5-48DD-A311-1F2427BBA52E}" destId="{40F84451-A042-42A5-A169-384E8C149A19}" srcOrd="1" destOrd="0" presId="urn:microsoft.com/office/officeart/2009/3/layout/HorizontalOrganizationChart"/>
    <dgm:cxn modelId="{D6BBA684-9ED8-4236-B18B-9948F12DB3F7}" type="presParOf" srcId="{7CEAC875-A828-4FBC-9C5E-4696F9158D93}" destId="{8425C260-B812-4FC7-BAD2-A4E1E66B002D}" srcOrd="1" destOrd="0" presId="urn:microsoft.com/office/officeart/2009/3/layout/HorizontalOrganizationChart"/>
    <dgm:cxn modelId="{CE20570E-A1AE-40D1-8708-557D766A92DC}" type="presParOf" srcId="{8425C260-B812-4FC7-BAD2-A4E1E66B002D}" destId="{3E229A9E-3A24-4D5F-8938-509BE1A31372}" srcOrd="0" destOrd="0" presId="urn:microsoft.com/office/officeart/2009/3/layout/HorizontalOrganizationChart"/>
    <dgm:cxn modelId="{EDADC9D4-215E-4711-9EAA-067286D21009}" type="presParOf" srcId="{8425C260-B812-4FC7-BAD2-A4E1E66B002D}" destId="{7F4F2141-A76B-4DFA-9A24-128C5545CAA6}" srcOrd="1" destOrd="0" presId="urn:microsoft.com/office/officeart/2009/3/layout/HorizontalOrganizationChart"/>
    <dgm:cxn modelId="{484A9445-DE5F-47FD-982E-BB5A4DC87956}" type="presParOf" srcId="{7F4F2141-A76B-4DFA-9A24-128C5545CAA6}" destId="{079369BA-62DE-40D9-A4E2-C329BE789FA1}" srcOrd="0" destOrd="0" presId="urn:microsoft.com/office/officeart/2009/3/layout/HorizontalOrganizationChart"/>
    <dgm:cxn modelId="{C3978C1D-5556-4683-9538-EB29BF71B7DF}" type="presParOf" srcId="{079369BA-62DE-40D9-A4E2-C329BE789FA1}" destId="{63328F3D-7416-4B5F-9F17-EAF5C2A40BE9}" srcOrd="0" destOrd="0" presId="urn:microsoft.com/office/officeart/2009/3/layout/HorizontalOrganizationChart"/>
    <dgm:cxn modelId="{CF0452C3-D93E-4C0D-B6CA-B80134A4154B}" type="presParOf" srcId="{079369BA-62DE-40D9-A4E2-C329BE789FA1}" destId="{845CE3A0-7CD4-4F31-AAEC-E06212C10FEB}" srcOrd="1" destOrd="0" presId="urn:microsoft.com/office/officeart/2009/3/layout/HorizontalOrganizationChart"/>
    <dgm:cxn modelId="{B7E01682-10FB-4885-8CC0-24BE249F2CEA}" type="presParOf" srcId="{7F4F2141-A76B-4DFA-9A24-128C5545CAA6}" destId="{1728F30E-A3AB-4414-8067-6912BA283410}" srcOrd="1" destOrd="0" presId="urn:microsoft.com/office/officeart/2009/3/layout/HorizontalOrganizationChart"/>
    <dgm:cxn modelId="{25F50EF2-2F17-4855-95C6-1D894C5D67F8}" type="presParOf" srcId="{7F4F2141-A76B-4DFA-9A24-128C5545CAA6}" destId="{179D9D0B-944C-40AE-86A0-4AC5D884F927}" srcOrd="2" destOrd="0" presId="urn:microsoft.com/office/officeart/2009/3/layout/HorizontalOrganizationChart"/>
    <dgm:cxn modelId="{E97CEFB5-13C1-4EE7-8DD1-3DDD89C2705A}" type="presParOf" srcId="{8425C260-B812-4FC7-BAD2-A4E1E66B002D}" destId="{B18DEDA7-2340-4D0D-9BC7-4A149AF8EA9C}" srcOrd="2" destOrd="0" presId="urn:microsoft.com/office/officeart/2009/3/layout/HorizontalOrganizationChart"/>
    <dgm:cxn modelId="{C7FF8154-705F-48CD-8DA9-67CF7C26B728}" type="presParOf" srcId="{8425C260-B812-4FC7-BAD2-A4E1E66B002D}" destId="{FBD96C54-BAB4-477D-BC25-DB913506B7CD}" srcOrd="3" destOrd="0" presId="urn:microsoft.com/office/officeart/2009/3/layout/HorizontalOrganizationChart"/>
    <dgm:cxn modelId="{2C53A866-232A-4D4A-9AD0-DBEE0E711DAC}" type="presParOf" srcId="{FBD96C54-BAB4-477D-BC25-DB913506B7CD}" destId="{57015163-AFA6-4618-A96F-A84E0FDE2E6A}" srcOrd="0" destOrd="0" presId="urn:microsoft.com/office/officeart/2009/3/layout/HorizontalOrganizationChart"/>
    <dgm:cxn modelId="{B2116D24-7526-43D3-91BC-11F44BA176C4}" type="presParOf" srcId="{57015163-AFA6-4618-A96F-A84E0FDE2E6A}" destId="{AFA06448-B23D-4107-9D41-370506BD7810}" srcOrd="0" destOrd="0" presId="urn:microsoft.com/office/officeart/2009/3/layout/HorizontalOrganizationChart"/>
    <dgm:cxn modelId="{96C0B757-692E-4352-86C0-57EE2051AF01}" type="presParOf" srcId="{57015163-AFA6-4618-A96F-A84E0FDE2E6A}" destId="{D17E58F3-C41F-4AB1-B040-23FD99684DBA}" srcOrd="1" destOrd="0" presId="urn:microsoft.com/office/officeart/2009/3/layout/HorizontalOrganizationChart"/>
    <dgm:cxn modelId="{2D330BA4-2DAD-4F3B-9047-CE0CFCAE842A}" type="presParOf" srcId="{FBD96C54-BAB4-477D-BC25-DB913506B7CD}" destId="{3FEE98AE-760E-4E37-AAA9-7D2EBCAB00AA}" srcOrd="1" destOrd="0" presId="urn:microsoft.com/office/officeart/2009/3/layout/HorizontalOrganizationChart"/>
    <dgm:cxn modelId="{3492F8A7-3ECB-482E-8184-59F03FB68509}" type="presParOf" srcId="{FBD96C54-BAB4-477D-BC25-DB913506B7CD}" destId="{B2EF1F76-ECD9-441A-8F3D-A1A232514BF7}" srcOrd="2" destOrd="0" presId="urn:microsoft.com/office/officeart/2009/3/layout/HorizontalOrganizationChart"/>
    <dgm:cxn modelId="{4EC7D947-AD76-4817-92AC-0409DBD97C45}" type="presParOf" srcId="{8425C260-B812-4FC7-BAD2-A4E1E66B002D}" destId="{1BD5522B-2118-4CF5-8057-D3697EA525F4}" srcOrd="4" destOrd="0" presId="urn:microsoft.com/office/officeart/2009/3/layout/HorizontalOrganizationChart"/>
    <dgm:cxn modelId="{28C61722-6FC1-43CA-B194-FA4FE757CAFE}" type="presParOf" srcId="{8425C260-B812-4FC7-BAD2-A4E1E66B002D}" destId="{F0670152-F733-4609-AA25-9D6126D38BB8}" srcOrd="5" destOrd="0" presId="urn:microsoft.com/office/officeart/2009/3/layout/HorizontalOrganizationChart"/>
    <dgm:cxn modelId="{ED383813-3EE2-4B86-AC47-4CA1A49A03B5}" type="presParOf" srcId="{F0670152-F733-4609-AA25-9D6126D38BB8}" destId="{048E8EAA-BEAD-49FD-8119-588B2BA25A1F}" srcOrd="0" destOrd="0" presId="urn:microsoft.com/office/officeart/2009/3/layout/HorizontalOrganizationChart"/>
    <dgm:cxn modelId="{D5311891-D7C9-4CAC-97A9-EB6E68AC60A7}" type="presParOf" srcId="{048E8EAA-BEAD-49FD-8119-588B2BA25A1F}" destId="{F8D2C67E-DB1D-43BE-B294-441FF20A23C3}" srcOrd="0" destOrd="0" presId="urn:microsoft.com/office/officeart/2009/3/layout/HorizontalOrganizationChart"/>
    <dgm:cxn modelId="{C346BEE1-873C-4399-BFFA-1404EB5B2023}" type="presParOf" srcId="{048E8EAA-BEAD-49FD-8119-588B2BA25A1F}" destId="{C8BD7B62-BB34-486E-8A85-5EC17175402A}" srcOrd="1" destOrd="0" presId="urn:microsoft.com/office/officeart/2009/3/layout/HorizontalOrganizationChart"/>
    <dgm:cxn modelId="{36B5C925-7C25-42C0-81D3-FBAF0AD3BD28}" type="presParOf" srcId="{F0670152-F733-4609-AA25-9D6126D38BB8}" destId="{AC732474-8432-468A-AC77-1B38A67C5E6B}" srcOrd="1" destOrd="0" presId="urn:microsoft.com/office/officeart/2009/3/layout/HorizontalOrganizationChart"/>
    <dgm:cxn modelId="{6796C259-373C-47DA-831B-FC7A9DA2DDF6}" type="presParOf" srcId="{F0670152-F733-4609-AA25-9D6126D38BB8}" destId="{FADFF52E-3888-4137-BBC2-A8366441D9D0}" srcOrd="2" destOrd="0" presId="urn:microsoft.com/office/officeart/2009/3/layout/HorizontalOrganizationChart"/>
    <dgm:cxn modelId="{8BB72B79-3EB3-4224-922F-830628AFB396}" type="presParOf" srcId="{8425C260-B812-4FC7-BAD2-A4E1E66B002D}" destId="{787E121B-6675-4B2B-90D5-649CAB432C4D}" srcOrd="6" destOrd="0" presId="urn:microsoft.com/office/officeart/2009/3/layout/HorizontalOrganizationChart"/>
    <dgm:cxn modelId="{2DD6317D-9796-4C3A-BAE7-DD9A7861DBFF}" type="presParOf" srcId="{8425C260-B812-4FC7-BAD2-A4E1E66B002D}" destId="{69D0931C-3923-45C5-9AD2-1DF0A0F36363}" srcOrd="7" destOrd="0" presId="urn:microsoft.com/office/officeart/2009/3/layout/HorizontalOrganizationChart"/>
    <dgm:cxn modelId="{DBDAF428-6FA9-4B32-A953-C35668B39989}" type="presParOf" srcId="{69D0931C-3923-45C5-9AD2-1DF0A0F36363}" destId="{C2B2AEB2-F443-4E81-B5F5-654923F2DFD6}" srcOrd="0" destOrd="0" presId="urn:microsoft.com/office/officeart/2009/3/layout/HorizontalOrganizationChart"/>
    <dgm:cxn modelId="{32580FBE-5C52-42C2-B3CA-46BFF8BC8F8F}" type="presParOf" srcId="{C2B2AEB2-F443-4E81-B5F5-654923F2DFD6}" destId="{862A4580-515E-45F3-81D5-D35323DF31B8}" srcOrd="0" destOrd="0" presId="urn:microsoft.com/office/officeart/2009/3/layout/HorizontalOrganizationChart"/>
    <dgm:cxn modelId="{153A7149-0E36-4038-B9DB-B4CA5FA7FEDC}" type="presParOf" srcId="{C2B2AEB2-F443-4E81-B5F5-654923F2DFD6}" destId="{C6EB0E3E-1F11-4E24-8F10-234803926798}" srcOrd="1" destOrd="0" presId="urn:microsoft.com/office/officeart/2009/3/layout/HorizontalOrganizationChart"/>
    <dgm:cxn modelId="{BD0CCCC9-7AA8-403C-9486-3A0CBB99FE05}" type="presParOf" srcId="{69D0931C-3923-45C5-9AD2-1DF0A0F36363}" destId="{851A5225-279B-4AD4-9960-82FCD8F267AB}" srcOrd="1" destOrd="0" presId="urn:microsoft.com/office/officeart/2009/3/layout/HorizontalOrganizationChart"/>
    <dgm:cxn modelId="{1A8CC8A3-0067-42C0-855F-80539E2DC719}" type="presParOf" srcId="{69D0931C-3923-45C5-9AD2-1DF0A0F36363}" destId="{AA2809EF-2359-4E79-9334-42C5C8179258}" srcOrd="2" destOrd="0" presId="urn:microsoft.com/office/officeart/2009/3/layout/HorizontalOrganizationChart"/>
    <dgm:cxn modelId="{2B726CC8-FD40-4FDF-ADEB-E58A878BE847}" type="presParOf" srcId="{8425C260-B812-4FC7-BAD2-A4E1E66B002D}" destId="{76258036-C61C-4E20-8784-FB907B72CCCA}" srcOrd="8" destOrd="0" presId="urn:microsoft.com/office/officeart/2009/3/layout/HorizontalOrganizationChart"/>
    <dgm:cxn modelId="{BC69E8B7-38B0-4D6B-A983-729EA0DE3434}" type="presParOf" srcId="{8425C260-B812-4FC7-BAD2-A4E1E66B002D}" destId="{EECBD8E0-E9F5-4464-B92C-7F98535B5B49}" srcOrd="9" destOrd="0" presId="urn:microsoft.com/office/officeart/2009/3/layout/HorizontalOrganizationChart"/>
    <dgm:cxn modelId="{04A6462A-D883-48F6-972A-A413B656C759}" type="presParOf" srcId="{EECBD8E0-E9F5-4464-B92C-7F98535B5B49}" destId="{F2421784-260B-47E3-9135-8B76DA27B0B3}" srcOrd="0" destOrd="0" presId="urn:microsoft.com/office/officeart/2009/3/layout/HorizontalOrganizationChart"/>
    <dgm:cxn modelId="{BE2C1844-70B0-4878-A8D4-801C1AA4EE4A}" type="presParOf" srcId="{F2421784-260B-47E3-9135-8B76DA27B0B3}" destId="{11AB4F36-0928-45E1-9773-58D10A617DDC}" srcOrd="0" destOrd="0" presId="urn:microsoft.com/office/officeart/2009/3/layout/HorizontalOrganizationChart"/>
    <dgm:cxn modelId="{74C5CDC7-BC95-4939-A666-036A36A6B773}" type="presParOf" srcId="{F2421784-260B-47E3-9135-8B76DA27B0B3}" destId="{B45354D5-CB63-4229-895B-3CA96EE3725B}" srcOrd="1" destOrd="0" presId="urn:microsoft.com/office/officeart/2009/3/layout/HorizontalOrganizationChart"/>
    <dgm:cxn modelId="{A217713E-1AA0-4B67-B34B-96480B53B26A}" type="presParOf" srcId="{EECBD8E0-E9F5-4464-B92C-7F98535B5B49}" destId="{3C93BCCE-BD2B-4634-A5F0-0D6F334B4D73}" srcOrd="1" destOrd="0" presId="urn:microsoft.com/office/officeart/2009/3/layout/HorizontalOrganizationChart"/>
    <dgm:cxn modelId="{DB7177BD-3DE2-48F7-A669-D7AEB280A20C}" type="presParOf" srcId="{EECBD8E0-E9F5-4464-B92C-7F98535B5B49}" destId="{334F3481-5D46-4A80-92CC-4D5DA74B933B}" srcOrd="2" destOrd="0" presId="urn:microsoft.com/office/officeart/2009/3/layout/HorizontalOrganizationChart"/>
    <dgm:cxn modelId="{AD064C56-C28F-4D11-9A40-3E42B1F18102}" type="presParOf" srcId="{8425C260-B812-4FC7-BAD2-A4E1E66B002D}" destId="{77F5DA9C-46DE-43EC-A8AF-7734EE5B0DD7}" srcOrd="10" destOrd="0" presId="urn:microsoft.com/office/officeart/2009/3/layout/HorizontalOrganizationChart"/>
    <dgm:cxn modelId="{C7868CC7-56B3-4659-AE6E-61A30FEEF2D5}" type="presParOf" srcId="{8425C260-B812-4FC7-BAD2-A4E1E66B002D}" destId="{0A8FDD5B-FC42-4C09-84F4-D34BCB7C093B}" srcOrd="11" destOrd="0" presId="urn:microsoft.com/office/officeart/2009/3/layout/HorizontalOrganizationChart"/>
    <dgm:cxn modelId="{CC28E4FA-C1C6-4F3E-A754-E9C3806E735A}" type="presParOf" srcId="{0A8FDD5B-FC42-4C09-84F4-D34BCB7C093B}" destId="{2A9716A4-4AF9-4256-A1D8-7A67A766377C}" srcOrd="0" destOrd="0" presId="urn:microsoft.com/office/officeart/2009/3/layout/HorizontalOrganizationChart"/>
    <dgm:cxn modelId="{5D3C7629-D78D-4606-A409-F4B908D59E2D}" type="presParOf" srcId="{2A9716A4-4AF9-4256-A1D8-7A67A766377C}" destId="{0115F062-FC67-4E6A-85B2-894AF7BD6759}" srcOrd="0" destOrd="0" presId="urn:microsoft.com/office/officeart/2009/3/layout/HorizontalOrganizationChart"/>
    <dgm:cxn modelId="{84C6ADEC-29C4-46F2-B8E8-6E818DA6AD88}" type="presParOf" srcId="{2A9716A4-4AF9-4256-A1D8-7A67A766377C}" destId="{F36A1826-B039-4A9D-AA78-D65665872856}" srcOrd="1" destOrd="0" presId="urn:microsoft.com/office/officeart/2009/3/layout/HorizontalOrganizationChart"/>
    <dgm:cxn modelId="{12D064BF-7D7C-48F0-AC77-3145E356FFE1}" type="presParOf" srcId="{0A8FDD5B-FC42-4C09-84F4-D34BCB7C093B}" destId="{2E648475-1A01-45B5-8EFA-CC23875AC8F8}" srcOrd="1" destOrd="0" presId="urn:microsoft.com/office/officeart/2009/3/layout/HorizontalOrganizationChart"/>
    <dgm:cxn modelId="{62BB4BFB-AA65-48AE-BBB9-B2C80A7193C5}" type="presParOf" srcId="{0A8FDD5B-FC42-4C09-84F4-D34BCB7C093B}" destId="{16FB5035-8175-4E91-8DD8-CD5E45AC34D0}" srcOrd="2" destOrd="0" presId="urn:microsoft.com/office/officeart/2009/3/layout/HorizontalOrganizationChart"/>
    <dgm:cxn modelId="{36CB8B3E-A055-4871-BC32-0125347C4DE2}" type="presParOf" srcId="{7CEAC875-A828-4FBC-9C5E-4696F9158D93}" destId="{4D453EFD-1FD1-4F73-88C3-81ABF24DDC08}" srcOrd="2" destOrd="0" presId="urn:microsoft.com/office/officeart/2009/3/layout/HorizontalOrganizationChart"/>
    <dgm:cxn modelId="{03E34ADB-5A53-4945-8452-8D9AABED7DC0}" type="presParOf" srcId="{BF2C95B0-14C3-4837-8C5C-10EF5CF4BCBE}" destId="{A0A78912-ED8C-4E10-922A-A057CD6F2616}" srcOrd="2" destOrd="0" presId="urn:microsoft.com/office/officeart/2009/3/layout/HorizontalOrganizationChart"/>
    <dgm:cxn modelId="{FA820090-8E27-44C3-8A8A-6602B79BF501}" type="presParOf" srcId="{BF2C95B0-14C3-4837-8C5C-10EF5CF4BCBE}" destId="{D86FCBF8-F27D-42A9-8DDF-C942657CFBA3}" srcOrd="3" destOrd="0" presId="urn:microsoft.com/office/officeart/2009/3/layout/HorizontalOrganizationChart"/>
    <dgm:cxn modelId="{7C9E8B98-ED99-44DE-B5EB-613C69C8E22C}" type="presParOf" srcId="{D86FCBF8-F27D-42A9-8DDF-C942657CFBA3}" destId="{E5A4AB0D-F343-4227-8593-BEC1832947F9}" srcOrd="0" destOrd="0" presId="urn:microsoft.com/office/officeart/2009/3/layout/HorizontalOrganizationChart"/>
    <dgm:cxn modelId="{73E16589-8C72-42D3-8FEF-75A9FB8EE233}" type="presParOf" srcId="{E5A4AB0D-F343-4227-8593-BEC1832947F9}" destId="{93F5E4FB-5ED9-4D3E-94D6-F7B35DD71321}" srcOrd="0" destOrd="0" presId="urn:microsoft.com/office/officeart/2009/3/layout/HorizontalOrganizationChart"/>
    <dgm:cxn modelId="{E6756D51-0C7B-45BD-8D1A-70FEEEB64CBD}" type="presParOf" srcId="{E5A4AB0D-F343-4227-8593-BEC1832947F9}" destId="{776E5BE3-A0A8-41F9-938D-BB2C6130DA77}" srcOrd="1" destOrd="0" presId="urn:microsoft.com/office/officeart/2009/3/layout/HorizontalOrganizationChart"/>
    <dgm:cxn modelId="{8B894B88-FBEC-4E92-AD87-0E743CC15F50}" type="presParOf" srcId="{D86FCBF8-F27D-42A9-8DDF-C942657CFBA3}" destId="{C7B998F1-33DA-40DA-A440-994678495C1F}" srcOrd="1" destOrd="0" presId="urn:microsoft.com/office/officeart/2009/3/layout/HorizontalOrganizationChart"/>
    <dgm:cxn modelId="{C9D447FC-FD84-49B9-A83F-779A2E4C8329}" type="presParOf" srcId="{C7B998F1-33DA-40DA-A440-994678495C1F}" destId="{FDE262A0-CF91-41D4-93BF-2C15D8FC6D67}" srcOrd="0" destOrd="0" presId="urn:microsoft.com/office/officeart/2009/3/layout/HorizontalOrganizationChart"/>
    <dgm:cxn modelId="{69933DC1-4E40-4281-9A77-12285AB82578}" type="presParOf" srcId="{C7B998F1-33DA-40DA-A440-994678495C1F}" destId="{36CAE6CC-841C-42C0-80B4-AC254AD0E986}" srcOrd="1" destOrd="0" presId="urn:microsoft.com/office/officeart/2009/3/layout/HorizontalOrganizationChart"/>
    <dgm:cxn modelId="{0078AA26-CA26-424E-9162-BE421FC772F4}" type="presParOf" srcId="{36CAE6CC-841C-42C0-80B4-AC254AD0E986}" destId="{2CBC1FA5-2356-48CC-B16B-A87B9D97E638}" srcOrd="0" destOrd="0" presId="urn:microsoft.com/office/officeart/2009/3/layout/HorizontalOrganizationChart"/>
    <dgm:cxn modelId="{7908E1B5-B352-4196-965A-1DDD3E0CF6FF}" type="presParOf" srcId="{2CBC1FA5-2356-48CC-B16B-A87B9D97E638}" destId="{D29C02CD-AED0-45DE-8751-B4B170E919DE}" srcOrd="0" destOrd="0" presId="urn:microsoft.com/office/officeart/2009/3/layout/HorizontalOrganizationChart"/>
    <dgm:cxn modelId="{4DEED6F0-BF6A-40A5-BFC9-4EF2C73F98C5}" type="presParOf" srcId="{2CBC1FA5-2356-48CC-B16B-A87B9D97E638}" destId="{E5802181-DE60-464B-ACB7-A91FCAFFBF77}" srcOrd="1" destOrd="0" presId="urn:microsoft.com/office/officeart/2009/3/layout/HorizontalOrganizationChart"/>
    <dgm:cxn modelId="{64D25C38-A86B-44E1-9801-5B327E7E6F4C}" type="presParOf" srcId="{36CAE6CC-841C-42C0-80B4-AC254AD0E986}" destId="{9F4D61B3-5579-46BC-8224-C21A56826671}" srcOrd="1" destOrd="0" presId="urn:microsoft.com/office/officeart/2009/3/layout/HorizontalOrganizationChart"/>
    <dgm:cxn modelId="{64F28DF2-EA21-4D36-99C8-BFDF890A59F2}" type="presParOf" srcId="{36CAE6CC-841C-42C0-80B4-AC254AD0E986}" destId="{2A703E9B-E15E-4F93-A904-FF3259317C54}" srcOrd="2" destOrd="0" presId="urn:microsoft.com/office/officeart/2009/3/layout/HorizontalOrganizationChart"/>
    <dgm:cxn modelId="{2A6A29E9-4ECC-423D-9165-9A077FAAD425}" type="presParOf" srcId="{C7B998F1-33DA-40DA-A440-994678495C1F}" destId="{DE07AA1C-A0DF-42F6-9A2F-77ADD6B28026}" srcOrd="2" destOrd="0" presId="urn:microsoft.com/office/officeart/2009/3/layout/HorizontalOrganizationChart"/>
    <dgm:cxn modelId="{7F548228-6623-4AA9-AD14-A94392F497A1}" type="presParOf" srcId="{C7B998F1-33DA-40DA-A440-994678495C1F}" destId="{F9AA2633-930E-46C9-897F-8E1838FBEB44}" srcOrd="3" destOrd="0" presId="urn:microsoft.com/office/officeart/2009/3/layout/HorizontalOrganizationChart"/>
    <dgm:cxn modelId="{49E757FA-6535-40C0-8A24-313FE9F7FC92}" type="presParOf" srcId="{F9AA2633-930E-46C9-897F-8E1838FBEB44}" destId="{1A40540A-8FFD-435D-8895-932CA25FECAA}" srcOrd="0" destOrd="0" presId="urn:microsoft.com/office/officeart/2009/3/layout/HorizontalOrganizationChart"/>
    <dgm:cxn modelId="{0CEF6E95-E419-4BB1-BB20-462A4529549C}" type="presParOf" srcId="{1A40540A-8FFD-435D-8895-932CA25FECAA}" destId="{BD8C02C9-A45D-4882-B305-50F5FE0F848E}" srcOrd="0" destOrd="0" presId="urn:microsoft.com/office/officeart/2009/3/layout/HorizontalOrganizationChart"/>
    <dgm:cxn modelId="{234DAC82-5B03-42AE-AB98-44E181E63DB7}" type="presParOf" srcId="{1A40540A-8FFD-435D-8895-932CA25FECAA}" destId="{482E07BC-3BCF-4D5F-9890-74F42A32179D}" srcOrd="1" destOrd="0" presId="urn:microsoft.com/office/officeart/2009/3/layout/HorizontalOrganizationChart"/>
    <dgm:cxn modelId="{4B8DCB9C-4933-4B8E-94FC-3E08A2CF01B7}" type="presParOf" srcId="{F9AA2633-930E-46C9-897F-8E1838FBEB44}" destId="{0E5BC849-21A5-4761-A8B4-6F1201025AA7}" srcOrd="1" destOrd="0" presId="urn:microsoft.com/office/officeart/2009/3/layout/HorizontalOrganizationChart"/>
    <dgm:cxn modelId="{F15A5C98-5E36-48C0-8FBE-693F2EBE968D}" type="presParOf" srcId="{F9AA2633-930E-46C9-897F-8E1838FBEB44}" destId="{73AFC780-A251-4E2B-9A49-7B09402D3C40}" srcOrd="2" destOrd="0" presId="urn:microsoft.com/office/officeart/2009/3/layout/HorizontalOrganizationChart"/>
    <dgm:cxn modelId="{5BBBC655-2781-4FFD-B4A0-32D66ACE6408}" type="presParOf" srcId="{C7B998F1-33DA-40DA-A440-994678495C1F}" destId="{4323F964-9A80-4C1F-B4F4-9951D2A5ED17}" srcOrd="4" destOrd="0" presId="urn:microsoft.com/office/officeart/2009/3/layout/HorizontalOrganizationChart"/>
    <dgm:cxn modelId="{C7451B35-D31B-49D7-BB82-0926A734E045}" type="presParOf" srcId="{C7B998F1-33DA-40DA-A440-994678495C1F}" destId="{061788E2-A022-4EDB-BCF8-9CE7FB8BEDD4}" srcOrd="5" destOrd="0" presId="urn:microsoft.com/office/officeart/2009/3/layout/HorizontalOrganizationChart"/>
    <dgm:cxn modelId="{E7025C3F-F52B-4EAA-9B04-0B9C999B5190}" type="presParOf" srcId="{061788E2-A022-4EDB-BCF8-9CE7FB8BEDD4}" destId="{4B784BD8-43C9-41F0-B218-154EEBA2938A}" srcOrd="0" destOrd="0" presId="urn:microsoft.com/office/officeart/2009/3/layout/HorizontalOrganizationChart"/>
    <dgm:cxn modelId="{5E0D5189-C20F-4375-9472-BB18827C266D}" type="presParOf" srcId="{4B784BD8-43C9-41F0-B218-154EEBA2938A}" destId="{FF1BF667-FF01-46A5-8435-B5F6120466BD}" srcOrd="0" destOrd="0" presId="urn:microsoft.com/office/officeart/2009/3/layout/HorizontalOrganizationChart"/>
    <dgm:cxn modelId="{80C8FBCE-8CD2-4A47-A480-834B23CD16A6}" type="presParOf" srcId="{4B784BD8-43C9-41F0-B218-154EEBA2938A}" destId="{19F1BBAE-5CA8-4BF4-8254-C5E0CC7E7C4C}" srcOrd="1" destOrd="0" presId="urn:microsoft.com/office/officeart/2009/3/layout/HorizontalOrganizationChart"/>
    <dgm:cxn modelId="{A6153642-62EE-48C9-ACC9-2FB180BEE325}" type="presParOf" srcId="{061788E2-A022-4EDB-BCF8-9CE7FB8BEDD4}" destId="{89F5CEB8-FA62-4938-8AA7-3BA98497A63F}" srcOrd="1" destOrd="0" presId="urn:microsoft.com/office/officeart/2009/3/layout/HorizontalOrganizationChart"/>
    <dgm:cxn modelId="{849A1DA9-9E2C-4D20-B7A0-D3DA12563E83}" type="presParOf" srcId="{061788E2-A022-4EDB-BCF8-9CE7FB8BEDD4}" destId="{10DF74B0-7D95-426B-BDD1-D4F2F4E7618E}" srcOrd="2" destOrd="0" presId="urn:microsoft.com/office/officeart/2009/3/layout/HorizontalOrganizationChart"/>
    <dgm:cxn modelId="{54A44CEF-3D38-4C10-A41F-DF4166A43A1D}" type="presParOf" srcId="{C7B998F1-33DA-40DA-A440-994678495C1F}" destId="{C31CCDCE-EB45-4D87-8CD0-7D0182FBE7B9}" srcOrd="6" destOrd="0" presId="urn:microsoft.com/office/officeart/2009/3/layout/HorizontalOrganizationChart"/>
    <dgm:cxn modelId="{6A93B9B5-0011-4439-84BD-61112695301C}" type="presParOf" srcId="{C7B998F1-33DA-40DA-A440-994678495C1F}" destId="{9721521D-93F2-44CD-845D-0D17971B5560}" srcOrd="7" destOrd="0" presId="urn:microsoft.com/office/officeart/2009/3/layout/HorizontalOrganizationChart"/>
    <dgm:cxn modelId="{1E146126-D44E-4813-ABCB-C6063E037906}" type="presParOf" srcId="{9721521D-93F2-44CD-845D-0D17971B5560}" destId="{38E3B2BA-F563-4BFE-A196-22260733DBA7}" srcOrd="0" destOrd="0" presId="urn:microsoft.com/office/officeart/2009/3/layout/HorizontalOrganizationChart"/>
    <dgm:cxn modelId="{756AFCB6-3A4F-45E3-AFC9-6BB8227973E8}" type="presParOf" srcId="{38E3B2BA-F563-4BFE-A196-22260733DBA7}" destId="{4F229AF9-0646-4451-9EFA-811EC52361FA}" srcOrd="0" destOrd="0" presId="urn:microsoft.com/office/officeart/2009/3/layout/HorizontalOrganizationChart"/>
    <dgm:cxn modelId="{312FE89F-EBE6-4846-8764-3F5D7AD21CB7}" type="presParOf" srcId="{38E3B2BA-F563-4BFE-A196-22260733DBA7}" destId="{2C3BA0E9-21AF-4535-AD9E-0C0B6E1D2AA2}" srcOrd="1" destOrd="0" presId="urn:microsoft.com/office/officeart/2009/3/layout/HorizontalOrganizationChart"/>
    <dgm:cxn modelId="{5B968354-C88D-47EA-A420-9DDBE6D04DC8}" type="presParOf" srcId="{9721521D-93F2-44CD-845D-0D17971B5560}" destId="{7940537F-D73C-4E68-B693-8573D6705C9B}" srcOrd="1" destOrd="0" presId="urn:microsoft.com/office/officeart/2009/3/layout/HorizontalOrganizationChart"/>
    <dgm:cxn modelId="{400DE3C3-BC47-49C3-9A42-B1831147284E}" type="presParOf" srcId="{9721521D-93F2-44CD-845D-0D17971B5560}" destId="{CBC42606-1926-4500-82AE-B35630EE8DE4}" srcOrd="2" destOrd="0" presId="urn:microsoft.com/office/officeart/2009/3/layout/HorizontalOrganizationChart"/>
    <dgm:cxn modelId="{99F6B2EA-66A2-4956-997C-923E171AE2CF}" type="presParOf" srcId="{C7B998F1-33DA-40DA-A440-994678495C1F}" destId="{4E64C320-46B2-4B32-A4EE-9714BEA738CA}" srcOrd="8" destOrd="0" presId="urn:microsoft.com/office/officeart/2009/3/layout/HorizontalOrganizationChart"/>
    <dgm:cxn modelId="{C4EDFD01-6EA9-4651-9424-FD56FA6A79D4}" type="presParOf" srcId="{C7B998F1-33DA-40DA-A440-994678495C1F}" destId="{DD396614-D1FB-4F29-826C-8ED7FF627970}" srcOrd="9" destOrd="0" presId="urn:microsoft.com/office/officeart/2009/3/layout/HorizontalOrganizationChart"/>
    <dgm:cxn modelId="{AC9C31CA-5B02-4D7C-BC35-C72532C6F699}" type="presParOf" srcId="{DD396614-D1FB-4F29-826C-8ED7FF627970}" destId="{7E40974A-6BE3-4121-B8D0-8FA08061AC88}" srcOrd="0" destOrd="0" presId="urn:microsoft.com/office/officeart/2009/3/layout/HorizontalOrganizationChart"/>
    <dgm:cxn modelId="{A9B1805D-598A-473A-BEB1-6D51CE478621}" type="presParOf" srcId="{7E40974A-6BE3-4121-B8D0-8FA08061AC88}" destId="{C49EA2DA-4A2D-4402-BC52-2CEFA5D38FA6}" srcOrd="0" destOrd="0" presId="urn:microsoft.com/office/officeart/2009/3/layout/HorizontalOrganizationChart"/>
    <dgm:cxn modelId="{E9841B29-9227-4229-8D92-62266CA9B89C}" type="presParOf" srcId="{7E40974A-6BE3-4121-B8D0-8FA08061AC88}" destId="{74CE78BF-8C70-4654-9FF9-E05D0344B1F3}" srcOrd="1" destOrd="0" presId="urn:microsoft.com/office/officeart/2009/3/layout/HorizontalOrganizationChart"/>
    <dgm:cxn modelId="{1183774A-A14B-4037-AE08-C1378DC200B2}" type="presParOf" srcId="{DD396614-D1FB-4F29-826C-8ED7FF627970}" destId="{201FA4B5-B735-4BAA-B411-0194BB28D2FF}" srcOrd="1" destOrd="0" presId="urn:microsoft.com/office/officeart/2009/3/layout/HorizontalOrganizationChart"/>
    <dgm:cxn modelId="{E208A1FD-D406-47DC-9233-B445AA8E0F8B}" type="presParOf" srcId="{DD396614-D1FB-4F29-826C-8ED7FF627970}" destId="{91F7B3A5-772A-4B97-9695-B0A8092EA212}" srcOrd="2" destOrd="0" presId="urn:microsoft.com/office/officeart/2009/3/layout/HorizontalOrganizationChart"/>
    <dgm:cxn modelId="{25FC323A-E4C4-413B-85A3-D6E6C7FB0EA1}" type="presParOf" srcId="{C7B998F1-33DA-40DA-A440-994678495C1F}" destId="{6999970E-0D9D-4D3D-A5AC-0F86A5E45AD6}" srcOrd="10" destOrd="0" presId="urn:microsoft.com/office/officeart/2009/3/layout/HorizontalOrganizationChart"/>
    <dgm:cxn modelId="{8D0D06F4-71F8-463C-B955-30AC4ECD4838}" type="presParOf" srcId="{C7B998F1-33DA-40DA-A440-994678495C1F}" destId="{050C40D0-8D54-49AB-B0DE-7D21B44261D7}" srcOrd="11" destOrd="0" presId="urn:microsoft.com/office/officeart/2009/3/layout/HorizontalOrganizationChart"/>
    <dgm:cxn modelId="{308D496B-6FC6-4AC2-BFBF-7AAAF1D21776}" type="presParOf" srcId="{050C40D0-8D54-49AB-B0DE-7D21B44261D7}" destId="{BA885138-9EAE-422A-A140-2ED5C7CECDF8}" srcOrd="0" destOrd="0" presId="urn:microsoft.com/office/officeart/2009/3/layout/HorizontalOrganizationChart"/>
    <dgm:cxn modelId="{2B9B2DE4-DE4F-4339-AA04-61C31A513300}" type="presParOf" srcId="{BA885138-9EAE-422A-A140-2ED5C7CECDF8}" destId="{5DF8096D-D24B-4496-AD80-DA53B131B7F0}" srcOrd="0" destOrd="0" presId="urn:microsoft.com/office/officeart/2009/3/layout/HorizontalOrganizationChart"/>
    <dgm:cxn modelId="{26A0B5F6-B427-4C03-9FEF-09381EED2128}" type="presParOf" srcId="{BA885138-9EAE-422A-A140-2ED5C7CECDF8}" destId="{EC841E60-6A30-4A1A-A45E-9C972368CD32}" srcOrd="1" destOrd="0" presId="urn:microsoft.com/office/officeart/2009/3/layout/HorizontalOrganizationChart"/>
    <dgm:cxn modelId="{877BE075-7D30-4CAE-967C-31CD33D0ECCF}" type="presParOf" srcId="{050C40D0-8D54-49AB-B0DE-7D21B44261D7}" destId="{69591DC3-3D79-4F12-8920-1277DC5E229C}" srcOrd="1" destOrd="0" presId="urn:microsoft.com/office/officeart/2009/3/layout/HorizontalOrganizationChart"/>
    <dgm:cxn modelId="{AFA7EAA4-D2F5-406D-B644-C2780B7B5441}" type="presParOf" srcId="{050C40D0-8D54-49AB-B0DE-7D21B44261D7}" destId="{8B58B6F5-A81D-4685-AD42-FC0E04ABC910}" srcOrd="2" destOrd="0" presId="urn:microsoft.com/office/officeart/2009/3/layout/HorizontalOrganizationChart"/>
    <dgm:cxn modelId="{B61D9E5B-40CD-49F9-A0E9-C165D61FD974}" type="presParOf" srcId="{D86FCBF8-F27D-42A9-8DDF-C942657CFBA3}" destId="{CD193A2F-840B-41C2-A972-5D49E6B36F07}" srcOrd="2" destOrd="0" presId="urn:microsoft.com/office/officeart/2009/3/layout/HorizontalOrganizationChart"/>
    <dgm:cxn modelId="{3C987C79-BACA-44EC-9E6D-D0EDCC414621}" type="presParOf" srcId="{BF2C95B0-14C3-4837-8C5C-10EF5CF4BCBE}" destId="{94D207D3-0898-4DC1-9BEF-60888E7B6C0D}" srcOrd="4" destOrd="0" presId="urn:microsoft.com/office/officeart/2009/3/layout/HorizontalOrganizationChart"/>
    <dgm:cxn modelId="{29ED97DF-D4E0-440F-8E2E-4990E82D75B8}" type="presParOf" srcId="{BF2C95B0-14C3-4837-8C5C-10EF5CF4BCBE}" destId="{40B4D09D-2359-43C5-A26F-D58AB6B8C846}" srcOrd="5" destOrd="0" presId="urn:microsoft.com/office/officeart/2009/3/layout/HorizontalOrganizationChart"/>
    <dgm:cxn modelId="{98645452-867D-4645-BE6F-4D554FE21997}" type="presParOf" srcId="{40B4D09D-2359-43C5-A26F-D58AB6B8C846}" destId="{16E449E8-97DD-4308-8198-ACC7B93D195F}" srcOrd="0" destOrd="0" presId="urn:microsoft.com/office/officeart/2009/3/layout/HorizontalOrganizationChart"/>
    <dgm:cxn modelId="{8321B899-48F0-45E4-A9B7-73342F332480}" type="presParOf" srcId="{16E449E8-97DD-4308-8198-ACC7B93D195F}" destId="{EC3A4CB7-A64C-4FA5-9E5E-CCFD10C71501}" srcOrd="0" destOrd="0" presId="urn:microsoft.com/office/officeart/2009/3/layout/HorizontalOrganizationChart"/>
    <dgm:cxn modelId="{A1DAD907-6C5E-4467-B969-9F5610651BF7}" type="presParOf" srcId="{16E449E8-97DD-4308-8198-ACC7B93D195F}" destId="{F038A2AE-38B3-4645-91DF-E40EDF267989}" srcOrd="1" destOrd="0" presId="urn:microsoft.com/office/officeart/2009/3/layout/HorizontalOrganizationChart"/>
    <dgm:cxn modelId="{25E54078-367E-4B0B-941E-75F5C3E124BA}" type="presParOf" srcId="{40B4D09D-2359-43C5-A26F-D58AB6B8C846}" destId="{F078D9E9-FA17-4E23-8C64-1997138ED873}" srcOrd="1" destOrd="0" presId="urn:microsoft.com/office/officeart/2009/3/layout/HorizontalOrganizationChart"/>
    <dgm:cxn modelId="{D2F3E174-03DE-4348-BB61-4F86C71D5218}" type="presParOf" srcId="{F078D9E9-FA17-4E23-8C64-1997138ED873}" destId="{6464BDFB-3143-41FE-A3A8-310868D83FD4}" srcOrd="0" destOrd="0" presId="urn:microsoft.com/office/officeart/2009/3/layout/HorizontalOrganizationChart"/>
    <dgm:cxn modelId="{876F038B-7000-4589-90AE-BAD168C9994B}" type="presParOf" srcId="{F078D9E9-FA17-4E23-8C64-1997138ED873}" destId="{DA2FBF3E-657D-4CF8-96A7-17F319B3F6DA}" srcOrd="1" destOrd="0" presId="urn:microsoft.com/office/officeart/2009/3/layout/HorizontalOrganizationChart"/>
    <dgm:cxn modelId="{23AD9033-C186-44A4-861C-2AF0A286C6B7}" type="presParOf" srcId="{DA2FBF3E-657D-4CF8-96A7-17F319B3F6DA}" destId="{4604DE9C-5AAC-4813-967E-61964CB84422}" srcOrd="0" destOrd="0" presId="urn:microsoft.com/office/officeart/2009/3/layout/HorizontalOrganizationChart"/>
    <dgm:cxn modelId="{229AA26D-CE21-422E-ADF4-44CE01308565}" type="presParOf" srcId="{4604DE9C-5AAC-4813-967E-61964CB84422}" destId="{CB0F549F-F829-4A07-8E47-9A7DE00F8E3B}" srcOrd="0" destOrd="0" presId="urn:microsoft.com/office/officeart/2009/3/layout/HorizontalOrganizationChart"/>
    <dgm:cxn modelId="{6B6D6522-FE7C-40B0-B241-5F9B2A009EF5}" type="presParOf" srcId="{4604DE9C-5AAC-4813-967E-61964CB84422}" destId="{9B75961E-653B-448D-A69D-E526FF51F304}" srcOrd="1" destOrd="0" presId="urn:microsoft.com/office/officeart/2009/3/layout/HorizontalOrganizationChart"/>
    <dgm:cxn modelId="{EF637C3F-D830-4FC2-9E4B-D6C1C8D1F816}" type="presParOf" srcId="{DA2FBF3E-657D-4CF8-96A7-17F319B3F6DA}" destId="{9C119B2A-E45C-47CE-86F9-EAC79FF15D12}" srcOrd="1" destOrd="0" presId="urn:microsoft.com/office/officeart/2009/3/layout/HorizontalOrganizationChart"/>
    <dgm:cxn modelId="{712973C9-F23C-45C0-8FF1-F6C09A58C875}" type="presParOf" srcId="{DA2FBF3E-657D-4CF8-96A7-17F319B3F6DA}" destId="{DB95C3C1-173D-42D3-A5CE-92AA0F506ECA}" srcOrd="2" destOrd="0" presId="urn:microsoft.com/office/officeart/2009/3/layout/HorizontalOrganizationChart"/>
    <dgm:cxn modelId="{E6F52C23-972C-4B85-8977-36722DA9EAC3}" type="presParOf" srcId="{F078D9E9-FA17-4E23-8C64-1997138ED873}" destId="{9E2FCA7E-46E5-4DC7-8048-25804AA024D9}" srcOrd="2" destOrd="0" presId="urn:microsoft.com/office/officeart/2009/3/layout/HorizontalOrganizationChart"/>
    <dgm:cxn modelId="{B8EA5EDA-E388-424D-9252-8623BA651587}" type="presParOf" srcId="{F078D9E9-FA17-4E23-8C64-1997138ED873}" destId="{78815112-924B-4584-AF68-97F8C27E9617}" srcOrd="3" destOrd="0" presId="urn:microsoft.com/office/officeart/2009/3/layout/HorizontalOrganizationChart"/>
    <dgm:cxn modelId="{9F07E631-BFF9-428C-AAD2-BBEFB12E3EF6}" type="presParOf" srcId="{78815112-924B-4584-AF68-97F8C27E9617}" destId="{543A5521-A344-41B8-BA62-E6785B725DD5}" srcOrd="0" destOrd="0" presId="urn:microsoft.com/office/officeart/2009/3/layout/HorizontalOrganizationChart"/>
    <dgm:cxn modelId="{F69AAA78-1B87-4596-B352-CC472739C825}" type="presParOf" srcId="{543A5521-A344-41B8-BA62-E6785B725DD5}" destId="{C8899330-0BCD-4B3A-8272-7DED257651DC}" srcOrd="0" destOrd="0" presId="urn:microsoft.com/office/officeart/2009/3/layout/HorizontalOrganizationChart"/>
    <dgm:cxn modelId="{51393C64-E3F8-443F-8391-37D5936D43CB}" type="presParOf" srcId="{543A5521-A344-41B8-BA62-E6785B725DD5}" destId="{A3DCF792-D2D5-415E-96C7-321AB3F8A024}" srcOrd="1" destOrd="0" presId="urn:microsoft.com/office/officeart/2009/3/layout/HorizontalOrganizationChart"/>
    <dgm:cxn modelId="{1B99E100-A9C9-4EAE-BDB9-81FC1CDE9923}" type="presParOf" srcId="{78815112-924B-4584-AF68-97F8C27E9617}" destId="{65877639-7981-45DB-B781-B4850339AF4A}" srcOrd="1" destOrd="0" presId="urn:microsoft.com/office/officeart/2009/3/layout/HorizontalOrganizationChart"/>
    <dgm:cxn modelId="{76919CE9-3DE6-4C4D-B4D8-90E1F5496E39}" type="presParOf" srcId="{78815112-924B-4584-AF68-97F8C27E9617}" destId="{CECE8A1C-4961-4648-877E-B9AF4D85B6E8}" srcOrd="2" destOrd="0" presId="urn:microsoft.com/office/officeart/2009/3/layout/HorizontalOrganizationChart"/>
    <dgm:cxn modelId="{B80A9BB6-A648-4543-A760-BD57345DA9A2}" type="presParOf" srcId="{F078D9E9-FA17-4E23-8C64-1997138ED873}" destId="{11CDD95C-4811-4C72-922C-D0EECE2A9DBC}" srcOrd="4" destOrd="0" presId="urn:microsoft.com/office/officeart/2009/3/layout/HorizontalOrganizationChart"/>
    <dgm:cxn modelId="{331E3A25-D969-405D-BB78-FC110F1A800F}" type="presParOf" srcId="{F078D9E9-FA17-4E23-8C64-1997138ED873}" destId="{01B1DB06-7ABF-4BAC-89A4-D9E547F2EAC9}" srcOrd="5" destOrd="0" presId="urn:microsoft.com/office/officeart/2009/3/layout/HorizontalOrganizationChart"/>
    <dgm:cxn modelId="{69FF2A6F-DB21-4FA4-B3CF-49E097AFEAAA}" type="presParOf" srcId="{01B1DB06-7ABF-4BAC-89A4-D9E547F2EAC9}" destId="{F5920295-2A28-4552-A564-8246D002E4C8}" srcOrd="0" destOrd="0" presId="urn:microsoft.com/office/officeart/2009/3/layout/HorizontalOrganizationChart"/>
    <dgm:cxn modelId="{DC42FAE4-B2B7-49BB-9CE6-989CC3A160E8}" type="presParOf" srcId="{F5920295-2A28-4552-A564-8246D002E4C8}" destId="{D02C6FCF-BA9D-499E-9B6E-72951CE3B8A6}" srcOrd="0" destOrd="0" presId="urn:microsoft.com/office/officeart/2009/3/layout/HorizontalOrganizationChart"/>
    <dgm:cxn modelId="{6FA0F182-1E7A-4D2F-892C-604F2E21190D}" type="presParOf" srcId="{F5920295-2A28-4552-A564-8246D002E4C8}" destId="{187B60AC-2C62-497E-BFE4-699C3626D949}" srcOrd="1" destOrd="0" presId="urn:microsoft.com/office/officeart/2009/3/layout/HorizontalOrganizationChart"/>
    <dgm:cxn modelId="{21D78E4C-97BB-45E0-AD39-1FED60C19F17}" type="presParOf" srcId="{01B1DB06-7ABF-4BAC-89A4-D9E547F2EAC9}" destId="{B4873F24-AAF5-41C4-B048-56193C4B1686}" srcOrd="1" destOrd="0" presId="urn:microsoft.com/office/officeart/2009/3/layout/HorizontalOrganizationChart"/>
    <dgm:cxn modelId="{6CB51C15-5CA1-415B-B1D7-AFCC63FC2658}" type="presParOf" srcId="{01B1DB06-7ABF-4BAC-89A4-D9E547F2EAC9}" destId="{8A32BD90-3D3F-4EC4-9C49-9DAC969074B2}" srcOrd="2" destOrd="0" presId="urn:microsoft.com/office/officeart/2009/3/layout/HorizontalOrganizationChart"/>
    <dgm:cxn modelId="{D31B42C0-0848-44A0-888E-6EEFDD4089F3}" type="presParOf" srcId="{F078D9E9-FA17-4E23-8C64-1997138ED873}" destId="{E32D06A3-503B-406F-BF47-2BC9A77F1E97}" srcOrd="6" destOrd="0" presId="urn:microsoft.com/office/officeart/2009/3/layout/HorizontalOrganizationChart"/>
    <dgm:cxn modelId="{36F80561-E605-4F7B-B2D7-5C4BF63285D4}" type="presParOf" srcId="{F078D9E9-FA17-4E23-8C64-1997138ED873}" destId="{9CC4B49B-1FBE-4D3E-801D-65DE484D7EC0}" srcOrd="7" destOrd="0" presId="urn:microsoft.com/office/officeart/2009/3/layout/HorizontalOrganizationChart"/>
    <dgm:cxn modelId="{4B8EA14F-C988-4760-BB1E-C81ADC6AD69B}" type="presParOf" srcId="{9CC4B49B-1FBE-4D3E-801D-65DE484D7EC0}" destId="{09E20FD9-0352-479E-B537-7E47CB7D9C96}" srcOrd="0" destOrd="0" presId="urn:microsoft.com/office/officeart/2009/3/layout/HorizontalOrganizationChart"/>
    <dgm:cxn modelId="{CAFB0CBC-52B7-4B62-B16C-CC519D27637C}" type="presParOf" srcId="{09E20FD9-0352-479E-B537-7E47CB7D9C96}" destId="{D3A5F9EA-5104-4AAA-9E09-29391D3E065B}" srcOrd="0" destOrd="0" presId="urn:microsoft.com/office/officeart/2009/3/layout/HorizontalOrganizationChart"/>
    <dgm:cxn modelId="{D5E4F45F-F348-4D36-A0F4-B28486CDDFF9}" type="presParOf" srcId="{09E20FD9-0352-479E-B537-7E47CB7D9C96}" destId="{7467A6B6-B268-40BD-9562-75EE527BE724}" srcOrd="1" destOrd="0" presId="urn:microsoft.com/office/officeart/2009/3/layout/HorizontalOrganizationChart"/>
    <dgm:cxn modelId="{B8F533A3-8A0E-4E6C-BE4A-64B2EB255263}" type="presParOf" srcId="{9CC4B49B-1FBE-4D3E-801D-65DE484D7EC0}" destId="{357E6191-B2E8-4624-8045-BDC00E6DFAC2}" srcOrd="1" destOrd="0" presId="urn:microsoft.com/office/officeart/2009/3/layout/HorizontalOrganizationChart"/>
    <dgm:cxn modelId="{19AB0938-934D-4540-AC30-8C45B3551DBE}" type="presParOf" srcId="{9CC4B49B-1FBE-4D3E-801D-65DE484D7EC0}" destId="{82E57263-CC7B-4561-9082-2BEFAA452921}" srcOrd="2" destOrd="0" presId="urn:microsoft.com/office/officeart/2009/3/layout/HorizontalOrganizationChart"/>
    <dgm:cxn modelId="{27CC7DDF-4087-45D5-AC82-AC22696F8568}" type="presParOf" srcId="{F078D9E9-FA17-4E23-8C64-1997138ED873}" destId="{F954CE46-0284-4D30-BD84-CBD313D902E2}" srcOrd="8" destOrd="0" presId="urn:microsoft.com/office/officeart/2009/3/layout/HorizontalOrganizationChart"/>
    <dgm:cxn modelId="{515C9A5C-87FB-4037-8805-FC834FFA34A8}" type="presParOf" srcId="{F078D9E9-FA17-4E23-8C64-1997138ED873}" destId="{BB6A5125-D7BC-4511-BDFD-C299056F2DCB}" srcOrd="9" destOrd="0" presId="urn:microsoft.com/office/officeart/2009/3/layout/HorizontalOrganizationChart"/>
    <dgm:cxn modelId="{3652ABEC-35CB-444F-BD3E-5A4EE4CCE7B1}" type="presParOf" srcId="{BB6A5125-D7BC-4511-BDFD-C299056F2DCB}" destId="{F58914C6-69BA-4EB3-BAC5-B43C07C9781D}" srcOrd="0" destOrd="0" presId="urn:microsoft.com/office/officeart/2009/3/layout/HorizontalOrganizationChart"/>
    <dgm:cxn modelId="{0637E1E3-CC1C-4AC6-8BFC-B54E5EFFEBAC}" type="presParOf" srcId="{F58914C6-69BA-4EB3-BAC5-B43C07C9781D}" destId="{EDD03703-8530-46CC-86EF-EC6A2583AFAB}" srcOrd="0" destOrd="0" presId="urn:microsoft.com/office/officeart/2009/3/layout/HorizontalOrganizationChart"/>
    <dgm:cxn modelId="{0DDC826E-A086-425D-A9C5-7DBE720B9179}" type="presParOf" srcId="{F58914C6-69BA-4EB3-BAC5-B43C07C9781D}" destId="{0519BF1B-E9EE-4B85-BF98-F6E6BC676262}" srcOrd="1" destOrd="0" presId="urn:microsoft.com/office/officeart/2009/3/layout/HorizontalOrganizationChart"/>
    <dgm:cxn modelId="{B79990B5-82D0-4592-B953-2F5AED3550CC}" type="presParOf" srcId="{BB6A5125-D7BC-4511-BDFD-C299056F2DCB}" destId="{AF411325-7B37-4A28-88FF-54196C01E9D2}" srcOrd="1" destOrd="0" presId="urn:microsoft.com/office/officeart/2009/3/layout/HorizontalOrganizationChart"/>
    <dgm:cxn modelId="{632DEFFA-07C2-40B7-9FF8-99C0BCDBC2EF}" type="presParOf" srcId="{BB6A5125-D7BC-4511-BDFD-C299056F2DCB}" destId="{9E414640-B620-400A-8325-8BF55DB78814}" srcOrd="2" destOrd="0" presId="urn:microsoft.com/office/officeart/2009/3/layout/HorizontalOrganizationChart"/>
    <dgm:cxn modelId="{D6DB544C-E9DD-40DA-A3A3-34A462FFCE43}" type="presParOf" srcId="{F078D9E9-FA17-4E23-8C64-1997138ED873}" destId="{7676415D-9A4A-4A7F-8A5D-9756C15C5553}" srcOrd="10" destOrd="0" presId="urn:microsoft.com/office/officeart/2009/3/layout/HorizontalOrganizationChart"/>
    <dgm:cxn modelId="{792FFA34-6485-48E0-A92F-C44D07DFD97B}" type="presParOf" srcId="{F078D9E9-FA17-4E23-8C64-1997138ED873}" destId="{46664958-93F6-45B0-BBA0-0AA4C4344920}" srcOrd="11" destOrd="0" presId="urn:microsoft.com/office/officeart/2009/3/layout/HorizontalOrganizationChart"/>
    <dgm:cxn modelId="{866E2A77-8D1A-44E5-9909-682A50E2C18C}" type="presParOf" srcId="{46664958-93F6-45B0-BBA0-0AA4C4344920}" destId="{502DA997-8997-4370-992F-C9B399406A62}" srcOrd="0" destOrd="0" presId="urn:microsoft.com/office/officeart/2009/3/layout/HorizontalOrganizationChart"/>
    <dgm:cxn modelId="{35C352D0-0F37-469B-9D45-56CF3AA33782}" type="presParOf" srcId="{502DA997-8997-4370-992F-C9B399406A62}" destId="{3603B5E7-E87D-4828-B35B-DF8DE6B44B3F}" srcOrd="0" destOrd="0" presId="urn:microsoft.com/office/officeart/2009/3/layout/HorizontalOrganizationChart"/>
    <dgm:cxn modelId="{BB5DAC06-36D0-465B-A2F5-F1B1392387FD}" type="presParOf" srcId="{502DA997-8997-4370-992F-C9B399406A62}" destId="{77B94F4A-5247-4BDB-AED9-0971B787C985}" srcOrd="1" destOrd="0" presId="urn:microsoft.com/office/officeart/2009/3/layout/HorizontalOrganizationChart"/>
    <dgm:cxn modelId="{822D66C8-AF27-47BE-908D-C0BE0CAB7691}" type="presParOf" srcId="{46664958-93F6-45B0-BBA0-0AA4C4344920}" destId="{7CC02492-3C23-4E06-92CB-A2833F169E08}" srcOrd="1" destOrd="0" presId="urn:microsoft.com/office/officeart/2009/3/layout/HorizontalOrganizationChart"/>
    <dgm:cxn modelId="{302DA7F7-BF02-414C-BA5E-75C5808B1DBE}" type="presParOf" srcId="{46664958-93F6-45B0-BBA0-0AA4C4344920}" destId="{0A4FD9B3-4E3F-4FE5-BE91-F660D62CC74A}" srcOrd="2" destOrd="0" presId="urn:microsoft.com/office/officeart/2009/3/layout/HorizontalOrganizationChart"/>
    <dgm:cxn modelId="{927B75FE-154B-4937-92ED-283E5CEB21C2}" type="presParOf" srcId="{40B4D09D-2359-43C5-A26F-D58AB6B8C846}" destId="{AC5CEC2F-3768-4533-8D9B-78A2CD705703}" srcOrd="2" destOrd="0" presId="urn:microsoft.com/office/officeart/2009/3/layout/HorizontalOrganizationChart"/>
    <dgm:cxn modelId="{BAED3053-972A-4A8C-8FD0-1B91D576F4F3}" type="presParOf" srcId="{BF2C95B0-14C3-4837-8C5C-10EF5CF4BCBE}" destId="{B0FCD245-F95A-47E2-920F-98B7A0D5B873}" srcOrd="6" destOrd="0" presId="urn:microsoft.com/office/officeart/2009/3/layout/HorizontalOrganizationChart"/>
    <dgm:cxn modelId="{37918ABC-6B93-43FE-9AF7-F6C5EBEC7B50}" type="presParOf" srcId="{BF2C95B0-14C3-4837-8C5C-10EF5CF4BCBE}" destId="{75610C8A-4BD8-46DB-96DC-05E7EC71B240}" srcOrd="7" destOrd="0" presId="urn:microsoft.com/office/officeart/2009/3/layout/HorizontalOrganizationChart"/>
    <dgm:cxn modelId="{C4EDA821-7303-4DE5-A52D-150D615B59C1}" type="presParOf" srcId="{75610C8A-4BD8-46DB-96DC-05E7EC71B240}" destId="{43B1203B-6BD7-4BB5-95A8-FA054FA5874B}" srcOrd="0" destOrd="0" presId="urn:microsoft.com/office/officeart/2009/3/layout/HorizontalOrganizationChart"/>
    <dgm:cxn modelId="{8AC95317-6A54-4D00-BCBA-0199FADD7EB8}" type="presParOf" srcId="{43B1203B-6BD7-4BB5-95A8-FA054FA5874B}" destId="{5154DCA8-0417-4384-91F2-8DA41EF7E09E}" srcOrd="0" destOrd="0" presId="urn:microsoft.com/office/officeart/2009/3/layout/HorizontalOrganizationChart"/>
    <dgm:cxn modelId="{ADB73DB5-E7B9-46E7-A4A1-B66C8B6094A4}" type="presParOf" srcId="{43B1203B-6BD7-4BB5-95A8-FA054FA5874B}" destId="{01C2151F-EBDC-4252-8455-3DF26EE58355}" srcOrd="1" destOrd="0" presId="urn:microsoft.com/office/officeart/2009/3/layout/HorizontalOrganizationChart"/>
    <dgm:cxn modelId="{95F3574D-6506-4A5D-AC80-CA763250A93C}" type="presParOf" srcId="{75610C8A-4BD8-46DB-96DC-05E7EC71B240}" destId="{0193C8B2-1AA0-444D-86A5-C962DA0DAD9D}" srcOrd="1" destOrd="0" presId="urn:microsoft.com/office/officeart/2009/3/layout/HorizontalOrganizationChart"/>
    <dgm:cxn modelId="{51D6474B-DCB7-42CA-A1BA-B0E00DC117C4}" type="presParOf" srcId="{0193C8B2-1AA0-444D-86A5-C962DA0DAD9D}" destId="{7A10047E-817B-4181-9AA2-73F9F238A59A}" srcOrd="0" destOrd="0" presId="urn:microsoft.com/office/officeart/2009/3/layout/HorizontalOrganizationChart"/>
    <dgm:cxn modelId="{65AD8685-5B79-4A39-9473-01395CDFBD82}" type="presParOf" srcId="{0193C8B2-1AA0-444D-86A5-C962DA0DAD9D}" destId="{712E1921-BA12-44EB-BFE5-926E65228759}" srcOrd="1" destOrd="0" presId="urn:microsoft.com/office/officeart/2009/3/layout/HorizontalOrganizationChart"/>
    <dgm:cxn modelId="{63D11EAA-6481-4588-A56A-95402D3A6FD0}" type="presParOf" srcId="{712E1921-BA12-44EB-BFE5-926E65228759}" destId="{B0BA0E8F-77D1-45C5-A6EF-729ED529F2CC}" srcOrd="0" destOrd="0" presId="urn:microsoft.com/office/officeart/2009/3/layout/HorizontalOrganizationChart"/>
    <dgm:cxn modelId="{5B3E3DE6-4298-457A-AD3A-4185DEE1BE71}" type="presParOf" srcId="{B0BA0E8F-77D1-45C5-A6EF-729ED529F2CC}" destId="{224BB04E-7712-4DDD-A4D7-108FFFC5B0D7}" srcOrd="0" destOrd="0" presId="urn:microsoft.com/office/officeart/2009/3/layout/HorizontalOrganizationChart"/>
    <dgm:cxn modelId="{FE695BDB-7814-4F90-8B33-D5A320366E07}" type="presParOf" srcId="{B0BA0E8F-77D1-45C5-A6EF-729ED529F2CC}" destId="{D0A42475-076D-480B-AD68-506F1D0CDDB5}" srcOrd="1" destOrd="0" presId="urn:microsoft.com/office/officeart/2009/3/layout/HorizontalOrganizationChart"/>
    <dgm:cxn modelId="{4DC3DA23-EDDD-499C-8899-BC1D0A7E27A3}" type="presParOf" srcId="{712E1921-BA12-44EB-BFE5-926E65228759}" destId="{A0E40DA2-2E32-441E-864B-0F43F9189D3C}" srcOrd="1" destOrd="0" presId="urn:microsoft.com/office/officeart/2009/3/layout/HorizontalOrganizationChart"/>
    <dgm:cxn modelId="{2F33ABEA-7FFB-4C11-A1AD-B33BEC0DDEAE}" type="presParOf" srcId="{712E1921-BA12-44EB-BFE5-926E65228759}" destId="{433B5FE6-76EB-47C5-A629-41679ED9EA6D}" srcOrd="2" destOrd="0" presId="urn:microsoft.com/office/officeart/2009/3/layout/HorizontalOrganizationChart"/>
    <dgm:cxn modelId="{5EE78E39-8CFF-4A52-BC90-EE32D28F618D}" type="presParOf" srcId="{0193C8B2-1AA0-444D-86A5-C962DA0DAD9D}" destId="{A8C407B7-6045-47B7-9DF5-F0CF0BECACE0}" srcOrd="2" destOrd="0" presId="urn:microsoft.com/office/officeart/2009/3/layout/HorizontalOrganizationChart"/>
    <dgm:cxn modelId="{79D09735-0578-4754-99F6-9D8B35C7F12D}" type="presParOf" srcId="{0193C8B2-1AA0-444D-86A5-C962DA0DAD9D}" destId="{07BCFEAD-73A2-490C-B5D2-E5DC079DD097}" srcOrd="3" destOrd="0" presId="urn:microsoft.com/office/officeart/2009/3/layout/HorizontalOrganizationChart"/>
    <dgm:cxn modelId="{560C2283-9907-4D68-92F4-3802F9A6AD9B}" type="presParOf" srcId="{07BCFEAD-73A2-490C-B5D2-E5DC079DD097}" destId="{4E0504FE-B755-43EF-83A5-A861E9128FCB}" srcOrd="0" destOrd="0" presId="urn:microsoft.com/office/officeart/2009/3/layout/HorizontalOrganizationChart"/>
    <dgm:cxn modelId="{FF45ACCA-47B6-43AE-82A4-2E281D402675}" type="presParOf" srcId="{4E0504FE-B755-43EF-83A5-A861E9128FCB}" destId="{5C8CC3CC-BCBD-4338-A1DB-A71E833DAC27}" srcOrd="0" destOrd="0" presId="urn:microsoft.com/office/officeart/2009/3/layout/HorizontalOrganizationChart"/>
    <dgm:cxn modelId="{333B449D-1868-485B-984B-A31A7D015358}" type="presParOf" srcId="{4E0504FE-B755-43EF-83A5-A861E9128FCB}" destId="{2E97F4AF-46AE-453D-9C6E-1F3F8EC5204C}" srcOrd="1" destOrd="0" presId="urn:microsoft.com/office/officeart/2009/3/layout/HorizontalOrganizationChart"/>
    <dgm:cxn modelId="{1BE5B0D9-DB4D-493C-956A-C7098B1558B9}" type="presParOf" srcId="{07BCFEAD-73A2-490C-B5D2-E5DC079DD097}" destId="{04E584D2-A9D0-4664-A024-D7604A9944CC}" srcOrd="1" destOrd="0" presId="urn:microsoft.com/office/officeart/2009/3/layout/HorizontalOrganizationChart"/>
    <dgm:cxn modelId="{80E96AB3-1957-48C4-B737-C8C561AAA40E}" type="presParOf" srcId="{07BCFEAD-73A2-490C-B5D2-E5DC079DD097}" destId="{1B5A03C9-66D5-48E5-AEDF-5E8D90B4A8D8}" srcOrd="2" destOrd="0" presId="urn:microsoft.com/office/officeart/2009/3/layout/HorizontalOrganizationChart"/>
    <dgm:cxn modelId="{B0B9993E-1D69-4EB6-95F2-3AC6627E17EE}" type="presParOf" srcId="{0193C8B2-1AA0-444D-86A5-C962DA0DAD9D}" destId="{EBB0592B-7AAA-4BFE-B55B-8F23582D3286}" srcOrd="4" destOrd="0" presId="urn:microsoft.com/office/officeart/2009/3/layout/HorizontalOrganizationChart"/>
    <dgm:cxn modelId="{386E5FF6-2E94-42D6-9BA7-31D26767E39B}" type="presParOf" srcId="{0193C8B2-1AA0-444D-86A5-C962DA0DAD9D}" destId="{511F6F82-988A-4E8A-AA1E-9CC75C09BF10}" srcOrd="5" destOrd="0" presId="urn:microsoft.com/office/officeart/2009/3/layout/HorizontalOrganizationChart"/>
    <dgm:cxn modelId="{18BA5E42-E6CB-4E71-A71C-E16BEAA13E88}" type="presParOf" srcId="{511F6F82-988A-4E8A-AA1E-9CC75C09BF10}" destId="{631C01C8-CF7E-48DD-A930-036ED07AE4D9}" srcOrd="0" destOrd="0" presId="urn:microsoft.com/office/officeart/2009/3/layout/HorizontalOrganizationChart"/>
    <dgm:cxn modelId="{F947021D-DAC9-4464-89B4-CD8A9A77991F}" type="presParOf" srcId="{631C01C8-CF7E-48DD-A930-036ED07AE4D9}" destId="{40E9C526-1380-4529-BADA-AC09CBC148DF}" srcOrd="0" destOrd="0" presId="urn:microsoft.com/office/officeart/2009/3/layout/HorizontalOrganizationChart"/>
    <dgm:cxn modelId="{03BADE94-A7F9-475D-B681-64829CD1EA16}" type="presParOf" srcId="{631C01C8-CF7E-48DD-A930-036ED07AE4D9}" destId="{538FEE60-9D96-4D36-8C85-5F0559D581DF}" srcOrd="1" destOrd="0" presId="urn:microsoft.com/office/officeart/2009/3/layout/HorizontalOrganizationChart"/>
    <dgm:cxn modelId="{AEA0A8EA-6787-427B-B14B-D2B653FCE337}" type="presParOf" srcId="{511F6F82-988A-4E8A-AA1E-9CC75C09BF10}" destId="{05D84432-6117-4966-8E46-3BFA26D6EEAE}" srcOrd="1" destOrd="0" presId="urn:microsoft.com/office/officeart/2009/3/layout/HorizontalOrganizationChart"/>
    <dgm:cxn modelId="{AFF77C8B-A4A3-48C8-9A17-FA17E364CFA5}" type="presParOf" srcId="{511F6F82-988A-4E8A-AA1E-9CC75C09BF10}" destId="{3507BA60-5781-4D81-BF2F-3CE016D133C9}" srcOrd="2" destOrd="0" presId="urn:microsoft.com/office/officeart/2009/3/layout/HorizontalOrganizationChart"/>
    <dgm:cxn modelId="{6661D560-C323-484E-B44D-7F62A5458C04}" type="presParOf" srcId="{75610C8A-4BD8-46DB-96DC-05E7EC71B240}" destId="{96CE175D-1366-4210-95B7-C8850BCA28F6}" srcOrd="2" destOrd="0" presId="urn:microsoft.com/office/officeart/2009/3/layout/HorizontalOrganizationChart"/>
    <dgm:cxn modelId="{9BBA94C5-89AF-422D-A871-89578784D113}" type="presParOf" srcId="{BF2C95B0-14C3-4837-8C5C-10EF5CF4BCBE}" destId="{962195FF-8608-4302-AE0E-5F7A00386F70}" srcOrd="8" destOrd="0" presId="urn:microsoft.com/office/officeart/2009/3/layout/HorizontalOrganizationChart"/>
    <dgm:cxn modelId="{922DF2BC-D7F9-4AB2-B655-7F74305EE601}" type="presParOf" srcId="{BF2C95B0-14C3-4837-8C5C-10EF5CF4BCBE}" destId="{B1E2B7ED-434E-4395-BAEA-DDB3774D1A87}" srcOrd="9" destOrd="0" presId="urn:microsoft.com/office/officeart/2009/3/layout/HorizontalOrganizationChart"/>
    <dgm:cxn modelId="{AEF0DB71-8D1E-4EE1-A879-47EEE8F8D383}" type="presParOf" srcId="{B1E2B7ED-434E-4395-BAEA-DDB3774D1A87}" destId="{8C212C7A-FCE6-4452-91B6-B29C506FF2E2}" srcOrd="0" destOrd="0" presId="urn:microsoft.com/office/officeart/2009/3/layout/HorizontalOrganizationChart"/>
    <dgm:cxn modelId="{6C274D32-F59D-452D-A366-AC47CE244E79}" type="presParOf" srcId="{8C212C7A-FCE6-4452-91B6-B29C506FF2E2}" destId="{234951A7-10DE-4366-A6E7-7B06D71F9E23}" srcOrd="0" destOrd="0" presId="urn:microsoft.com/office/officeart/2009/3/layout/HorizontalOrganizationChart"/>
    <dgm:cxn modelId="{B6E53C68-E5BC-440F-9AD2-E2E8DB8E0A13}" type="presParOf" srcId="{8C212C7A-FCE6-4452-91B6-B29C506FF2E2}" destId="{7EE5DBDE-63D4-4E53-B1AF-2DE1CE7AD903}" srcOrd="1" destOrd="0" presId="urn:microsoft.com/office/officeart/2009/3/layout/HorizontalOrganizationChart"/>
    <dgm:cxn modelId="{5D467598-E5A5-44CC-8F61-5D5B53961141}" type="presParOf" srcId="{B1E2B7ED-434E-4395-BAEA-DDB3774D1A87}" destId="{332814C2-CBCD-4741-B6B4-9B3F55442E38}" srcOrd="1" destOrd="0" presId="urn:microsoft.com/office/officeart/2009/3/layout/HorizontalOrganizationChart"/>
    <dgm:cxn modelId="{5DA264AA-110B-424D-A7BB-2E20CE8B774D}" type="presParOf" srcId="{B1E2B7ED-434E-4395-BAEA-DDB3774D1A87}" destId="{FA76416D-0FAB-432B-A741-D1B6A3568631}" srcOrd="2" destOrd="0" presId="urn:microsoft.com/office/officeart/2009/3/layout/HorizontalOrganizationChart"/>
    <dgm:cxn modelId="{549F0F17-BBB3-4FBC-8604-3A975BCEB3E1}" type="presParOf" srcId="{BF2C95B0-14C3-4837-8C5C-10EF5CF4BCBE}" destId="{24B053B6-11E2-43AC-B718-369D164F9AE0}" srcOrd="10" destOrd="0" presId="urn:microsoft.com/office/officeart/2009/3/layout/HorizontalOrganizationChart"/>
    <dgm:cxn modelId="{3CB89F6F-DDA3-4956-A40E-3695C689F352}" type="presParOf" srcId="{BF2C95B0-14C3-4837-8C5C-10EF5CF4BCBE}" destId="{23055C55-66C1-4AF8-A78E-AD6E80C7C272}" srcOrd="11" destOrd="0" presId="urn:microsoft.com/office/officeart/2009/3/layout/HorizontalOrganizationChart"/>
    <dgm:cxn modelId="{A589F549-7B8A-4959-964B-DECAD881082A}" type="presParOf" srcId="{23055C55-66C1-4AF8-A78E-AD6E80C7C272}" destId="{63426B12-0C69-4E7A-909C-406E315A6FAD}" srcOrd="0" destOrd="0" presId="urn:microsoft.com/office/officeart/2009/3/layout/HorizontalOrganizationChart"/>
    <dgm:cxn modelId="{EBAFBDDC-EF21-4B90-920C-3585F94D9BC6}" type="presParOf" srcId="{63426B12-0C69-4E7A-909C-406E315A6FAD}" destId="{17526277-5B34-44B8-93DB-45EC2C164B14}" srcOrd="0" destOrd="0" presId="urn:microsoft.com/office/officeart/2009/3/layout/HorizontalOrganizationChart"/>
    <dgm:cxn modelId="{02445901-1638-4117-8570-A4D0C22DC939}" type="presParOf" srcId="{63426B12-0C69-4E7A-909C-406E315A6FAD}" destId="{4164C965-E8C3-44EB-A6FA-278CC5ACFDF7}" srcOrd="1" destOrd="0" presId="urn:microsoft.com/office/officeart/2009/3/layout/HorizontalOrganizationChart"/>
    <dgm:cxn modelId="{24BEFCCF-474D-4716-A1E1-91CFFFA293AE}" type="presParOf" srcId="{23055C55-66C1-4AF8-A78E-AD6E80C7C272}" destId="{6E579F66-A9B4-4ECC-9561-23ED1F550935}" srcOrd="1" destOrd="0" presId="urn:microsoft.com/office/officeart/2009/3/layout/HorizontalOrganizationChart"/>
    <dgm:cxn modelId="{993E2623-4255-43F9-95F2-336CA8557DC0}" type="presParOf" srcId="{23055C55-66C1-4AF8-A78E-AD6E80C7C272}" destId="{4B3DCA20-7581-4C28-AC66-780C5052FDCD}" srcOrd="2" destOrd="0" presId="urn:microsoft.com/office/officeart/2009/3/layout/HorizontalOrganizationChart"/>
    <dgm:cxn modelId="{DE435F50-528B-4409-B647-1FC4BB922821}" type="presParOf" srcId="{73FB56D6-06D3-48BC-9B2A-94FFDAF2F583}" destId="{B0B5236B-E833-48B4-B553-FB279C14591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FC1940E6-AAE0-4A26-BFD3-5CB36555822D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B0DB35B-974D-4879-8B80-B124B1CA59A7}" type="par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B8ED824F-84C7-428E-A3C3-8926DA8A4E66}" type="sib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A2DA51B4-E800-4067-8939-88B8D5F7D851}">
      <dgm:prSet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6B47BC54-62B0-4C51-BDE8-EC5F3968B18E}" type="par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105E20F0-6187-42D6-820C-B3C00BB8C9C3}" type="sib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B23D6400-4DF3-40AF-9DCC-BD4E65DDC772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C29038FC-5AE2-42EF-96EF-ABDA6283F7D6}" type="par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83DE1551-2B5E-4490-AA47-9D2C6E31AFC2}" type="sib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A44ADD74-6CC8-4B0C-BCE3-1989D0D6AD92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2044D915-D179-4086-816A-EEF9035ABCEE}" type="parTrans" cxnId="{6A49EB04-4EE6-4711-B2EC-2E9A11106740}">
      <dgm:prSet/>
      <dgm:spPr/>
      <dgm:t>
        <a:bodyPr/>
        <a:lstStyle/>
        <a:p>
          <a:pPr latinLnBrk="1"/>
          <a:endParaRPr lang="ko-KR" altLang="en-US"/>
        </a:p>
      </dgm:t>
    </dgm:pt>
    <dgm:pt modelId="{8329F0E1-5A17-4B6F-B665-8128FE050373}" type="sibTrans" cxnId="{6A49EB04-4EE6-4711-B2EC-2E9A11106740}">
      <dgm:prSet/>
      <dgm:spPr/>
      <dgm:t>
        <a:bodyPr/>
        <a:lstStyle/>
        <a:p>
          <a:pPr latinLnBrk="1"/>
          <a:endParaRPr lang="ko-KR" altLang="en-US"/>
        </a:p>
      </dgm:t>
    </dgm:pt>
    <dgm:pt modelId="{5987AB46-ACA1-4F16-B82C-0A5E5CE20D95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1A4CF90C-63C5-4865-8C24-639B1E1A8F42}" type="parTrans" cxnId="{E31A2D31-C634-4396-A7C7-65891C99090D}">
      <dgm:prSet/>
      <dgm:spPr/>
      <dgm:t>
        <a:bodyPr/>
        <a:lstStyle/>
        <a:p>
          <a:pPr latinLnBrk="1"/>
          <a:endParaRPr lang="ko-KR" altLang="en-US"/>
        </a:p>
      </dgm:t>
    </dgm:pt>
    <dgm:pt modelId="{77BA0E3F-6BC3-4F12-8777-F312D8C85929}" type="sibTrans" cxnId="{E31A2D31-C634-4396-A7C7-65891C99090D}">
      <dgm:prSet/>
      <dgm:spPr/>
      <dgm:t>
        <a:bodyPr/>
        <a:lstStyle/>
        <a:p>
          <a:pPr latinLnBrk="1"/>
          <a:endParaRPr lang="ko-KR" altLang="en-US"/>
        </a:p>
      </dgm:t>
    </dgm:pt>
    <dgm:pt modelId="{2CD36244-D4AC-44D9-8652-DC912C8AB55C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1FC4A210-94DA-4263-BE9B-68958DB06D87}" type="parTrans" cxnId="{5B54FD3D-560C-4115-8FB2-60A7A0E0B294}">
      <dgm:prSet/>
      <dgm:spPr/>
      <dgm:t>
        <a:bodyPr/>
        <a:lstStyle/>
        <a:p>
          <a:pPr latinLnBrk="1"/>
          <a:endParaRPr lang="ko-KR" altLang="en-US"/>
        </a:p>
      </dgm:t>
    </dgm:pt>
    <dgm:pt modelId="{52B5709B-1335-465D-83DE-F6113ECEFF28}" type="sibTrans" cxnId="{5B54FD3D-560C-4115-8FB2-60A7A0E0B294}">
      <dgm:prSet/>
      <dgm:spPr/>
      <dgm:t>
        <a:bodyPr/>
        <a:lstStyle/>
        <a:p>
          <a:pPr latinLnBrk="1"/>
          <a:endParaRPr lang="ko-KR" altLang="en-US"/>
        </a:p>
      </dgm:t>
    </dgm:pt>
    <dgm:pt modelId="{A9024BFA-8ADA-4256-BBA2-64C7A986EF55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3F1B9DB6-3959-4E46-A4DC-61858EE5A3B8}" type="parTrans" cxnId="{73062776-FD7B-4592-B071-F35D63C415F0}">
      <dgm:prSet/>
      <dgm:spPr/>
      <dgm:t>
        <a:bodyPr/>
        <a:lstStyle/>
        <a:p>
          <a:pPr latinLnBrk="1"/>
          <a:endParaRPr lang="ko-KR" altLang="en-US"/>
        </a:p>
      </dgm:t>
    </dgm:pt>
    <dgm:pt modelId="{725BCD7A-64DE-49EF-AD23-396EDD5199F4}" type="sibTrans" cxnId="{73062776-FD7B-4592-B071-F35D63C415F0}">
      <dgm:prSet/>
      <dgm:spPr/>
      <dgm:t>
        <a:bodyPr/>
        <a:lstStyle/>
        <a:p>
          <a:pPr latinLnBrk="1"/>
          <a:endParaRPr lang="ko-KR" altLang="en-US"/>
        </a:p>
      </dgm:t>
    </dgm:pt>
    <dgm:pt modelId="{9B5D0D33-8492-4519-B312-FD4EDFF02E58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68466FAE-6E00-4BAC-A35E-8C8C4C0DBBE4}" type="parTrans" cxnId="{BD6F5176-BEEF-4F49-9D53-074E3CD6E2DD}">
      <dgm:prSet/>
      <dgm:spPr/>
      <dgm:t>
        <a:bodyPr/>
        <a:lstStyle/>
        <a:p>
          <a:pPr latinLnBrk="1"/>
          <a:endParaRPr lang="ko-KR" altLang="en-US"/>
        </a:p>
      </dgm:t>
    </dgm:pt>
    <dgm:pt modelId="{271F8CB9-9834-4D88-8D92-8090240BA750}" type="sibTrans" cxnId="{BD6F5176-BEEF-4F49-9D53-074E3CD6E2DD}">
      <dgm:prSet/>
      <dgm:spPr/>
      <dgm:t>
        <a:bodyPr/>
        <a:lstStyle/>
        <a:p>
          <a:pPr latinLnBrk="1"/>
          <a:endParaRPr lang="ko-KR" altLang="en-US"/>
        </a:p>
      </dgm:t>
    </dgm:pt>
    <dgm:pt modelId="{45E7688A-5E14-4D13-AA28-CAB492F591A3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A10315D-3335-4169-B927-5434890BEF03}" type="parTrans" cxnId="{DAE4FA33-ACCB-4FFB-9F3D-BB38FAEE39D7}">
      <dgm:prSet/>
      <dgm:spPr/>
      <dgm:t>
        <a:bodyPr/>
        <a:lstStyle/>
        <a:p>
          <a:pPr latinLnBrk="1"/>
          <a:endParaRPr lang="ko-KR" altLang="en-US"/>
        </a:p>
      </dgm:t>
    </dgm:pt>
    <dgm:pt modelId="{0CBC1429-07F0-4DC7-BFE9-FD0DECE5CDEC}" type="sibTrans" cxnId="{DAE4FA33-ACCB-4FFB-9F3D-BB38FAEE39D7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B2A52-E7E2-4458-B93A-BFA3B4979208}" type="pres">
      <dgm:prSet presAssocID="{C90D5D0E-183C-49B1-9FA8-E36A6F45C5AB}" presName="hierRoot1" presStyleCnt="0">
        <dgm:presLayoutVars>
          <dgm:hierBranch val="init"/>
        </dgm:presLayoutVars>
      </dgm:prSet>
      <dgm:spPr/>
    </dgm:pt>
    <dgm:pt modelId="{F93BBAE5-583F-47E5-9422-D8AB924AEEF7}" type="pres">
      <dgm:prSet presAssocID="{C90D5D0E-183C-49B1-9FA8-E36A6F45C5AB}" presName="rootComposite1" presStyleCnt="0"/>
      <dgm:spPr/>
    </dgm:pt>
    <dgm:pt modelId="{FF7BBB0C-AB88-436E-9E4E-20E89A9F5963}" type="pres">
      <dgm:prSet presAssocID="{C90D5D0E-183C-49B1-9FA8-E36A6F45C5AB}" presName="rootText1" presStyleLbl="node0" presStyleIdx="0" presStyleCnt="1">
        <dgm:presLayoutVars>
          <dgm:chPref val="3"/>
        </dgm:presLayoutVars>
      </dgm:prSet>
      <dgm:spPr/>
    </dgm:pt>
    <dgm:pt modelId="{BBD4B069-693F-4AA0-B588-9E7DBF283BFE}" type="pres">
      <dgm:prSet presAssocID="{C90D5D0E-183C-49B1-9FA8-E36A6F45C5AB}" presName="rootConnector1" presStyleLbl="node1" presStyleIdx="0" presStyleCnt="0"/>
      <dgm:spPr/>
    </dgm:pt>
    <dgm:pt modelId="{E0600A88-D975-442F-A1D6-11B9CCEEF1DF}" type="pres">
      <dgm:prSet presAssocID="{C90D5D0E-183C-49B1-9FA8-E36A6F45C5AB}" presName="hierChild2" presStyleCnt="0"/>
      <dgm:spPr/>
    </dgm:pt>
    <dgm:pt modelId="{9791B378-B1C0-4D4C-A98E-7039392977C9}" type="pres">
      <dgm:prSet presAssocID="{CB0DB35B-974D-4879-8B80-B124B1CA59A7}" presName="Name64" presStyleLbl="parChTrans1D2" presStyleIdx="0" presStyleCnt="3"/>
      <dgm:spPr/>
    </dgm:pt>
    <dgm:pt modelId="{34774DA8-475F-4D69-A465-AC94F6FCA016}" type="pres">
      <dgm:prSet presAssocID="{FC1940E6-AAE0-4A26-BFD3-5CB36555822D}" presName="hierRoot2" presStyleCnt="0">
        <dgm:presLayoutVars>
          <dgm:hierBranch val="init"/>
        </dgm:presLayoutVars>
      </dgm:prSet>
      <dgm:spPr/>
    </dgm:pt>
    <dgm:pt modelId="{BA1DAC47-58C0-4862-A5A0-85C4B77AE8CA}" type="pres">
      <dgm:prSet presAssocID="{FC1940E6-AAE0-4A26-BFD3-5CB36555822D}" presName="rootComposite" presStyleCnt="0"/>
      <dgm:spPr/>
    </dgm:pt>
    <dgm:pt modelId="{517F8A63-4D31-4526-8A29-BE99E0AB1A0F}" type="pres">
      <dgm:prSet presAssocID="{FC1940E6-AAE0-4A26-BFD3-5CB36555822D}" presName="rootText" presStyleLbl="node2" presStyleIdx="0" presStyleCnt="3">
        <dgm:presLayoutVars>
          <dgm:chPref val="3"/>
        </dgm:presLayoutVars>
      </dgm:prSet>
      <dgm:spPr/>
    </dgm:pt>
    <dgm:pt modelId="{EA6E5E3D-5518-4CA2-9A1C-7B2641FDCED8}" type="pres">
      <dgm:prSet presAssocID="{FC1940E6-AAE0-4A26-BFD3-5CB36555822D}" presName="rootConnector" presStyleLbl="node2" presStyleIdx="0" presStyleCnt="3"/>
      <dgm:spPr/>
    </dgm:pt>
    <dgm:pt modelId="{201D79B9-164D-4DFB-BD8B-6E7AAE452973}" type="pres">
      <dgm:prSet presAssocID="{FC1940E6-AAE0-4A26-BFD3-5CB36555822D}" presName="hierChild4" presStyleCnt="0"/>
      <dgm:spPr/>
    </dgm:pt>
    <dgm:pt modelId="{1588C858-39C9-4259-A1BD-18E4526044B3}" type="pres">
      <dgm:prSet presAssocID="{FC1940E6-AAE0-4A26-BFD3-5CB36555822D}" presName="hierChild5" presStyleCnt="0"/>
      <dgm:spPr/>
    </dgm:pt>
    <dgm:pt modelId="{F141096D-2A44-498F-AC14-59ED54C5F41F}" type="pres">
      <dgm:prSet presAssocID="{6B47BC54-62B0-4C51-BDE8-EC5F3968B18E}" presName="Name64" presStyleLbl="parChTrans1D2" presStyleIdx="1" presStyleCnt="3"/>
      <dgm:spPr/>
    </dgm:pt>
    <dgm:pt modelId="{23AD0F23-B015-4FE0-A285-EA26247745F8}" type="pres">
      <dgm:prSet presAssocID="{A2DA51B4-E800-4067-8939-88B8D5F7D851}" presName="hierRoot2" presStyleCnt="0">
        <dgm:presLayoutVars>
          <dgm:hierBranch val="init"/>
        </dgm:presLayoutVars>
      </dgm:prSet>
      <dgm:spPr/>
    </dgm:pt>
    <dgm:pt modelId="{B39453D8-6B88-4EA8-93F3-0CC6F83C2CDF}" type="pres">
      <dgm:prSet presAssocID="{A2DA51B4-E800-4067-8939-88B8D5F7D851}" presName="rootComposite" presStyleCnt="0"/>
      <dgm:spPr/>
    </dgm:pt>
    <dgm:pt modelId="{4AFAEAD2-0029-4625-A1D4-6BBE879867FF}" type="pres">
      <dgm:prSet presAssocID="{A2DA51B4-E800-4067-8939-88B8D5F7D851}" presName="rootText" presStyleLbl="node2" presStyleIdx="1" presStyleCnt="3">
        <dgm:presLayoutVars>
          <dgm:chPref val="3"/>
        </dgm:presLayoutVars>
      </dgm:prSet>
      <dgm:spPr/>
    </dgm:pt>
    <dgm:pt modelId="{EF665CB8-1892-47F1-95AC-C0DAB9EE65A7}" type="pres">
      <dgm:prSet presAssocID="{A2DA51B4-E800-4067-8939-88B8D5F7D851}" presName="rootConnector" presStyleLbl="node2" presStyleIdx="1" presStyleCnt="3"/>
      <dgm:spPr/>
    </dgm:pt>
    <dgm:pt modelId="{9E035A26-7D36-44E9-863C-584A67F8700E}" type="pres">
      <dgm:prSet presAssocID="{A2DA51B4-E800-4067-8939-88B8D5F7D851}" presName="hierChild4" presStyleCnt="0"/>
      <dgm:spPr/>
    </dgm:pt>
    <dgm:pt modelId="{C5ADBF8A-A052-4022-91A1-85699BC630CD}" type="pres">
      <dgm:prSet presAssocID="{2044D915-D179-4086-816A-EEF9035ABCEE}" presName="Name64" presStyleLbl="parChTrans1D3" presStyleIdx="0" presStyleCnt="6"/>
      <dgm:spPr/>
    </dgm:pt>
    <dgm:pt modelId="{953DD89B-E8F8-456C-B8C4-D55D6825F012}" type="pres">
      <dgm:prSet presAssocID="{A44ADD74-6CC8-4B0C-BCE3-1989D0D6AD92}" presName="hierRoot2" presStyleCnt="0">
        <dgm:presLayoutVars>
          <dgm:hierBranch val="init"/>
        </dgm:presLayoutVars>
      </dgm:prSet>
      <dgm:spPr/>
    </dgm:pt>
    <dgm:pt modelId="{94685CB5-2688-4274-9C3D-B34EC57E1B82}" type="pres">
      <dgm:prSet presAssocID="{A44ADD74-6CC8-4B0C-BCE3-1989D0D6AD92}" presName="rootComposite" presStyleCnt="0"/>
      <dgm:spPr/>
    </dgm:pt>
    <dgm:pt modelId="{9F848BB9-2B67-4E03-A5A5-7AFAA51F42CA}" type="pres">
      <dgm:prSet presAssocID="{A44ADD74-6CC8-4B0C-BCE3-1989D0D6AD92}" presName="rootText" presStyleLbl="node3" presStyleIdx="0" presStyleCnt="6">
        <dgm:presLayoutVars>
          <dgm:chPref val="3"/>
        </dgm:presLayoutVars>
      </dgm:prSet>
      <dgm:spPr/>
    </dgm:pt>
    <dgm:pt modelId="{38A16364-26F0-4C06-A0C1-13337B293749}" type="pres">
      <dgm:prSet presAssocID="{A44ADD74-6CC8-4B0C-BCE3-1989D0D6AD92}" presName="rootConnector" presStyleLbl="node3" presStyleIdx="0" presStyleCnt="6"/>
      <dgm:spPr/>
    </dgm:pt>
    <dgm:pt modelId="{617B445C-7B20-40E6-B33B-C43EE0485F5C}" type="pres">
      <dgm:prSet presAssocID="{A44ADD74-6CC8-4B0C-BCE3-1989D0D6AD92}" presName="hierChild4" presStyleCnt="0"/>
      <dgm:spPr/>
    </dgm:pt>
    <dgm:pt modelId="{8954F20D-177B-424D-810A-86565B04D46A}" type="pres">
      <dgm:prSet presAssocID="{A44ADD74-6CC8-4B0C-BCE3-1989D0D6AD92}" presName="hierChild5" presStyleCnt="0"/>
      <dgm:spPr/>
    </dgm:pt>
    <dgm:pt modelId="{99CED12A-6621-47C1-AEEA-4767F339F600}" type="pres">
      <dgm:prSet presAssocID="{1A4CF90C-63C5-4865-8C24-639B1E1A8F42}" presName="Name64" presStyleLbl="parChTrans1D3" presStyleIdx="1" presStyleCnt="6"/>
      <dgm:spPr/>
    </dgm:pt>
    <dgm:pt modelId="{F6A5A5A8-0B65-493D-949E-EA9C4B109A31}" type="pres">
      <dgm:prSet presAssocID="{5987AB46-ACA1-4F16-B82C-0A5E5CE20D95}" presName="hierRoot2" presStyleCnt="0">
        <dgm:presLayoutVars>
          <dgm:hierBranch val="init"/>
        </dgm:presLayoutVars>
      </dgm:prSet>
      <dgm:spPr/>
    </dgm:pt>
    <dgm:pt modelId="{68EC635C-16B2-429D-A353-41B8C080A727}" type="pres">
      <dgm:prSet presAssocID="{5987AB46-ACA1-4F16-B82C-0A5E5CE20D95}" presName="rootComposite" presStyleCnt="0"/>
      <dgm:spPr/>
    </dgm:pt>
    <dgm:pt modelId="{10A218EF-4102-4C3A-B662-AAA3A542C2CC}" type="pres">
      <dgm:prSet presAssocID="{5987AB46-ACA1-4F16-B82C-0A5E5CE20D95}" presName="rootText" presStyleLbl="node3" presStyleIdx="1" presStyleCnt="6">
        <dgm:presLayoutVars>
          <dgm:chPref val="3"/>
        </dgm:presLayoutVars>
      </dgm:prSet>
      <dgm:spPr/>
    </dgm:pt>
    <dgm:pt modelId="{4D30D5D3-29B8-4897-A78E-FF7A8D248360}" type="pres">
      <dgm:prSet presAssocID="{5987AB46-ACA1-4F16-B82C-0A5E5CE20D95}" presName="rootConnector" presStyleLbl="node3" presStyleIdx="1" presStyleCnt="6"/>
      <dgm:spPr/>
    </dgm:pt>
    <dgm:pt modelId="{EDF8953A-8917-47FD-8ADE-E1C0E952BE32}" type="pres">
      <dgm:prSet presAssocID="{5987AB46-ACA1-4F16-B82C-0A5E5CE20D95}" presName="hierChild4" presStyleCnt="0"/>
      <dgm:spPr/>
    </dgm:pt>
    <dgm:pt modelId="{E4BCB125-07B6-4220-AD6A-EBD81BAC1FF2}" type="pres">
      <dgm:prSet presAssocID="{5987AB46-ACA1-4F16-B82C-0A5E5CE20D95}" presName="hierChild5" presStyleCnt="0"/>
      <dgm:spPr/>
    </dgm:pt>
    <dgm:pt modelId="{B7C994FC-D134-4419-83C4-A92483040D6C}" type="pres">
      <dgm:prSet presAssocID="{1FC4A210-94DA-4263-BE9B-68958DB06D87}" presName="Name64" presStyleLbl="parChTrans1D3" presStyleIdx="2" presStyleCnt="6"/>
      <dgm:spPr/>
    </dgm:pt>
    <dgm:pt modelId="{805A45F8-45D5-41E4-8043-40F25E4FF1F6}" type="pres">
      <dgm:prSet presAssocID="{2CD36244-D4AC-44D9-8652-DC912C8AB55C}" presName="hierRoot2" presStyleCnt="0">
        <dgm:presLayoutVars>
          <dgm:hierBranch val="init"/>
        </dgm:presLayoutVars>
      </dgm:prSet>
      <dgm:spPr/>
    </dgm:pt>
    <dgm:pt modelId="{8E037A06-CE5F-4ABF-9A0E-AD5442FF41A8}" type="pres">
      <dgm:prSet presAssocID="{2CD36244-D4AC-44D9-8652-DC912C8AB55C}" presName="rootComposite" presStyleCnt="0"/>
      <dgm:spPr/>
    </dgm:pt>
    <dgm:pt modelId="{0E22C27D-729E-42A8-A6F0-2D50018A300F}" type="pres">
      <dgm:prSet presAssocID="{2CD36244-D4AC-44D9-8652-DC912C8AB55C}" presName="rootText" presStyleLbl="node3" presStyleIdx="2" presStyleCnt="6">
        <dgm:presLayoutVars>
          <dgm:chPref val="3"/>
        </dgm:presLayoutVars>
      </dgm:prSet>
      <dgm:spPr/>
    </dgm:pt>
    <dgm:pt modelId="{4FBE4B25-EEB7-4249-8C34-7B360A6EF6EB}" type="pres">
      <dgm:prSet presAssocID="{2CD36244-D4AC-44D9-8652-DC912C8AB55C}" presName="rootConnector" presStyleLbl="node3" presStyleIdx="2" presStyleCnt="6"/>
      <dgm:spPr/>
    </dgm:pt>
    <dgm:pt modelId="{85C8AFBB-3E5A-43D3-8011-0EB28D98F7DC}" type="pres">
      <dgm:prSet presAssocID="{2CD36244-D4AC-44D9-8652-DC912C8AB55C}" presName="hierChild4" presStyleCnt="0"/>
      <dgm:spPr/>
    </dgm:pt>
    <dgm:pt modelId="{4DCA212F-E108-4908-A14A-66416F7B0BB9}" type="pres">
      <dgm:prSet presAssocID="{2CD36244-D4AC-44D9-8652-DC912C8AB55C}" presName="hierChild5" presStyleCnt="0"/>
      <dgm:spPr/>
    </dgm:pt>
    <dgm:pt modelId="{DD7C101D-6E21-4442-9C7D-F29887929F58}" type="pres">
      <dgm:prSet presAssocID="{3F1B9DB6-3959-4E46-A4DC-61858EE5A3B8}" presName="Name64" presStyleLbl="parChTrans1D3" presStyleIdx="3" presStyleCnt="6"/>
      <dgm:spPr/>
    </dgm:pt>
    <dgm:pt modelId="{B8D6BD4A-6FCB-4455-A64D-ABA4C22A19CC}" type="pres">
      <dgm:prSet presAssocID="{A9024BFA-8ADA-4256-BBA2-64C7A986EF55}" presName="hierRoot2" presStyleCnt="0">
        <dgm:presLayoutVars>
          <dgm:hierBranch val="init"/>
        </dgm:presLayoutVars>
      </dgm:prSet>
      <dgm:spPr/>
    </dgm:pt>
    <dgm:pt modelId="{959EECF9-F2D8-452F-A3A2-214D7D923546}" type="pres">
      <dgm:prSet presAssocID="{A9024BFA-8ADA-4256-BBA2-64C7A986EF55}" presName="rootComposite" presStyleCnt="0"/>
      <dgm:spPr/>
    </dgm:pt>
    <dgm:pt modelId="{FA5FF68E-0B78-44B7-A7BF-F4779B1B230F}" type="pres">
      <dgm:prSet presAssocID="{A9024BFA-8ADA-4256-BBA2-64C7A986EF55}" presName="rootText" presStyleLbl="node3" presStyleIdx="3" presStyleCnt="6">
        <dgm:presLayoutVars>
          <dgm:chPref val="3"/>
        </dgm:presLayoutVars>
      </dgm:prSet>
      <dgm:spPr/>
    </dgm:pt>
    <dgm:pt modelId="{492C44AA-8707-45C7-9877-D68FACFCECA1}" type="pres">
      <dgm:prSet presAssocID="{A9024BFA-8ADA-4256-BBA2-64C7A986EF55}" presName="rootConnector" presStyleLbl="node3" presStyleIdx="3" presStyleCnt="6"/>
      <dgm:spPr/>
    </dgm:pt>
    <dgm:pt modelId="{4F41828F-6B17-42C7-B0FC-0EF86BD75FF1}" type="pres">
      <dgm:prSet presAssocID="{A9024BFA-8ADA-4256-BBA2-64C7A986EF55}" presName="hierChild4" presStyleCnt="0"/>
      <dgm:spPr/>
    </dgm:pt>
    <dgm:pt modelId="{710CF952-E9C5-4FB2-8A2B-80CFDEDB39B0}" type="pres">
      <dgm:prSet presAssocID="{A9024BFA-8ADA-4256-BBA2-64C7A986EF55}" presName="hierChild5" presStyleCnt="0"/>
      <dgm:spPr/>
    </dgm:pt>
    <dgm:pt modelId="{20AD053E-9469-463C-AEA1-C1A7A03ECD2F}" type="pres">
      <dgm:prSet presAssocID="{68466FAE-6E00-4BAC-A35E-8C8C4C0DBBE4}" presName="Name64" presStyleLbl="parChTrans1D3" presStyleIdx="4" presStyleCnt="6"/>
      <dgm:spPr/>
    </dgm:pt>
    <dgm:pt modelId="{C4684171-30CF-4A92-8C04-CD62F5DDD9CE}" type="pres">
      <dgm:prSet presAssocID="{9B5D0D33-8492-4519-B312-FD4EDFF02E58}" presName="hierRoot2" presStyleCnt="0">
        <dgm:presLayoutVars>
          <dgm:hierBranch val="init"/>
        </dgm:presLayoutVars>
      </dgm:prSet>
      <dgm:spPr/>
    </dgm:pt>
    <dgm:pt modelId="{CCD8821A-E234-4F5D-AF79-1C13DB3D618A}" type="pres">
      <dgm:prSet presAssocID="{9B5D0D33-8492-4519-B312-FD4EDFF02E58}" presName="rootComposite" presStyleCnt="0"/>
      <dgm:spPr/>
    </dgm:pt>
    <dgm:pt modelId="{7E620B49-8F5C-4A3C-A879-60186676C958}" type="pres">
      <dgm:prSet presAssocID="{9B5D0D33-8492-4519-B312-FD4EDFF02E58}" presName="rootText" presStyleLbl="node3" presStyleIdx="4" presStyleCnt="6">
        <dgm:presLayoutVars>
          <dgm:chPref val="3"/>
        </dgm:presLayoutVars>
      </dgm:prSet>
      <dgm:spPr/>
    </dgm:pt>
    <dgm:pt modelId="{CFF2C7B6-0E55-4389-9E8B-B7E606B306CE}" type="pres">
      <dgm:prSet presAssocID="{9B5D0D33-8492-4519-B312-FD4EDFF02E58}" presName="rootConnector" presStyleLbl="node3" presStyleIdx="4" presStyleCnt="6"/>
      <dgm:spPr/>
    </dgm:pt>
    <dgm:pt modelId="{24618B1D-2E73-415D-B1B7-D7850889889A}" type="pres">
      <dgm:prSet presAssocID="{9B5D0D33-8492-4519-B312-FD4EDFF02E58}" presName="hierChild4" presStyleCnt="0"/>
      <dgm:spPr/>
    </dgm:pt>
    <dgm:pt modelId="{20F35823-451E-48CE-9CA2-E1D88407F0D3}" type="pres">
      <dgm:prSet presAssocID="{9B5D0D33-8492-4519-B312-FD4EDFF02E58}" presName="hierChild5" presStyleCnt="0"/>
      <dgm:spPr/>
    </dgm:pt>
    <dgm:pt modelId="{D1757933-DB10-4B91-B623-B86B22C93616}" type="pres">
      <dgm:prSet presAssocID="{0A10315D-3335-4169-B927-5434890BEF03}" presName="Name64" presStyleLbl="parChTrans1D3" presStyleIdx="5" presStyleCnt="6"/>
      <dgm:spPr/>
    </dgm:pt>
    <dgm:pt modelId="{44877562-055F-4BC5-B558-0E1B99604942}" type="pres">
      <dgm:prSet presAssocID="{45E7688A-5E14-4D13-AA28-CAB492F591A3}" presName="hierRoot2" presStyleCnt="0">
        <dgm:presLayoutVars>
          <dgm:hierBranch val="init"/>
        </dgm:presLayoutVars>
      </dgm:prSet>
      <dgm:spPr/>
    </dgm:pt>
    <dgm:pt modelId="{28A4C0FC-145A-487F-8241-066184259518}" type="pres">
      <dgm:prSet presAssocID="{45E7688A-5E14-4D13-AA28-CAB492F591A3}" presName="rootComposite" presStyleCnt="0"/>
      <dgm:spPr/>
    </dgm:pt>
    <dgm:pt modelId="{481D2268-6604-4646-9DD5-F9479BB08ABD}" type="pres">
      <dgm:prSet presAssocID="{45E7688A-5E14-4D13-AA28-CAB492F591A3}" presName="rootText" presStyleLbl="node3" presStyleIdx="5" presStyleCnt="6">
        <dgm:presLayoutVars>
          <dgm:chPref val="3"/>
        </dgm:presLayoutVars>
      </dgm:prSet>
      <dgm:spPr/>
    </dgm:pt>
    <dgm:pt modelId="{1C0E03D9-AF55-4B00-B463-AAC3F478CCB4}" type="pres">
      <dgm:prSet presAssocID="{45E7688A-5E14-4D13-AA28-CAB492F591A3}" presName="rootConnector" presStyleLbl="node3" presStyleIdx="5" presStyleCnt="6"/>
      <dgm:spPr/>
    </dgm:pt>
    <dgm:pt modelId="{38C331F3-FB67-4FC1-A44C-E07F97E585B3}" type="pres">
      <dgm:prSet presAssocID="{45E7688A-5E14-4D13-AA28-CAB492F591A3}" presName="hierChild4" presStyleCnt="0"/>
      <dgm:spPr/>
    </dgm:pt>
    <dgm:pt modelId="{87FF9701-DAAB-4E21-B82A-F5DC29CF9CC8}" type="pres">
      <dgm:prSet presAssocID="{45E7688A-5E14-4D13-AA28-CAB492F591A3}" presName="hierChild5" presStyleCnt="0"/>
      <dgm:spPr/>
    </dgm:pt>
    <dgm:pt modelId="{7821BD54-FEBC-49DB-9BF4-7D8FB7EE5C83}" type="pres">
      <dgm:prSet presAssocID="{A2DA51B4-E800-4067-8939-88B8D5F7D851}" presName="hierChild5" presStyleCnt="0"/>
      <dgm:spPr/>
    </dgm:pt>
    <dgm:pt modelId="{C739EA62-200D-4362-89AD-FC44E0782EC9}" type="pres">
      <dgm:prSet presAssocID="{C29038FC-5AE2-42EF-96EF-ABDA6283F7D6}" presName="Name64" presStyleLbl="parChTrans1D2" presStyleIdx="2" presStyleCnt="3"/>
      <dgm:spPr/>
    </dgm:pt>
    <dgm:pt modelId="{45E770E6-D048-4224-A45D-986ABC173F16}" type="pres">
      <dgm:prSet presAssocID="{B23D6400-4DF3-40AF-9DCC-BD4E65DDC772}" presName="hierRoot2" presStyleCnt="0">
        <dgm:presLayoutVars>
          <dgm:hierBranch val="init"/>
        </dgm:presLayoutVars>
      </dgm:prSet>
      <dgm:spPr/>
    </dgm:pt>
    <dgm:pt modelId="{B961C536-90EF-4331-85DB-83FC06F7FF93}" type="pres">
      <dgm:prSet presAssocID="{B23D6400-4DF3-40AF-9DCC-BD4E65DDC772}" presName="rootComposite" presStyleCnt="0"/>
      <dgm:spPr/>
    </dgm:pt>
    <dgm:pt modelId="{CEA9AC79-0BCE-4642-AA0F-E65B509D9976}" type="pres">
      <dgm:prSet presAssocID="{B23D6400-4DF3-40AF-9DCC-BD4E65DDC772}" presName="rootText" presStyleLbl="node2" presStyleIdx="2" presStyleCnt="3">
        <dgm:presLayoutVars>
          <dgm:chPref val="3"/>
        </dgm:presLayoutVars>
      </dgm:prSet>
      <dgm:spPr/>
    </dgm:pt>
    <dgm:pt modelId="{BE880471-29AD-4B91-8018-A61300019E00}" type="pres">
      <dgm:prSet presAssocID="{B23D6400-4DF3-40AF-9DCC-BD4E65DDC772}" presName="rootConnector" presStyleLbl="node2" presStyleIdx="2" presStyleCnt="3"/>
      <dgm:spPr/>
    </dgm:pt>
    <dgm:pt modelId="{140D311D-D7B6-43C6-B265-D3DAB650D08C}" type="pres">
      <dgm:prSet presAssocID="{B23D6400-4DF3-40AF-9DCC-BD4E65DDC772}" presName="hierChild4" presStyleCnt="0"/>
      <dgm:spPr/>
    </dgm:pt>
    <dgm:pt modelId="{FA2A859D-6E6D-4028-8151-98107FBCC019}" type="pres">
      <dgm:prSet presAssocID="{B23D6400-4DF3-40AF-9DCC-BD4E65DDC772}" presName="hierChild5" presStyleCnt="0"/>
      <dgm:spPr/>
    </dgm:pt>
    <dgm:pt modelId="{62D7B87C-08BD-466A-A0C3-A44EC2CD0544}" type="pres">
      <dgm:prSet presAssocID="{C90D5D0E-183C-49B1-9FA8-E36A6F45C5AB}" presName="hierChild3" presStyleCnt="0"/>
      <dgm:spPr/>
    </dgm:pt>
  </dgm:ptLst>
  <dgm:cxnLst>
    <dgm:cxn modelId="{6A49EB04-4EE6-4711-B2EC-2E9A11106740}" srcId="{A2DA51B4-E800-4067-8939-88B8D5F7D851}" destId="{A44ADD74-6CC8-4B0C-BCE3-1989D0D6AD92}" srcOrd="0" destOrd="0" parTransId="{2044D915-D179-4086-816A-EEF9035ABCEE}" sibTransId="{8329F0E1-5A17-4B6F-B665-8128FE050373}"/>
    <dgm:cxn modelId="{7EDAD20A-A33C-4EAF-8D5E-409BA01ACDFB}" type="presOf" srcId="{FC1940E6-AAE0-4A26-BFD3-5CB36555822D}" destId="{EA6E5E3D-5518-4CA2-9A1C-7B2641FDCED8}" srcOrd="1" destOrd="0" presId="urn:microsoft.com/office/officeart/2009/3/layout/HorizontalOrganizationChart"/>
    <dgm:cxn modelId="{C95C021C-C059-4D7A-B4E5-65554FE7B8EC}" type="presOf" srcId="{1FC4A210-94DA-4263-BE9B-68958DB06D87}" destId="{B7C994FC-D134-4419-83C4-A92483040D6C}" srcOrd="0" destOrd="0" presId="urn:microsoft.com/office/officeart/2009/3/layout/HorizontalOrganizationChart"/>
    <dgm:cxn modelId="{AC98A41D-49BD-4E8B-ADE5-1E73C6A4971C}" srcId="{8AB1115D-F11C-4928-957B-E6AC582508E1}" destId="{C90D5D0E-183C-49B1-9FA8-E36A6F45C5AB}" srcOrd="0" destOrd="0" parTransId="{A07E087E-7DA2-49D1-AF00-E08966E6029B}" sibTransId="{C4210363-83D1-4CAE-A530-3F9712761BF0}"/>
    <dgm:cxn modelId="{A3873F23-A279-406F-BE1C-C8A70AA1D9A7}" type="presOf" srcId="{2CD36244-D4AC-44D9-8652-DC912C8AB55C}" destId="{0E22C27D-729E-42A8-A6F0-2D50018A300F}" srcOrd="0" destOrd="0" presId="urn:microsoft.com/office/officeart/2009/3/layout/HorizontalOrganizationChart"/>
    <dgm:cxn modelId="{EE582F2A-BF1C-463E-BA6D-F4BAACFBEEB2}" type="presOf" srcId="{2044D915-D179-4086-816A-EEF9035ABCEE}" destId="{C5ADBF8A-A052-4022-91A1-85699BC630CD}" srcOrd="0" destOrd="0" presId="urn:microsoft.com/office/officeart/2009/3/layout/HorizontalOrganizationChart"/>
    <dgm:cxn modelId="{6EA8212E-20F2-48B4-BB9C-929FB1E0AE28}" type="presOf" srcId="{3F1B9DB6-3959-4E46-A4DC-61858EE5A3B8}" destId="{DD7C101D-6E21-4442-9C7D-F29887929F58}" srcOrd="0" destOrd="0" presId="urn:microsoft.com/office/officeart/2009/3/layout/HorizontalOrganizationChart"/>
    <dgm:cxn modelId="{B6AABE2F-A47D-424B-9C4B-E4B53808D2B0}" srcId="{C90D5D0E-183C-49B1-9FA8-E36A6F45C5AB}" destId="{A2DA51B4-E800-4067-8939-88B8D5F7D851}" srcOrd="1" destOrd="0" parTransId="{6B47BC54-62B0-4C51-BDE8-EC5F3968B18E}" sibTransId="{105E20F0-6187-42D6-820C-B3C00BB8C9C3}"/>
    <dgm:cxn modelId="{E31A2D31-C634-4396-A7C7-65891C99090D}" srcId="{A2DA51B4-E800-4067-8939-88B8D5F7D851}" destId="{5987AB46-ACA1-4F16-B82C-0A5E5CE20D95}" srcOrd="1" destOrd="0" parTransId="{1A4CF90C-63C5-4865-8C24-639B1E1A8F42}" sibTransId="{77BA0E3F-6BC3-4F12-8777-F312D8C85929}"/>
    <dgm:cxn modelId="{E24C1232-05DB-44E7-88D0-1F74A7DBB221}" type="presOf" srcId="{2CD36244-D4AC-44D9-8652-DC912C8AB55C}" destId="{4FBE4B25-EEB7-4249-8C34-7B360A6EF6EB}" srcOrd="1" destOrd="0" presId="urn:microsoft.com/office/officeart/2009/3/layout/HorizontalOrganizationChart"/>
    <dgm:cxn modelId="{D1BDBE32-A1D9-4FA0-AC46-5C0BE492CA11}" type="presOf" srcId="{6B47BC54-62B0-4C51-BDE8-EC5F3968B18E}" destId="{F141096D-2A44-498F-AC14-59ED54C5F41F}" srcOrd="0" destOrd="0" presId="urn:microsoft.com/office/officeart/2009/3/layout/HorizontalOrganizationChart"/>
    <dgm:cxn modelId="{DAE4FA33-ACCB-4FFB-9F3D-BB38FAEE39D7}" srcId="{A2DA51B4-E800-4067-8939-88B8D5F7D851}" destId="{45E7688A-5E14-4D13-AA28-CAB492F591A3}" srcOrd="5" destOrd="0" parTransId="{0A10315D-3335-4169-B927-5434890BEF03}" sibTransId="{0CBC1429-07F0-4DC7-BFE9-FD0DECE5CDEC}"/>
    <dgm:cxn modelId="{6E936C39-8739-4066-B3D7-79118B6289BE}" type="presOf" srcId="{45E7688A-5E14-4D13-AA28-CAB492F591A3}" destId="{1C0E03D9-AF55-4B00-B463-AAC3F478CCB4}" srcOrd="1" destOrd="0" presId="urn:microsoft.com/office/officeart/2009/3/layout/HorizontalOrganizationChart"/>
    <dgm:cxn modelId="{5B54FD3D-560C-4115-8FB2-60A7A0E0B294}" srcId="{A2DA51B4-E800-4067-8939-88B8D5F7D851}" destId="{2CD36244-D4AC-44D9-8652-DC912C8AB55C}" srcOrd="2" destOrd="0" parTransId="{1FC4A210-94DA-4263-BE9B-68958DB06D87}" sibTransId="{52B5709B-1335-465D-83DE-F6113ECEFF28}"/>
    <dgm:cxn modelId="{F3F3426A-0A68-4444-A764-4704CE7C068C}" srcId="{C90D5D0E-183C-49B1-9FA8-E36A6F45C5AB}" destId="{B23D6400-4DF3-40AF-9DCC-BD4E65DDC772}" srcOrd="2" destOrd="0" parTransId="{C29038FC-5AE2-42EF-96EF-ABDA6283F7D6}" sibTransId="{83DE1551-2B5E-4490-AA47-9D2C6E31AFC2}"/>
    <dgm:cxn modelId="{B6BE124D-ABC0-4F59-9DF4-7C53DCFED675}" type="presOf" srcId="{B23D6400-4DF3-40AF-9DCC-BD4E65DDC772}" destId="{BE880471-29AD-4B91-8018-A61300019E00}" srcOrd="1" destOrd="0" presId="urn:microsoft.com/office/officeart/2009/3/layout/HorizontalOrganizationChart"/>
    <dgm:cxn modelId="{2CA60450-F229-4041-9350-285B8CAC3DEC}" type="presOf" srcId="{0A10315D-3335-4169-B927-5434890BEF03}" destId="{D1757933-DB10-4B91-B623-B86B22C93616}" srcOrd="0" destOrd="0" presId="urn:microsoft.com/office/officeart/2009/3/layout/HorizontalOrganizationChart"/>
    <dgm:cxn modelId="{88592755-FA96-488B-9420-9DD811B992C6}" type="presOf" srcId="{68466FAE-6E00-4BAC-A35E-8C8C4C0DBBE4}" destId="{20AD053E-9469-463C-AEA1-C1A7A03ECD2F}" srcOrd="0" destOrd="0" presId="urn:microsoft.com/office/officeart/2009/3/layout/HorizontalOrganizationChart"/>
    <dgm:cxn modelId="{73062776-FD7B-4592-B071-F35D63C415F0}" srcId="{A2DA51B4-E800-4067-8939-88B8D5F7D851}" destId="{A9024BFA-8ADA-4256-BBA2-64C7A986EF55}" srcOrd="3" destOrd="0" parTransId="{3F1B9DB6-3959-4E46-A4DC-61858EE5A3B8}" sibTransId="{725BCD7A-64DE-49EF-AD23-396EDD5199F4}"/>
    <dgm:cxn modelId="{BD6F5176-BEEF-4F49-9D53-074E3CD6E2DD}" srcId="{A2DA51B4-E800-4067-8939-88B8D5F7D851}" destId="{9B5D0D33-8492-4519-B312-FD4EDFF02E58}" srcOrd="4" destOrd="0" parTransId="{68466FAE-6E00-4BAC-A35E-8C8C4C0DBBE4}" sibTransId="{271F8CB9-9834-4D88-8D92-8090240BA750}"/>
    <dgm:cxn modelId="{4109B181-0E0E-4C6F-B294-628E63DF4795}" type="presOf" srcId="{1A4CF90C-63C5-4865-8C24-639B1E1A8F42}" destId="{99CED12A-6621-47C1-AEEA-4767F339F600}" srcOrd="0" destOrd="0" presId="urn:microsoft.com/office/officeart/2009/3/layout/HorizontalOrganizationChart"/>
    <dgm:cxn modelId="{72F4FC87-FA1D-49AF-B94C-12FD840B5123}" type="presOf" srcId="{A44ADD74-6CC8-4B0C-BCE3-1989D0D6AD92}" destId="{38A16364-26F0-4C06-A0C1-13337B293749}" srcOrd="1" destOrd="0" presId="urn:microsoft.com/office/officeart/2009/3/layout/HorizontalOrganizationChart"/>
    <dgm:cxn modelId="{C58C0C91-7BF1-4F6A-9013-3118CB6B7153}" type="presOf" srcId="{5987AB46-ACA1-4F16-B82C-0A5E5CE20D95}" destId="{4D30D5D3-29B8-4897-A78E-FF7A8D248360}" srcOrd="1" destOrd="0" presId="urn:microsoft.com/office/officeart/2009/3/layout/HorizontalOrganizationChart"/>
    <dgm:cxn modelId="{39AEA991-C6FF-46A9-A508-83B5729CC5A7}" type="presOf" srcId="{9B5D0D33-8492-4519-B312-FD4EDFF02E58}" destId="{7E620B49-8F5C-4A3C-A879-60186676C958}" srcOrd="0" destOrd="0" presId="urn:microsoft.com/office/officeart/2009/3/layout/HorizontalOrganizationChart"/>
    <dgm:cxn modelId="{63977496-E9EF-4102-A49E-FFBBA5558A30}" type="presOf" srcId="{A2DA51B4-E800-4067-8939-88B8D5F7D851}" destId="{4AFAEAD2-0029-4625-A1D4-6BBE879867FF}" srcOrd="0" destOrd="0" presId="urn:microsoft.com/office/officeart/2009/3/layout/HorizontalOrganizationChart"/>
    <dgm:cxn modelId="{8B1DBE98-6277-463B-84DB-340A6742F61F}" type="presOf" srcId="{A2DA51B4-E800-4067-8939-88B8D5F7D851}" destId="{EF665CB8-1892-47F1-95AC-C0DAB9EE65A7}" srcOrd="1" destOrd="0" presId="urn:microsoft.com/office/officeart/2009/3/layout/HorizontalOrganizationChart"/>
    <dgm:cxn modelId="{012B75A6-8395-443E-A139-3E5A6B106F95}" type="presOf" srcId="{C90D5D0E-183C-49B1-9FA8-E36A6F45C5AB}" destId="{BBD4B069-693F-4AA0-B588-9E7DBF283BFE}" srcOrd="1" destOrd="0" presId="urn:microsoft.com/office/officeart/2009/3/layout/HorizontalOrganizationChart"/>
    <dgm:cxn modelId="{3F7F8EB1-8EE0-492F-8F00-79D394EF48AC}" type="presOf" srcId="{FC1940E6-AAE0-4A26-BFD3-5CB36555822D}" destId="{517F8A63-4D31-4526-8A29-BE99E0AB1A0F}" srcOrd="0" destOrd="0" presId="urn:microsoft.com/office/officeart/2009/3/layout/HorizontalOrganizationChart"/>
    <dgm:cxn modelId="{36924AB3-4163-4583-95A0-E70357968CE3}" type="presOf" srcId="{C90D5D0E-183C-49B1-9FA8-E36A6F45C5AB}" destId="{FF7BBB0C-AB88-436E-9E4E-20E89A9F5963}" srcOrd="0" destOrd="0" presId="urn:microsoft.com/office/officeart/2009/3/layout/HorizontalOrganizationChart"/>
    <dgm:cxn modelId="{F09D66C1-9E99-464E-8383-EE5E21674B14}" type="presOf" srcId="{5987AB46-ACA1-4F16-B82C-0A5E5CE20D95}" destId="{10A218EF-4102-4C3A-B662-AAA3A542C2CC}" srcOrd="0" destOrd="0" presId="urn:microsoft.com/office/officeart/2009/3/layout/HorizontalOrganizationChart"/>
    <dgm:cxn modelId="{2DA7B7C4-22A2-4ED6-825F-78B5FFFA20F3}" type="presOf" srcId="{C29038FC-5AE2-42EF-96EF-ABDA6283F7D6}" destId="{C739EA62-200D-4362-89AD-FC44E0782EC9}" srcOrd="0" destOrd="0" presId="urn:microsoft.com/office/officeart/2009/3/layout/HorizontalOrganizationChart"/>
    <dgm:cxn modelId="{DF036FD6-653B-4384-AA1B-76F71B24024D}" srcId="{C90D5D0E-183C-49B1-9FA8-E36A6F45C5AB}" destId="{FC1940E6-AAE0-4A26-BFD3-5CB36555822D}" srcOrd="0" destOrd="0" parTransId="{CB0DB35B-974D-4879-8B80-B124B1CA59A7}" sibTransId="{B8ED824F-84C7-428E-A3C3-8926DA8A4E66}"/>
    <dgm:cxn modelId="{859239D8-EA38-4BA3-AC55-FA8C1EFE65D6}" type="presOf" srcId="{9B5D0D33-8492-4519-B312-FD4EDFF02E58}" destId="{CFF2C7B6-0E55-4389-9E8B-B7E606B306CE}" srcOrd="1" destOrd="0" presId="urn:microsoft.com/office/officeart/2009/3/layout/HorizontalOrganizationChart"/>
    <dgm:cxn modelId="{DDCB3ADE-0CCB-45FE-A015-5F6C7BAF591D}" type="presOf" srcId="{B23D6400-4DF3-40AF-9DCC-BD4E65DDC772}" destId="{CEA9AC79-0BCE-4642-AA0F-E65B509D9976}" srcOrd="0" destOrd="0" presId="urn:microsoft.com/office/officeart/2009/3/layout/HorizontalOrganizationChart"/>
    <dgm:cxn modelId="{544A07E2-6382-4D93-8675-93C28FEACFDA}" type="presOf" srcId="{45E7688A-5E14-4D13-AA28-CAB492F591A3}" destId="{481D2268-6604-4646-9DD5-F9479BB08ABD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BF0067EA-2F82-4B46-BA2F-9248045C9A4A}" type="presOf" srcId="{CB0DB35B-974D-4879-8B80-B124B1CA59A7}" destId="{9791B378-B1C0-4D4C-A98E-7039392977C9}" srcOrd="0" destOrd="0" presId="urn:microsoft.com/office/officeart/2009/3/layout/HorizontalOrganizationChart"/>
    <dgm:cxn modelId="{5F7635F2-1D23-4232-8258-10A92B4AF2AF}" type="presOf" srcId="{A44ADD74-6CC8-4B0C-BCE3-1989D0D6AD92}" destId="{9F848BB9-2B67-4E03-A5A5-7AFAA51F42CA}" srcOrd="0" destOrd="0" presId="urn:microsoft.com/office/officeart/2009/3/layout/HorizontalOrganizationChart"/>
    <dgm:cxn modelId="{FAE67EFE-58B8-465C-BE20-8A720A26251C}" type="presOf" srcId="{A9024BFA-8ADA-4256-BBA2-64C7A986EF55}" destId="{FA5FF68E-0B78-44B7-A7BF-F4779B1B230F}" srcOrd="0" destOrd="0" presId="urn:microsoft.com/office/officeart/2009/3/layout/HorizontalOrganizationChart"/>
    <dgm:cxn modelId="{B8B3A3FF-BFCB-4C71-9A8D-DFED244E38FA}" type="presOf" srcId="{A9024BFA-8ADA-4256-BBA2-64C7A986EF55}" destId="{492C44AA-8707-45C7-9877-D68FACFCECA1}" srcOrd="1" destOrd="0" presId="urn:microsoft.com/office/officeart/2009/3/layout/HorizontalOrganizationChart"/>
    <dgm:cxn modelId="{C2EC92DF-41A5-45B3-A7A9-0753DFC623D0}" type="presParOf" srcId="{22556EA6-33FA-4E58-8293-7F460D659C0C}" destId="{661B2A52-E7E2-4458-B93A-BFA3B4979208}" srcOrd="0" destOrd="0" presId="urn:microsoft.com/office/officeart/2009/3/layout/HorizontalOrganizationChart"/>
    <dgm:cxn modelId="{6B61E631-EE5B-4D65-B90F-5DE095DD92FF}" type="presParOf" srcId="{661B2A52-E7E2-4458-B93A-BFA3B4979208}" destId="{F93BBAE5-583F-47E5-9422-D8AB924AEEF7}" srcOrd="0" destOrd="0" presId="urn:microsoft.com/office/officeart/2009/3/layout/HorizontalOrganizationChart"/>
    <dgm:cxn modelId="{F5350653-126B-4F8C-8671-1468EE4D60CD}" type="presParOf" srcId="{F93BBAE5-583F-47E5-9422-D8AB924AEEF7}" destId="{FF7BBB0C-AB88-436E-9E4E-20E89A9F5963}" srcOrd="0" destOrd="0" presId="urn:microsoft.com/office/officeart/2009/3/layout/HorizontalOrganizationChart"/>
    <dgm:cxn modelId="{FD3AFF7E-5F8E-42CB-8186-979C8F80A1DB}" type="presParOf" srcId="{F93BBAE5-583F-47E5-9422-D8AB924AEEF7}" destId="{BBD4B069-693F-4AA0-B588-9E7DBF283BFE}" srcOrd="1" destOrd="0" presId="urn:microsoft.com/office/officeart/2009/3/layout/HorizontalOrganizationChart"/>
    <dgm:cxn modelId="{BCD81FCC-9A00-487F-9188-F73D01554B63}" type="presParOf" srcId="{661B2A52-E7E2-4458-B93A-BFA3B4979208}" destId="{E0600A88-D975-442F-A1D6-11B9CCEEF1DF}" srcOrd="1" destOrd="0" presId="urn:microsoft.com/office/officeart/2009/3/layout/HorizontalOrganizationChart"/>
    <dgm:cxn modelId="{59A1582A-CFF8-4BBE-B6A2-2D5F0E8D7669}" type="presParOf" srcId="{E0600A88-D975-442F-A1D6-11B9CCEEF1DF}" destId="{9791B378-B1C0-4D4C-A98E-7039392977C9}" srcOrd="0" destOrd="0" presId="urn:microsoft.com/office/officeart/2009/3/layout/HorizontalOrganizationChart"/>
    <dgm:cxn modelId="{3DB97CA4-30CA-4D98-A958-4ACEF59406CC}" type="presParOf" srcId="{E0600A88-D975-442F-A1D6-11B9CCEEF1DF}" destId="{34774DA8-475F-4D69-A465-AC94F6FCA016}" srcOrd="1" destOrd="0" presId="urn:microsoft.com/office/officeart/2009/3/layout/HorizontalOrganizationChart"/>
    <dgm:cxn modelId="{B6FCE8BD-5EA4-4A59-A0EB-FB76054A066F}" type="presParOf" srcId="{34774DA8-475F-4D69-A465-AC94F6FCA016}" destId="{BA1DAC47-58C0-4862-A5A0-85C4B77AE8CA}" srcOrd="0" destOrd="0" presId="urn:microsoft.com/office/officeart/2009/3/layout/HorizontalOrganizationChart"/>
    <dgm:cxn modelId="{AA805820-28A3-4449-8893-DC9285D08CCF}" type="presParOf" srcId="{BA1DAC47-58C0-4862-A5A0-85C4B77AE8CA}" destId="{517F8A63-4D31-4526-8A29-BE99E0AB1A0F}" srcOrd="0" destOrd="0" presId="urn:microsoft.com/office/officeart/2009/3/layout/HorizontalOrganizationChart"/>
    <dgm:cxn modelId="{9BA18538-ABA9-4284-8E2E-944B4603D958}" type="presParOf" srcId="{BA1DAC47-58C0-4862-A5A0-85C4B77AE8CA}" destId="{EA6E5E3D-5518-4CA2-9A1C-7B2641FDCED8}" srcOrd="1" destOrd="0" presId="urn:microsoft.com/office/officeart/2009/3/layout/HorizontalOrganizationChart"/>
    <dgm:cxn modelId="{EF014495-F5B9-400B-8A88-A185CD59CDCF}" type="presParOf" srcId="{34774DA8-475F-4D69-A465-AC94F6FCA016}" destId="{201D79B9-164D-4DFB-BD8B-6E7AAE452973}" srcOrd="1" destOrd="0" presId="urn:microsoft.com/office/officeart/2009/3/layout/HorizontalOrganizationChart"/>
    <dgm:cxn modelId="{DF5EA14C-1827-4894-AA7A-233913041EDD}" type="presParOf" srcId="{34774DA8-475F-4D69-A465-AC94F6FCA016}" destId="{1588C858-39C9-4259-A1BD-18E4526044B3}" srcOrd="2" destOrd="0" presId="urn:microsoft.com/office/officeart/2009/3/layout/HorizontalOrganizationChart"/>
    <dgm:cxn modelId="{BE4D3747-07FA-47D1-9CA4-439F6E1DF217}" type="presParOf" srcId="{E0600A88-D975-442F-A1D6-11B9CCEEF1DF}" destId="{F141096D-2A44-498F-AC14-59ED54C5F41F}" srcOrd="2" destOrd="0" presId="urn:microsoft.com/office/officeart/2009/3/layout/HorizontalOrganizationChart"/>
    <dgm:cxn modelId="{F03FD9E5-756C-4508-BB8A-B8DDFE604C55}" type="presParOf" srcId="{E0600A88-D975-442F-A1D6-11B9CCEEF1DF}" destId="{23AD0F23-B015-4FE0-A285-EA26247745F8}" srcOrd="3" destOrd="0" presId="urn:microsoft.com/office/officeart/2009/3/layout/HorizontalOrganizationChart"/>
    <dgm:cxn modelId="{BDAD8117-27ED-4BB6-B729-3CD86EDEFE19}" type="presParOf" srcId="{23AD0F23-B015-4FE0-A285-EA26247745F8}" destId="{B39453D8-6B88-4EA8-93F3-0CC6F83C2CDF}" srcOrd="0" destOrd="0" presId="urn:microsoft.com/office/officeart/2009/3/layout/HorizontalOrganizationChart"/>
    <dgm:cxn modelId="{4149E407-5749-47A1-AC92-43343F747FA9}" type="presParOf" srcId="{B39453D8-6B88-4EA8-93F3-0CC6F83C2CDF}" destId="{4AFAEAD2-0029-4625-A1D4-6BBE879867FF}" srcOrd="0" destOrd="0" presId="urn:microsoft.com/office/officeart/2009/3/layout/HorizontalOrganizationChart"/>
    <dgm:cxn modelId="{58AE2397-19F9-4D3F-A432-01A32CFAD3CE}" type="presParOf" srcId="{B39453D8-6B88-4EA8-93F3-0CC6F83C2CDF}" destId="{EF665CB8-1892-47F1-95AC-C0DAB9EE65A7}" srcOrd="1" destOrd="0" presId="urn:microsoft.com/office/officeart/2009/3/layout/HorizontalOrganizationChart"/>
    <dgm:cxn modelId="{EF9BD712-1FD8-4739-8C22-AA7A7F399EAF}" type="presParOf" srcId="{23AD0F23-B015-4FE0-A285-EA26247745F8}" destId="{9E035A26-7D36-44E9-863C-584A67F8700E}" srcOrd="1" destOrd="0" presId="urn:microsoft.com/office/officeart/2009/3/layout/HorizontalOrganizationChart"/>
    <dgm:cxn modelId="{1299924B-FA83-493D-B124-AF1E30AF2E50}" type="presParOf" srcId="{9E035A26-7D36-44E9-863C-584A67F8700E}" destId="{C5ADBF8A-A052-4022-91A1-85699BC630CD}" srcOrd="0" destOrd="0" presId="urn:microsoft.com/office/officeart/2009/3/layout/HorizontalOrganizationChart"/>
    <dgm:cxn modelId="{F21168F9-566F-4045-862E-2E830D95AC10}" type="presParOf" srcId="{9E035A26-7D36-44E9-863C-584A67F8700E}" destId="{953DD89B-E8F8-456C-B8C4-D55D6825F012}" srcOrd="1" destOrd="0" presId="urn:microsoft.com/office/officeart/2009/3/layout/HorizontalOrganizationChart"/>
    <dgm:cxn modelId="{FECD01CA-B382-4974-BA8E-F29578FFFB03}" type="presParOf" srcId="{953DD89B-E8F8-456C-B8C4-D55D6825F012}" destId="{94685CB5-2688-4274-9C3D-B34EC57E1B82}" srcOrd="0" destOrd="0" presId="urn:microsoft.com/office/officeart/2009/3/layout/HorizontalOrganizationChart"/>
    <dgm:cxn modelId="{7E0F5605-CCD1-4A4D-966D-91BCB8A44AD6}" type="presParOf" srcId="{94685CB5-2688-4274-9C3D-B34EC57E1B82}" destId="{9F848BB9-2B67-4E03-A5A5-7AFAA51F42CA}" srcOrd="0" destOrd="0" presId="urn:microsoft.com/office/officeart/2009/3/layout/HorizontalOrganizationChart"/>
    <dgm:cxn modelId="{7C287274-E4DC-483B-9FCD-2A1053A363F5}" type="presParOf" srcId="{94685CB5-2688-4274-9C3D-B34EC57E1B82}" destId="{38A16364-26F0-4C06-A0C1-13337B293749}" srcOrd="1" destOrd="0" presId="urn:microsoft.com/office/officeart/2009/3/layout/HorizontalOrganizationChart"/>
    <dgm:cxn modelId="{0043AEF8-6015-40B4-9DFD-173A24B1D1BC}" type="presParOf" srcId="{953DD89B-E8F8-456C-B8C4-D55D6825F012}" destId="{617B445C-7B20-40E6-B33B-C43EE0485F5C}" srcOrd="1" destOrd="0" presId="urn:microsoft.com/office/officeart/2009/3/layout/HorizontalOrganizationChart"/>
    <dgm:cxn modelId="{AC992E29-ABA8-4E0F-A62B-B1F59A6DDCF9}" type="presParOf" srcId="{953DD89B-E8F8-456C-B8C4-D55D6825F012}" destId="{8954F20D-177B-424D-810A-86565B04D46A}" srcOrd="2" destOrd="0" presId="urn:microsoft.com/office/officeart/2009/3/layout/HorizontalOrganizationChart"/>
    <dgm:cxn modelId="{394E1507-702B-476F-BB5A-5118A03D4FC4}" type="presParOf" srcId="{9E035A26-7D36-44E9-863C-584A67F8700E}" destId="{99CED12A-6621-47C1-AEEA-4767F339F600}" srcOrd="2" destOrd="0" presId="urn:microsoft.com/office/officeart/2009/3/layout/HorizontalOrganizationChart"/>
    <dgm:cxn modelId="{EB67A881-6B0F-43C3-949A-6D7DB70AEBA6}" type="presParOf" srcId="{9E035A26-7D36-44E9-863C-584A67F8700E}" destId="{F6A5A5A8-0B65-493D-949E-EA9C4B109A31}" srcOrd="3" destOrd="0" presId="urn:microsoft.com/office/officeart/2009/3/layout/HorizontalOrganizationChart"/>
    <dgm:cxn modelId="{0CC15404-519D-481B-B38D-15E8FB77BA6F}" type="presParOf" srcId="{F6A5A5A8-0B65-493D-949E-EA9C4B109A31}" destId="{68EC635C-16B2-429D-A353-41B8C080A727}" srcOrd="0" destOrd="0" presId="urn:microsoft.com/office/officeart/2009/3/layout/HorizontalOrganizationChart"/>
    <dgm:cxn modelId="{9C13C48F-7E4E-47D3-9E56-F24C691B5060}" type="presParOf" srcId="{68EC635C-16B2-429D-A353-41B8C080A727}" destId="{10A218EF-4102-4C3A-B662-AAA3A542C2CC}" srcOrd="0" destOrd="0" presId="urn:microsoft.com/office/officeart/2009/3/layout/HorizontalOrganizationChart"/>
    <dgm:cxn modelId="{BA40FE32-2605-42E0-A2A4-883085085076}" type="presParOf" srcId="{68EC635C-16B2-429D-A353-41B8C080A727}" destId="{4D30D5D3-29B8-4897-A78E-FF7A8D248360}" srcOrd="1" destOrd="0" presId="urn:microsoft.com/office/officeart/2009/3/layout/HorizontalOrganizationChart"/>
    <dgm:cxn modelId="{A443038D-0CAF-4AF7-868F-29D60DAEF99B}" type="presParOf" srcId="{F6A5A5A8-0B65-493D-949E-EA9C4B109A31}" destId="{EDF8953A-8917-47FD-8ADE-E1C0E952BE32}" srcOrd="1" destOrd="0" presId="urn:microsoft.com/office/officeart/2009/3/layout/HorizontalOrganizationChart"/>
    <dgm:cxn modelId="{607D072A-9D72-4FD8-96B7-EEB5655DA5A0}" type="presParOf" srcId="{F6A5A5A8-0B65-493D-949E-EA9C4B109A31}" destId="{E4BCB125-07B6-4220-AD6A-EBD81BAC1FF2}" srcOrd="2" destOrd="0" presId="urn:microsoft.com/office/officeart/2009/3/layout/HorizontalOrganizationChart"/>
    <dgm:cxn modelId="{D750A0A6-4D01-4ADC-B052-A983BC8D2338}" type="presParOf" srcId="{9E035A26-7D36-44E9-863C-584A67F8700E}" destId="{B7C994FC-D134-4419-83C4-A92483040D6C}" srcOrd="4" destOrd="0" presId="urn:microsoft.com/office/officeart/2009/3/layout/HorizontalOrganizationChart"/>
    <dgm:cxn modelId="{621D2BD6-79F8-4A56-89D7-A46FA1344B64}" type="presParOf" srcId="{9E035A26-7D36-44E9-863C-584A67F8700E}" destId="{805A45F8-45D5-41E4-8043-40F25E4FF1F6}" srcOrd="5" destOrd="0" presId="urn:microsoft.com/office/officeart/2009/3/layout/HorizontalOrganizationChart"/>
    <dgm:cxn modelId="{AFAAAD84-6589-4CD8-B790-8475DFF80292}" type="presParOf" srcId="{805A45F8-45D5-41E4-8043-40F25E4FF1F6}" destId="{8E037A06-CE5F-4ABF-9A0E-AD5442FF41A8}" srcOrd="0" destOrd="0" presId="urn:microsoft.com/office/officeart/2009/3/layout/HorizontalOrganizationChart"/>
    <dgm:cxn modelId="{DCCB905E-0F44-41FF-A958-D3FB61C6587B}" type="presParOf" srcId="{8E037A06-CE5F-4ABF-9A0E-AD5442FF41A8}" destId="{0E22C27D-729E-42A8-A6F0-2D50018A300F}" srcOrd="0" destOrd="0" presId="urn:microsoft.com/office/officeart/2009/3/layout/HorizontalOrganizationChart"/>
    <dgm:cxn modelId="{294C83BC-BF98-46B4-8A43-D4F7ACF652FA}" type="presParOf" srcId="{8E037A06-CE5F-4ABF-9A0E-AD5442FF41A8}" destId="{4FBE4B25-EEB7-4249-8C34-7B360A6EF6EB}" srcOrd="1" destOrd="0" presId="urn:microsoft.com/office/officeart/2009/3/layout/HorizontalOrganizationChart"/>
    <dgm:cxn modelId="{B0C25C3B-7335-4CC6-B99F-CD9FE26DB033}" type="presParOf" srcId="{805A45F8-45D5-41E4-8043-40F25E4FF1F6}" destId="{85C8AFBB-3E5A-43D3-8011-0EB28D98F7DC}" srcOrd="1" destOrd="0" presId="urn:microsoft.com/office/officeart/2009/3/layout/HorizontalOrganizationChart"/>
    <dgm:cxn modelId="{7DF44BB7-D671-4A75-A395-0589522C4C70}" type="presParOf" srcId="{805A45F8-45D5-41E4-8043-40F25E4FF1F6}" destId="{4DCA212F-E108-4908-A14A-66416F7B0BB9}" srcOrd="2" destOrd="0" presId="urn:microsoft.com/office/officeart/2009/3/layout/HorizontalOrganizationChart"/>
    <dgm:cxn modelId="{71AFB01B-D51C-4DD5-BDDE-854C43DB1E53}" type="presParOf" srcId="{9E035A26-7D36-44E9-863C-584A67F8700E}" destId="{DD7C101D-6E21-4442-9C7D-F29887929F58}" srcOrd="6" destOrd="0" presId="urn:microsoft.com/office/officeart/2009/3/layout/HorizontalOrganizationChart"/>
    <dgm:cxn modelId="{966A2F96-9C95-49A8-9FC9-9B980FAB5181}" type="presParOf" srcId="{9E035A26-7D36-44E9-863C-584A67F8700E}" destId="{B8D6BD4A-6FCB-4455-A64D-ABA4C22A19CC}" srcOrd="7" destOrd="0" presId="urn:microsoft.com/office/officeart/2009/3/layout/HorizontalOrganizationChart"/>
    <dgm:cxn modelId="{7079EB70-399C-49D8-BBDB-F15425958DEF}" type="presParOf" srcId="{B8D6BD4A-6FCB-4455-A64D-ABA4C22A19CC}" destId="{959EECF9-F2D8-452F-A3A2-214D7D923546}" srcOrd="0" destOrd="0" presId="urn:microsoft.com/office/officeart/2009/3/layout/HorizontalOrganizationChart"/>
    <dgm:cxn modelId="{014E268D-EECC-4998-99F5-63503F51BD3C}" type="presParOf" srcId="{959EECF9-F2D8-452F-A3A2-214D7D923546}" destId="{FA5FF68E-0B78-44B7-A7BF-F4779B1B230F}" srcOrd="0" destOrd="0" presId="urn:microsoft.com/office/officeart/2009/3/layout/HorizontalOrganizationChart"/>
    <dgm:cxn modelId="{2111677F-4C15-4F30-A45A-2D20D7396345}" type="presParOf" srcId="{959EECF9-F2D8-452F-A3A2-214D7D923546}" destId="{492C44AA-8707-45C7-9877-D68FACFCECA1}" srcOrd="1" destOrd="0" presId="urn:microsoft.com/office/officeart/2009/3/layout/HorizontalOrganizationChart"/>
    <dgm:cxn modelId="{384E5BCA-E1F5-467D-B6C7-AD3442E8BD3A}" type="presParOf" srcId="{B8D6BD4A-6FCB-4455-A64D-ABA4C22A19CC}" destId="{4F41828F-6B17-42C7-B0FC-0EF86BD75FF1}" srcOrd="1" destOrd="0" presId="urn:microsoft.com/office/officeart/2009/3/layout/HorizontalOrganizationChart"/>
    <dgm:cxn modelId="{661D52D3-78CE-4992-9B58-6DD1BA3854EE}" type="presParOf" srcId="{B8D6BD4A-6FCB-4455-A64D-ABA4C22A19CC}" destId="{710CF952-E9C5-4FB2-8A2B-80CFDEDB39B0}" srcOrd="2" destOrd="0" presId="urn:microsoft.com/office/officeart/2009/3/layout/HorizontalOrganizationChart"/>
    <dgm:cxn modelId="{09DA108C-07E3-44F7-B5B5-D86BFB85C56A}" type="presParOf" srcId="{9E035A26-7D36-44E9-863C-584A67F8700E}" destId="{20AD053E-9469-463C-AEA1-C1A7A03ECD2F}" srcOrd="8" destOrd="0" presId="urn:microsoft.com/office/officeart/2009/3/layout/HorizontalOrganizationChart"/>
    <dgm:cxn modelId="{4F057AF4-54FA-445B-ABDE-F9C9E8210479}" type="presParOf" srcId="{9E035A26-7D36-44E9-863C-584A67F8700E}" destId="{C4684171-30CF-4A92-8C04-CD62F5DDD9CE}" srcOrd="9" destOrd="0" presId="urn:microsoft.com/office/officeart/2009/3/layout/HorizontalOrganizationChart"/>
    <dgm:cxn modelId="{D8F994AF-F0E0-4DD0-93DE-8811F63A4552}" type="presParOf" srcId="{C4684171-30CF-4A92-8C04-CD62F5DDD9CE}" destId="{CCD8821A-E234-4F5D-AF79-1C13DB3D618A}" srcOrd="0" destOrd="0" presId="urn:microsoft.com/office/officeart/2009/3/layout/HorizontalOrganizationChart"/>
    <dgm:cxn modelId="{A0471AF9-23AF-4EA9-BAD1-F5383F36330C}" type="presParOf" srcId="{CCD8821A-E234-4F5D-AF79-1C13DB3D618A}" destId="{7E620B49-8F5C-4A3C-A879-60186676C958}" srcOrd="0" destOrd="0" presId="urn:microsoft.com/office/officeart/2009/3/layout/HorizontalOrganizationChart"/>
    <dgm:cxn modelId="{B685330C-4A5D-487F-8EB5-513730E6F3FA}" type="presParOf" srcId="{CCD8821A-E234-4F5D-AF79-1C13DB3D618A}" destId="{CFF2C7B6-0E55-4389-9E8B-B7E606B306CE}" srcOrd="1" destOrd="0" presId="urn:microsoft.com/office/officeart/2009/3/layout/HorizontalOrganizationChart"/>
    <dgm:cxn modelId="{09C659ED-7CA3-4AC5-AC71-6E2804C07048}" type="presParOf" srcId="{C4684171-30CF-4A92-8C04-CD62F5DDD9CE}" destId="{24618B1D-2E73-415D-B1B7-D7850889889A}" srcOrd="1" destOrd="0" presId="urn:microsoft.com/office/officeart/2009/3/layout/HorizontalOrganizationChart"/>
    <dgm:cxn modelId="{6D062EC9-7990-4DE8-A856-98F153CEFE6E}" type="presParOf" srcId="{C4684171-30CF-4A92-8C04-CD62F5DDD9CE}" destId="{20F35823-451E-48CE-9CA2-E1D88407F0D3}" srcOrd="2" destOrd="0" presId="urn:microsoft.com/office/officeart/2009/3/layout/HorizontalOrganizationChart"/>
    <dgm:cxn modelId="{B15541FD-FFEB-4C36-BB6C-3697687EB9BB}" type="presParOf" srcId="{9E035A26-7D36-44E9-863C-584A67F8700E}" destId="{D1757933-DB10-4B91-B623-B86B22C93616}" srcOrd="10" destOrd="0" presId="urn:microsoft.com/office/officeart/2009/3/layout/HorizontalOrganizationChart"/>
    <dgm:cxn modelId="{DA43A4BC-7EC1-448C-89D1-BE4BD631FAF2}" type="presParOf" srcId="{9E035A26-7D36-44E9-863C-584A67F8700E}" destId="{44877562-055F-4BC5-B558-0E1B99604942}" srcOrd="11" destOrd="0" presId="urn:microsoft.com/office/officeart/2009/3/layout/HorizontalOrganizationChart"/>
    <dgm:cxn modelId="{06D496F8-469A-49FC-A8F3-403A117B69FE}" type="presParOf" srcId="{44877562-055F-4BC5-B558-0E1B99604942}" destId="{28A4C0FC-145A-487F-8241-066184259518}" srcOrd="0" destOrd="0" presId="urn:microsoft.com/office/officeart/2009/3/layout/HorizontalOrganizationChart"/>
    <dgm:cxn modelId="{91DEB163-6958-4D8F-BCB2-678CC1D17B44}" type="presParOf" srcId="{28A4C0FC-145A-487F-8241-066184259518}" destId="{481D2268-6604-4646-9DD5-F9479BB08ABD}" srcOrd="0" destOrd="0" presId="urn:microsoft.com/office/officeart/2009/3/layout/HorizontalOrganizationChart"/>
    <dgm:cxn modelId="{E0EDAD22-6C74-41F9-951C-71B6EFC84D2F}" type="presParOf" srcId="{28A4C0FC-145A-487F-8241-066184259518}" destId="{1C0E03D9-AF55-4B00-B463-AAC3F478CCB4}" srcOrd="1" destOrd="0" presId="urn:microsoft.com/office/officeart/2009/3/layout/HorizontalOrganizationChart"/>
    <dgm:cxn modelId="{D4089A84-438F-4281-B9AF-4EB50CDA07BC}" type="presParOf" srcId="{44877562-055F-4BC5-B558-0E1B99604942}" destId="{38C331F3-FB67-4FC1-A44C-E07F97E585B3}" srcOrd="1" destOrd="0" presId="urn:microsoft.com/office/officeart/2009/3/layout/HorizontalOrganizationChart"/>
    <dgm:cxn modelId="{DE9289F4-99C6-435E-B39F-C32144EB3A64}" type="presParOf" srcId="{44877562-055F-4BC5-B558-0E1B99604942}" destId="{87FF9701-DAAB-4E21-B82A-F5DC29CF9CC8}" srcOrd="2" destOrd="0" presId="urn:microsoft.com/office/officeart/2009/3/layout/HorizontalOrganizationChart"/>
    <dgm:cxn modelId="{1D2B9140-90C6-44FB-8AE1-7AF15FC5CD6B}" type="presParOf" srcId="{23AD0F23-B015-4FE0-A285-EA26247745F8}" destId="{7821BD54-FEBC-49DB-9BF4-7D8FB7EE5C83}" srcOrd="2" destOrd="0" presId="urn:microsoft.com/office/officeart/2009/3/layout/HorizontalOrganizationChart"/>
    <dgm:cxn modelId="{6FFD13FE-541E-451A-9686-C671B0D3D167}" type="presParOf" srcId="{E0600A88-D975-442F-A1D6-11B9CCEEF1DF}" destId="{C739EA62-200D-4362-89AD-FC44E0782EC9}" srcOrd="4" destOrd="0" presId="urn:microsoft.com/office/officeart/2009/3/layout/HorizontalOrganizationChart"/>
    <dgm:cxn modelId="{5283293B-F3F2-4D3C-B5ED-400C2670427D}" type="presParOf" srcId="{E0600A88-D975-442F-A1D6-11B9CCEEF1DF}" destId="{45E770E6-D048-4224-A45D-986ABC173F16}" srcOrd="5" destOrd="0" presId="urn:microsoft.com/office/officeart/2009/3/layout/HorizontalOrganizationChart"/>
    <dgm:cxn modelId="{0C082C92-9EA0-4D67-B30A-E5BB2CC7E4E1}" type="presParOf" srcId="{45E770E6-D048-4224-A45D-986ABC173F16}" destId="{B961C536-90EF-4331-85DB-83FC06F7FF93}" srcOrd="0" destOrd="0" presId="urn:microsoft.com/office/officeart/2009/3/layout/HorizontalOrganizationChart"/>
    <dgm:cxn modelId="{0315AC8F-1010-4265-BAE1-44DBABDF4F46}" type="presParOf" srcId="{B961C536-90EF-4331-85DB-83FC06F7FF93}" destId="{CEA9AC79-0BCE-4642-AA0F-E65B509D9976}" srcOrd="0" destOrd="0" presId="urn:microsoft.com/office/officeart/2009/3/layout/HorizontalOrganizationChart"/>
    <dgm:cxn modelId="{99690B36-353E-45B6-AF76-611C85B03E56}" type="presParOf" srcId="{B961C536-90EF-4331-85DB-83FC06F7FF93}" destId="{BE880471-29AD-4B91-8018-A61300019E00}" srcOrd="1" destOrd="0" presId="urn:microsoft.com/office/officeart/2009/3/layout/HorizontalOrganizationChart"/>
    <dgm:cxn modelId="{E9F9ED6A-592E-40A4-80CF-0415813FA87D}" type="presParOf" srcId="{45E770E6-D048-4224-A45D-986ABC173F16}" destId="{140D311D-D7B6-43C6-B265-D3DAB650D08C}" srcOrd="1" destOrd="0" presId="urn:microsoft.com/office/officeart/2009/3/layout/HorizontalOrganizationChart"/>
    <dgm:cxn modelId="{1FBD927A-9949-49FC-BDBC-AE61876BCC27}" type="presParOf" srcId="{45E770E6-D048-4224-A45D-986ABC173F16}" destId="{FA2A859D-6E6D-4028-8151-98107FBCC019}" srcOrd="2" destOrd="0" presId="urn:microsoft.com/office/officeart/2009/3/layout/HorizontalOrganizationChart"/>
    <dgm:cxn modelId="{E75E63B4-174B-4307-9A8D-1208C1C872C0}" type="presParOf" srcId="{661B2A52-E7E2-4458-B93A-BFA3B4979208}" destId="{62D7B87C-08BD-466A-A0C3-A44EC2CD05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D8159DD5-72A5-40EB-B5D9-F9E295912C9F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0E647807-5D9D-4C2F-9BA5-8E839D0DE80A}" type="parTrans" cxnId="{27C9B9E0-B28A-4FF2-9AD8-4A541CCFD306}">
      <dgm:prSet/>
      <dgm:spPr/>
      <dgm:t>
        <a:bodyPr/>
        <a:lstStyle/>
        <a:p>
          <a:pPr latinLnBrk="1"/>
          <a:endParaRPr lang="ko-KR" altLang="en-US"/>
        </a:p>
      </dgm:t>
    </dgm:pt>
    <dgm:pt modelId="{A889121C-02E4-4F21-A506-E82DC6AC1088}" type="sibTrans" cxnId="{27C9B9E0-B28A-4FF2-9AD8-4A541CCFD306}">
      <dgm:prSet/>
      <dgm:spPr/>
      <dgm:t>
        <a:bodyPr/>
        <a:lstStyle/>
        <a:p>
          <a:pPr latinLnBrk="1"/>
          <a:endParaRPr lang="ko-KR" altLang="en-US"/>
        </a:p>
      </dgm:t>
    </dgm:pt>
    <dgm:pt modelId="{4A93D8FC-F1BF-4045-92D9-C82ACC9A2BC5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325F8E61-AED6-4B38-9836-BB4EE672EF20}" type="parTrans" cxnId="{D439DBD1-318C-4527-B61F-D1D9E0BFD7FB}">
      <dgm:prSet/>
      <dgm:spPr/>
      <dgm:t>
        <a:bodyPr/>
        <a:lstStyle/>
        <a:p>
          <a:pPr latinLnBrk="1"/>
          <a:endParaRPr lang="ko-KR" altLang="en-US"/>
        </a:p>
      </dgm:t>
    </dgm:pt>
    <dgm:pt modelId="{06D92FD8-A02B-48BB-8B29-5895FEC7007F}" type="sibTrans" cxnId="{D439DBD1-318C-4527-B61F-D1D9E0BFD7FB}">
      <dgm:prSet/>
      <dgm:spPr/>
      <dgm:t>
        <a:bodyPr/>
        <a:lstStyle/>
        <a:p>
          <a:pPr latinLnBrk="1"/>
          <a:endParaRPr lang="ko-KR" altLang="en-US"/>
        </a:p>
      </dgm:t>
    </dgm:pt>
    <dgm:pt modelId="{F355B95C-D330-49C8-A066-1A8D7EEAF79F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49A919B-20CE-401B-A020-1B289D6294A5}" type="parTrans" cxnId="{7E255733-B474-41DE-98B8-58AE6DCF65B3}">
      <dgm:prSet/>
      <dgm:spPr/>
      <dgm:t>
        <a:bodyPr/>
        <a:lstStyle/>
        <a:p>
          <a:pPr latinLnBrk="1"/>
          <a:endParaRPr lang="ko-KR" altLang="en-US"/>
        </a:p>
      </dgm:t>
    </dgm:pt>
    <dgm:pt modelId="{2687C488-B207-4FD0-8430-7CAC4ECBA9DB}" type="sibTrans" cxnId="{7E255733-B474-41DE-98B8-58AE6DCF65B3}">
      <dgm:prSet/>
      <dgm:spPr/>
      <dgm:t>
        <a:bodyPr/>
        <a:lstStyle/>
        <a:p>
          <a:pPr latinLnBrk="1"/>
          <a:endParaRPr lang="ko-KR" altLang="en-US"/>
        </a:p>
      </dgm:t>
    </dgm:pt>
    <dgm:pt modelId="{BC172D90-0EDF-4524-A33E-C749FBC072C6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FF67953B-B69F-4415-8F16-06B5B63A7502}" type="parTrans" cxnId="{E9D6441D-E766-48F4-8947-20AED3D1EAB5}">
      <dgm:prSet/>
      <dgm:spPr/>
      <dgm:t>
        <a:bodyPr/>
        <a:lstStyle/>
        <a:p>
          <a:pPr latinLnBrk="1"/>
          <a:endParaRPr lang="ko-KR" altLang="en-US"/>
        </a:p>
      </dgm:t>
    </dgm:pt>
    <dgm:pt modelId="{FB73CB72-720D-4601-A06E-03D7A9FE427B}" type="sibTrans" cxnId="{E9D6441D-E766-48F4-8947-20AED3D1EAB5}">
      <dgm:prSet/>
      <dgm:spPr/>
      <dgm:t>
        <a:bodyPr/>
        <a:lstStyle/>
        <a:p>
          <a:pPr latinLnBrk="1"/>
          <a:endParaRPr lang="ko-KR" altLang="en-US"/>
        </a:p>
      </dgm:t>
    </dgm:pt>
    <dgm:pt modelId="{2E627C46-17CD-42EA-B851-F87D1C309C86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AAA1471A-CE66-4F53-8B50-3EE4C07C1B16}" type="parTrans" cxnId="{7F69ED39-77A1-4AAC-9A3E-5467A07AC1EA}">
      <dgm:prSet/>
      <dgm:spPr/>
      <dgm:t>
        <a:bodyPr/>
        <a:lstStyle/>
        <a:p>
          <a:pPr latinLnBrk="1"/>
          <a:endParaRPr lang="ko-KR" altLang="en-US"/>
        </a:p>
      </dgm:t>
    </dgm:pt>
    <dgm:pt modelId="{4F709465-8515-4A1E-AC29-6759361E9335}" type="sibTrans" cxnId="{7F69ED39-77A1-4AAC-9A3E-5467A07AC1EA}">
      <dgm:prSet/>
      <dgm:spPr/>
      <dgm:t>
        <a:bodyPr/>
        <a:lstStyle/>
        <a:p>
          <a:pPr latinLnBrk="1"/>
          <a:endParaRPr lang="ko-KR" altLang="en-US"/>
        </a:p>
      </dgm:t>
    </dgm:pt>
    <dgm:pt modelId="{8DB17D34-64E2-4A51-BDA4-800F386FC77A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378643E3-151E-4B39-906B-791F0BF1FC97}" type="parTrans" cxnId="{6F981C3D-9766-473E-91F3-FA44AD50E494}">
      <dgm:prSet/>
      <dgm:spPr/>
      <dgm:t>
        <a:bodyPr/>
        <a:lstStyle/>
        <a:p>
          <a:pPr latinLnBrk="1"/>
          <a:endParaRPr lang="ko-KR" altLang="en-US"/>
        </a:p>
      </dgm:t>
    </dgm:pt>
    <dgm:pt modelId="{06CA7416-9F31-4737-8A6E-F7F0C55BA93F}" type="sibTrans" cxnId="{6F981C3D-9766-473E-91F3-FA44AD50E494}">
      <dgm:prSet/>
      <dgm:spPr/>
      <dgm:t>
        <a:bodyPr/>
        <a:lstStyle/>
        <a:p>
          <a:pPr latinLnBrk="1"/>
          <a:endParaRPr lang="ko-KR" altLang="en-US"/>
        </a:p>
      </dgm:t>
    </dgm:pt>
    <dgm:pt modelId="{1C0E97AC-7D33-409D-BF3F-F6CB3CE1069D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98C7C87A-7AF5-4758-AB1F-F39F1D23DCEC}" type="parTrans" cxnId="{52D51C2A-FDF2-4D4C-B9CA-797C83B1D47A}">
      <dgm:prSet/>
      <dgm:spPr/>
      <dgm:t>
        <a:bodyPr/>
        <a:lstStyle/>
        <a:p>
          <a:pPr latinLnBrk="1"/>
          <a:endParaRPr lang="ko-KR" altLang="en-US"/>
        </a:p>
      </dgm:t>
    </dgm:pt>
    <dgm:pt modelId="{80184BCF-F7DE-41AC-926A-D8B97E343558}" type="sibTrans" cxnId="{52D51C2A-FDF2-4D4C-B9CA-797C83B1D47A}">
      <dgm:prSet/>
      <dgm:spPr/>
      <dgm:t>
        <a:bodyPr/>
        <a:lstStyle/>
        <a:p>
          <a:pPr latinLnBrk="1"/>
          <a:endParaRPr lang="ko-KR" altLang="en-US"/>
        </a:p>
      </dgm:t>
    </dgm:pt>
    <dgm:pt modelId="{83421A4F-C4DE-4542-84CA-E29ED243C56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A5452425-B818-416B-9290-8E8D736A1731}" type="parTrans" cxnId="{F0374680-CFEE-4D00-B412-9181DA68ADD6}">
      <dgm:prSet/>
      <dgm:spPr/>
      <dgm:t>
        <a:bodyPr/>
        <a:lstStyle/>
        <a:p>
          <a:pPr latinLnBrk="1"/>
          <a:endParaRPr lang="ko-KR" altLang="en-US"/>
        </a:p>
      </dgm:t>
    </dgm:pt>
    <dgm:pt modelId="{89FC3EA2-7FB4-4F29-BD99-42FD94FC8CFF}" type="sibTrans" cxnId="{F0374680-CFEE-4D00-B412-9181DA68ADD6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7EAF9C23-C771-433C-8131-D0742B235EB2}" type="pres">
      <dgm:prSet presAssocID="{0E647807-5D9D-4C2F-9BA5-8E839D0DE80A}" presName="Name64" presStyleLbl="parChTrans1D3" presStyleIdx="0" presStyleCnt="8"/>
      <dgm:spPr/>
    </dgm:pt>
    <dgm:pt modelId="{E8A98EE2-C7B9-4860-BD46-EBED4E5FA8A9}" type="pres">
      <dgm:prSet presAssocID="{D8159DD5-72A5-40EB-B5D9-F9E295912C9F}" presName="hierRoot2" presStyleCnt="0">
        <dgm:presLayoutVars>
          <dgm:hierBranch val="init"/>
        </dgm:presLayoutVars>
      </dgm:prSet>
      <dgm:spPr/>
    </dgm:pt>
    <dgm:pt modelId="{184A16DE-C1D2-4701-AE22-058152592DF9}" type="pres">
      <dgm:prSet presAssocID="{D8159DD5-72A5-40EB-B5D9-F9E295912C9F}" presName="rootComposite" presStyleCnt="0"/>
      <dgm:spPr/>
    </dgm:pt>
    <dgm:pt modelId="{2C022348-CBD5-4E30-B8F4-7754A7F49256}" type="pres">
      <dgm:prSet presAssocID="{D8159DD5-72A5-40EB-B5D9-F9E295912C9F}" presName="rootText" presStyleLbl="node3" presStyleIdx="0" presStyleCnt="8">
        <dgm:presLayoutVars>
          <dgm:chPref val="3"/>
        </dgm:presLayoutVars>
      </dgm:prSet>
      <dgm:spPr/>
    </dgm:pt>
    <dgm:pt modelId="{CB84DD12-66BA-468C-BB59-3E63AFA54B8E}" type="pres">
      <dgm:prSet presAssocID="{D8159DD5-72A5-40EB-B5D9-F9E295912C9F}" presName="rootConnector" presStyleLbl="node3" presStyleIdx="0" presStyleCnt="8"/>
      <dgm:spPr/>
    </dgm:pt>
    <dgm:pt modelId="{5F787561-2197-4541-8CA8-E3459A968001}" type="pres">
      <dgm:prSet presAssocID="{D8159DD5-72A5-40EB-B5D9-F9E295912C9F}" presName="hierChild4" presStyleCnt="0"/>
      <dgm:spPr/>
    </dgm:pt>
    <dgm:pt modelId="{AB840E8C-A3B9-4A3A-BBD7-844112079242}" type="pres">
      <dgm:prSet presAssocID="{D8159DD5-72A5-40EB-B5D9-F9E295912C9F}" presName="hierChild5" presStyleCnt="0"/>
      <dgm:spPr/>
    </dgm:pt>
    <dgm:pt modelId="{8E5E1424-8367-4358-A3B5-2E99098836D2}" type="pres">
      <dgm:prSet presAssocID="{325F8E61-AED6-4B38-9836-BB4EE672EF20}" presName="Name64" presStyleLbl="parChTrans1D3" presStyleIdx="1" presStyleCnt="8"/>
      <dgm:spPr/>
    </dgm:pt>
    <dgm:pt modelId="{7B69CD07-F826-4E93-BDA5-12868A3E4FA7}" type="pres">
      <dgm:prSet presAssocID="{4A93D8FC-F1BF-4045-92D9-C82ACC9A2BC5}" presName="hierRoot2" presStyleCnt="0">
        <dgm:presLayoutVars>
          <dgm:hierBranch val="init"/>
        </dgm:presLayoutVars>
      </dgm:prSet>
      <dgm:spPr/>
    </dgm:pt>
    <dgm:pt modelId="{8708DECA-8AC3-4A59-8794-F92E34487851}" type="pres">
      <dgm:prSet presAssocID="{4A93D8FC-F1BF-4045-92D9-C82ACC9A2BC5}" presName="rootComposite" presStyleCnt="0"/>
      <dgm:spPr/>
    </dgm:pt>
    <dgm:pt modelId="{694398E1-CFE7-4CBD-9A0E-15BE75EA6A2F}" type="pres">
      <dgm:prSet presAssocID="{4A93D8FC-F1BF-4045-92D9-C82ACC9A2BC5}" presName="rootText" presStyleLbl="node3" presStyleIdx="1" presStyleCnt="8">
        <dgm:presLayoutVars>
          <dgm:chPref val="3"/>
        </dgm:presLayoutVars>
      </dgm:prSet>
      <dgm:spPr/>
    </dgm:pt>
    <dgm:pt modelId="{71596974-B3C9-4EEB-92E1-FC4D444227A8}" type="pres">
      <dgm:prSet presAssocID="{4A93D8FC-F1BF-4045-92D9-C82ACC9A2BC5}" presName="rootConnector" presStyleLbl="node3" presStyleIdx="1" presStyleCnt="8"/>
      <dgm:spPr/>
    </dgm:pt>
    <dgm:pt modelId="{6E91E24C-A571-4FA2-8CDA-4BE228974DD0}" type="pres">
      <dgm:prSet presAssocID="{4A93D8FC-F1BF-4045-92D9-C82ACC9A2BC5}" presName="hierChild4" presStyleCnt="0"/>
      <dgm:spPr/>
    </dgm:pt>
    <dgm:pt modelId="{428EDC4C-7D4C-40E0-B0EA-AF76D5A1EE0B}" type="pres">
      <dgm:prSet presAssocID="{4A93D8FC-F1BF-4045-92D9-C82ACC9A2BC5}" presName="hierChild5" presStyleCnt="0"/>
      <dgm:spPr/>
    </dgm:pt>
    <dgm:pt modelId="{9CC388CE-E24D-4349-AEB7-3C4615328FDF}" type="pres">
      <dgm:prSet presAssocID="{749A919B-20CE-401B-A020-1B289D6294A5}" presName="Name64" presStyleLbl="parChTrans1D3" presStyleIdx="2" presStyleCnt="8"/>
      <dgm:spPr/>
    </dgm:pt>
    <dgm:pt modelId="{C69685E5-F804-487C-A609-03CA8FA43FA3}" type="pres">
      <dgm:prSet presAssocID="{F355B95C-D330-49C8-A066-1A8D7EEAF79F}" presName="hierRoot2" presStyleCnt="0">
        <dgm:presLayoutVars>
          <dgm:hierBranch val="init"/>
        </dgm:presLayoutVars>
      </dgm:prSet>
      <dgm:spPr/>
    </dgm:pt>
    <dgm:pt modelId="{52C87C8E-0603-43B9-A2B2-8756C580E35B}" type="pres">
      <dgm:prSet presAssocID="{F355B95C-D330-49C8-A066-1A8D7EEAF79F}" presName="rootComposite" presStyleCnt="0"/>
      <dgm:spPr/>
    </dgm:pt>
    <dgm:pt modelId="{89BF2163-D68D-4A32-A701-50B2FC6B2B30}" type="pres">
      <dgm:prSet presAssocID="{F355B95C-D330-49C8-A066-1A8D7EEAF79F}" presName="rootText" presStyleLbl="node3" presStyleIdx="2" presStyleCnt="8">
        <dgm:presLayoutVars>
          <dgm:chPref val="3"/>
        </dgm:presLayoutVars>
      </dgm:prSet>
      <dgm:spPr/>
    </dgm:pt>
    <dgm:pt modelId="{3F970654-6DD2-43B2-AC0B-E38DB9668344}" type="pres">
      <dgm:prSet presAssocID="{F355B95C-D330-49C8-A066-1A8D7EEAF79F}" presName="rootConnector" presStyleLbl="node3" presStyleIdx="2" presStyleCnt="8"/>
      <dgm:spPr/>
    </dgm:pt>
    <dgm:pt modelId="{CEBE8322-1C2D-4F5A-8784-E65840CA5355}" type="pres">
      <dgm:prSet presAssocID="{F355B95C-D330-49C8-A066-1A8D7EEAF79F}" presName="hierChild4" presStyleCnt="0"/>
      <dgm:spPr/>
    </dgm:pt>
    <dgm:pt modelId="{E647E95B-A7DC-4CB1-8ECC-268A9CF1EE09}" type="pres">
      <dgm:prSet presAssocID="{F355B95C-D330-49C8-A066-1A8D7EEAF79F}" presName="hierChild5" presStyleCnt="0"/>
      <dgm:spPr/>
    </dgm:pt>
    <dgm:pt modelId="{A6E8CC10-6A95-4C30-9FA6-A5F97BE6A499}" type="pres">
      <dgm:prSet presAssocID="{FF67953B-B69F-4415-8F16-06B5B63A7502}" presName="Name64" presStyleLbl="parChTrans1D3" presStyleIdx="3" presStyleCnt="8"/>
      <dgm:spPr/>
    </dgm:pt>
    <dgm:pt modelId="{90ED9403-C780-4A75-81F8-5BBF04B865CD}" type="pres">
      <dgm:prSet presAssocID="{BC172D90-0EDF-4524-A33E-C749FBC072C6}" presName="hierRoot2" presStyleCnt="0">
        <dgm:presLayoutVars>
          <dgm:hierBranch val="init"/>
        </dgm:presLayoutVars>
      </dgm:prSet>
      <dgm:spPr/>
    </dgm:pt>
    <dgm:pt modelId="{4F84BFAE-875A-480A-BEA8-C2797BFD2939}" type="pres">
      <dgm:prSet presAssocID="{BC172D90-0EDF-4524-A33E-C749FBC072C6}" presName="rootComposite" presStyleCnt="0"/>
      <dgm:spPr/>
    </dgm:pt>
    <dgm:pt modelId="{AE120957-FD9B-41A9-96A9-6578ACECB104}" type="pres">
      <dgm:prSet presAssocID="{BC172D90-0EDF-4524-A33E-C749FBC072C6}" presName="rootText" presStyleLbl="node3" presStyleIdx="3" presStyleCnt="8">
        <dgm:presLayoutVars>
          <dgm:chPref val="3"/>
        </dgm:presLayoutVars>
      </dgm:prSet>
      <dgm:spPr/>
    </dgm:pt>
    <dgm:pt modelId="{0FD24BDE-D798-44AA-9198-E4C9B23D01BE}" type="pres">
      <dgm:prSet presAssocID="{BC172D90-0EDF-4524-A33E-C749FBC072C6}" presName="rootConnector" presStyleLbl="node3" presStyleIdx="3" presStyleCnt="8"/>
      <dgm:spPr/>
    </dgm:pt>
    <dgm:pt modelId="{C9C8E149-5E27-42DC-8267-D7CC391FB870}" type="pres">
      <dgm:prSet presAssocID="{BC172D90-0EDF-4524-A33E-C749FBC072C6}" presName="hierChild4" presStyleCnt="0"/>
      <dgm:spPr/>
    </dgm:pt>
    <dgm:pt modelId="{E4B9857F-9C09-406F-9183-3829FF0EDCE2}" type="pres">
      <dgm:prSet presAssocID="{BC172D90-0EDF-4524-A33E-C749FBC072C6}" presName="hierChild5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89DF6EC4-C933-422B-BCCB-5E0748851A9A}" type="pres">
      <dgm:prSet presAssocID="{AAA1471A-CE66-4F53-8B50-3EE4C07C1B16}" presName="Name64" presStyleLbl="parChTrans1D3" presStyleIdx="4" presStyleCnt="8"/>
      <dgm:spPr/>
    </dgm:pt>
    <dgm:pt modelId="{720F66A2-5D4C-47D9-B133-A4F3A70552CD}" type="pres">
      <dgm:prSet presAssocID="{2E627C46-17CD-42EA-B851-F87D1C309C86}" presName="hierRoot2" presStyleCnt="0">
        <dgm:presLayoutVars>
          <dgm:hierBranch val="init"/>
        </dgm:presLayoutVars>
      </dgm:prSet>
      <dgm:spPr/>
    </dgm:pt>
    <dgm:pt modelId="{2EA17CB1-99E6-47C8-ADDC-B164F3892017}" type="pres">
      <dgm:prSet presAssocID="{2E627C46-17CD-42EA-B851-F87D1C309C86}" presName="rootComposite" presStyleCnt="0"/>
      <dgm:spPr/>
    </dgm:pt>
    <dgm:pt modelId="{A6714550-F1FA-4241-9F96-7723C8F17C2B}" type="pres">
      <dgm:prSet presAssocID="{2E627C46-17CD-42EA-B851-F87D1C309C86}" presName="rootText" presStyleLbl="node3" presStyleIdx="4" presStyleCnt="8">
        <dgm:presLayoutVars>
          <dgm:chPref val="3"/>
        </dgm:presLayoutVars>
      </dgm:prSet>
      <dgm:spPr/>
    </dgm:pt>
    <dgm:pt modelId="{415636CB-0A14-4CFB-9E7E-9460ECA6A26F}" type="pres">
      <dgm:prSet presAssocID="{2E627C46-17CD-42EA-B851-F87D1C309C86}" presName="rootConnector" presStyleLbl="node3" presStyleIdx="4" presStyleCnt="8"/>
      <dgm:spPr/>
    </dgm:pt>
    <dgm:pt modelId="{33180ECB-30C5-4717-9F63-351C33C7C90F}" type="pres">
      <dgm:prSet presAssocID="{2E627C46-17CD-42EA-B851-F87D1C309C86}" presName="hierChild4" presStyleCnt="0"/>
      <dgm:spPr/>
    </dgm:pt>
    <dgm:pt modelId="{75E67BF1-AF19-4570-BBB2-11FB7E7C08BD}" type="pres">
      <dgm:prSet presAssocID="{2E627C46-17CD-42EA-B851-F87D1C309C86}" presName="hierChild5" presStyleCnt="0"/>
      <dgm:spPr/>
    </dgm:pt>
    <dgm:pt modelId="{6895E17E-00AB-4D6D-A488-61DB63ADFA9F}" type="pres">
      <dgm:prSet presAssocID="{378643E3-151E-4B39-906B-791F0BF1FC97}" presName="Name64" presStyleLbl="parChTrans1D3" presStyleIdx="5" presStyleCnt="8"/>
      <dgm:spPr/>
    </dgm:pt>
    <dgm:pt modelId="{AF27B0A9-CE69-4BAD-8E39-5304A7E43EF3}" type="pres">
      <dgm:prSet presAssocID="{8DB17D34-64E2-4A51-BDA4-800F386FC77A}" presName="hierRoot2" presStyleCnt="0">
        <dgm:presLayoutVars>
          <dgm:hierBranch val="init"/>
        </dgm:presLayoutVars>
      </dgm:prSet>
      <dgm:spPr/>
    </dgm:pt>
    <dgm:pt modelId="{DE0C7C91-83F4-4C4D-B601-FDE1CB23DB8D}" type="pres">
      <dgm:prSet presAssocID="{8DB17D34-64E2-4A51-BDA4-800F386FC77A}" presName="rootComposite" presStyleCnt="0"/>
      <dgm:spPr/>
    </dgm:pt>
    <dgm:pt modelId="{4C6C1007-4A17-48B2-8D59-E8A54F386F21}" type="pres">
      <dgm:prSet presAssocID="{8DB17D34-64E2-4A51-BDA4-800F386FC77A}" presName="rootText" presStyleLbl="node3" presStyleIdx="5" presStyleCnt="8">
        <dgm:presLayoutVars>
          <dgm:chPref val="3"/>
        </dgm:presLayoutVars>
      </dgm:prSet>
      <dgm:spPr/>
    </dgm:pt>
    <dgm:pt modelId="{644AF92A-BF8E-4C70-913A-B5B962A5976F}" type="pres">
      <dgm:prSet presAssocID="{8DB17D34-64E2-4A51-BDA4-800F386FC77A}" presName="rootConnector" presStyleLbl="node3" presStyleIdx="5" presStyleCnt="8"/>
      <dgm:spPr/>
    </dgm:pt>
    <dgm:pt modelId="{ADF4D16B-1804-4DDA-BAF9-267DB6171ADD}" type="pres">
      <dgm:prSet presAssocID="{8DB17D34-64E2-4A51-BDA4-800F386FC77A}" presName="hierChild4" presStyleCnt="0"/>
      <dgm:spPr/>
    </dgm:pt>
    <dgm:pt modelId="{66C3B24B-6546-44DE-B7D1-DAF5B045C945}" type="pres">
      <dgm:prSet presAssocID="{8DB17D34-64E2-4A51-BDA4-800F386FC77A}" presName="hierChild5" presStyleCnt="0"/>
      <dgm:spPr/>
    </dgm:pt>
    <dgm:pt modelId="{0CFD4E0F-DB5F-4410-90F8-48B25A43634B}" type="pres">
      <dgm:prSet presAssocID="{98C7C87A-7AF5-4758-AB1F-F39F1D23DCEC}" presName="Name64" presStyleLbl="parChTrans1D3" presStyleIdx="6" presStyleCnt="8"/>
      <dgm:spPr/>
    </dgm:pt>
    <dgm:pt modelId="{2666C7C6-5370-4326-850E-0AB13C0691DD}" type="pres">
      <dgm:prSet presAssocID="{1C0E97AC-7D33-409D-BF3F-F6CB3CE1069D}" presName="hierRoot2" presStyleCnt="0">
        <dgm:presLayoutVars>
          <dgm:hierBranch val="init"/>
        </dgm:presLayoutVars>
      </dgm:prSet>
      <dgm:spPr/>
    </dgm:pt>
    <dgm:pt modelId="{0284ABF4-702C-4E23-82FD-16156AA69AB5}" type="pres">
      <dgm:prSet presAssocID="{1C0E97AC-7D33-409D-BF3F-F6CB3CE1069D}" presName="rootComposite" presStyleCnt="0"/>
      <dgm:spPr/>
    </dgm:pt>
    <dgm:pt modelId="{D2AC51B3-9574-41DC-8F08-5C710553F0AF}" type="pres">
      <dgm:prSet presAssocID="{1C0E97AC-7D33-409D-BF3F-F6CB3CE1069D}" presName="rootText" presStyleLbl="node3" presStyleIdx="6" presStyleCnt="8">
        <dgm:presLayoutVars>
          <dgm:chPref val="3"/>
        </dgm:presLayoutVars>
      </dgm:prSet>
      <dgm:spPr/>
    </dgm:pt>
    <dgm:pt modelId="{A7D66740-6ACE-423B-B4FC-0120E61A7C94}" type="pres">
      <dgm:prSet presAssocID="{1C0E97AC-7D33-409D-BF3F-F6CB3CE1069D}" presName="rootConnector" presStyleLbl="node3" presStyleIdx="6" presStyleCnt="8"/>
      <dgm:spPr/>
    </dgm:pt>
    <dgm:pt modelId="{831813DA-6333-4068-B9C8-01C39BBAED65}" type="pres">
      <dgm:prSet presAssocID="{1C0E97AC-7D33-409D-BF3F-F6CB3CE1069D}" presName="hierChild4" presStyleCnt="0"/>
      <dgm:spPr/>
    </dgm:pt>
    <dgm:pt modelId="{5844EBC5-B309-4826-9867-BE324F115152}" type="pres">
      <dgm:prSet presAssocID="{1C0E97AC-7D33-409D-BF3F-F6CB3CE1069D}" presName="hierChild5" presStyleCnt="0"/>
      <dgm:spPr/>
    </dgm:pt>
    <dgm:pt modelId="{9DDC56CD-7EF1-48DF-8CA0-F83EE6677749}" type="pres">
      <dgm:prSet presAssocID="{A5452425-B818-416B-9290-8E8D736A1731}" presName="Name64" presStyleLbl="parChTrans1D3" presStyleIdx="7" presStyleCnt="8"/>
      <dgm:spPr/>
    </dgm:pt>
    <dgm:pt modelId="{3CF65FCA-135A-4A93-B121-D6103575D3DC}" type="pres">
      <dgm:prSet presAssocID="{83421A4F-C4DE-4542-84CA-E29ED243C56F}" presName="hierRoot2" presStyleCnt="0">
        <dgm:presLayoutVars>
          <dgm:hierBranch val="init"/>
        </dgm:presLayoutVars>
      </dgm:prSet>
      <dgm:spPr/>
    </dgm:pt>
    <dgm:pt modelId="{6A7F4DC9-757E-4B33-BE1B-6CD44584222D}" type="pres">
      <dgm:prSet presAssocID="{83421A4F-C4DE-4542-84CA-E29ED243C56F}" presName="rootComposite" presStyleCnt="0"/>
      <dgm:spPr/>
    </dgm:pt>
    <dgm:pt modelId="{2E0C2B20-079E-4A1D-986D-DD9D0DBA79D5}" type="pres">
      <dgm:prSet presAssocID="{83421A4F-C4DE-4542-84CA-E29ED243C56F}" presName="rootText" presStyleLbl="node3" presStyleIdx="7" presStyleCnt="8">
        <dgm:presLayoutVars>
          <dgm:chPref val="3"/>
        </dgm:presLayoutVars>
      </dgm:prSet>
      <dgm:spPr/>
    </dgm:pt>
    <dgm:pt modelId="{4D6C4FB7-20BE-47E8-9EC4-710D3A4A35C5}" type="pres">
      <dgm:prSet presAssocID="{83421A4F-C4DE-4542-84CA-E29ED243C56F}" presName="rootConnector" presStyleLbl="node3" presStyleIdx="7" presStyleCnt="8"/>
      <dgm:spPr/>
    </dgm:pt>
    <dgm:pt modelId="{EF7E1A95-AD2C-4F6D-90E0-190E7BB5C2EC}" type="pres">
      <dgm:prSet presAssocID="{83421A4F-C4DE-4542-84CA-E29ED243C56F}" presName="hierChild4" presStyleCnt="0"/>
      <dgm:spPr/>
    </dgm:pt>
    <dgm:pt modelId="{53320689-E2CC-4555-AB00-DAC11713988D}" type="pres">
      <dgm:prSet presAssocID="{83421A4F-C4DE-4542-84CA-E29ED243C56F}" presName="hierChild5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67B54606-C434-4AE4-AC69-A5F2FC2D66AE}" type="presOf" srcId="{FF67953B-B69F-4415-8F16-06B5B63A7502}" destId="{A6E8CC10-6A95-4C30-9FA6-A5F97BE6A499}" srcOrd="0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2323AA17-3ACF-4CC2-848F-73F787514F84}" type="presOf" srcId="{BC172D90-0EDF-4524-A33E-C749FBC072C6}" destId="{AE120957-FD9B-41A9-96A9-6578ACECB104}" srcOrd="0" destOrd="0" presId="urn:microsoft.com/office/officeart/2009/3/layout/HorizontalOrganizationChart"/>
    <dgm:cxn modelId="{E9D6441D-E766-48F4-8947-20AED3D1EAB5}" srcId="{FAA82B62-EB1F-4731-A9C8-B3BB4EFFBF42}" destId="{BC172D90-0EDF-4524-A33E-C749FBC072C6}" srcOrd="3" destOrd="0" parTransId="{FF67953B-B69F-4415-8F16-06B5B63A7502}" sibTransId="{FB73CB72-720D-4601-A06E-03D7A9FE427B}"/>
    <dgm:cxn modelId="{C31D4621-DAEE-4A2D-AF91-60794356EADC}" type="presOf" srcId="{AAA1471A-CE66-4F53-8B50-3EE4C07C1B16}" destId="{89DF6EC4-C933-422B-BCCB-5E0748851A9A}" srcOrd="0" destOrd="0" presId="urn:microsoft.com/office/officeart/2009/3/layout/HorizontalOrganizationChart"/>
    <dgm:cxn modelId="{52D51C2A-FDF2-4D4C-B9CA-797C83B1D47A}" srcId="{DD6E35B9-75E1-41D0-BAB4-6C8B9595F9FB}" destId="{1C0E97AC-7D33-409D-BF3F-F6CB3CE1069D}" srcOrd="2" destOrd="0" parTransId="{98C7C87A-7AF5-4758-AB1F-F39F1D23DCEC}" sibTransId="{80184BCF-F7DE-41AC-926A-D8B97E343558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7E255733-B474-41DE-98B8-58AE6DCF65B3}" srcId="{FAA82B62-EB1F-4731-A9C8-B3BB4EFFBF42}" destId="{F355B95C-D330-49C8-A066-1A8D7EEAF79F}" srcOrd="2" destOrd="0" parTransId="{749A919B-20CE-401B-A020-1B289D6294A5}" sibTransId="{2687C488-B207-4FD0-8430-7CAC4ECBA9DB}"/>
    <dgm:cxn modelId="{7F69ED39-77A1-4AAC-9A3E-5467A07AC1EA}" srcId="{DD6E35B9-75E1-41D0-BAB4-6C8B9595F9FB}" destId="{2E627C46-17CD-42EA-B851-F87D1C309C86}" srcOrd="0" destOrd="0" parTransId="{AAA1471A-CE66-4F53-8B50-3EE4C07C1B16}" sibTransId="{4F709465-8515-4A1E-AC29-6759361E9335}"/>
    <dgm:cxn modelId="{6F981C3D-9766-473E-91F3-FA44AD50E494}" srcId="{DD6E35B9-75E1-41D0-BAB4-6C8B9595F9FB}" destId="{8DB17D34-64E2-4A51-BDA4-800F386FC77A}" srcOrd="1" destOrd="0" parTransId="{378643E3-151E-4B39-906B-791F0BF1FC97}" sibTransId="{06CA7416-9F31-4737-8A6E-F7F0C55BA93F}"/>
    <dgm:cxn modelId="{65C6CC5B-E6D4-411F-BAF8-2E2BF45AB0A1}" type="presOf" srcId="{378643E3-151E-4B39-906B-791F0BF1FC97}" destId="{6895E17E-00AB-4D6D-A488-61DB63ADFA9F}" srcOrd="0" destOrd="0" presId="urn:microsoft.com/office/officeart/2009/3/layout/HorizontalOrganizationChart"/>
    <dgm:cxn modelId="{E0A43961-8AFF-48A5-A057-8245A24457E4}" type="presOf" srcId="{1C0E97AC-7D33-409D-BF3F-F6CB3CE1069D}" destId="{A7D66740-6ACE-423B-B4FC-0120E61A7C94}" srcOrd="1" destOrd="0" presId="urn:microsoft.com/office/officeart/2009/3/layout/HorizontalOrganizationChart"/>
    <dgm:cxn modelId="{8F01024A-0B43-4705-B7C7-B85F58AAE84D}" type="presOf" srcId="{8DB17D34-64E2-4A51-BDA4-800F386FC77A}" destId="{644AF92A-BF8E-4C70-913A-B5B962A5976F}" srcOrd="1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AD89EB6F-D972-4FBC-8D68-5B4DEFB61999}" type="presOf" srcId="{A5452425-B818-416B-9290-8E8D736A1731}" destId="{9DDC56CD-7EF1-48DF-8CA0-F83EE6677749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21D36D5A-58E5-4337-81C5-C0ED7BC6287E}" type="presOf" srcId="{749A919B-20CE-401B-A020-1B289D6294A5}" destId="{9CC388CE-E24D-4349-AEB7-3C4615328FDF}" srcOrd="0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884B7D7E-CE6C-42A7-AAB5-264BD6151484}" type="presOf" srcId="{1C0E97AC-7D33-409D-BF3F-F6CB3CE1069D}" destId="{D2AC51B3-9574-41DC-8F08-5C710553F0AF}" srcOrd="0" destOrd="0" presId="urn:microsoft.com/office/officeart/2009/3/layout/HorizontalOrganizationChart"/>
    <dgm:cxn modelId="{F0374680-CFEE-4D00-B412-9181DA68ADD6}" srcId="{DD6E35B9-75E1-41D0-BAB4-6C8B9595F9FB}" destId="{83421A4F-C4DE-4542-84CA-E29ED243C56F}" srcOrd="3" destOrd="0" parTransId="{A5452425-B818-416B-9290-8E8D736A1731}" sibTransId="{89FC3EA2-7FB4-4F29-BD99-42FD94FC8CFF}"/>
    <dgm:cxn modelId="{475E2A84-CEC5-4A53-B778-30137CD23254}" type="presOf" srcId="{F355B95C-D330-49C8-A066-1A8D7EEAF79F}" destId="{3F970654-6DD2-43B2-AC0B-E38DB9668344}" srcOrd="1" destOrd="0" presId="urn:microsoft.com/office/officeart/2009/3/layout/HorizontalOrganizationChart"/>
    <dgm:cxn modelId="{2F69618A-5CAE-46F8-A953-62DB00E42CF8}" type="presOf" srcId="{4A93D8FC-F1BF-4045-92D9-C82ACC9A2BC5}" destId="{71596974-B3C9-4EEB-92E1-FC4D444227A8}" srcOrd="1" destOrd="0" presId="urn:microsoft.com/office/officeart/2009/3/layout/HorizontalOrganizationChart"/>
    <dgm:cxn modelId="{84F7E98D-086D-4DAD-99A0-36DCBBF56067}" type="presOf" srcId="{8DB17D34-64E2-4A51-BDA4-800F386FC77A}" destId="{4C6C1007-4A17-48B2-8D59-E8A54F386F21}" srcOrd="0" destOrd="0" presId="urn:microsoft.com/office/officeart/2009/3/layout/HorizontalOrganizationChart"/>
    <dgm:cxn modelId="{F3723A8E-22F5-4C49-B140-4E83FD1B6E34}" type="presOf" srcId="{BC172D90-0EDF-4524-A33E-C749FBC072C6}" destId="{0FD24BDE-D798-44AA-9198-E4C9B23D01BE}" srcOrd="1" destOrd="0" presId="urn:microsoft.com/office/officeart/2009/3/layout/HorizontalOrganizationChart"/>
    <dgm:cxn modelId="{2640E192-6E22-4673-A8E6-16E0BA9CFAE8}" type="presOf" srcId="{0E647807-5D9D-4C2F-9BA5-8E839D0DE80A}" destId="{7EAF9C23-C771-433C-8131-D0742B235EB2}" srcOrd="0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01EB8B98-01D9-482B-89BF-BA5310C3AE1D}" type="presOf" srcId="{2E627C46-17CD-42EA-B851-F87D1C309C86}" destId="{415636CB-0A14-4CFB-9E7E-9460ECA6A26F}" srcOrd="1" destOrd="0" presId="urn:microsoft.com/office/officeart/2009/3/layout/HorizontalOrganizationChart"/>
    <dgm:cxn modelId="{7435859C-1FF2-4F3E-A53D-7230E9D4F212}" type="presOf" srcId="{325F8E61-AED6-4B38-9836-BB4EE672EF20}" destId="{8E5E1424-8367-4358-A3B5-2E99098836D2}" srcOrd="0" destOrd="0" presId="urn:microsoft.com/office/officeart/2009/3/layout/HorizontalOrganizationChart"/>
    <dgm:cxn modelId="{CDD866A0-FCC7-4243-B3E8-47E70C514E4B}" type="presOf" srcId="{F355B95C-D330-49C8-A066-1A8D7EEAF79F}" destId="{89BF2163-D68D-4A32-A701-50B2FC6B2B30}" srcOrd="0" destOrd="0" presId="urn:microsoft.com/office/officeart/2009/3/layout/HorizontalOrganizationChart"/>
    <dgm:cxn modelId="{4BD63AA4-F2FA-4440-9C61-E06EB3CC2BEE}" type="presOf" srcId="{4A93D8FC-F1BF-4045-92D9-C82ACC9A2BC5}" destId="{694398E1-CFE7-4CBD-9A0E-15BE75EA6A2F}" srcOrd="0" destOrd="0" presId="urn:microsoft.com/office/officeart/2009/3/layout/HorizontalOrganizationChart"/>
    <dgm:cxn modelId="{7893B9BC-A030-45FC-99B5-41A74150C1C8}" type="presOf" srcId="{D8159DD5-72A5-40EB-B5D9-F9E295912C9F}" destId="{CB84DD12-66BA-468C-BB59-3E63AFA54B8E}" srcOrd="1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D439DBD1-318C-4527-B61F-D1D9E0BFD7FB}" srcId="{FAA82B62-EB1F-4731-A9C8-B3BB4EFFBF42}" destId="{4A93D8FC-F1BF-4045-92D9-C82ACC9A2BC5}" srcOrd="1" destOrd="0" parTransId="{325F8E61-AED6-4B38-9836-BB4EE672EF20}" sibTransId="{06D92FD8-A02B-48BB-8B29-5895FEC7007F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78C08AD9-739C-4914-A47C-EC7EF2605774}" type="presOf" srcId="{D8159DD5-72A5-40EB-B5D9-F9E295912C9F}" destId="{2C022348-CBD5-4E30-B8F4-7754A7F49256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E6CAA4DD-BF93-4A3A-B701-FFB9BD33F4AA}" type="presOf" srcId="{83421A4F-C4DE-4542-84CA-E29ED243C56F}" destId="{2E0C2B20-079E-4A1D-986D-DD9D0DBA79D5}" srcOrd="0" destOrd="0" presId="urn:microsoft.com/office/officeart/2009/3/layout/HorizontalOrganizationChart"/>
    <dgm:cxn modelId="{6A656DDE-1644-4AB9-A346-60FD1264FF18}" type="presOf" srcId="{98C7C87A-7AF5-4758-AB1F-F39F1D23DCEC}" destId="{0CFD4E0F-DB5F-4410-90F8-48B25A43634B}" srcOrd="0" destOrd="0" presId="urn:microsoft.com/office/officeart/2009/3/layout/HorizontalOrganizationChart"/>
    <dgm:cxn modelId="{27C9B9E0-B28A-4FF2-9AD8-4A541CCFD306}" srcId="{FAA82B62-EB1F-4731-A9C8-B3BB4EFFBF42}" destId="{D8159DD5-72A5-40EB-B5D9-F9E295912C9F}" srcOrd="0" destOrd="0" parTransId="{0E647807-5D9D-4C2F-9BA5-8E839D0DE80A}" sibTransId="{A889121C-02E4-4F21-A506-E82DC6AC1088}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DCEFD6F5-F78D-4545-8D73-DF3EE59D5ABB}" type="presOf" srcId="{83421A4F-C4DE-4542-84CA-E29ED243C56F}" destId="{4D6C4FB7-20BE-47E8-9EC4-710D3A4A35C5}" srcOrd="1" destOrd="0" presId="urn:microsoft.com/office/officeart/2009/3/layout/HorizontalOrganizationChart"/>
    <dgm:cxn modelId="{6B4989F6-F056-4243-9DB9-E00D26056BA3}" type="presOf" srcId="{2E627C46-17CD-42EA-B851-F87D1C309C86}" destId="{A6714550-F1FA-4241-9F96-7723C8F17C2B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66BA110A-1F1A-41D4-B3EF-530512019DB7}" type="presParOf" srcId="{F046CAEF-04A7-4F30-B363-EF8DD44A889C}" destId="{7EAF9C23-C771-433C-8131-D0742B235EB2}" srcOrd="0" destOrd="0" presId="urn:microsoft.com/office/officeart/2009/3/layout/HorizontalOrganizationChart"/>
    <dgm:cxn modelId="{D28F3F80-17AD-452E-9A84-9008598BD7BD}" type="presParOf" srcId="{F046CAEF-04A7-4F30-B363-EF8DD44A889C}" destId="{E8A98EE2-C7B9-4860-BD46-EBED4E5FA8A9}" srcOrd="1" destOrd="0" presId="urn:microsoft.com/office/officeart/2009/3/layout/HorizontalOrganizationChart"/>
    <dgm:cxn modelId="{D6B2438D-66BE-48F7-BE1E-3E5AEB7DE384}" type="presParOf" srcId="{E8A98EE2-C7B9-4860-BD46-EBED4E5FA8A9}" destId="{184A16DE-C1D2-4701-AE22-058152592DF9}" srcOrd="0" destOrd="0" presId="urn:microsoft.com/office/officeart/2009/3/layout/HorizontalOrganizationChart"/>
    <dgm:cxn modelId="{112EC0F3-C6F4-4285-87A4-B72836F831CF}" type="presParOf" srcId="{184A16DE-C1D2-4701-AE22-058152592DF9}" destId="{2C022348-CBD5-4E30-B8F4-7754A7F49256}" srcOrd="0" destOrd="0" presId="urn:microsoft.com/office/officeart/2009/3/layout/HorizontalOrganizationChart"/>
    <dgm:cxn modelId="{0217B872-7F3D-4EA1-9D72-75394BDC36CD}" type="presParOf" srcId="{184A16DE-C1D2-4701-AE22-058152592DF9}" destId="{CB84DD12-66BA-468C-BB59-3E63AFA54B8E}" srcOrd="1" destOrd="0" presId="urn:microsoft.com/office/officeart/2009/3/layout/HorizontalOrganizationChart"/>
    <dgm:cxn modelId="{CB3C60D9-7020-47F1-9AE6-55E088821480}" type="presParOf" srcId="{E8A98EE2-C7B9-4860-BD46-EBED4E5FA8A9}" destId="{5F787561-2197-4541-8CA8-E3459A968001}" srcOrd="1" destOrd="0" presId="urn:microsoft.com/office/officeart/2009/3/layout/HorizontalOrganizationChart"/>
    <dgm:cxn modelId="{516345EE-7BEE-4EB0-AEF1-F64BE91CC548}" type="presParOf" srcId="{E8A98EE2-C7B9-4860-BD46-EBED4E5FA8A9}" destId="{AB840E8C-A3B9-4A3A-BBD7-844112079242}" srcOrd="2" destOrd="0" presId="urn:microsoft.com/office/officeart/2009/3/layout/HorizontalOrganizationChart"/>
    <dgm:cxn modelId="{883E3830-0B38-4948-B537-74938BAEC967}" type="presParOf" srcId="{F046CAEF-04A7-4F30-B363-EF8DD44A889C}" destId="{8E5E1424-8367-4358-A3B5-2E99098836D2}" srcOrd="2" destOrd="0" presId="urn:microsoft.com/office/officeart/2009/3/layout/HorizontalOrganizationChart"/>
    <dgm:cxn modelId="{08A50E3D-2776-448E-9F3F-7676D089ED0A}" type="presParOf" srcId="{F046CAEF-04A7-4F30-B363-EF8DD44A889C}" destId="{7B69CD07-F826-4E93-BDA5-12868A3E4FA7}" srcOrd="3" destOrd="0" presId="urn:microsoft.com/office/officeart/2009/3/layout/HorizontalOrganizationChart"/>
    <dgm:cxn modelId="{C8C13420-1CA0-4E40-8001-BFB6900CDA0B}" type="presParOf" srcId="{7B69CD07-F826-4E93-BDA5-12868A3E4FA7}" destId="{8708DECA-8AC3-4A59-8794-F92E34487851}" srcOrd="0" destOrd="0" presId="urn:microsoft.com/office/officeart/2009/3/layout/HorizontalOrganizationChart"/>
    <dgm:cxn modelId="{B04EC64D-CA4D-4FD1-B70C-A7BAE3E3B8FD}" type="presParOf" srcId="{8708DECA-8AC3-4A59-8794-F92E34487851}" destId="{694398E1-CFE7-4CBD-9A0E-15BE75EA6A2F}" srcOrd="0" destOrd="0" presId="urn:microsoft.com/office/officeart/2009/3/layout/HorizontalOrganizationChart"/>
    <dgm:cxn modelId="{28AC156C-9909-413A-999F-50F140851FBB}" type="presParOf" srcId="{8708DECA-8AC3-4A59-8794-F92E34487851}" destId="{71596974-B3C9-4EEB-92E1-FC4D444227A8}" srcOrd="1" destOrd="0" presId="urn:microsoft.com/office/officeart/2009/3/layout/HorizontalOrganizationChart"/>
    <dgm:cxn modelId="{0B590E51-FD0A-468F-8E83-DC5FCA0F57B5}" type="presParOf" srcId="{7B69CD07-F826-4E93-BDA5-12868A3E4FA7}" destId="{6E91E24C-A571-4FA2-8CDA-4BE228974DD0}" srcOrd="1" destOrd="0" presId="urn:microsoft.com/office/officeart/2009/3/layout/HorizontalOrganizationChart"/>
    <dgm:cxn modelId="{33DB8AB8-0B92-4918-A270-AF044437CA79}" type="presParOf" srcId="{7B69CD07-F826-4E93-BDA5-12868A3E4FA7}" destId="{428EDC4C-7D4C-40E0-B0EA-AF76D5A1EE0B}" srcOrd="2" destOrd="0" presId="urn:microsoft.com/office/officeart/2009/3/layout/HorizontalOrganizationChart"/>
    <dgm:cxn modelId="{CB7DBC83-8CF2-4394-B662-DA0ECC693ADB}" type="presParOf" srcId="{F046CAEF-04A7-4F30-B363-EF8DD44A889C}" destId="{9CC388CE-E24D-4349-AEB7-3C4615328FDF}" srcOrd="4" destOrd="0" presId="urn:microsoft.com/office/officeart/2009/3/layout/HorizontalOrganizationChart"/>
    <dgm:cxn modelId="{1FE35C54-1F89-4802-8605-05D41ACE4A44}" type="presParOf" srcId="{F046CAEF-04A7-4F30-B363-EF8DD44A889C}" destId="{C69685E5-F804-487C-A609-03CA8FA43FA3}" srcOrd="5" destOrd="0" presId="urn:microsoft.com/office/officeart/2009/3/layout/HorizontalOrganizationChart"/>
    <dgm:cxn modelId="{9EF80281-060E-45FE-A8DD-7999217ABC2B}" type="presParOf" srcId="{C69685E5-F804-487C-A609-03CA8FA43FA3}" destId="{52C87C8E-0603-43B9-A2B2-8756C580E35B}" srcOrd="0" destOrd="0" presId="urn:microsoft.com/office/officeart/2009/3/layout/HorizontalOrganizationChart"/>
    <dgm:cxn modelId="{68ED5FEB-F449-4B0D-AAAE-33F4EA743784}" type="presParOf" srcId="{52C87C8E-0603-43B9-A2B2-8756C580E35B}" destId="{89BF2163-D68D-4A32-A701-50B2FC6B2B30}" srcOrd="0" destOrd="0" presId="urn:microsoft.com/office/officeart/2009/3/layout/HorizontalOrganizationChart"/>
    <dgm:cxn modelId="{F536C985-8C2A-49E6-88E5-87233522655A}" type="presParOf" srcId="{52C87C8E-0603-43B9-A2B2-8756C580E35B}" destId="{3F970654-6DD2-43B2-AC0B-E38DB9668344}" srcOrd="1" destOrd="0" presId="urn:microsoft.com/office/officeart/2009/3/layout/HorizontalOrganizationChart"/>
    <dgm:cxn modelId="{7332E3BF-0421-40AD-9D22-1B940E6F99C6}" type="presParOf" srcId="{C69685E5-F804-487C-A609-03CA8FA43FA3}" destId="{CEBE8322-1C2D-4F5A-8784-E65840CA5355}" srcOrd="1" destOrd="0" presId="urn:microsoft.com/office/officeart/2009/3/layout/HorizontalOrganizationChart"/>
    <dgm:cxn modelId="{AD17B0B8-36E3-4D5D-BEBF-EC496023D04D}" type="presParOf" srcId="{C69685E5-F804-487C-A609-03CA8FA43FA3}" destId="{E647E95B-A7DC-4CB1-8ECC-268A9CF1EE09}" srcOrd="2" destOrd="0" presId="urn:microsoft.com/office/officeart/2009/3/layout/HorizontalOrganizationChart"/>
    <dgm:cxn modelId="{97543B22-AD07-4248-9EC3-99F4A787D55D}" type="presParOf" srcId="{F046CAEF-04A7-4F30-B363-EF8DD44A889C}" destId="{A6E8CC10-6A95-4C30-9FA6-A5F97BE6A499}" srcOrd="6" destOrd="0" presId="urn:microsoft.com/office/officeart/2009/3/layout/HorizontalOrganizationChart"/>
    <dgm:cxn modelId="{2C50E00A-23CB-406C-B1CE-70B7E539502C}" type="presParOf" srcId="{F046CAEF-04A7-4F30-B363-EF8DD44A889C}" destId="{90ED9403-C780-4A75-81F8-5BBF04B865CD}" srcOrd="7" destOrd="0" presId="urn:microsoft.com/office/officeart/2009/3/layout/HorizontalOrganizationChart"/>
    <dgm:cxn modelId="{CB5B1CBD-D039-4E85-9BF8-28528200D959}" type="presParOf" srcId="{90ED9403-C780-4A75-81F8-5BBF04B865CD}" destId="{4F84BFAE-875A-480A-BEA8-C2797BFD2939}" srcOrd="0" destOrd="0" presId="urn:microsoft.com/office/officeart/2009/3/layout/HorizontalOrganizationChart"/>
    <dgm:cxn modelId="{5A145290-DB0E-42A7-9E99-DDD90F722E79}" type="presParOf" srcId="{4F84BFAE-875A-480A-BEA8-C2797BFD2939}" destId="{AE120957-FD9B-41A9-96A9-6578ACECB104}" srcOrd="0" destOrd="0" presId="urn:microsoft.com/office/officeart/2009/3/layout/HorizontalOrganizationChart"/>
    <dgm:cxn modelId="{0F9A7778-E741-4C4E-BC95-2EDA68D2179F}" type="presParOf" srcId="{4F84BFAE-875A-480A-BEA8-C2797BFD2939}" destId="{0FD24BDE-D798-44AA-9198-E4C9B23D01BE}" srcOrd="1" destOrd="0" presId="urn:microsoft.com/office/officeart/2009/3/layout/HorizontalOrganizationChart"/>
    <dgm:cxn modelId="{86220BF8-3367-46F4-800B-F8913648B3A4}" type="presParOf" srcId="{90ED9403-C780-4A75-81F8-5BBF04B865CD}" destId="{C9C8E149-5E27-42DC-8267-D7CC391FB870}" srcOrd="1" destOrd="0" presId="urn:microsoft.com/office/officeart/2009/3/layout/HorizontalOrganizationChart"/>
    <dgm:cxn modelId="{A81B7383-8769-4EE9-A3D5-D3AF047E127B}" type="presParOf" srcId="{90ED9403-C780-4A75-81F8-5BBF04B865CD}" destId="{E4B9857F-9C09-406F-9183-3829FF0EDCE2}" srcOrd="2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CB1A7E41-B614-4233-AA65-968E6934D98A}" type="presParOf" srcId="{E6CBB7F3-0CE4-4B49-924D-42881AF57978}" destId="{89DF6EC4-C933-422B-BCCB-5E0748851A9A}" srcOrd="0" destOrd="0" presId="urn:microsoft.com/office/officeart/2009/3/layout/HorizontalOrganizationChart"/>
    <dgm:cxn modelId="{7D53CDEA-0353-49CA-8B42-3E81A878359C}" type="presParOf" srcId="{E6CBB7F3-0CE4-4B49-924D-42881AF57978}" destId="{720F66A2-5D4C-47D9-B133-A4F3A70552CD}" srcOrd="1" destOrd="0" presId="urn:microsoft.com/office/officeart/2009/3/layout/HorizontalOrganizationChart"/>
    <dgm:cxn modelId="{CE9B1CB8-C773-43E3-95EB-E3049CD77455}" type="presParOf" srcId="{720F66A2-5D4C-47D9-B133-A4F3A70552CD}" destId="{2EA17CB1-99E6-47C8-ADDC-B164F3892017}" srcOrd="0" destOrd="0" presId="urn:microsoft.com/office/officeart/2009/3/layout/HorizontalOrganizationChart"/>
    <dgm:cxn modelId="{9492FBE2-AD45-4DD0-A476-D8CF1C4EE836}" type="presParOf" srcId="{2EA17CB1-99E6-47C8-ADDC-B164F3892017}" destId="{A6714550-F1FA-4241-9F96-7723C8F17C2B}" srcOrd="0" destOrd="0" presId="urn:microsoft.com/office/officeart/2009/3/layout/HorizontalOrganizationChart"/>
    <dgm:cxn modelId="{173C2020-C43D-4E62-AF34-963CFB0DE8AC}" type="presParOf" srcId="{2EA17CB1-99E6-47C8-ADDC-B164F3892017}" destId="{415636CB-0A14-4CFB-9E7E-9460ECA6A26F}" srcOrd="1" destOrd="0" presId="urn:microsoft.com/office/officeart/2009/3/layout/HorizontalOrganizationChart"/>
    <dgm:cxn modelId="{307D3E1D-BC33-4467-A477-E5F608788680}" type="presParOf" srcId="{720F66A2-5D4C-47D9-B133-A4F3A70552CD}" destId="{33180ECB-30C5-4717-9F63-351C33C7C90F}" srcOrd="1" destOrd="0" presId="urn:microsoft.com/office/officeart/2009/3/layout/HorizontalOrganizationChart"/>
    <dgm:cxn modelId="{8B0331A4-2DFC-41C2-9289-CBE8582C5E22}" type="presParOf" srcId="{720F66A2-5D4C-47D9-B133-A4F3A70552CD}" destId="{75E67BF1-AF19-4570-BBB2-11FB7E7C08BD}" srcOrd="2" destOrd="0" presId="urn:microsoft.com/office/officeart/2009/3/layout/HorizontalOrganizationChart"/>
    <dgm:cxn modelId="{6BBC4968-212E-48D0-A309-26638C96CB81}" type="presParOf" srcId="{E6CBB7F3-0CE4-4B49-924D-42881AF57978}" destId="{6895E17E-00AB-4D6D-A488-61DB63ADFA9F}" srcOrd="2" destOrd="0" presId="urn:microsoft.com/office/officeart/2009/3/layout/HorizontalOrganizationChart"/>
    <dgm:cxn modelId="{E0D6026C-0995-4661-8F5E-49EF26384E55}" type="presParOf" srcId="{E6CBB7F3-0CE4-4B49-924D-42881AF57978}" destId="{AF27B0A9-CE69-4BAD-8E39-5304A7E43EF3}" srcOrd="3" destOrd="0" presId="urn:microsoft.com/office/officeart/2009/3/layout/HorizontalOrganizationChart"/>
    <dgm:cxn modelId="{83EE099E-CD82-407E-A743-27639AECD0BA}" type="presParOf" srcId="{AF27B0A9-CE69-4BAD-8E39-5304A7E43EF3}" destId="{DE0C7C91-83F4-4C4D-B601-FDE1CB23DB8D}" srcOrd="0" destOrd="0" presId="urn:microsoft.com/office/officeart/2009/3/layout/HorizontalOrganizationChart"/>
    <dgm:cxn modelId="{EE99F052-F61B-421A-9826-42BEEB648929}" type="presParOf" srcId="{DE0C7C91-83F4-4C4D-B601-FDE1CB23DB8D}" destId="{4C6C1007-4A17-48B2-8D59-E8A54F386F21}" srcOrd="0" destOrd="0" presId="urn:microsoft.com/office/officeart/2009/3/layout/HorizontalOrganizationChart"/>
    <dgm:cxn modelId="{41219B81-5D6B-443E-B533-2615990991C3}" type="presParOf" srcId="{DE0C7C91-83F4-4C4D-B601-FDE1CB23DB8D}" destId="{644AF92A-BF8E-4C70-913A-B5B962A5976F}" srcOrd="1" destOrd="0" presId="urn:microsoft.com/office/officeart/2009/3/layout/HorizontalOrganizationChart"/>
    <dgm:cxn modelId="{24AB9FBD-E488-4542-92DF-521834FC069D}" type="presParOf" srcId="{AF27B0A9-CE69-4BAD-8E39-5304A7E43EF3}" destId="{ADF4D16B-1804-4DDA-BAF9-267DB6171ADD}" srcOrd="1" destOrd="0" presId="urn:microsoft.com/office/officeart/2009/3/layout/HorizontalOrganizationChart"/>
    <dgm:cxn modelId="{0A2D63CD-B050-45D5-A802-46F1F22ABBCB}" type="presParOf" srcId="{AF27B0A9-CE69-4BAD-8E39-5304A7E43EF3}" destId="{66C3B24B-6546-44DE-B7D1-DAF5B045C945}" srcOrd="2" destOrd="0" presId="urn:microsoft.com/office/officeart/2009/3/layout/HorizontalOrganizationChart"/>
    <dgm:cxn modelId="{D11EDFCE-5224-4583-9F66-3A90CE596F29}" type="presParOf" srcId="{E6CBB7F3-0CE4-4B49-924D-42881AF57978}" destId="{0CFD4E0F-DB5F-4410-90F8-48B25A43634B}" srcOrd="4" destOrd="0" presId="urn:microsoft.com/office/officeart/2009/3/layout/HorizontalOrganizationChart"/>
    <dgm:cxn modelId="{AE2FF22C-48EA-4CCB-96F7-AAECAEC81B4F}" type="presParOf" srcId="{E6CBB7F3-0CE4-4B49-924D-42881AF57978}" destId="{2666C7C6-5370-4326-850E-0AB13C0691DD}" srcOrd="5" destOrd="0" presId="urn:microsoft.com/office/officeart/2009/3/layout/HorizontalOrganizationChart"/>
    <dgm:cxn modelId="{B88901F3-F01D-4F61-A1C9-A307E535CA75}" type="presParOf" srcId="{2666C7C6-5370-4326-850E-0AB13C0691DD}" destId="{0284ABF4-702C-4E23-82FD-16156AA69AB5}" srcOrd="0" destOrd="0" presId="urn:microsoft.com/office/officeart/2009/3/layout/HorizontalOrganizationChart"/>
    <dgm:cxn modelId="{F5F03A4A-12C0-4962-AA45-1968EECCB998}" type="presParOf" srcId="{0284ABF4-702C-4E23-82FD-16156AA69AB5}" destId="{D2AC51B3-9574-41DC-8F08-5C710553F0AF}" srcOrd="0" destOrd="0" presId="urn:microsoft.com/office/officeart/2009/3/layout/HorizontalOrganizationChart"/>
    <dgm:cxn modelId="{F10922B5-C5B4-49EB-A734-6278B4DD081C}" type="presParOf" srcId="{0284ABF4-702C-4E23-82FD-16156AA69AB5}" destId="{A7D66740-6ACE-423B-B4FC-0120E61A7C94}" srcOrd="1" destOrd="0" presId="urn:microsoft.com/office/officeart/2009/3/layout/HorizontalOrganizationChart"/>
    <dgm:cxn modelId="{0F93620E-B9F8-4710-A88F-E841FEB4904C}" type="presParOf" srcId="{2666C7C6-5370-4326-850E-0AB13C0691DD}" destId="{831813DA-6333-4068-B9C8-01C39BBAED65}" srcOrd="1" destOrd="0" presId="urn:microsoft.com/office/officeart/2009/3/layout/HorizontalOrganizationChart"/>
    <dgm:cxn modelId="{615294C8-3882-43B0-8E75-271A2AFF17B0}" type="presParOf" srcId="{2666C7C6-5370-4326-850E-0AB13C0691DD}" destId="{5844EBC5-B309-4826-9867-BE324F115152}" srcOrd="2" destOrd="0" presId="urn:microsoft.com/office/officeart/2009/3/layout/HorizontalOrganizationChart"/>
    <dgm:cxn modelId="{B2882325-D31E-4FD7-8C6E-C17563A26C2C}" type="presParOf" srcId="{E6CBB7F3-0CE4-4B49-924D-42881AF57978}" destId="{9DDC56CD-7EF1-48DF-8CA0-F83EE6677749}" srcOrd="6" destOrd="0" presId="urn:microsoft.com/office/officeart/2009/3/layout/HorizontalOrganizationChart"/>
    <dgm:cxn modelId="{BB98FE78-46A1-4CEC-B9CC-9B4EDF6B73D2}" type="presParOf" srcId="{E6CBB7F3-0CE4-4B49-924D-42881AF57978}" destId="{3CF65FCA-135A-4A93-B121-D6103575D3DC}" srcOrd="7" destOrd="0" presId="urn:microsoft.com/office/officeart/2009/3/layout/HorizontalOrganizationChart"/>
    <dgm:cxn modelId="{9F03E6F6-CA44-47E4-B5E9-EBD11458E5CD}" type="presParOf" srcId="{3CF65FCA-135A-4A93-B121-D6103575D3DC}" destId="{6A7F4DC9-757E-4B33-BE1B-6CD44584222D}" srcOrd="0" destOrd="0" presId="urn:microsoft.com/office/officeart/2009/3/layout/HorizontalOrganizationChart"/>
    <dgm:cxn modelId="{2B1EA155-3F7D-48B7-82A8-E925A277C1E0}" type="presParOf" srcId="{6A7F4DC9-757E-4B33-BE1B-6CD44584222D}" destId="{2E0C2B20-079E-4A1D-986D-DD9D0DBA79D5}" srcOrd="0" destOrd="0" presId="urn:microsoft.com/office/officeart/2009/3/layout/HorizontalOrganizationChart"/>
    <dgm:cxn modelId="{333DFC36-2069-4680-B39F-2D1D555DB963}" type="presParOf" srcId="{6A7F4DC9-757E-4B33-BE1B-6CD44584222D}" destId="{4D6C4FB7-20BE-47E8-9EC4-710D3A4A35C5}" srcOrd="1" destOrd="0" presId="urn:microsoft.com/office/officeart/2009/3/layout/HorizontalOrganizationChart"/>
    <dgm:cxn modelId="{714B826E-EAA6-4553-B61D-0237FDAB875A}" type="presParOf" srcId="{3CF65FCA-135A-4A93-B121-D6103575D3DC}" destId="{EF7E1A95-AD2C-4F6D-90E0-190E7BB5C2EC}" srcOrd="1" destOrd="0" presId="urn:microsoft.com/office/officeart/2009/3/layout/HorizontalOrganizationChart"/>
    <dgm:cxn modelId="{7F7B2187-D27A-487B-8FBD-C6AF79407C91}" type="presParOf" srcId="{3CF65FCA-135A-4A93-B121-D6103575D3DC}" destId="{53320689-E2CC-4555-AB00-DAC11713988D}" srcOrd="2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8B53B164-B935-4D1E-8F8A-2EE04D6DA93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68C26AFF-AF3C-4FA3-A02F-E65BDE0F32A4}" type="par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B1308D3D-021F-4EB6-830E-5730B8E991CB}" type="sib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1382C547-5812-4C82-80E4-53EAEF731FFC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0726DDEF-5766-4C33-86CD-99892F75F765}" type="par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3B37E171-E8FF-4007-B7B7-BA74132542CC}" type="sib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AB225780-DCB4-4D13-B153-5742D4986700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01E273A6-BF1C-431D-8972-7D02D130EA25}" type="par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F918B2C-771B-41F2-8F82-55E37D82B395}" type="sib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05BE4E6-655E-4A9F-AB18-7E78F98ACEE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4C51948-786D-4076-941F-97F4C637A202}" type="par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5CC6314B-36CB-4FBA-9DC8-C5596D2A90D6}" type="sib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CB5DEFD4-8B73-4A62-AAF7-6D5F95835248}" type="pres">
      <dgm:prSet presAssocID="{68C26AFF-AF3C-4FA3-A02F-E65BDE0F32A4}" presName="Name64" presStyleLbl="parChTrans1D2" presStyleIdx="0" presStyleCnt="4"/>
      <dgm:spPr/>
    </dgm:pt>
    <dgm:pt modelId="{E890769D-3479-44CF-A3D4-0E983FDF4201}" type="pres">
      <dgm:prSet presAssocID="{8B53B164-B935-4D1E-8F8A-2EE04D6DA932}" presName="hierRoot2" presStyleCnt="0">
        <dgm:presLayoutVars>
          <dgm:hierBranch val="init"/>
        </dgm:presLayoutVars>
      </dgm:prSet>
      <dgm:spPr/>
    </dgm:pt>
    <dgm:pt modelId="{FA1484D3-F48B-430B-9B21-A74E3234A7CF}" type="pres">
      <dgm:prSet presAssocID="{8B53B164-B935-4D1E-8F8A-2EE04D6DA932}" presName="rootComposite" presStyleCnt="0"/>
      <dgm:spPr/>
    </dgm:pt>
    <dgm:pt modelId="{36F381D3-76DB-44A2-B78C-3E5274EFCC1D}" type="pres">
      <dgm:prSet presAssocID="{8B53B164-B935-4D1E-8F8A-2EE04D6DA932}" presName="rootText" presStyleLbl="node2" presStyleIdx="0" presStyleCnt="4">
        <dgm:presLayoutVars>
          <dgm:chPref val="3"/>
        </dgm:presLayoutVars>
      </dgm:prSet>
      <dgm:spPr/>
    </dgm:pt>
    <dgm:pt modelId="{08A64A5F-7706-4179-B308-97106699998D}" type="pres">
      <dgm:prSet presAssocID="{8B53B164-B935-4D1E-8F8A-2EE04D6DA932}" presName="rootConnector" presStyleLbl="node2" presStyleIdx="0" presStyleCnt="4"/>
      <dgm:spPr/>
    </dgm:pt>
    <dgm:pt modelId="{820BDD42-66F3-4F92-8DF1-2BABE116720D}" type="pres">
      <dgm:prSet presAssocID="{8B53B164-B935-4D1E-8F8A-2EE04D6DA932}" presName="hierChild4" presStyleCnt="0"/>
      <dgm:spPr/>
    </dgm:pt>
    <dgm:pt modelId="{8F3B9C67-F1BA-467A-AF29-ADBE80737084}" type="pres">
      <dgm:prSet presAssocID="{8B53B164-B935-4D1E-8F8A-2EE04D6DA932}" presName="hierChild5" presStyleCnt="0"/>
      <dgm:spPr/>
    </dgm:pt>
    <dgm:pt modelId="{9DEA9DAF-6ADD-47B5-8938-23B872C31334}" type="pres">
      <dgm:prSet presAssocID="{0726DDEF-5766-4C33-86CD-99892F75F765}" presName="Name64" presStyleLbl="parChTrans1D2" presStyleIdx="1" presStyleCnt="4"/>
      <dgm:spPr/>
    </dgm:pt>
    <dgm:pt modelId="{B50E8EA9-81C6-4A07-B550-9EA694F28936}" type="pres">
      <dgm:prSet presAssocID="{1382C547-5812-4C82-80E4-53EAEF731FFC}" presName="hierRoot2" presStyleCnt="0">
        <dgm:presLayoutVars>
          <dgm:hierBranch val="init"/>
        </dgm:presLayoutVars>
      </dgm:prSet>
      <dgm:spPr/>
    </dgm:pt>
    <dgm:pt modelId="{C75F5B03-EDCA-4D30-9613-299A5FB71681}" type="pres">
      <dgm:prSet presAssocID="{1382C547-5812-4C82-80E4-53EAEF731FFC}" presName="rootComposite" presStyleCnt="0"/>
      <dgm:spPr/>
    </dgm:pt>
    <dgm:pt modelId="{14829B2A-99CF-4BB7-A5C7-903809221935}" type="pres">
      <dgm:prSet presAssocID="{1382C547-5812-4C82-80E4-53EAEF731FFC}" presName="rootText" presStyleLbl="node2" presStyleIdx="1" presStyleCnt="4">
        <dgm:presLayoutVars>
          <dgm:chPref val="3"/>
        </dgm:presLayoutVars>
      </dgm:prSet>
      <dgm:spPr/>
    </dgm:pt>
    <dgm:pt modelId="{1BF0C57F-3A69-409E-8452-95B1698884D6}" type="pres">
      <dgm:prSet presAssocID="{1382C547-5812-4C82-80E4-53EAEF731FFC}" presName="rootConnector" presStyleLbl="node2" presStyleIdx="1" presStyleCnt="4"/>
      <dgm:spPr/>
    </dgm:pt>
    <dgm:pt modelId="{B71D8E6D-B976-4045-A2F0-E5BC15DFDB38}" type="pres">
      <dgm:prSet presAssocID="{1382C547-5812-4C82-80E4-53EAEF731FFC}" presName="hierChild4" presStyleCnt="0"/>
      <dgm:spPr/>
    </dgm:pt>
    <dgm:pt modelId="{7CD94629-D75E-45F7-BDF7-F37B658909F3}" type="pres">
      <dgm:prSet presAssocID="{1382C547-5812-4C82-80E4-53EAEF731FFC}" presName="hierChild5" presStyleCnt="0"/>
      <dgm:spPr/>
    </dgm:pt>
    <dgm:pt modelId="{EA4A406E-B415-48A7-8EE5-CBD2B61A1DCC}" type="pres">
      <dgm:prSet presAssocID="{01E273A6-BF1C-431D-8972-7D02D130EA25}" presName="Name64" presStyleLbl="parChTrans1D2" presStyleIdx="2" presStyleCnt="4"/>
      <dgm:spPr/>
    </dgm:pt>
    <dgm:pt modelId="{B5C2EE08-D059-4A85-9A25-DF91A51D40A7}" type="pres">
      <dgm:prSet presAssocID="{AB225780-DCB4-4D13-B153-5742D4986700}" presName="hierRoot2" presStyleCnt="0">
        <dgm:presLayoutVars>
          <dgm:hierBranch val="init"/>
        </dgm:presLayoutVars>
      </dgm:prSet>
      <dgm:spPr/>
    </dgm:pt>
    <dgm:pt modelId="{3E1A3D8C-EBD0-43FB-AF20-4A3D0D2CE5B4}" type="pres">
      <dgm:prSet presAssocID="{AB225780-DCB4-4D13-B153-5742D4986700}" presName="rootComposite" presStyleCnt="0"/>
      <dgm:spPr/>
    </dgm:pt>
    <dgm:pt modelId="{3A45F5FF-D33B-4B5E-BB23-66D101A0A507}" type="pres">
      <dgm:prSet presAssocID="{AB225780-DCB4-4D13-B153-5742D4986700}" presName="rootText" presStyleLbl="node2" presStyleIdx="2" presStyleCnt="4">
        <dgm:presLayoutVars>
          <dgm:chPref val="3"/>
        </dgm:presLayoutVars>
      </dgm:prSet>
      <dgm:spPr/>
    </dgm:pt>
    <dgm:pt modelId="{208ACC14-4B0F-4727-8FBB-318465C49694}" type="pres">
      <dgm:prSet presAssocID="{AB225780-DCB4-4D13-B153-5742D4986700}" presName="rootConnector" presStyleLbl="node2" presStyleIdx="2" presStyleCnt="4"/>
      <dgm:spPr/>
    </dgm:pt>
    <dgm:pt modelId="{3B83B60B-0DBD-4037-B559-DDD8C1C3A5AB}" type="pres">
      <dgm:prSet presAssocID="{AB225780-DCB4-4D13-B153-5742D4986700}" presName="hierChild4" presStyleCnt="0"/>
      <dgm:spPr/>
    </dgm:pt>
    <dgm:pt modelId="{7366B8EF-1F36-4479-883D-F2C46EB6BD63}" type="pres">
      <dgm:prSet presAssocID="{AB225780-DCB4-4D13-B153-5742D4986700}" presName="hierChild5" presStyleCnt="0"/>
      <dgm:spPr/>
    </dgm:pt>
    <dgm:pt modelId="{D4394B89-3B3F-47D1-8A9C-0BC5B17FBB3D}" type="pres">
      <dgm:prSet presAssocID="{74C51948-786D-4076-941F-97F4C637A202}" presName="Name64" presStyleLbl="parChTrans1D2" presStyleIdx="3" presStyleCnt="4"/>
      <dgm:spPr/>
    </dgm:pt>
    <dgm:pt modelId="{DF791BAA-CF46-4CF0-AC59-C05BE115FFF2}" type="pres">
      <dgm:prSet presAssocID="{505BE4E6-655E-4A9F-AB18-7E78F98ACEEA}" presName="hierRoot2" presStyleCnt="0">
        <dgm:presLayoutVars>
          <dgm:hierBranch val="init"/>
        </dgm:presLayoutVars>
      </dgm:prSet>
      <dgm:spPr/>
    </dgm:pt>
    <dgm:pt modelId="{A0DA4CBC-BCC1-4A1B-9C0B-DC4C2A135414}" type="pres">
      <dgm:prSet presAssocID="{505BE4E6-655E-4A9F-AB18-7E78F98ACEEA}" presName="rootComposite" presStyleCnt="0"/>
      <dgm:spPr/>
    </dgm:pt>
    <dgm:pt modelId="{29375816-92C4-4A31-BB3D-D89B3CBE8574}" type="pres">
      <dgm:prSet presAssocID="{505BE4E6-655E-4A9F-AB18-7E78F98ACEEA}" presName="rootText" presStyleLbl="node2" presStyleIdx="3" presStyleCnt="4">
        <dgm:presLayoutVars>
          <dgm:chPref val="3"/>
        </dgm:presLayoutVars>
      </dgm:prSet>
      <dgm:spPr/>
    </dgm:pt>
    <dgm:pt modelId="{C4A1F636-F4FE-4137-9D0C-9C2CD05BFFEA}" type="pres">
      <dgm:prSet presAssocID="{505BE4E6-655E-4A9F-AB18-7E78F98ACEEA}" presName="rootConnector" presStyleLbl="node2" presStyleIdx="3" presStyleCnt="4"/>
      <dgm:spPr/>
    </dgm:pt>
    <dgm:pt modelId="{22D3A866-D1FE-4126-BBEB-27E3F434E7E3}" type="pres">
      <dgm:prSet presAssocID="{505BE4E6-655E-4A9F-AB18-7E78F98ACEEA}" presName="hierChild4" presStyleCnt="0"/>
      <dgm:spPr/>
    </dgm:pt>
    <dgm:pt modelId="{06C547CD-206A-416F-A7C0-27C1F849B36F}" type="pres">
      <dgm:prSet presAssocID="{505BE4E6-655E-4A9F-AB18-7E78F98ACEEA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973FD103-3DD4-42BB-97E5-CA6ECFE566FB}" srcId="{57D78C52-50CE-4C51-AC4A-5863F63CC1D5}" destId="{AB225780-DCB4-4D13-B153-5742D4986700}" srcOrd="2" destOrd="0" parTransId="{01E273A6-BF1C-431D-8972-7D02D130EA25}" sibTransId="{5F918B2C-771B-41F2-8F82-55E37D82B395}"/>
    <dgm:cxn modelId="{0DE17908-FE20-4382-BADF-67004AA7F039}" type="presOf" srcId="{1382C547-5812-4C82-80E4-53EAEF731FFC}" destId="{1BF0C57F-3A69-409E-8452-95B1698884D6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BC03F29-B73E-4D92-8451-8E0BF244E2EE}" type="presOf" srcId="{505BE4E6-655E-4A9F-AB18-7E78F98ACEEA}" destId="{29375816-92C4-4A31-BB3D-D89B3CBE8574}" srcOrd="0" destOrd="0" presId="urn:microsoft.com/office/officeart/2009/3/layout/HorizontalOrganizationChart"/>
    <dgm:cxn modelId="{D0BB802E-B1D8-4C41-8B88-BA63F6612F1D}" srcId="{57D78C52-50CE-4C51-AC4A-5863F63CC1D5}" destId="{8B53B164-B935-4D1E-8F8A-2EE04D6DA932}" srcOrd="0" destOrd="0" parTransId="{68C26AFF-AF3C-4FA3-A02F-E65BDE0F32A4}" sibTransId="{B1308D3D-021F-4EB6-830E-5730B8E991CB}"/>
    <dgm:cxn modelId="{35AD436F-4363-49E1-BD9E-06B18AA9A474}" type="presOf" srcId="{AB225780-DCB4-4D13-B153-5742D4986700}" destId="{208ACC14-4B0F-4727-8FBB-318465C49694}" srcOrd="1" destOrd="0" presId="urn:microsoft.com/office/officeart/2009/3/layout/HorizontalOrganizationChart"/>
    <dgm:cxn modelId="{2D6EC171-E683-4E90-AEBE-302650C6A217}" type="presOf" srcId="{8B53B164-B935-4D1E-8F8A-2EE04D6DA932}" destId="{08A64A5F-7706-4179-B308-97106699998D}" srcOrd="1" destOrd="0" presId="urn:microsoft.com/office/officeart/2009/3/layout/HorizontalOrganizationChart"/>
    <dgm:cxn modelId="{613BAD53-E713-49CF-AF5B-2CB3A57D642F}" type="presOf" srcId="{01E273A6-BF1C-431D-8972-7D02D130EA25}" destId="{EA4A406E-B415-48A7-8EE5-CBD2B61A1DCC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54F0379-B0D3-4E6C-B903-F3C7A83AA528}" type="presOf" srcId="{0726DDEF-5766-4C33-86CD-99892F75F765}" destId="{9DEA9DAF-6ADD-47B5-8938-23B872C31334}" srcOrd="0" destOrd="0" presId="urn:microsoft.com/office/officeart/2009/3/layout/HorizontalOrganizationChart"/>
    <dgm:cxn modelId="{C607828C-69CA-49AE-9FB1-75E95EDAC7D9}" srcId="{57D78C52-50CE-4C51-AC4A-5863F63CC1D5}" destId="{1382C547-5812-4C82-80E4-53EAEF731FFC}" srcOrd="1" destOrd="0" parTransId="{0726DDEF-5766-4C33-86CD-99892F75F765}" sibTransId="{3B37E171-E8FF-4007-B7B7-BA74132542CC}"/>
    <dgm:cxn modelId="{2B86E991-9492-4C26-B393-93FD15F2B2C8}" type="presOf" srcId="{505BE4E6-655E-4A9F-AB18-7E78F98ACEEA}" destId="{C4A1F636-F4FE-4137-9D0C-9C2CD05BFFEA}" srcOrd="1" destOrd="0" presId="urn:microsoft.com/office/officeart/2009/3/layout/HorizontalOrganizationChart"/>
    <dgm:cxn modelId="{FB425B94-B1F5-4798-93AF-5E5898EE3A82}" type="presOf" srcId="{AB225780-DCB4-4D13-B153-5742D4986700}" destId="{3A45F5FF-D33B-4B5E-BB23-66D101A0A507}" srcOrd="0" destOrd="0" presId="urn:microsoft.com/office/officeart/2009/3/layout/HorizontalOrganizationChart"/>
    <dgm:cxn modelId="{FF770F99-73AE-487F-9A46-A8FA737B663F}" type="presOf" srcId="{8B53B164-B935-4D1E-8F8A-2EE04D6DA932}" destId="{36F381D3-76DB-44A2-B78C-3E5274EFCC1D}" srcOrd="0" destOrd="0" presId="urn:microsoft.com/office/officeart/2009/3/layout/HorizontalOrganizationChart"/>
    <dgm:cxn modelId="{A822FE9F-E683-4176-9B1F-CB1A7AC1322A}" type="presOf" srcId="{74C51948-786D-4076-941F-97F4C637A202}" destId="{D4394B89-3B3F-47D1-8A9C-0BC5B17FBB3D}" srcOrd="0" destOrd="0" presId="urn:microsoft.com/office/officeart/2009/3/layout/HorizontalOrganizationChart"/>
    <dgm:cxn modelId="{6C8F2CB2-9533-4E86-86A3-4385CB42E9C2}" srcId="{57D78C52-50CE-4C51-AC4A-5863F63CC1D5}" destId="{505BE4E6-655E-4A9F-AB18-7E78F98ACEEA}" srcOrd="3" destOrd="0" parTransId="{74C51948-786D-4076-941F-97F4C637A202}" sibTransId="{5CC6314B-36CB-4FBA-9DC8-C5596D2A90D6}"/>
    <dgm:cxn modelId="{35F0C7DB-1BDB-452A-809D-6C88FED31401}" type="presOf" srcId="{1382C547-5812-4C82-80E4-53EAEF731FFC}" destId="{14829B2A-99CF-4BB7-A5C7-903809221935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214135F1-A175-4ED3-962C-75A75A3EE8FE}" type="presOf" srcId="{68C26AFF-AF3C-4FA3-A02F-E65BDE0F32A4}" destId="{CB5DEFD4-8B73-4A62-AAF7-6D5F95835248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55CE2D10-C436-4571-8CF4-18609FB21947}" type="presParOf" srcId="{DBA5E07F-2FC9-4952-9423-EB10ABC8DEDB}" destId="{CB5DEFD4-8B73-4A62-AAF7-6D5F95835248}" srcOrd="0" destOrd="0" presId="urn:microsoft.com/office/officeart/2009/3/layout/HorizontalOrganizationChart"/>
    <dgm:cxn modelId="{FD17A9F3-7D32-4DB7-A10F-2583482BB51E}" type="presParOf" srcId="{DBA5E07F-2FC9-4952-9423-EB10ABC8DEDB}" destId="{E890769D-3479-44CF-A3D4-0E983FDF4201}" srcOrd="1" destOrd="0" presId="urn:microsoft.com/office/officeart/2009/3/layout/HorizontalOrganizationChart"/>
    <dgm:cxn modelId="{6C3F8629-0C6C-4353-8149-D6115D8E9691}" type="presParOf" srcId="{E890769D-3479-44CF-A3D4-0E983FDF4201}" destId="{FA1484D3-F48B-430B-9B21-A74E3234A7CF}" srcOrd="0" destOrd="0" presId="urn:microsoft.com/office/officeart/2009/3/layout/HorizontalOrganizationChart"/>
    <dgm:cxn modelId="{34BAC740-B6DF-46BC-923B-760950C91F82}" type="presParOf" srcId="{FA1484D3-F48B-430B-9B21-A74E3234A7CF}" destId="{36F381D3-76DB-44A2-B78C-3E5274EFCC1D}" srcOrd="0" destOrd="0" presId="urn:microsoft.com/office/officeart/2009/3/layout/HorizontalOrganizationChart"/>
    <dgm:cxn modelId="{331F60BC-A0A2-4358-A45E-DF6E830FBD17}" type="presParOf" srcId="{FA1484D3-F48B-430B-9B21-A74E3234A7CF}" destId="{08A64A5F-7706-4179-B308-97106699998D}" srcOrd="1" destOrd="0" presId="urn:microsoft.com/office/officeart/2009/3/layout/HorizontalOrganizationChart"/>
    <dgm:cxn modelId="{2609A060-017E-4247-A8B4-E04405F55BDA}" type="presParOf" srcId="{E890769D-3479-44CF-A3D4-0E983FDF4201}" destId="{820BDD42-66F3-4F92-8DF1-2BABE116720D}" srcOrd="1" destOrd="0" presId="urn:microsoft.com/office/officeart/2009/3/layout/HorizontalOrganizationChart"/>
    <dgm:cxn modelId="{D2A8A799-3A23-4E5D-81D5-81F70279E46A}" type="presParOf" srcId="{E890769D-3479-44CF-A3D4-0E983FDF4201}" destId="{8F3B9C67-F1BA-467A-AF29-ADBE80737084}" srcOrd="2" destOrd="0" presId="urn:microsoft.com/office/officeart/2009/3/layout/HorizontalOrganizationChart"/>
    <dgm:cxn modelId="{C29BF820-1827-4719-AE19-01DE7AD3A4A5}" type="presParOf" srcId="{DBA5E07F-2FC9-4952-9423-EB10ABC8DEDB}" destId="{9DEA9DAF-6ADD-47B5-8938-23B872C31334}" srcOrd="2" destOrd="0" presId="urn:microsoft.com/office/officeart/2009/3/layout/HorizontalOrganizationChart"/>
    <dgm:cxn modelId="{D801138D-3A2A-4AEE-B3FB-C6A61829DE6C}" type="presParOf" srcId="{DBA5E07F-2FC9-4952-9423-EB10ABC8DEDB}" destId="{B50E8EA9-81C6-4A07-B550-9EA694F28936}" srcOrd="3" destOrd="0" presId="urn:microsoft.com/office/officeart/2009/3/layout/HorizontalOrganizationChart"/>
    <dgm:cxn modelId="{F213F3F3-93C5-4241-A356-70EB888094D9}" type="presParOf" srcId="{B50E8EA9-81C6-4A07-B550-9EA694F28936}" destId="{C75F5B03-EDCA-4D30-9613-299A5FB71681}" srcOrd="0" destOrd="0" presId="urn:microsoft.com/office/officeart/2009/3/layout/HorizontalOrganizationChart"/>
    <dgm:cxn modelId="{B89B0F84-4A34-4B53-891F-241EEFBECD75}" type="presParOf" srcId="{C75F5B03-EDCA-4D30-9613-299A5FB71681}" destId="{14829B2A-99CF-4BB7-A5C7-903809221935}" srcOrd="0" destOrd="0" presId="urn:microsoft.com/office/officeart/2009/3/layout/HorizontalOrganizationChart"/>
    <dgm:cxn modelId="{6E274290-0899-433F-AB58-D6564B2B7B31}" type="presParOf" srcId="{C75F5B03-EDCA-4D30-9613-299A5FB71681}" destId="{1BF0C57F-3A69-409E-8452-95B1698884D6}" srcOrd="1" destOrd="0" presId="urn:microsoft.com/office/officeart/2009/3/layout/HorizontalOrganizationChart"/>
    <dgm:cxn modelId="{7F2F0FA4-FC9E-479E-B279-9785B264F87B}" type="presParOf" srcId="{B50E8EA9-81C6-4A07-B550-9EA694F28936}" destId="{B71D8E6D-B976-4045-A2F0-E5BC15DFDB38}" srcOrd="1" destOrd="0" presId="urn:microsoft.com/office/officeart/2009/3/layout/HorizontalOrganizationChart"/>
    <dgm:cxn modelId="{CA79A16A-16C2-4AAC-8E24-CC790FA44EDB}" type="presParOf" srcId="{B50E8EA9-81C6-4A07-B550-9EA694F28936}" destId="{7CD94629-D75E-45F7-BDF7-F37B658909F3}" srcOrd="2" destOrd="0" presId="urn:microsoft.com/office/officeart/2009/3/layout/HorizontalOrganizationChart"/>
    <dgm:cxn modelId="{86F504BF-30CA-440B-A1DA-A94F8903CC3E}" type="presParOf" srcId="{DBA5E07F-2FC9-4952-9423-EB10ABC8DEDB}" destId="{EA4A406E-B415-48A7-8EE5-CBD2B61A1DCC}" srcOrd="4" destOrd="0" presId="urn:microsoft.com/office/officeart/2009/3/layout/HorizontalOrganizationChart"/>
    <dgm:cxn modelId="{4452EFE8-EFCC-4D08-80D7-43C9E0B38665}" type="presParOf" srcId="{DBA5E07F-2FC9-4952-9423-EB10ABC8DEDB}" destId="{B5C2EE08-D059-4A85-9A25-DF91A51D40A7}" srcOrd="5" destOrd="0" presId="urn:microsoft.com/office/officeart/2009/3/layout/HorizontalOrganizationChart"/>
    <dgm:cxn modelId="{0EFF3E59-5574-4A7E-B344-23D832B90496}" type="presParOf" srcId="{B5C2EE08-D059-4A85-9A25-DF91A51D40A7}" destId="{3E1A3D8C-EBD0-43FB-AF20-4A3D0D2CE5B4}" srcOrd="0" destOrd="0" presId="urn:microsoft.com/office/officeart/2009/3/layout/HorizontalOrganizationChart"/>
    <dgm:cxn modelId="{FA81E726-032C-4A0A-A3B3-5D64B010F5D6}" type="presParOf" srcId="{3E1A3D8C-EBD0-43FB-AF20-4A3D0D2CE5B4}" destId="{3A45F5FF-D33B-4B5E-BB23-66D101A0A507}" srcOrd="0" destOrd="0" presId="urn:microsoft.com/office/officeart/2009/3/layout/HorizontalOrganizationChart"/>
    <dgm:cxn modelId="{34173D1F-F1D1-46C9-98CA-DB0B5FF617A3}" type="presParOf" srcId="{3E1A3D8C-EBD0-43FB-AF20-4A3D0D2CE5B4}" destId="{208ACC14-4B0F-4727-8FBB-318465C49694}" srcOrd="1" destOrd="0" presId="urn:microsoft.com/office/officeart/2009/3/layout/HorizontalOrganizationChart"/>
    <dgm:cxn modelId="{9E7972C7-75DF-4668-9E74-0B663F1C571F}" type="presParOf" srcId="{B5C2EE08-D059-4A85-9A25-DF91A51D40A7}" destId="{3B83B60B-0DBD-4037-B559-DDD8C1C3A5AB}" srcOrd="1" destOrd="0" presId="urn:microsoft.com/office/officeart/2009/3/layout/HorizontalOrganizationChart"/>
    <dgm:cxn modelId="{19AD3EC1-0850-4C78-82E5-E9F7E4F0CC09}" type="presParOf" srcId="{B5C2EE08-D059-4A85-9A25-DF91A51D40A7}" destId="{7366B8EF-1F36-4479-883D-F2C46EB6BD63}" srcOrd="2" destOrd="0" presId="urn:microsoft.com/office/officeart/2009/3/layout/HorizontalOrganizationChart"/>
    <dgm:cxn modelId="{BE8CDDE8-B94D-425D-BF23-04024483F2ED}" type="presParOf" srcId="{DBA5E07F-2FC9-4952-9423-EB10ABC8DEDB}" destId="{D4394B89-3B3F-47D1-8A9C-0BC5B17FBB3D}" srcOrd="6" destOrd="0" presId="urn:microsoft.com/office/officeart/2009/3/layout/HorizontalOrganizationChart"/>
    <dgm:cxn modelId="{8E829389-05F0-4013-8AEE-58AFE66EBF9D}" type="presParOf" srcId="{DBA5E07F-2FC9-4952-9423-EB10ABC8DEDB}" destId="{DF791BAA-CF46-4CF0-AC59-C05BE115FFF2}" srcOrd="7" destOrd="0" presId="urn:microsoft.com/office/officeart/2009/3/layout/HorizontalOrganizationChart"/>
    <dgm:cxn modelId="{18A719E4-CD26-41D6-B845-22F8465FF366}" type="presParOf" srcId="{DF791BAA-CF46-4CF0-AC59-C05BE115FFF2}" destId="{A0DA4CBC-BCC1-4A1B-9C0B-DC4C2A135414}" srcOrd="0" destOrd="0" presId="urn:microsoft.com/office/officeart/2009/3/layout/HorizontalOrganizationChart"/>
    <dgm:cxn modelId="{3AFF3409-EAD3-415E-BF9B-2B7EEB99F923}" type="presParOf" srcId="{A0DA4CBC-BCC1-4A1B-9C0B-DC4C2A135414}" destId="{29375816-92C4-4A31-BB3D-D89B3CBE8574}" srcOrd="0" destOrd="0" presId="urn:microsoft.com/office/officeart/2009/3/layout/HorizontalOrganizationChart"/>
    <dgm:cxn modelId="{5AE1B5A1-2B19-4AAD-B5AC-73E61901693A}" type="presParOf" srcId="{A0DA4CBC-BCC1-4A1B-9C0B-DC4C2A135414}" destId="{C4A1F636-F4FE-4137-9D0C-9C2CD05BFFEA}" srcOrd="1" destOrd="0" presId="urn:microsoft.com/office/officeart/2009/3/layout/HorizontalOrganizationChart"/>
    <dgm:cxn modelId="{DDEE0DBE-4BD7-434F-BCBE-CCEDA09C2D91}" type="presParOf" srcId="{DF791BAA-CF46-4CF0-AC59-C05BE115FFF2}" destId="{22D3A866-D1FE-4126-BBEB-27E3F434E7E3}" srcOrd="1" destOrd="0" presId="urn:microsoft.com/office/officeart/2009/3/layout/HorizontalOrganizationChart"/>
    <dgm:cxn modelId="{22FAFE30-E042-4F97-9CF5-4C1394C2DF7F}" type="presParOf" srcId="{DF791BAA-CF46-4CF0-AC59-C05BE115FFF2}" destId="{06C547CD-206A-416F-A7C0-27C1F849B36F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D5E927B0-92B2-48C8-A254-CFDF27BABDE9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A6DD2146-50FE-4781-832B-51ADC71A9AE6}" type="parTrans" cxnId="{BD1F3FB1-8F17-4ACD-946A-E1DB2EDB474C}">
      <dgm:prSet/>
      <dgm:spPr/>
      <dgm:t>
        <a:bodyPr/>
        <a:lstStyle/>
        <a:p>
          <a:pPr latinLnBrk="1"/>
          <a:endParaRPr lang="ko-KR" altLang="en-US"/>
        </a:p>
      </dgm:t>
    </dgm:pt>
    <dgm:pt modelId="{FF81042F-0D7E-4E3B-8628-1B2FC1BFE5B7}" type="sibTrans" cxnId="{BD1F3FB1-8F17-4ACD-946A-E1DB2EDB474C}">
      <dgm:prSet/>
      <dgm:spPr/>
      <dgm:t>
        <a:bodyPr/>
        <a:lstStyle/>
        <a:p>
          <a:pPr latinLnBrk="1"/>
          <a:endParaRPr lang="ko-KR" altLang="en-US"/>
        </a:p>
      </dgm:t>
    </dgm:pt>
    <dgm:pt modelId="{C2112A8C-C308-411F-BAE6-4C8E51F02936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888E2E64-339C-4FD3-8E5D-725AD8A40611}" type="parTrans" cxnId="{1B2C44A4-E394-4678-88B8-12DC4B0DED30}">
      <dgm:prSet/>
      <dgm:spPr/>
      <dgm:t>
        <a:bodyPr/>
        <a:lstStyle/>
        <a:p>
          <a:pPr latinLnBrk="1"/>
          <a:endParaRPr lang="ko-KR" altLang="en-US"/>
        </a:p>
      </dgm:t>
    </dgm:pt>
    <dgm:pt modelId="{82528981-0916-4CC4-95D6-0B9B9D5DB5ED}" type="sibTrans" cxnId="{1B2C44A4-E394-4678-88B8-12DC4B0DED30}">
      <dgm:prSet/>
      <dgm:spPr/>
      <dgm:t>
        <a:bodyPr/>
        <a:lstStyle/>
        <a:p>
          <a:pPr latinLnBrk="1"/>
          <a:endParaRPr lang="ko-KR" altLang="en-US"/>
        </a:p>
      </dgm:t>
    </dgm:pt>
    <dgm:pt modelId="{976AC062-8382-4F22-B3C2-D393828AA892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EB05946-FDD0-4DBE-A7DD-86985150AA1A}" type="parTrans" cxnId="{AAF450DF-D2AE-47DF-B9EF-71B0A1F594A9}">
      <dgm:prSet/>
      <dgm:spPr/>
      <dgm:t>
        <a:bodyPr/>
        <a:lstStyle/>
        <a:p>
          <a:pPr latinLnBrk="1"/>
          <a:endParaRPr lang="ko-KR" altLang="en-US"/>
        </a:p>
      </dgm:t>
    </dgm:pt>
    <dgm:pt modelId="{6DEDA78B-F7FA-4BE0-95A2-79F804911112}" type="sibTrans" cxnId="{AAF450DF-D2AE-47DF-B9EF-71B0A1F594A9}">
      <dgm:prSet/>
      <dgm:spPr/>
      <dgm:t>
        <a:bodyPr/>
        <a:lstStyle/>
        <a:p>
          <a:pPr latinLnBrk="1"/>
          <a:endParaRPr lang="ko-KR" altLang="en-US"/>
        </a:p>
      </dgm:t>
    </dgm:pt>
    <dgm:pt modelId="{E7BD922D-6689-4273-847C-6621CBD50189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6884C8BA-9207-4A33-9DFB-CB3B5ABCD78E}" type="parTrans" cxnId="{29F53B7C-E8EC-43EE-BBC4-362FCB8D49B7}">
      <dgm:prSet/>
      <dgm:spPr/>
      <dgm:t>
        <a:bodyPr/>
        <a:lstStyle/>
        <a:p>
          <a:pPr latinLnBrk="1"/>
          <a:endParaRPr lang="ko-KR" altLang="en-US"/>
        </a:p>
      </dgm:t>
    </dgm:pt>
    <dgm:pt modelId="{64DBC3BF-0128-4994-B0C2-C5C5B5E506EF}" type="sibTrans" cxnId="{29F53B7C-E8EC-43EE-BBC4-362FCB8D49B7}">
      <dgm:prSet/>
      <dgm:spPr/>
      <dgm:t>
        <a:bodyPr/>
        <a:lstStyle/>
        <a:p>
          <a:pPr latinLnBrk="1"/>
          <a:endParaRPr lang="ko-KR" altLang="en-US"/>
        </a:p>
      </dgm:t>
    </dgm:pt>
    <dgm:pt modelId="{A39BCA5B-1FB8-4115-894E-3CE86CC1635D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A331875E-55FB-44D8-A22D-938ED54C05D6}" type="parTrans" cxnId="{E849759D-9421-4E88-B1E3-3F88173DBF8A}">
      <dgm:prSet/>
      <dgm:spPr/>
      <dgm:t>
        <a:bodyPr/>
        <a:lstStyle/>
        <a:p>
          <a:pPr latinLnBrk="1"/>
          <a:endParaRPr lang="ko-KR" altLang="en-US"/>
        </a:p>
      </dgm:t>
    </dgm:pt>
    <dgm:pt modelId="{DEBDB412-B1A6-45BA-AD00-EF5B5107D9A6}" type="sibTrans" cxnId="{E849759D-9421-4E88-B1E3-3F88173DBF8A}">
      <dgm:prSet/>
      <dgm:spPr/>
      <dgm:t>
        <a:bodyPr/>
        <a:lstStyle/>
        <a:p>
          <a:pPr latinLnBrk="1"/>
          <a:endParaRPr lang="ko-KR" altLang="en-US"/>
        </a:p>
      </dgm:t>
    </dgm:pt>
    <dgm:pt modelId="{38F2A8CC-0DEB-4701-9693-F3BBBDEB17F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C893D26D-9E69-4265-973C-0D2BAE77F142}" type="parTrans" cxnId="{33483500-0A9D-4EF5-86C6-273CDFD99D44}">
      <dgm:prSet/>
      <dgm:spPr/>
      <dgm:t>
        <a:bodyPr/>
        <a:lstStyle/>
        <a:p>
          <a:pPr latinLnBrk="1"/>
          <a:endParaRPr lang="ko-KR" altLang="en-US"/>
        </a:p>
      </dgm:t>
    </dgm:pt>
    <dgm:pt modelId="{E2BE108D-7B5B-4046-B707-EB671E29952D}" type="sibTrans" cxnId="{33483500-0A9D-4EF5-86C6-273CDFD99D44}">
      <dgm:prSet/>
      <dgm:spPr/>
      <dgm:t>
        <a:bodyPr/>
        <a:lstStyle/>
        <a:p>
          <a:pPr latinLnBrk="1"/>
          <a:endParaRPr lang="ko-KR" altLang="en-US"/>
        </a:p>
      </dgm:t>
    </dgm:pt>
    <dgm:pt modelId="{2496F968-2F3E-4A27-BF9B-AD48AB93C27B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EC429FB-87C7-4FC7-828A-A244B677452E}" type="parTrans" cxnId="{EC2E8A85-C735-4169-8B04-E03908CC5A50}">
      <dgm:prSet/>
      <dgm:spPr/>
      <dgm:t>
        <a:bodyPr/>
        <a:lstStyle/>
        <a:p>
          <a:pPr latinLnBrk="1"/>
          <a:endParaRPr lang="ko-KR" altLang="en-US"/>
        </a:p>
      </dgm:t>
    </dgm:pt>
    <dgm:pt modelId="{42EBB312-B285-41C8-B28A-2F86500C226F}" type="sibTrans" cxnId="{EC2E8A85-C735-4169-8B04-E03908CC5A50}">
      <dgm:prSet/>
      <dgm:spPr/>
      <dgm:t>
        <a:bodyPr/>
        <a:lstStyle/>
        <a:p>
          <a:pPr latinLnBrk="1"/>
          <a:endParaRPr lang="ko-KR" altLang="en-US"/>
        </a:p>
      </dgm:t>
    </dgm:pt>
    <dgm:pt modelId="{D19F9096-7F66-4368-B25F-19FDFDE22AD9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3A574E10-9B3E-4CE9-88C9-E63D9935FFE6}" type="parTrans" cxnId="{3BA32592-56FF-4938-8A91-40C0557E72BB}">
      <dgm:prSet/>
      <dgm:spPr/>
      <dgm:t>
        <a:bodyPr/>
        <a:lstStyle/>
        <a:p>
          <a:pPr latinLnBrk="1"/>
          <a:endParaRPr lang="ko-KR" altLang="en-US"/>
        </a:p>
      </dgm:t>
    </dgm:pt>
    <dgm:pt modelId="{E358A441-6A7D-4BBD-A634-08C2C11DF7A4}" type="sibTrans" cxnId="{3BA32592-56FF-4938-8A91-40C0557E72BB}">
      <dgm:prSet/>
      <dgm:spPr/>
      <dgm:t>
        <a:bodyPr/>
        <a:lstStyle/>
        <a:p>
          <a:pPr latinLnBrk="1"/>
          <a:endParaRPr lang="ko-KR" altLang="en-US"/>
        </a:p>
      </dgm:t>
    </dgm:pt>
    <dgm:pt modelId="{6D8EB0BA-8256-41C3-8FA4-E1405BA2103E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574CB3A0-254C-43A9-9174-4111EEAF5756}" type="parTrans" cxnId="{9F46CA63-685B-438D-8770-0C5F022761D4}">
      <dgm:prSet/>
      <dgm:spPr/>
      <dgm:t>
        <a:bodyPr/>
        <a:lstStyle/>
        <a:p>
          <a:pPr latinLnBrk="1"/>
          <a:endParaRPr lang="ko-KR" altLang="en-US"/>
        </a:p>
      </dgm:t>
    </dgm:pt>
    <dgm:pt modelId="{86FDF8EC-A408-40D0-968E-7C527AAB9A10}" type="sibTrans" cxnId="{9F46CA63-685B-438D-8770-0C5F022761D4}">
      <dgm:prSet/>
      <dgm:spPr/>
      <dgm:t>
        <a:bodyPr/>
        <a:lstStyle/>
        <a:p>
          <a:pPr latinLnBrk="1"/>
          <a:endParaRPr lang="ko-KR" altLang="en-US"/>
        </a:p>
      </dgm:t>
    </dgm:pt>
    <dgm:pt modelId="{61A07251-66F7-48E4-B010-FBCFBF1A986D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5D9B5E1A-F88F-4424-B4DD-628EA2127691}" type="parTrans" cxnId="{1FCA3F1A-F67E-4759-A51D-7C61F71C306D}">
      <dgm:prSet/>
      <dgm:spPr/>
      <dgm:t>
        <a:bodyPr/>
        <a:lstStyle/>
        <a:p>
          <a:pPr latinLnBrk="1"/>
          <a:endParaRPr lang="ko-KR" altLang="en-US"/>
        </a:p>
      </dgm:t>
    </dgm:pt>
    <dgm:pt modelId="{552D31CD-64DE-4F83-91B7-8D1611CC8E9B}" type="sibTrans" cxnId="{1FCA3F1A-F67E-4759-A51D-7C61F71C306D}">
      <dgm:prSet/>
      <dgm:spPr/>
      <dgm:t>
        <a:bodyPr/>
        <a:lstStyle/>
        <a:p>
          <a:pPr latinLnBrk="1"/>
          <a:endParaRPr lang="ko-KR" altLang="en-US"/>
        </a:p>
      </dgm:t>
    </dgm:pt>
    <dgm:pt modelId="{4CBACE66-DB60-4F67-8D03-8331BE622822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7AEE3389-5378-41ED-96F9-DB8408DED9E2}" type="parTrans" cxnId="{13A31798-9ABD-4C00-95B4-65917C192032}">
      <dgm:prSet/>
      <dgm:spPr/>
      <dgm:t>
        <a:bodyPr/>
        <a:lstStyle/>
        <a:p>
          <a:pPr latinLnBrk="1"/>
          <a:endParaRPr lang="ko-KR" altLang="en-US"/>
        </a:p>
      </dgm:t>
    </dgm:pt>
    <dgm:pt modelId="{369092CC-CFDB-43A1-A84A-5934207943F4}" type="sibTrans" cxnId="{13A31798-9ABD-4C00-95B4-65917C192032}">
      <dgm:prSet/>
      <dgm:spPr/>
      <dgm:t>
        <a:bodyPr/>
        <a:lstStyle/>
        <a:p>
          <a:pPr latinLnBrk="1"/>
          <a:endParaRPr lang="ko-KR" altLang="en-US"/>
        </a:p>
      </dgm:t>
    </dgm:pt>
    <dgm:pt modelId="{02ED4265-A668-4C15-91ED-EAD388ACCC0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799F768-0920-4019-9ADB-7F8310A79DD3}" type="parTrans" cxnId="{CB922EBF-F76C-4BE6-A1F7-951740A1ED0F}">
      <dgm:prSet/>
      <dgm:spPr/>
      <dgm:t>
        <a:bodyPr/>
        <a:lstStyle/>
        <a:p>
          <a:pPr latinLnBrk="1"/>
          <a:endParaRPr lang="ko-KR" altLang="en-US"/>
        </a:p>
      </dgm:t>
    </dgm:pt>
    <dgm:pt modelId="{DD975960-1A34-4D3A-979E-C87540F25FA0}" type="sibTrans" cxnId="{CB922EBF-F76C-4BE6-A1F7-951740A1ED0F}">
      <dgm:prSet/>
      <dgm:spPr/>
      <dgm:t>
        <a:bodyPr/>
        <a:lstStyle/>
        <a:p>
          <a:pPr latinLnBrk="1"/>
          <a:endParaRPr lang="ko-KR" altLang="en-US"/>
        </a:p>
      </dgm:t>
    </dgm:pt>
    <dgm:pt modelId="{09597E0E-145C-4C52-9DB5-A1A9F85F2856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347ED47C-8F95-49F4-B05E-532367A8878E}" type="parTrans" cxnId="{8C2235F5-0B6C-4BA7-A021-628FE95E1C7A}">
      <dgm:prSet/>
      <dgm:spPr/>
      <dgm:t>
        <a:bodyPr/>
        <a:lstStyle/>
        <a:p>
          <a:pPr latinLnBrk="1"/>
          <a:endParaRPr lang="ko-KR" altLang="en-US"/>
        </a:p>
      </dgm:t>
    </dgm:pt>
    <dgm:pt modelId="{5DDC87A1-8B6B-46D4-AE2E-54162743F466}" type="sibTrans" cxnId="{8C2235F5-0B6C-4BA7-A021-628FE95E1C7A}">
      <dgm:prSet/>
      <dgm:spPr/>
      <dgm:t>
        <a:bodyPr/>
        <a:lstStyle/>
        <a:p>
          <a:pPr latinLnBrk="1"/>
          <a:endParaRPr lang="ko-KR" altLang="en-US"/>
        </a:p>
      </dgm:t>
    </dgm:pt>
    <dgm:pt modelId="{1A20E967-41F1-4741-A654-DF728595E656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5BEFE89C-F7F5-49D4-8179-690BAEAACD8A}" type="parTrans" cxnId="{4F113BB4-138F-41DC-A31E-7096767FFC1C}">
      <dgm:prSet/>
      <dgm:spPr/>
      <dgm:t>
        <a:bodyPr/>
        <a:lstStyle/>
        <a:p>
          <a:pPr latinLnBrk="1"/>
          <a:endParaRPr lang="ko-KR" altLang="en-US"/>
        </a:p>
      </dgm:t>
    </dgm:pt>
    <dgm:pt modelId="{344125DF-DEED-41AC-916E-25261E4CDC5F}" type="sibTrans" cxnId="{4F113BB4-138F-41DC-A31E-7096767FFC1C}">
      <dgm:prSet/>
      <dgm:spPr/>
      <dgm:t>
        <a:bodyPr/>
        <a:lstStyle/>
        <a:p>
          <a:pPr latinLnBrk="1"/>
          <a:endParaRPr lang="ko-KR" altLang="en-US"/>
        </a:p>
      </dgm:t>
    </dgm:pt>
    <dgm:pt modelId="{C2718C01-9AFD-417E-B49D-AB73EB5BAB69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31E8CA5-9F21-4262-903B-CA3873F93FA4}" type="parTrans" cxnId="{A1D3D154-E2C1-4C66-AA7A-CA2A8B800FB5}">
      <dgm:prSet/>
      <dgm:spPr/>
      <dgm:t>
        <a:bodyPr/>
        <a:lstStyle/>
        <a:p>
          <a:pPr latinLnBrk="1"/>
          <a:endParaRPr lang="ko-KR" altLang="en-US"/>
        </a:p>
      </dgm:t>
    </dgm:pt>
    <dgm:pt modelId="{9B4DD3A7-9CAD-4CB1-BE39-2034F2DCBA52}" type="sibTrans" cxnId="{A1D3D154-E2C1-4C66-AA7A-CA2A8B800FB5}">
      <dgm:prSet/>
      <dgm:spPr/>
      <dgm:t>
        <a:bodyPr/>
        <a:lstStyle/>
        <a:p>
          <a:pPr latinLnBrk="1"/>
          <a:endParaRPr lang="ko-KR" altLang="en-US"/>
        </a:p>
      </dgm:t>
    </dgm:pt>
    <dgm:pt modelId="{C49D6B3B-7D9C-49FB-9BD1-0791CB9245D4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BBF7C18D-9DFC-41EA-B035-30B090C0BE5D}" type="parTrans" cxnId="{5FEAF67A-DB63-4949-BB7C-DBA6F842633E}">
      <dgm:prSet/>
      <dgm:spPr/>
      <dgm:t>
        <a:bodyPr/>
        <a:lstStyle/>
        <a:p>
          <a:pPr latinLnBrk="1"/>
          <a:endParaRPr lang="ko-KR" altLang="en-US"/>
        </a:p>
      </dgm:t>
    </dgm:pt>
    <dgm:pt modelId="{C40BC3E8-10F9-402A-A08D-7A5931A637A4}" type="sibTrans" cxnId="{5FEAF67A-DB63-4949-BB7C-DBA6F842633E}">
      <dgm:prSet/>
      <dgm:spPr/>
      <dgm:t>
        <a:bodyPr/>
        <a:lstStyle/>
        <a:p>
          <a:pPr latinLnBrk="1"/>
          <a:endParaRPr lang="ko-KR" altLang="en-US"/>
        </a:p>
      </dgm:t>
    </dgm:pt>
    <dgm:pt modelId="{420411DE-A4D5-4832-AC49-481934AAF42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EC5DB656-DC92-4848-A0DA-3BCF05B8BC27}" type="parTrans" cxnId="{11CDB27E-909C-450A-BDAA-02A8E23FA87D}">
      <dgm:prSet/>
      <dgm:spPr/>
      <dgm:t>
        <a:bodyPr/>
        <a:lstStyle/>
        <a:p>
          <a:pPr latinLnBrk="1"/>
          <a:endParaRPr lang="ko-KR" altLang="en-US"/>
        </a:p>
      </dgm:t>
    </dgm:pt>
    <dgm:pt modelId="{AF2F7754-9FD5-41F0-BE11-6FCA1A5FDB53}" type="sibTrans" cxnId="{11CDB27E-909C-450A-BDAA-02A8E23FA87D}">
      <dgm:prSet/>
      <dgm:spPr/>
      <dgm:t>
        <a:bodyPr/>
        <a:lstStyle/>
        <a:p>
          <a:pPr latinLnBrk="1"/>
          <a:endParaRPr lang="ko-KR" altLang="en-US"/>
        </a:p>
      </dgm:t>
    </dgm:pt>
    <dgm:pt modelId="{573431BC-5AD8-49D0-A587-BD5CD47C506B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889C4C8-7B54-401A-9897-DB04346F0109}" type="parTrans" cxnId="{C763DC6A-3DAC-42B2-85D5-038881D7238B}">
      <dgm:prSet/>
      <dgm:spPr/>
      <dgm:t>
        <a:bodyPr/>
        <a:lstStyle/>
        <a:p>
          <a:pPr latinLnBrk="1"/>
          <a:endParaRPr lang="ko-KR" altLang="en-US"/>
        </a:p>
      </dgm:t>
    </dgm:pt>
    <dgm:pt modelId="{9FAB39B1-AEF7-4988-A235-727014F33289}" type="sibTrans" cxnId="{C763DC6A-3DAC-42B2-85D5-038881D7238B}">
      <dgm:prSet/>
      <dgm:spPr/>
      <dgm:t>
        <a:bodyPr/>
        <a:lstStyle/>
        <a:p>
          <a:pPr latinLnBrk="1"/>
          <a:endParaRPr lang="ko-KR" altLang="en-US"/>
        </a:p>
      </dgm:t>
    </dgm:pt>
    <dgm:pt modelId="{388BC508-DD09-40AF-B24B-BF2B70F75C7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59861155-E7EE-4B8D-BF5A-CE1D368C0389}" type="parTrans" cxnId="{43D786F1-F0C1-4962-916A-C6C17A1EFD93}">
      <dgm:prSet/>
      <dgm:spPr/>
      <dgm:t>
        <a:bodyPr/>
        <a:lstStyle/>
        <a:p>
          <a:pPr latinLnBrk="1"/>
          <a:endParaRPr lang="ko-KR" altLang="en-US"/>
        </a:p>
      </dgm:t>
    </dgm:pt>
    <dgm:pt modelId="{36C69AF5-07F0-41D3-AF5A-D96EA531E5CB}" type="sibTrans" cxnId="{43D786F1-F0C1-4962-916A-C6C17A1EFD93}">
      <dgm:prSet/>
      <dgm:spPr/>
      <dgm:t>
        <a:bodyPr/>
        <a:lstStyle/>
        <a:p>
          <a:pPr latinLnBrk="1"/>
          <a:endParaRPr lang="ko-KR" altLang="en-US"/>
        </a:p>
      </dgm:t>
    </dgm:pt>
    <dgm:pt modelId="{C1C60180-FCE6-41F0-A822-2F04ED7ADF96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97D736D4-26F8-4668-B253-8E48A136DFCC}" type="parTrans" cxnId="{CE0E73C0-53A3-41D2-BEBA-6EF56A5E6C22}">
      <dgm:prSet/>
      <dgm:spPr/>
      <dgm:t>
        <a:bodyPr/>
        <a:lstStyle/>
        <a:p>
          <a:pPr latinLnBrk="1"/>
          <a:endParaRPr lang="ko-KR" altLang="en-US"/>
        </a:p>
      </dgm:t>
    </dgm:pt>
    <dgm:pt modelId="{FA58D855-34F2-4631-8503-81D9BC390BDD}" type="sibTrans" cxnId="{CE0E73C0-53A3-41D2-BEBA-6EF56A5E6C22}">
      <dgm:prSet/>
      <dgm:spPr/>
      <dgm:t>
        <a:bodyPr/>
        <a:lstStyle/>
        <a:p>
          <a:pPr latinLnBrk="1"/>
          <a:endParaRPr lang="ko-KR" altLang="en-US"/>
        </a:p>
      </dgm:t>
    </dgm:pt>
    <dgm:pt modelId="{6F4604FC-4083-45AC-984E-756CCDF0ECD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DFA58A39-671F-4BA1-86BC-EE8B7B41651B}" type="parTrans" cxnId="{26C4B3BD-29EB-4572-8286-D5C32042D148}">
      <dgm:prSet/>
      <dgm:spPr/>
      <dgm:t>
        <a:bodyPr/>
        <a:lstStyle/>
        <a:p>
          <a:pPr latinLnBrk="1"/>
          <a:endParaRPr lang="ko-KR" altLang="en-US"/>
        </a:p>
      </dgm:t>
    </dgm:pt>
    <dgm:pt modelId="{A6B94587-757E-4AAD-A9A6-5213F561A8CE}" type="sibTrans" cxnId="{26C4B3BD-29EB-4572-8286-D5C32042D148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6978AF05-D180-48C0-B2E9-97FCA1E9A07F}" type="pres">
      <dgm:prSet presAssocID="{59861155-E7EE-4B8D-BF5A-CE1D368C0389}" presName="Name64" presStyleLbl="parChTrans1D3" presStyleIdx="0" presStyleCnt="21"/>
      <dgm:spPr/>
    </dgm:pt>
    <dgm:pt modelId="{EF759F9F-CA1B-4C77-9AA9-8A58D0F2C468}" type="pres">
      <dgm:prSet presAssocID="{388BC508-DD09-40AF-B24B-BF2B70F75C7F}" presName="hierRoot2" presStyleCnt="0">
        <dgm:presLayoutVars>
          <dgm:hierBranch val="init"/>
        </dgm:presLayoutVars>
      </dgm:prSet>
      <dgm:spPr/>
    </dgm:pt>
    <dgm:pt modelId="{0EA8C66A-BD35-411E-A8C6-8BE944ED72A0}" type="pres">
      <dgm:prSet presAssocID="{388BC508-DD09-40AF-B24B-BF2B70F75C7F}" presName="rootComposite" presStyleCnt="0"/>
      <dgm:spPr/>
    </dgm:pt>
    <dgm:pt modelId="{F6F42369-F8C5-4FEE-97BC-59EC65AC0B94}" type="pres">
      <dgm:prSet presAssocID="{388BC508-DD09-40AF-B24B-BF2B70F75C7F}" presName="rootText" presStyleLbl="node3" presStyleIdx="0" presStyleCnt="21">
        <dgm:presLayoutVars>
          <dgm:chPref val="3"/>
        </dgm:presLayoutVars>
      </dgm:prSet>
      <dgm:spPr/>
    </dgm:pt>
    <dgm:pt modelId="{C0B7DFFB-AA80-4F85-BB70-322A775D11D7}" type="pres">
      <dgm:prSet presAssocID="{388BC508-DD09-40AF-B24B-BF2B70F75C7F}" presName="rootConnector" presStyleLbl="node3" presStyleIdx="0" presStyleCnt="21"/>
      <dgm:spPr/>
    </dgm:pt>
    <dgm:pt modelId="{1BD44CF2-4966-4A8A-97EF-24E38ACD0BAF}" type="pres">
      <dgm:prSet presAssocID="{388BC508-DD09-40AF-B24B-BF2B70F75C7F}" presName="hierChild4" presStyleCnt="0"/>
      <dgm:spPr/>
    </dgm:pt>
    <dgm:pt modelId="{FA0F2EB4-9C17-4087-B550-461696727942}" type="pres">
      <dgm:prSet presAssocID="{388BC508-DD09-40AF-B24B-BF2B70F75C7F}" presName="hierChild5" presStyleCnt="0"/>
      <dgm:spPr/>
    </dgm:pt>
    <dgm:pt modelId="{AF666ECB-AC69-4D38-9E63-939566F6A075}" type="pres">
      <dgm:prSet presAssocID="{97D736D4-26F8-4668-B253-8E48A136DFCC}" presName="Name64" presStyleLbl="parChTrans1D3" presStyleIdx="1" presStyleCnt="21"/>
      <dgm:spPr/>
    </dgm:pt>
    <dgm:pt modelId="{1E55F40E-1735-4E73-A410-C9FB29C9EAE7}" type="pres">
      <dgm:prSet presAssocID="{C1C60180-FCE6-41F0-A822-2F04ED7ADF96}" presName="hierRoot2" presStyleCnt="0">
        <dgm:presLayoutVars>
          <dgm:hierBranch val="init"/>
        </dgm:presLayoutVars>
      </dgm:prSet>
      <dgm:spPr/>
    </dgm:pt>
    <dgm:pt modelId="{F046E924-E64F-400D-A830-A1BBDA554E28}" type="pres">
      <dgm:prSet presAssocID="{C1C60180-FCE6-41F0-A822-2F04ED7ADF96}" presName="rootComposite" presStyleCnt="0"/>
      <dgm:spPr/>
    </dgm:pt>
    <dgm:pt modelId="{ACA5B61D-7B1D-4677-8F33-F52B02B5EA93}" type="pres">
      <dgm:prSet presAssocID="{C1C60180-FCE6-41F0-A822-2F04ED7ADF96}" presName="rootText" presStyleLbl="node3" presStyleIdx="1" presStyleCnt="21">
        <dgm:presLayoutVars>
          <dgm:chPref val="3"/>
        </dgm:presLayoutVars>
      </dgm:prSet>
      <dgm:spPr/>
    </dgm:pt>
    <dgm:pt modelId="{54E0AD13-1506-4A14-94AB-DFF72C8E4C55}" type="pres">
      <dgm:prSet presAssocID="{C1C60180-FCE6-41F0-A822-2F04ED7ADF96}" presName="rootConnector" presStyleLbl="node3" presStyleIdx="1" presStyleCnt="21"/>
      <dgm:spPr/>
    </dgm:pt>
    <dgm:pt modelId="{DB60A832-B8E3-447C-AEEC-F218FCA062A2}" type="pres">
      <dgm:prSet presAssocID="{C1C60180-FCE6-41F0-A822-2F04ED7ADF96}" presName="hierChild4" presStyleCnt="0"/>
      <dgm:spPr/>
    </dgm:pt>
    <dgm:pt modelId="{5F48E1B7-7119-471B-AF81-6831B2D3F7E1}" type="pres">
      <dgm:prSet presAssocID="{C1C60180-FCE6-41F0-A822-2F04ED7ADF96}" presName="hierChild5" presStyleCnt="0"/>
      <dgm:spPr/>
    </dgm:pt>
    <dgm:pt modelId="{37E1F635-CCC9-4756-95D3-F765D780938E}" type="pres">
      <dgm:prSet presAssocID="{DFA58A39-671F-4BA1-86BC-EE8B7B41651B}" presName="Name64" presStyleLbl="parChTrans1D3" presStyleIdx="2" presStyleCnt="21"/>
      <dgm:spPr/>
    </dgm:pt>
    <dgm:pt modelId="{EBBF5FBA-EECE-4E38-B35C-3DF40BF1B6EE}" type="pres">
      <dgm:prSet presAssocID="{6F4604FC-4083-45AC-984E-756CCDF0ECD2}" presName="hierRoot2" presStyleCnt="0">
        <dgm:presLayoutVars>
          <dgm:hierBranch val="init"/>
        </dgm:presLayoutVars>
      </dgm:prSet>
      <dgm:spPr/>
    </dgm:pt>
    <dgm:pt modelId="{D6FF1714-82C4-42D0-B60D-BC98B5E3979C}" type="pres">
      <dgm:prSet presAssocID="{6F4604FC-4083-45AC-984E-756CCDF0ECD2}" presName="rootComposite" presStyleCnt="0"/>
      <dgm:spPr/>
    </dgm:pt>
    <dgm:pt modelId="{715DEA3A-B43F-46B2-B085-BD2949B5DD7F}" type="pres">
      <dgm:prSet presAssocID="{6F4604FC-4083-45AC-984E-756CCDF0ECD2}" presName="rootText" presStyleLbl="node3" presStyleIdx="2" presStyleCnt="21">
        <dgm:presLayoutVars>
          <dgm:chPref val="3"/>
        </dgm:presLayoutVars>
      </dgm:prSet>
      <dgm:spPr/>
    </dgm:pt>
    <dgm:pt modelId="{C2E75508-F60A-427E-B811-B343808A1440}" type="pres">
      <dgm:prSet presAssocID="{6F4604FC-4083-45AC-984E-756CCDF0ECD2}" presName="rootConnector" presStyleLbl="node3" presStyleIdx="2" presStyleCnt="21"/>
      <dgm:spPr/>
    </dgm:pt>
    <dgm:pt modelId="{8C55F972-134A-4627-B5AE-17319A05FE9B}" type="pres">
      <dgm:prSet presAssocID="{6F4604FC-4083-45AC-984E-756CCDF0ECD2}" presName="hierChild4" presStyleCnt="0"/>
      <dgm:spPr/>
    </dgm:pt>
    <dgm:pt modelId="{0FEC0E9E-7593-4F0C-9C8E-CAB4BBD012A8}" type="pres">
      <dgm:prSet presAssocID="{6F4604FC-4083-45AC-984E-756CCDF0ECD2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130A2C13-CD8A-424E-87F5-C4338BB505C7}" type="pres">
      <dgm:prSet presAssocID="{A6DD2146-50FE-4781-832B-51ADC71A9AE6}" presName="Name64" presStyleLbl="parChTrans1D3" presStyleIdx="3" presStyleCnt="21"/>
      <dgm:spPr/>
    </dgm:pt>
    <dgm:pt modelId="{0EFE062A-BC99-4C80-B9D2-6E8A16F727A4}" type="pres">
      <dgm:prSet presAssocID="{D5E927B0-92B2-48C8-A254-CFDF27BABDE9}" presName="hierRoot2" presStyleCnt="0">
        <dgm:presLayoutVars>
          <dgm:hierBranch val="init"/>
        </dgm:presLayoutVars>
      </dgm:prSet>
      <dgm:spPr/>
    </dgm:pt>
    <dgm:pt modelId="{3DDA3759-4E19-4BC2-818D-CE424FB62CCE}" type="pres">
      <dgm:prSet presAssocID="{D5E927B0-92B2-48C8-A254-CFDF27BABDE9}" presName="rootComposite" presStyleCnt="0"/>
      <dgm:spPr/>
    </dgm:pt>
    <dgm:pt modelId="{CC91F39A-C03D-4268-8E9F-E2228E75264B}" type="pres">
      <dgm:prSet presAssocID="{D5E927B0-92B2-48C8-A254-CFDF27BABDE9}" presName="rootText" presStyleLbl="node3" presStyleIdx="3" presStyleCnt="21">
        <dgm:presLayoutVars>
          <dgm:chPref val="3"/>
        </dgm:presLayoutVars>
      </dgm:prSet>
      <dgm:spPr/>
    </dgm:pt>
    <dgm:pt modelId="{2B5DE86F-2916-425A-AFC1-70E18090E5AB}" type="pres">
      <dgm:prSet presAssocID="{D5E927B0-92B2-48C8-A254-CFDF27BABDE9}" presName="rootConnector" presStyleLbl="node3" presStyleIdx="3" presStyleCnt="21"/>
      <dgm:spPr/>
    </dgm:pt>
    <dgm:pt modelId="{79001BD4-308D-4FA9-83BD-11935BF9656A}" type="pres">
      <dgm:prSet presAssocID="{D5E927B0-92B2-48C8-A254-CFDF27BABDE9}" presName="hierChild4" presStyleCnt="0"/>
      <dgm:spPr/>
    </dgm:pt>
    <dgm:pt modelId="{28917782-3B7C-4F04-BC7A-4FFD19357510}" type="pres">
      <dgm:prSet presAssocID="{D5E927B0-92B2-48C8-A254-CFDF27BABDE9}" presName="hierChild5" presStyleCnt="0"/>
      <dgm:spPr/>
    </dgm:pt>
    <dgm:pt modelId="{9BC1BA4D-B974-49F8-9A80-DABF8ECD7353}" type="pres">
      <dgm:prSet presAssocID="{888E2E64-339C-4FD3-8E5D-725AD8A40611}" presName="Name64" presStyleLbl="parChTrans1D3" presStyleIdx="4" presStyleCnt="21"/>
      <dgm:spPr/>
    </dgm:pt>
    <dgm:pt modelId="{D739E4A3-9142-45B9-B3E3-B6803911B127}" type="pres">
      <dgm:prSet presAssocID="{C2112A8C-C308-411F-BAE6-4C8E51F02936}" presName="hierRoot2" presStyleCnt="0">
        <dgm:presLayoutVars>
          <dgm:hierBranch val="init"/>
        </dgm:presLayoutVars>
      </dgm:prSet>
      <dgm:spPr/>
    </dgm:pt>
    <dgm:pt modelId="{E05AFE05-8C3E-4616-89D4-DD576C296168}" type="pres">
      <dgm:prSet presAssocID="{C2112A8C-C308-411F-BAE6-4C8E51F02936}" presName="rootComposite" presStyleCnt="0"/>
      <dgm:spPr/>
    </dgm:pt>
    <dgm:pt modelId="{607CAC64-B534-4508-81B4-DCB87B1A18B4}" type="pres">
      <dgm:prSet presAssocID="{C2112A8C-C308-411F-BAE6-4C8E51F02936}" presName="rootText" presStyleLbl="node3" presStyleIdx="4" presStyleCnt="21">
        <dgm:presLayoutVars>
          <dgm:chPref val="3"/>
        </dgm:presLayoutVars>
      </dgm:prSet>
      <dgm:spPr/>
    </dgm:pt>
    <dgm:pt modelId="{86537255-B199-415D-94D3-4567A7D9B1EA}" type="pres">
      <dgm:prSet presAssocID="{C2112A8C-C308-411F-BAE6-4C8E51F02936}" presName="rootConnector" presStyleLbl="node3" presStyleIdx="4" presStyleCnt="21"/>
      <dgm:spPr/>
    </dgm:pt>
    <dgm:pt modelId="{E89C10BD-4C32-4992-887F-1864691D5812}" type="pres">
      <dgm:prSet presAssocID="{C2112A8C-C308-411F-BAE6-4C8E51F02936}" presName="hierChild4" presStyleCnt="0"/>
      <dgm:spPr/>
    </dgm:pt>
    <dgm:pt modelId="{9381D2A2-BDF4-49C6-8B45-FCF648E6D5EE}" type="pres">
      <dgm:prSet presAssocID="{C2112A8C-C308-411F-BAE6-4C8E51F02936}" presName="hierChild5" presStyleCnt="0"/>
      <dgm:spPr/>
    </dgm:pt>
    <dgm:pt modelId="{A78951AF-4735-452D-B942-A1814E870CA3}" type="pres">
      <dgm:prSet presAssocID="{0EB05946-FDD0-4DBE-A7DD-86985150AA1A}" presName="Name64" presStyleLbl="parChTrans1D3" presStyleIdx="5" presStyleCnt="21"/>
      <dgm:spPr/>
    </dgm:pt>
    <dgm:pt modelId="{E1AF1712-A711-4683-8186-FA3A3BBAC424}" type="pres">
      <dgm:prSet presAssocID="{976AC062-8382-4F22-B3C2-D393828AA892}" presName="hierRoot2" presStyleCnt="0">
        <dgm:presLayoutVars>
          <dgm:hierBranch val="init"/>
        </dgm:presLayoutVars>
      </dgm:prSet>
      <dgm:spPr/>
    </dgm:pt>
    <dgm:pt modelId="{1E28CDD2-B872-4ADE-97E9-2A2E649A7048}" type="pres">
      <dgm:prSet presAssocID="{976AC062-8382-4F22-B3C2-D393828AA892}" presName="rootComposite" presStyleCnt="0"/>
      <dgm:spPr/>
    </dgm:pt>
    <dgm:pt modelId="{EC681553-D4B3-414F-B52C-BCB4B8651E12}" type="pres">
      <dgm:prSet presAssocID="{976AC062-8382-4F22-B3C2-D393828AA892}" presName="rootText" presStyleLbl="node3" presStyleIdx="5" presStyleCnt="21">
        <dgm:presLayoutVars>
          <dgm:chPref val="3"/>
        </dgm:presLayoutVars>
      </dgm:prSet>
      <dgm:spPr/>
    </dgm:pt>
    <dgm:pt modelId="{BCCA1A2F-5809-42CE-B94B-D594D7D4EA41}" type="pres">
      <dgm:prSet presAssocID="{976AC062-8382-4F22-B3C2-D393828AA892}" presName="rootConnector" presStyleLbl="node3" presStyleIdx="5" presStyleCnt="21"/>
      <dgm:spPr/>
    </dgm:pt>
    <dgm:pt modelId="{6D83BD6D-A211-41D5-A5AE-7BA7C09DBFA6}" type="pres">
      <dgm:prSet presAssocID="{976AC062-8382-4F22-B3C2-D393828AA892}" presName="hierChild4" presStyleCnt="0"/>
      <dgm:spPr/>
    </dgm:pt>
    <dgm:pt modelId="{1BE7B1C8-C4FA-4FF8-9CE8-6884DB87EEF8}" type="pres">
      <dgm:prSet presAssocID="{976AC062-8382-4F22-B3C2-D393828AA892}" presName="hierChild5" presStyleCnt="0"/>
      <dgm:spPr/>
    </dgm:pt>
    <dgm:pt modelId="{A415B5A1-C0CA-44B0-AF20-509954EAA5AC}" type="pres">
      <dgm:prSet presAssocID="{6884C8BA-9207-4A33-9DFB-CB3B5ABCD78E}" presName="Name64" presStyleLbl="parChTrans1D3" presStyleIdx="6" presStyleCnt="21"/>
      <dgm:spPr/>
    </dgm:pt>
    <dgm:pt modelId="{76BD22A6-0B0E-46B8-BA62-754D81E193CB}" type="pres">
      <dgm:prSet presAssocID="{E7BD922D-6689-4273-847C-6621CBD50189}" presName="hierRoot2" presStyleCnt="0">
        <dgm:presLayoutVars>
          <dgm:hierBranch val="init"/>
        </dgm:presLayoutVars>
      </dgm:prSet>
      <dgm:spPr/>
    </dgm:pt>
    <dgm:pt modelId="{532B0B9C-4BE1-4143-AA81-7D08A7E69893}" type="pres">
      <dgm:prSet presAssocID="{E7BD922D-6689-4273-847C-6621CBD50189}" presName="rootComposite" presStyleCnt="0"/>
      <dgm:spPr/>
    </dgm:pt>
    <dgm:pt modelId="{C13A8B52-CCA4-4C50-A1E3-31DE2051D8BA}" type="pres">
      <dgm:prSet presAssocID="{E7BD922D-6689-4273-847C-6621CBD50189}" presName="rootText" presStyleLbl="node3" presStyleIdx="6" presStyleCnt="21">
        <dgm:presLayoutVars>
          <dgm:chPref val="3"/>
        </dgm:presLayoutVars>
      </dgm:prSet>
      <dgm:spPr/>
    </dgm:pt>
    <dgm:pt modelId="{5053176E-A155-4BE0-8259-3ADF36700B57}" type="pres">
      <dgm:prSet presAssocID="{E7BD922D-6689-4273-847C-6621CBD50189}" presName="rootConnector" presStyleLbl="node3" presStyleIdx="6" presStyleCnt="21"/>
      <dgm:spPr/>
    </dgm:pt>
    <dgm:pt modelId="{522F4B1F-88ED-455A-A549-4379D7B5E0CF}" type="pres">
      <dgm:prSet presAssocID="{E7BD922D-6689-4273-847C-6621CBD50189}" presName="hierChild4" presStyleCnt="0"/>
      <dgm:spPr/>
    </dgm:pt>
    <dgm:pt modelId="{10247517-37DF-4BFA-8120-137BFE71F664}" type="pres">
      <dgm:prSet presAssocID="{E7BD922D-6689-4273-847C-6621CBD50189}" presName="hierChild5" presStyleCnt="0"/>
      <dgm:spPr/>
    </dgm:pt>
    <dgm:pt modelId="{A730EEAC-8764-47E4-BE0D-1CD2BF3E8B94}" type="pres">
      <dgm:prSet presAssocID="{A331875E-55FB-44D8-A22D-938ED54C05D6}" presName="Name64" presStyleLbl="parChTrans1D3" presStyleIdx="7" presStyleCnt="21"/>
      <dgm:spPr/>
    </dgm:pt>
    <dgm:pt modelId="{259A819E-CEC4-4E4E-98BE-4D411853EDAD}" type="pres">
      <dgm:prSet presAssocID="{A39BCA5B-1FB8-4115-894E-3CE86CC1635D}" presName="hierRoot2" presStyleCnt="0">
        <dgm:presLayoutVars>
          <dgm:hierBranch val="init"/>
        </dgm:presLayoutVars>
      </dgm:prSet>
      <dgm:spPr/>
    </dgm:pt>
    <dgm:pt modelId="{BACEB2D3-AF74-43E3-8212-464362BB808E}" type="pres">
      <dgm:prSet presAssocID="{A39BCA5B-1FB8-4115-894E-3CE86CC1635D}" presName="rootComposite" presStyleCnt="0"/>
      <dgm:spPr/>
    </dgm:pt>
    <dgm:pt modelId="{06E871DB-DA41-461D-8BB9-524B0B35615B}" type="pres">
      <dgm:prSet presAssocID="{A39BCA5B-1FB8-4115-894E-3CE86CC1635D}" presName="rootText" presStyleLbl="node3" presStyleIdx="7" presStyleCnt="21">
        <dgm:presLayoutVars>
          <dgm:chPref val="3"/>
        </dgm:presLayoutVars>
      </dgm:prSet>
      <dgm:spPr/>
    </dgm:pt>
    <dgm:pt modelId="{42B9768E-BFA1-446B-B327-DAB9005F8518}" type="pres">
      <dgm:prSet presAssocID="{A39BCA5B-1FB8-4115-894E-3CE86CC1635D}" presName="rootConnector" presStyleLbl="node3" presStyleIdx="7" presStyleCnt="21"/>
      <dgm:spPr/>
    </dgm:pt>
    <dgm:pt modelId="{5F21BE1C-E0F4-401B-94F1-F9136875FA18}" type="pres">
      <dgm:prSet presAssocID="{A39BCA5B-1FB8-4115-894E-3CE86CC1635D}" presName="hierChild4" presStyleCnt="0"/>
      <dgm:spPr/>
    </dgm:pt>
    <dgm:pt modelId="{AB992851-6D11-4296-90E0-FC67572706D5}" type="pres">
      <dgm:prSet presAssocID="{A39BCA5B-1FB8-4115-894E-3CE86CC1635D}" presName="hierChild5" presStyleCnt="0"/>
      <dgm:spPr/>
    </dgm:pt>
    <dgm:pt modelId="{1BC7289A-2D13-4E2B-99BA-DBC83CC00DFE}" type="pres">
      <dgm:prSet presAssocID="{C893D26D-9E69-4265-973C-0D2BAE77F142}" presName="Name64" presStyleLbl="parChTrans1D3" presStyleIdx="8" presStyleCnt="21"/>
      <dgm:spPr/>
    </dgm:pt>
    <dgm:pt modelId="{FB601A41-7DC8-4B28-B97C-C88A9B84A120}" type="pres">
      <dgm:prSet presAssocID="{38F2A8CC-0DEB-4701-9693-F3BBBDEB17FF}" presName="hierRoot2" presStyleCnt="0">
        <dgm:presLayoutVars>
          <dgm:hierBranch val="init"/>
        </dgm:presLayoutVars>
      </dgm:prSet>
      <dgm:spPr/>
    </dgm:pt>
    <dgm:pt modelId="{6E115DB7-E073-4386-8B9F-32C83DECCE5E}" type="pres">
      <dgm:prSet presAssocID="{38F2A8CC-0DEB-4701-9693-F3BBBDEB17FF}" presName="rootComposite" presStyleCnt="0"/>
      <dgm:spPr/>
    </dgm:pt>
    <dgm:pt modelId="{9B347BB7-AC16-4F7D-B9C0-243165CA4331}" type="pres">
      <dgm:prSet presAssocID="{38F2A8CC-0DEB-4701-9693-F3BBBDEB17FF}" presName="rootText" presStyleLbl="node3" presStyleIdx="8" presStyleCnt="21">
        <dgm:presLayoutVars>
          <dgm:chPref val="3"/>
        </dgm:presLayoutVars>
      </dgm:prSet>
      <dgm:spPr/>
    </dgm:pt>
    <dgm:pt modelId="{D12556D3-55E3-499B-87B7-819FCE399022}" type="pres">
      <dgm:prSet presAssocID="{38F2A8CC-0DEB-4701-9693-F3BBBDEB17FF}" presName="rootConnector" presStyleLbl="node3" presStyleIdx="8" presStyleCnt="21"/>
      <dgm:spPr/>
    </dgm:pt>
    <dgm:pt modelId="{9D38C062-6AF5-407A-AC5E-6D3F9C147BBF}" type="pres">
      <dgm:prSet presAssocID="{38F2A8CC-0DEB-4701-9693-F3BBBDEB17FF}" presName="hierChild4" presStyleCnt="0"/>
      <dgm:spPr/>
    </dgm:pt>
    <dgm:pt modelId="{B9305BB9-DC4F-4389-9A99-5715433D84B6}" type="pres">
      <dgm:prSet presAssocID="{38F2A8CC-0DEB-4701-9693-F3BBBDEB17FF}" presName="hierChild5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4BC2D98A-4DD8-4D94-872A-B5B365EB0BE2}" type="pres">
      <dgm:prSet presAssocID="{CEC429FB-87C7-4FC7-828A-A244B677452E}" presName="Name64" presStyleLbl="parChTrans1D3" presStyleIdx="9" presStyleCnt="21"/>
      <dgm:spPr/>
    </dgm:pt>
    <dgm:pt modelId="{A28C8C0A-B4FB-4284-813F-1AC21F188E4C}" type="pres">
      <dgm:prSet presAssocID="{2496F968-2F3E-4A27-BF9B-AD48AB93C27B}" presName="hierRoot2" presStyleCnt="0">
        <dgm:presLayoutVars>
          <dgm:hierBranch val="init"/>
        </dgm:presLayoutVars>
      </dgm:prSet>
      <dgm:spPr/>
    </dgm:pt>
    <dgm:pt modelId="{08C523D7-EED6-4796-9871-69A7D423D1B9}" type="pres">
      <dgm:prSet presAssocID="{2496F968-2F3E-4A27-BF9B-AD48AB93C27B}" presName="rootComposite" presStyleCnt="0"/>
      <dgm:spPr/>
    </dgm:pt>
    <dgm:pt modelId="{72121695-3FBF-43E5-A453-3D96C3A28F3A}" type="pres">
      <dgm:prSet presAssocID="{2496F968-2F3E-4A27-BF9B-AD48AB93C27B}" presName="rootText" presStyleLbl="node3" presStyleIdx="9" presStyleCnt="21">
        <dgm:presLayoutVars>
          <dgm:chPref val="3"/>
        </dgm:presLayoutVars>
      </dgm:prSet>
      <dgm:spPr/>
    </dgm:pt>
    <dgm:pt modelId="{105C05A0-1B40-4646-A312-BD521F1DD29F}" type="pres">
      <dgm:prSet presAssocID="{2496F968-2F3E-4A27-BF9B-AD48AB93C27B}" presName="rootConnector" presStyleLbl="node3" presStyleIdx="9" presStyleCnt="21"/>
      <dgm:spPr/>
    </dgm:pt>
    <dgm:pt modelId="{8B6CF4FE-3D84-41EF-BC0D-ECB657795BEC}" type="pres">
      <dgm:prSet presAssocID="{2496F968-2F3E-4A27-BF9B-AD48AB93C27B}" presName="hierChild4" presStyleCnt="0"/>
      <dgm:spPr/>
    </dgm:pt>
    <dgm:pt modelId="{3CFDC4DA-557D-4D04-8DB8-4FC826270FD4}" type="pres">
      <dgm:prSet presAssocID="{2496F968-2F3E-4A27-BF9B-AD48AB93C27B}" presName="hierChild5" presStyleCnt="0"/>
      <dgm:spPr/>
    </dgm:pt>
    <dgm:pt modelId="{D32C1199-94A5-47DC-8AA3-36ADF3E774A3}" type="pres">
      <dgm:prSet presAssocID="{3A574E10-9B3E-4CE9-88C9-E63D9935FFE6}" presName="Name64" presStyleLbl="parChTrans1D3" presStyleIdx="10" presStyleCnt="21"/>
      <dgm:spPr/>
    </dgm:pt>
    <dgm:pt modelId="{76DEFB07-DE17-435D-8D2A-36D17E2C33D8}" type="pres">
      <dgm:prSet presAssocID="{D19F9096-7F66-4368-B25F-19FDFDE22AD9}" presName="hierRoot2" presStyleCnt="0">
        <dgm:presLayoutVars>
          <dgm:hierBranch val="init"/>
        </dgm:presLayoutVars>
      </dgm:prSet>
      <dgm:spPr/>
    </dgm:pt>
    <dgm:pt modelId="{B87CE32F-BD17-4F49-A5FA-0EB2E39475FD}" type="pres">
      <dgm:prSet presAssocID="{D19F9096-7F66-4368-B25F-19FDFDE22AD9}" presName="rootComposite" presStyleCnt="0"/>
      <dgm:spPr/>
    </dgm:pt>
    <dgm:pt modelId="{9AC609AD-7C38-4B4D-8B30-FC8488E40F3D}" type="pres">
      <dgm:prSet presAssocID="{D19F9096-7F66-4368-B25F-19FDFDE22AD9}" presName="rootText" presStyleLbl="node3" presStyleIdx="10" presStyleCnt="21">
        <dgm:presLayoutVars>
          <dgm:chPref val="3"/>
        </dgm:presLayoutVars>
      </dgm:prSet>
      <dgm:spPr/>
    </dgm:pt>
    <dgm:pt modelId="{10E1E4AF-BFEE-422F-A4D1-F0D2FC055AE7}" type="pres">
      <dgm:prSet presAssocID="{D19F9096-7F66-4368-B25F-19FDFDE22AD9}" presName="rootConnector" presStyleLbl="node3" presStyleIdx="10" presStyleCnt="21"/>
      <dgm:spPr/>
    </dgm:pt>
    <dgm:pt modelId="{62156B9D-1705-472A-B6F4-74BD6E6E65A0}" type="pres">
      <dgm:prSet presAssocID="{D19F9096-7F66-4368-B25F-19FDFDE22AD9}" presName="hierChild4" presStyleCnt="0"/>
      <dgm:spPr/>
    </dgm:pt>
    <dgm:pt modelId="{C8814E5C-F6A4-4651-B980-5D14853DDAB9}" type="pres">
      <dgm:prSet presAssocID="{D19F9096-7F66-4368-B25F-19FDFDE22AD9}" presName="hierChild5" presStyleCnt="0"/>
      <dgm:spPr/>
    </dgm:pt>
    <dgm:pt modelId="{30509AFE-8C7E-4B4B-B231-BD1BF0C081AE}" type="pres">
      <dgm:prSet presAssocID="{574CB3A0-254C-43A9-9174-4111EEAF5756}" presName="Name64" presStyleLbl="parChTrans1D3" presStyleIdx="11" presStyleCnt="21"/>
      <dgm:spPr/>
    </dgm:pt>
    <dgm:pt modelId="{B9CC5525-861A-45D3-ADE5-AE32652E8443}" type="pres">
      <dgm:prSet presAssocID="{6D8EB0BA-8256-41C3-8FA4-E1405BA2103E}" presName="hierRoot2" presStyleCnt="0">
        <dgm:presLayoutVars>
          <dgm:hierBranch val="init"/>
        </dgm:presLayoutVars>
      </dgm:prSet>
      <dgm:spPr/>
    </dgm:pt>
    <dgm:pt modelId="{5E32198D-7F10-4042-A81D-DEFC0F786600}" type="pres">
      <dgm:prSet presAssocID="{6D8EB0BA-8256-41C3-8FA4-E1405BA2103E}" presName="rootComposite" presStyleCnt="0"/>
      <dgm:spPr/>
    </dgm:pt>
    <dgm:pt modelId="{00D89A53-695D-422D-863C-01CCA2CF256F}" type="pres">
      <dgm:prSet presAssocID="{6D8EB0BA-8256-41C3-8FA4-E1405BA2103E}" presName="rootText" presStyleLbl="node3" presStyleIdx="11" presStyleCnt="21">
        <dgm:presLayoutVars>
          <dgm:chPref val="3"/>
        </dgm:presLayoutVars>
      </dgm:prSet>
      <dgm:spPr/>
    </dgm:pt>
    <dgm:pt modelId="{BFB0F34D-472E-4FCC-B2DB-0B0646EDC569}" type="pres">
      <dgm:prSet presAssocID="{6D8EB0BA-8256-41C3-8FA4-E1405BA2103E}" presName="rootConnector" presStyleLbl="node3" presStyleIdx="11" presStyleCnt="21"/>
      <dgm:spPr/>
    </dgm:pt>
    <dgm:pt modelId="{DA011AF2-3CBC-4278-9799-801794C335B2}" type="pres">
      <dgm:prSet presAssocID="{6D8EB0BA-8256-41C3-8FA4-E1405BA2103E}" presName="hierChild4" presStyleCnt="0"/>
      <dgm:spPr/>
    </dgm:pt>
    <dgm:pt modelId="{24453881-2C62-4E57-A945-303BF20E7CA2}" type="pres">
      <dgm:prSet presAssocID="{6D8EB0BA-8256-41C3-8FA4-E1405BA2103E}" presName="hierChild5" presStyleCnt="0"/>
      <dgm:spPr/>
    </dgm:pt>
    <dgm:pt modelId="{1013BDC4-F25E-4268-85D5-E4F17A226F28}" type="pres">
      <dgm:prSet presAssocID="{5D9B5E1A-F88F-4424-B4DD-628EA2127691}" presName="Name64" presStyleLbl="parChTrans1D3" presStyleIdx="12" presStyleCnt="21"/>
      <dgm:spPr/>
    </dgm:pt>
    <dgm:pt modelId="{B018FC71-13CA-4F0F-86EC-EB1A7BA818B8}" type="pres">
      <dgm:prSet presAssocID="{61A07251-66F7-48E4-B010-FBCFBF1A986D}" presName="hierRoot2" presStyleCnt="0">
        <dgm:presLayoutVars>
          <dgm:hierBranch val="init"/>
        </dgm:presLayoutVars>
      </dgm:prSet>
      <dgm:spPr/>
    </dgm:pt>
    <dgm:pt modelId="{C7D4FB49-D289-4798-B583-59A9683C5B5E}" type="pres">
      <dgm:prSet presAssocID="{61A07251-66F7-48E4-B010-FBCFBF1A986D}" presName="rootComposite" presStyleCnt="0"/>
      <dgm:spPr/>
    </dgm:pt>
    <dgm:pt modelId="{5EC65472-17E1-412D-87EC-37147C0E1E18}" type="pres">
      <dgm:prSet presAssocID="{61A07251-66F7-48E4-B010-FBCFBF1A986D}" presName="rootText" presStyleLbl="node3" presStyleIdx="12" presStyleCnt="21">
        <dgm:presLayoutVars>
          <dgm:chPref val="3"/>
        </dgm:presLayoutVars>
      </dgm:prSet>
      <dgm:spPr/>
    </dgm:pt>
    <dgm:pt modelId="{A334777A-EFD2-4926-A9B0-1667183945DF}" type="pres">
      <dgm:prSet presAssocID="{61A07251-66F7-48E4-B010-FBCFBF1A986D}" presName="rootConnector" presStyleLbl="node3" presStyleIdx="12" presStyleCnt="21"/>
      <dgm:spPr/>
    </dgm:pt>
    <dgm:pt modelId="{D56A1699-B9DB-4894-8D44-2C7E6409AFF1}" type="pres">
      <dgm:prSet presAssocID="{61A07251-66F7-48E4-B010-FBCFBF1A986D}" presName="hierChild4" presStyleCnt="0"/>
      <dgm:spPr/>
    </dgm:pt>
    <dgm:pt modelId="{8D155524-938F-4DAA-A878-BF6A39E1B1BA}" type="pres">
      <dgm:prSet presAssocID="{61A07251-66F7-48E4-B010-FBCFBF1A986D}" presName="hierChild5" presStyleCnt="0"/>
      <dgm:spPr/>
    </dgm:pt>
    <dgm:pt modelId="{537D8A83-6A82-45EB-8B7A-EE10B5A9309E}" type="pres">
      <dgm:prSet presAssocID="{7AEE3389-5378-41ED-96F9-DB8408DED9E2}" presName="Name64" presStyleLbl="parChTrans1D3" presStyleIdx="13" presStyleCnt="21"/>
      <dgm:spPr/>
    </dgm:pt>
    <dgm:pt modelId="{5CB94184-4815-42C3-9908-805BFB3D96AC}" type="pres">
      <dgm:prSet presAssocID="{4CBACE66-DB60-4F67-8D03-8331BE622822}" presName="hierRoot2" presStyleCnt="0">
        <dgm:presLayoutVars>
          <dgm:hierBranch val="init"/>
        </dgm:presLayoutVars>
      </dgm:prSet>
      <dgm:spPr/>
    </dgm:pt>
    <dgm:pt modelId="{EFC89026-DE6C-4092-BD9F-ED598F5080EC}" type="pres">
      <dgm:prSet presAssocID="{4CBACE66-DB60-4F67-8D03-8331BE622822}" presName="rootComposite" presStyleCnt="0"/>
      <dgm:spPr/>
    </dgm:pt>
    <dgm:pt modelId="{A315981A-51D9-4386-AE72-295669F6C6C5}" type="pres">
      <dgm:prSet presAssocID="{4CBACE66-DB60-4F67-8D03-8331BE622822}" presName="rootText" presStyleLbl="node3" presStyleIdx="13" presStyleCnt="21">
        <dgm:presLayoutVars>
          <dgm:chPref val="3"/>
        </dgm:presLayoutVars>
      </dgm:prSet>
      <dgm:spPr/>
    </dgm:pt>
    <dgm:pt modelId="{72048855-BEC7-448A-9C0F-FE66C0431A95}" type="pres">
      <dgm:prSet presAssocID="{4CBACE66-DB60-4F67-8D03-8331BE622822}" presName="rootConnector" presStyleLbl="node3" presStyleIdx="13" presStyleCnt="21"/>
      <dgm:spPr/>
    </dgm:pt>
    <dgm:pt modelId="{272C2B12-B684-4831-8CF8-BE2CAA5A9B58}" type="pres">
      <dgm:prSet presAssocID="{4CBACE66-DB60-4F67-8D03-8331BE622822}" presName="hierChild4" presStyleCnt="0"/>
      <dgm:spPr/>
    </dgm:pt>
    <dgm:pt modelId="{4E4866FA-A77D-4DF1-A68B-C42A2C20A6BE}" type="pres">
      <dgm:prSet presAssocID="{4CBACE66-DB60-4F67-8D03-8331BE622822}" presName="hierChild5" presStyleCnt="0"/>
      <dgm:spPr/>
    </dgm:pt>
    <dgm:pt modelId="{521DC58F-5356-4A6C-86F4-EB1AA2F5A89A}" type="pres">
      <dgm:prSet presAssocID="{3799F768-0920-4019-9ADB-7F8310A79DD3}" presName="Name64" presStyleLbl="parChTrans1D3" presStyleIdx="14" presStyleCnt="21"/>
      <dgm:spPr/>
    </dgm:pt>
    <dgm:pt modelId="{921013FD-919F-4E62-B133-76732F8F6708}" type="pres">
      <dgm:prSet presAssocID="{02ED4265-A668-4C15-91ED-EAD388ACCC0F}" presName="hierRoot2" presStyleCnt="0">
        <dgm:presLayoutVars>
          <dgm:hierBranch val="init"/>
        </dgm:presLayoutVars>
      </dgm:prSet>
      <dgm:spPr/>
    </dgm:pt>
    <dgm:pt modelId="{7B6CFF8D-27C8-463C-AB42-5E32D9CF1A30}" type="pres">
      <dgm:prSet presAssocID="{02ED4265-A668-4C15-91ED-EAD388ACCC0F}" presName="rootComposite" presStyleCnt="0"/>
      <dgm:spPr/>
    </dgm:pt>
    <dgm:pt modelId="{0D00E99A-1745-47EF-A8D8-6274BDC93DC5}" type="pres">
      <dgm:prSet presAssocID="{02ED4265-A668-4C15-91ED-EAD388ACCC0F}" presName="rootText" presStyleLbl="node3" presStyleIdx="14" presStyleCnt="21">
        <dgm:presLayoutVars>
          <dgm:chPref val="3"/>
        </dgm:presLayoutVars>
      </dgm:prSet>
      <dgm:spPr/>
    </dgm:pt>
    <dgm:pt modelId="{817D6B71-B998-4886-8F5F-E3945162FC37}" type="pres">
      <dgm:prSet presAssocID="{02ED4265-A668-4C15-91ED-EAD388ACCC0F}" presName="rootConnector" presStyleLbl="node3" presStyleIdx="14" presStyleCnt="21"/>
      <dgm:spPr/>
    </dgm:pt>
    <dgm:pt modelId="{FBC194B3-1BEA-471C-A931-13C690BE2D3A}" type="pres">
      <dgm:prSet presAssocID="{02ED4265-A668-4C15-91ED-EAD388ACCC0F}" presName="hierChild4" presStyleCnt="0"/>
      <dgm:spPr/>
    </dgm:pt>
    <dgm:pt modelId="{4EA4C1F2-6127-401A-972C-9A24FC7BD613}" type="pres">
      <dgm:prSet presAssocID="{02ED4265-A668-4C15-91ED-EAD388ACCC0F}" presName="hierChild5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AA2B3DC7-CC50-41E2-BC77-317A5C38B12D}" type="pres">
      <dgm:prSet presAssocID="{347ED47C-8F95-49F4-B05E-532367A8878E}" presName="Name64" presStyleLbl="parChTrans1D3" presStyleIdx="15" presStyleCnt="21"/>
      <dgm:spPr/>
    </dgm:pt>
    <dgm:pt modelId="{1AFDAFF0-FC2B-40DF-B769-E8FDEB8F6118}" type="pres">
      <dgm:prSet presAssocID="{09597E0E-145C-4C52-9DB5-A1A9F85F2856}" presName="hierRoot2" presStyleCnt="0">
        <dgm:presLayoutVars>
          <dgm:hierBranch val="init"/>
        </dgm:presLayoutVars>
      </dgm:prSet>
      <dgm:spPr/>
    </dgm:pt>
    <dgm:pt modelId="{55F0DF32-09E4-4D1A-AB09-70ABB6710680}" type="pres">
      <dgm:prSet presAssocID="{09597E0E-145C-4C52-9DB5-A1A9F85F2856}" presName="rootComposite" presStyleCnt="0"/>
      <dgm:spPr/>
    </dgm:pt>
    <dgm:pt modelId="{8CE24DF8-594E-410A-8485-9567A079C414}" type="pres">
      <dgm:prSet presAssocID="{09597E0E-145C-4C52-9DB5-A1A9F85F2856}" presName="rootText" presStyleLbl="node3" presStyleIdx="15" presStyleCnt="21">
        <dgm:presLayoutVars>
          <dgm:chPref val="3"/>
        </dgm:presLayoutVars>
      </dgm:prSet>
      <dgm:spPr/>
    </dgm:pt>
    <dgm:pt modelId="{73A426C3-CCE4-4455-B412-752E3B6CB8C9}" type="pres">
      <dgm:prSet presAssocID="{09597E0E-145C-4C52-9DB5-A1A9F85F2856}" presName="rootConnector" presStyleLbl="node3" presStyleIdx="15" presStyleCnt="21"/>
      <dgm:spPr/>
    </dgm:pt>
    <dgm:pt modelId="{1EBB69E6-7A87-4169-8327-CBC1AC00972D}" type="pres">
      <dgm:prSet presAssocID="{09597E0E-145C-4C52-9DB5-A1A9F85F2856}" presName="hierChild4" presStyleCnt="0"/>
      <dgm:spPr/>
    </dgm:pt>
    <dgm:pt modelId="{3368E7A7-FDA5-43B4-82E6-065C0DDBE96F}" type="pres">
      <dgm:prSet presAssocID="{09597E0E-145C-4C52-9DB5-A1A9F85F2856}" presName="hierChild5" presStyleCnt="0"/>
      <dgm:spPr/>
    </dgm:pt>
    <dgm:pt modelId="{4544B2B5-22D5-43F0-91C0-76A96F72FC55}" type="pres">
      <dgm:prSet presAssocID="{5BEFE89C-F7F5-49D4-8179-690BAEAACD8A}" presName="Name64" presStyleLbl="parChTrans1D3" presStyleIdx="16" presStyleCnt="21"/>
      <dgm:spPr/>
    </dgm:pt>
    <dgm:pt modelId="{68EDBEDD-7500-4BC8-B722-224ABF892C9E}" type="pres">
      <dgm:prSet presAssocID="{1A20E967-41F1-4741-A654-DF728595E656}" presName="hierRoot2" presStyleCnt="0">
        <dgm:presLayoutVars>
          <dgm:hierBranch val="init"/>
        </dgm:presLayoutVars>
      </dgm:prSet>
      <dgm:spPr/>
    </dgm:pt>
    <dgm:pt modelId="{0B12EE6F-F5D0-4B8C-B3DE-B654E0CC5C6D}" type="pres">
      <dgm:prSet presAssocID="{1A20E967-41F1-4741-A654-DF728595E656}" presName="rootComposite" presStyleCnt="0"/>
      <dgm:spPr/>
    </dgm:pt>
    <dgm:pt modelId="{A7A49904-F2AE-411A-AED3-FE77488CE6AC}" type="pres">
      <dgm:prSet presAssocID="{1A20E967-41F1-4741-A654-DF728595E656}" presName="rootText" presStyleLbl="node3" presStyleIdx="16" presStyleCnt="21">
        <dgm:presLayoutVars>
          <dgm:chPref val="3"/>
        </dgm:presLayoutVars>
      </dgm:prSet>
      <dgm:spPr/>
    </dgm:pt>
    <dgm:pt modelId="{07DEEDB2-5045-46D0-B70E-75850F1E091B}" type="pres">
      <dgm:prSet presAssocID="{1A20E967-41F1-4741-A654-DF728595E656}" presName="rootConnector" presStyleLbl="node3" presStyleIdx="16" presStyleCnt="21"/>
      <dgm:spPr/>
    </dgm:pt>
    <dgm:pt modelId="{92A81432-790D-4A42-A667-BEA8BDF7FD9C}" type="pres">
      <dgm:prSet presAssocID="{1A20E967-41F1-4741-A654-DF728595E656}" presName="hierChild4" presStyleCnt="0"/>
      <dgm:spPr/>
    </dgm:pt>
    <dgm:pt modelId="{F4DADE45-00C3-4AE9-8A26-F4F3F11FDCC2}" type="pres">
      <dgm:prSet presAssocID="{1A20E967-41F1-4741-A654-DF728595E656}" presName="hierChild5" presStyleCnt="0"/>
      <dgm:spPr/>
    </dgm:pt>
    <dgm:pt modelId="{B3FB9E9A-4714-4F2D-87AA-1728584D2873}" type="pres">
      <dgm:prSet presAssocID="{431E8CA5-9F21-4262-903B-CA3873F93FA4}" presName="Name64" presStyleLbl="parChTrans1D3" presStyleIdx="17" presStyleCnt="21"/>
      <dgm:spPr/>
    </dgm:pt>
    <dgm:pt modelId="{679463B0-54A0-44A6-8D88-D3847810CE69}" type="pres">
      <dgm:prSet presAssocID="{C2718C01-9AFD-417E-B49D-AB73EB5BAB69}" presName="hierRoot2" presStyleCnt="0">
        <dgm:presLayoutVars>
          <dgm:hierBranch val="init"/>
        </dgm:presLayoutVars>
      </dgm:prSet>
      <dgm:spPr/>
    </dgm:pt>
    <dgm:pt modelId="{0006173A-83CA-44D4-83D3-51EF4E7AF8E2}" type="pres">
      <dgm:prSet presAssocID="{C2718C01-9AFD-417E-B49D-AB73EB5BAB69}" presName="rootComposite" presStyleCnt="0"/>
      <dgm:spPr/>
    </dgm:pt>
    <dgm:pt modelId="{DC248924-B7B1-422D-B116-DD7CFEA67E12}" type="pres">
      <dgm:prSet presAssocID="{C2718C01-9AFD-417E-B49D-AB73EB5BAB69}" presName="rootText" presStyleLbl="node3" presStyleIdx="17" presStyleCnt="21">
        <dgm:presLayoutVars>
          <dgm:chPref val="3"/>
        </dgm:presLayoutVars>
      </dgm:prSet>
      <dgm:spPr/>
    </dgm:pt>
    <dgm:pt modelId="{01192B00-4AB0-4D70-95EE-D77D3EF9DE70}" type="pres">
      <dgm:prSet presAssocID="{C2718C01-9AFD-417E-B49D-AB73EB5BAB69}" presName="rootConnector" presStyleLbl="node3" presStyleIdx="17" presStyleCnt="21"/>
      <dgm:spPr/>
    </dgm:pt>
    <dgm:pt modelId="{21197380-79CA-477E-B4CF-64B511355198}" type="pres">
      <dgm:prSet presAssocID="{C2718C01-9AFD-417E-B49D-AB73EB5BAB69}" presName="hierChild4" presStyleCnt="0"/>
      <dgm:spPr/>
    </dgm:pt>
    <dgm:pt modelId="{5C08FF4E-B2C9-459B-B389-7BC170A62F45}" type="pres">
      <dgm:prSet presAssocID="{C2718C01-9AFD-417E-B49D-AB73EB5BAB69}" presName="hierChild5" presStyleCnt="0"/>
      <dgm:spPr/>
    </dgm:pt>
    <dgm:pt modelId="{B6400556-8BAD-4EF1-9E81-6B443F1F89CE}" type="pres">
      <dgm:prSet presAssocID="{BBF7C18D-9DFC-41EA-B035-30B090C0BE5D}" presName="Name64" presStyleLbl="parChTrans1D3" presStyleIdx="18" presStyleCnt="21"/>
      <dgm:spPr/>
    </dgm:pt>
    <dgm:pt modelId="{E84AD67E-ADC1-412D-A98B-F1DB0024B644}" type="pres">
      <dgm:prSet presAssocID="{C49D6B3B-7D9C-49FB-9BD1-0791CB9245D4}" presName="hierRoot2" presStyleCnt="0">
        <dgm:presLayoutVars>
          <dgm:hierBranch val="init"/>
        </dgm:presLayoutVars>
      </dgm:prSet>
      <dgm:spPr/>
    </dgm:pt>
    <dgm:pt modelId="{E74B5261-A07A-4E61-A0D6-F76D86B8BD3B}" type="pres">
      <dgm:prSet presAssocID="{C49D6B3B-7D9C-49FB-9BD1-0791CB9245D4}" presName="rootComposite" presStyleCnt="0"/>
      <dgm:spPr/>
    </dgm:pt>
    <dgm:pt modelId="{4ED4ADD3-D60F-4622-97A5-A22838F8FA57}" type="pres">
      <dgm:prSet presAssocID="{C49D6B3B-7D9C-49FB-9BD1-0791CB9245D4}" presName="rootText" presStyleLbl="node3" presStyleIdx="18" presStyleCnt="21">
        <dgm:presLayoutVars>
          <dgm:chPref val="3"/>
        </dgm:presLayoutVars>
      </dgm:prSet>
      <dgm:spPr/>
    </dgm:pt>
    <dgm:pt modelId="{B1FE6581-4095-4A35-B43C-A579D7FA8287}" type="pres">
      <dgm:prSet presAssocID="{C49D6B3B-7D9C-49FB-9BD1-0791CB9245D4}" presName="rootConnector" presStyleLbl="node3" presStyleIdx="18" presStyleCnt="21"/>
      <dgm:spPr/>
    </dgm:pt>
    <dgm:pt modelId="{C5D19909-B222-4A39-9EAA-21DB40B9163C}" type="pres">
      <dgm:prSet presAssocID="{C49D6B3B-7D9C-49FB-9BD1-0791CB9245D4}" presName="hierChild4" presStyleCnt="0"/>
      <dgm:spPr/>
    </dgm:pt>
    <dgm:pt modelId="{6A8BF6D8-6763-46B8-9E00-6B27DB1F4A9B}" type="pres">
      <dgm:prSet presAssocID="{C49D6B3B-7D9C-49FB-9BD1-0791CB9245D4}" presName="hierChild5" presStyleCnt="0"/>
      <dgm:spPr/>
    </dgm:pt>
    <dgm:pt modelId="{44391C2E-B4C7-4DF6-84FA-2C81CF965C6C}" type="pres">
      <dgm:prSet presAssocID="{EC5DB656-DC92-4848-A0DA-3BCF05B8BC27}" presName="Name64" presStyleLbl="parChTrans1D3" presStyleIdx="19" presStyleCnt="21"/>
      <dgm:spPr/>
    </dgm:pt>
    <dgm:pt modelId="{ADD5EEDF-B00D-44CF-A2D7-3E107A9250D8}" type="pres">
      <dgm:prSet presAssocID="{420411DE-A4D5-4832-AC49-481934AAF420}" presName="hierRoot2" presStyleCnt="0">
        <dgm:presLayoutVars>
          <dgm:hierBranch val="init"/>
        </dgm:presLayoutVars>
      </dgm:prSet>
      <dgm:spPr/>
    </dgm:pt>
    <dgm:pt modelId="{E2F6A709-A267-41C8-9EFB-9CB6199A71AC}" type="pres">
      <dgm:prSet presAssocID="{420411DE-A4D5-4832-AC49-481934AAF420}" presName="rootComposite" presStyleCnt="0"/>
      <dgm:spPr/>
    </dgm:pt>
    <dgm:pt modelId="{438E45E5-3EFF-47C2-998B-FA170ED6DE60}" type="pres">
      <dgm:prSet presAssocID="{420411DE-A4D5-4832-AC49-481934AAF420}" presName="rootText" presStyleLbl="node3" presStyleIdx="19" presStyleCnt="21">
        <dgm:presLayoutVars>
          <dgm:chPref val="3"/>
        </dgm:presLayoutVars>
      </dgm:prSet>
      <dgm:spPr/>
    </dgm:pt>
    <dgm:pt modelId="{15D1EAD7-4272-4A0B-8B9B-6B38B9594469}" type="pres">
      <dgm:prSet presAssocID="{420411DE-A4D5-4832-AC49-481934AAF420}" presName="rootConnector" presStyleLbl="node3" presStyleIdx="19" presStyleCnt="21"/>
      <dgm:spPr/>
    </dgm:pt>
    <dgm:pt modelId="{A750287D-8582-4B9B-9F9B-C300C8881F2A}" type="pres">
      <dgm:prSet presAssocID="{420411DE-A4D5-4832-AC49-481934AAF420}" presName="hierChild4" presStyleCnt="0"/>
      <dgm:spPr/>
    </dgm:pt>
    <dgm:pt modelId="{C3FBE4DC-3CC9-42A6-A09A-010286A12E89}" type="pres">
      <dgm:prSet presAssocID="{420411DE-A4D5-4832-AC49-481934AAF420}" presName="hierChild5" presStyleCnt="0"/>
      <dgm:spPr/>
    </dgm:pt>
    <dgm:pt modelId="{E056E9AD-D8D8-4EBC-A2B5-4D8666E52BA9}" type="pres">
      <dgm:prSet presAssocID="{3889C4C8-7B54-401A-9897-DB04346F0109}" presName="Name64" presStyleLbl="parChTrans1D3" presStyleIdx="20" presStyleCnt="21"/>
      <dgm:spPr/>
    </dgm:pt>
    <dgm:pt modelId="{3492E6A2-537D-48AC-B87D-CD7A6411E49A}" type="pres">
      <dgm:prSet presAssocID="{573431BC-5AD8-49D0-A587-BD5CD47C506B}" presName="hierRoot2" presStyleCnt="0">
        <dgm:presLayoutVars>
          <dgm:hierBranch val="init"/>
        </dgm:presLayoutVars>
      </dgm:prSet>
      <dgm:spPr/>
    </dgm:pt>
    <dgm:pt modelId="{D5903423-C416-4BAA-A2BD-CCE63365AD14}" type="pres">
      <dgm:prSet presAssocID="{573431BC-5AD8-49D0-A587-BD5CD47C506B}" presName="rootComposite" presStyleCnt="0"/>
      <dgm:spPr/>
    </dgm:pt>
    <dgm:pt modelId="{2443C931-F821-4A5E-B2AB-A68FBE1945E2}" type="pres">
      <dgm:prSet presAssocID="{573431BC-5AD8-49D0-A587-BD5CD47C506B}" presName="rootText" presStyleLbl="node3" presStyleIdx="20" presStyleCnt="21">
        <dgm:presLayoutVars>
          <dgm:chPref val="3"/>
        </dgm:presLayoutVars>
      </dgm:prSet>
      <dgm:spPr/>
    </dgm:pt>
    <dgm:pt modelId="{73328B93-F333-4F24-9DAC-AEF6F3FF2174}" type="pres">
      <dgm:prSet presAssocID="{573431BC-5AD8-49D0-A587-BD5CD47C506B}" presName="rootConnector" presStyleLbl="node3" presStyleIdx="20" presStyleCnt="21"/>
      <dgm:spPr/>
    </dgm:pt>
    <dgm:pt modelId="{6064AB6C-83DA-40B5-8579-C857C69D1482}" type="pres">
      <dgm:prSet presAssocID="{573431BC-5AD8-49D0-A587-BD5CD47C506B}" presName="hierChild4" presStyleCnt="0"/>
      <dgm:spPr/>
    </dgm:pt>
    <dgm:pt modelId="{D68D6E93-5699-4B5D-9793-FAB080AD8F9A}" type="pres">
      <dgm:prSet presAssocID="{573431BC-5AD8-49D0-A587-BD5CD47C506B}" presName="hierChild5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33483500-0A9D-4EF5-86C6-273CDFD99D44}" srcId="{DD6E35B9-75E1-41D0-BAB4-6C8B9595F9FB}" destId="{38F2A8CC-0DEB-4701-9693-F3BBBDEB17FF}" srcOrd="5" destOrd="0" parTransId="{C893D26D-9E69-4265-973C-0D2BAE77F142}" sibTransId="{E2BE108D-7B5B-4046-B707-EB671E29952D}"/>
    <dgm:cxn modelId="{BA388801-3C36-42A6-B486-B9FA9B359AD5}" type="presOf" srcId="{976AC062-8382-4F22-B3C2-D393828AA892}" destId="{EC681553-D4B3-414F-B52C-BCB4B8651E12}" srcOrd="0" destOrd="0" presId="urn:microsoft.com/office/officeart/2009/3/layout/HorizontalOrganizationChart"/>
    <dgm:cxn modelId="{0EB72002-6C50-4DCE-A672-A7A7C26D3401}" type="presOf" srcId="{59861155-E7EE-4B8D-BF5A-CE1D368C0389}" destId="{6978AF05-D180-48C0-B2E9-97FCA1E9A07F}" srcOrd="0" destOrd="0" presId="urn:microsoft.com/office/officeart/2009/3/layout/HorizontalOrganizationChart"/>
    <dgm:cxn modelId="{010BC808-43C3-4E71-B4E2-B86BC18C3827}" type="presOf" srcId="{97D736D4-26F8-4668-B253-8E48A136DFCC}" destId="{AF666ECB-AC69-4D38-9E63-939566F6A075}" srcOrd="0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CDB2070D-BA62-4C4F-A57C-AB31841AD666}" type="presOf" srcId="{6F4604FC-4083-45AC-984E-756CCDF0ECD2}" destId="{C2E75508-F60A-427E-B811-B343808A1440}" srcOrd="1" destOrd="0" presId="urn:microsoft.com/office/officeart/2009/3/layout/HorizontalOrganizationChart"/>
    <dgm:cxn modelId="{2D2BA10E-605F-4835-982A-C4D54D55B24F}" type="presOf" srcId="{A6DD2146-50FE-4781-832B-51ADC71A9AE6}" destId="{130A2C13-CD8A-424E-87F5-C4338BB505C7}" srcOrd="0" destOrd="0" presId="urn:microsoft.com/office/officeart/2009/3/layout/HorizontalOrganizationChart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D191D90F-E6D6-47BF-B4E9-E6EC1AEE8FC8}" type="presOf" srcId="{D19F9096-7F66-4368-B25F-19FDFDE22AD9}" destId="{10E1E4AF-BFEE-422F-A4D1-F0D2FC055AE7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804DF811-9F3A-47E7-9234-82AE0DD51560}" type="presOf" srcId="{2496F968-2F3E-4A27-BF9B-AD48AB93C27B}" destId="{105C05A0-1B40-4646-A312-BD521F1DD29F}" srcOrd="1" destOrd="0" presId="urn:microsoft.com/office/officeart/2009/3/layout/HorizontalOrganizationChart"/>
    <dgm:cxn modelId="{BB67B814-7557-405A-83E4-DE785545DEFA}" type="presOf" srcId="{431E8CA5-9F21-4262-903B-CA3873F93FA4}" destId="{B3FB9E9A-4714-4F2D-87AA-1728584D2873}" srcOrd="0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1FCA3F1A-F67E-4759-A51D-7C61F71C306D}" srcId="{9C706C5F-B597-42BE-A2DC-9720082F8D6B}" destId="{61A07251-66F7-48E4-B010-FBCFBF1A986D}" srcOrd="3" destOrd="0" parTransId="{5D9B5E1A-F88F-4424-B4DD-628EA2127691}" sibTransId="{552D31CD-64DE-4F83-91B7-8D1611CC8E9B}"/>
    <dgm:cxn modelId="{F4EDE325-1038-458D-B116-C1B6064F312B}" type="presOf" srcId="{EC5DB656-DC92-4848-A0DA-3BCF05B8BC27}" destId="{44391C2E-B4C7-4DF6-84FA-2C81CF965C6C}" srcOrd="0" destOrd="0" presId="urn:microsoft.com/office/officeart/2009/3/layout/HorizontalOrganizationChart"/>
    <dgm:cxn modelId="{05FC6829-2D6A-4064-BA09-236BC04E51F4}" type="presOf" srcId="{C1C60180-FCE6-41F0-A822-2F04ED7ADF96}" destId="{ACA5B61D-7B1D-4677-8F33-F52B02B5EA93}" srcOrd="0" destOrd="0" presId="urn:microsoft.com/office/officeart/2009/3/layout/HorizontalOrganizationChart"/>
    <dgm:cxn modelId="{0C97582B-698D-4F91-8ABD-442A0530D908}" type="presOf" srcId="{3A574E10-9B3E-4CE9-88C9-E63D9935FFE6}" destId="{D32C1199-94A5-47DC-8AA3-36ADF3E774A3}" srcOrd="0" destOrd="0" presId="urn:microsoft.com/office/officeart/2009/3/layout/HorizontalOrganizationChart"/>
    <dgm:cxn modelId="{EB322E2C-C8CC-467D-A33F-FEB30CF124FF}" type="presOf" srcId="{09597E0E-145C-4C52-9DB5-A1A9F85F2856}" destId="{73A426C3-CCE4-4455-B412-752E3B6CB8C9}" srcOrd="1" destOrd="0" presId="urn:microsoft.com/office/officeart/2009/3/layout/HorizontalOrganizationChart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D8FF4E32-DAB8-4ABC-B893-390B2C3CFEA0}" type="presOf" srcId="{2496F968-2F3E-4A27-BF9B-AD48AB93C27B}" destId="{72121695-3FBF-43E5-A453-3D96C3A28F3A}" srcOrd="0" destOrd="0" presId="urn:microsoft.com/office/officeart/2009/3/layout/HorizontalOrganizationChart"/>
    <dgm:cxn modelId="{5B04EA33-1365-426E-A03C-FA74AD20F60B}" type="presOf" srcId="{D5E927B0-92B2-48C8-A254-CFDF27BABDE9}" destId="{2B5DE86F-2916-425A-AFC1-70E18090E5AB}" srcOrd="1" destOrd="0" presId="urn:microsoft.com/office/officeart/2009/3/layout/HorizontalOrganizationChart"/>
    <dgm:cxn modelId="{228E9137-7591-4937-B605-B30DC8FA0A76}" type="presOf" srcId="{D5E927B0-92B2-48C8-A254-CFDF27BABDE9}" destId="{CC91F39A-C03D-4268-8E9F-E2228E75264B}" srcOrd="0" destOrd="0" presId="urn:microsoft.com/office/officeart/2009/3/layout/HorizontalOrganizationChart"/>
    <dgm:cxn modelId="{2B968D38-61A0-4BB0-96C7-5D3673DBB5DD}" type="presOf" srcId="{976AC062-8382-4F22-B3C2-D393828AA892}" destId="{BCCA1A2F-5809-42CE-B94B-D594D7D4EA41}" srcOrd="1" destOrd="0" presId="urn:microsoft.com/office/officeart/2009/3/layout/HorizontalOrganizationChart"/>
    <dgm:cxn modelId="{33DAA13F-F2AD-40FD-BFE6-54CBFC1D6B5A}" type="presOf" srcId="{C49D6B3B-7D9C-49FB-9BD1-0791CB9245D4}" destId="{B1FE6581-4095-4A35-B43C-A579D7FA8287}" srcOrd="1" destOrd="0" presId="urn:microsoft.com/office/officeart/2009/3/layout/HorizontalOrganizationChart"/>
    <dgm:cxn modelId="{877B115D-023E-49BE-9FBE-0EEC3043EF2F}" type="presOf" srcId="{3889C4C8-7B54-401A-9897-DB04346F0109}" destId="{E056E9AD-D8D8-4EBC-A2B5-4D8666E52BA9}" srcOrd="0" destOrd="0" presId="urn:microsoft.com/office/officeart/2009/3/layout/HorizontalOrganizationChart"/>
    <dgm:cxn modelId="{1955705E-D1C2-4A9F-9D0A-B25D047859D2}" type="presOf" srcId="{4CBACE66-DB60-4F67-8D03-8331BE622822}" destId="{A315981A-51D9-4386-AE72-295669F6C6C5}" srcOrd="0" destOrd="0" presId="urn:microsoft.com/office/officeart/2009/3/layout/HorizontalOrganizationChart"/>
    <dgm:cxn modelId="{48DD985E-7D58-452A-94E7-5E5FCD5D5164}" type="presOf" srcId="{CEC429FB-87C7-4FC7-828A-A244B677452E}" destId="{4BC2D98A-4DD8-4D94-872A-B5B365EB0BE2}" srcOrd="0" destOrd="0" presId="urn:microsoft.com/office/officeart/2009/3/layout/HorizontalOrganizationChart"/>
    <dgm:cxn modelId="{C67FB45E-2225-46F7-9AC5-D7B7C61A82F1}" type="presOf" srcId="{574CB3A0-254C-43A9-9174-4111EEAF5756}" destId="{30509AFE-8C7E-4B4B-B231-BD1BF0C081AE}" srcOrd="0" destOrd="0" presId="urn:microsoft.com/office/officeart/2009/3/layout/HorizontalOrganizationChart"/>
    <dgm:cxn modelId="{86CBB542-87E0-4E8B-837C-107A75019A10}" type="presOf" srcId="{420411DE-A4D5-4832-AC49-481934AAF420}" destId="{438E45E5-3EFF-47C2-998B-FA170ED6DE60}" srcOrd="0" destOrd="0" presId="urn:microsoft.com/office/officeart/2009/3/layout/HorizontalOrganizationChart"/>
    <dgm:cxn modelId="{9F46CA63-685B-438D-8770-0C5F022761D4}" srcId="{9C706C5F-B597-42BE-A2DC-9720082F8D6B}" destId="{6D8EB0BA-8256-41C3-8FA4-E1405BA2103E}" srcOrd="2" destOrd="0" parTransId="{574CB3A0-254C-43A9-9174-4111EEAF5756}" sibTransId="{86FDF8EC-A408-40D0-968E-7C527AAB9A10}"/>
    <dgm:cxn modelId="{A147EA67-21CC-4AEA-A4F2-535788941D87}" type="presOf" srcId="{A39BCA5B-1FB8-4115-894E-3CE86CC1635D}" destId="{06E871DB-DA41-461D-8BB9-524B0B35615B}" srcOrd="0" destOrd="0" presId="urn:microsoft.com/office/officeart/2009/3/layout/HorizontalOrganizationChart"/>
    <dgm:cxn modelId="{D26CCF48-DACB-4D83-9EC7-ADA288190822}" type="presOf" srcId="{09597E0E-145C-4C52-9DB5-A1A9F85F2856}" destId="{8CE24DF8-594E-410A-8485-9567A079C414}" srcOrd="0" destOrd="0" presId="urn:microsoft.com/office/officeart/2009/3/layout/HorizontalOrganizationChart"/>
    <dgm:cxn modelId="{3DC0FF69-437F-4D3C-B795-47E64AC57F3B}" type="presOf" srcId="{E7BD922D-6689-4273-847C-6621CBD50189}" destId="{C13A8B52-CCA4-4C50-A1E3-31DE2051D8BA}" srcOrd="0" destOrd="0" presId="urn:microsoft.com/office/officeart/2009/3/layout/HorizontalOrganizationChart"/>
    <dgm:cxn modelId="{C763DC6A-3DAC-42B2-85D5-038881D7238B}" srcId="{FA46A064-6C82-42D2-B65B-63C09BBBCF60}" destId="{573431BC-5AD8-49D0-A587-BD5CD47C506B}" srcOrd="5" destOrd="0" parTransId="{3889C4C8-7B54-401A-9897-DB04346F0109}" sibTransId="{9FAB39B1-AEF7-4988-A235-727014F33289}"/>
    <dgm:cxn modelId="{C16A5B4B-CD71-463F-A1B1-B4BDD9F906E9}" type="presOf" srcId="{C49D6B3B-7D9C-49FB-9BD1-0791CB9245D4}" destId="{4ED4ADD3-D60F-4622-97A5-A22838F8FA57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3F9D6E6C-632A-416B-B837-43ABDF374E21}" type="presOf" srcId="{C893D26D-9E69-4265-973C-0D2BAE77F142}" destId="{1BC7289A-2D13-4E2B-99BA-DBC83CC00DFE}" srcOrd="0" destOrd="0" presId="urn:microsoft.com/office/officeart/2009/3/layout/HorizontalOrganizationChart"/>
    <dgm:cxn modelId="{059E746D-EE90-477D-931F-C8993956069C}" type="presOf" srcId="{6F4604FC-4083-45AC-984E-756CCDF0ECD2}" destId="{715DEA3A-B43F-46B2-B085-BD2949B5DD7F}" srcOrd="0" destOrd="0" presId="urn:microsoft.com/office/officeart/2009/3/layout/HorizontalOrganizationChart"/>
    <dgm:cxn modelId="{3EB7D34D-EB82-47CA-9C76-FFB1DEC0B31F}" type="presOf" srcId="{3799F768-0920-4019-9ADB-7F8310A79DD3}" destId="{521DC58F-5356-4A6C-86F4-EB1AA2F5A89A}" srcOrd="0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051D094F-F4FC-4944-9CBA-31EF993FA3E8}" type="presOf" srcId="{C2718C01-9AFD-417E-B49D-AB73EB5BAB69}" destId="{01192B00-4AB0-4D70-95EE-D77D3EF9DE70}" srcOrd="1" destOrd="0" presId="urn:microsoft.com/office/officeart/2009/3/layout/HorizontalOrganizationChart"/>
    <dgm:cxn modelId="{FAFD3954-0997-4859-8386-9D36B6B12385}" type="presOf" srcId="{573431BC-5AD8-49D0-A587-BD5CD47C506B}" destId="{2443C931-F821-4A5E-B2AB-A68FBE1945E2}" srcOrd="0" destOrd="0" presId="urn:microsoft.com/office/officeart/2009/3/layout/HorizontalOrganizationChart"/>
    <dgm:cxn modelId="{A1D3D154-E2C1-4C66-AA7A-CA2A8B800FB5}" srcId="{FA46A064-6C82-42D2-B65B-63C09BBBCF60}" destId="{C2718C01-9AFD-417E-B49D-AB73EB5BAB69}" srcOrd="2" destOrd="0" parTransId="{431E8CA5-9F21-4262-903B-CA3873F93FA4}" sibTransId="{9B4DD3A7-9CAD-4CB1-BE39-2034F2DCBA52}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5FEAF67A-DB63-4949-BB7C-DBA6F842633E}" srcId="{FA46A064-6C82-42D2-B65B-63C09BBBCF60}" destId="{C49D6B3B-7D9C-49FB-9BD1-0791CB9245D4}" srcOrd="3" destOrd="0" parTransId="{BBF7C18D-9DFC-41EA-B035-30B090C0BE5D}" sibTransId="{C40BC3E8-10F9-402A-A08D-7A5931A637A4}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29F53B7C-E8EC-43EE-BBC4-362FCB8D49B7}" srcId="{DD6E35B9-75E1-41D0-BAB4-6C8B9595F9FB}" destId="{E7BD922D-6689-4273-847C-6621CBD50189}" srcOrd="3" destOrd="0" parTransId="{6884C8BA-9207-4A33-9DFB-CB3B5ABCD78E}" sibTransId="{64DBC3BF-0128-4994-B0C2-C5C5B5E506EF}"/>
    <dgm:cxn modelId="{F16C867E-236B-420B-8A60-9F53C5AAB472}" type="presOf" srcId="{388BC508-DD09-40AF-B24B-BF2B70F75C7F}" destId="{C0B7DFFB-AA80-4F85-BB70-322A775D11D7}" srcOrd="1" destOrd="0" presId="urn:microsoft.com/office/officeart/2009/3/layout/HorizontalOrganizationChart"/>
    <dgm:cxn modelId="{11CDB27E-909C-450A-BDAA-02A8E23FA87D}" srcId="{FA46A064-6C82-42D2-B65B-63C09BBBCF60}" destId="{420411DE-A4D5-4832-AC49-481934AAF420}" srcOrd="4" destOrd="0" parTransId="{EC5DB656-DC92-4848-A0DA-3BCF05B8BC27}" sibTransId="{AF2F7754-9FD5-41F0-BE11-6FCA1A5FDB53}"/>
    <dgm:cxn modelId="{927CC07F-B84A-4F44-BD0D-77012D86B369}" type="presOf" srcId="{7AEE3389-5378-41ED-96F9-DB8408DED9E2}" destId="{537D8A83-6A82-45EB-8B7A-EE10B5A9309E}" srcOrd="0" destOrd="0" presId="urn:microsoft.com/office/officeart/2009/3/layout/HorizontalOrganizationChart"/>
    <dgm:cxn modelId="{B0A73881-6621-4763-A3EA-BDB1085532C9}" type="presOf" srcId="{0EB05946-FDD0-4DBE-A7DD-86985150AA1A}" destId="{A78951AF-4735-452D-B942-A1814E870CA3}" srcOrd="0" destOrd="0" presId="urn:microsoft.com/office/officeart/2009/3/layout/HorizontalOrganizationChart"/>
    <dgm:cxn modelId="{F7A26582-13ED-4717-928A-5274472D4E04}" type="presOf" srcId="{5D9B5E1A-F88F-4424-B4DD-628EA2127691}" destId="{1013BDC4-F25E-4268-85D5-E4F17A226F28}" srcOrd="0" destOrd="0" presId="urn:microsoft.com/office/officeart/2009/3/layout/HorizontalOrganizationChart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EC2E8A85-C735-4169-8B04-E03908CC5A50}" srcId="{9C706C5F-B597-42BE-A2DC-9720082F8D6B}" destId="{2496F968-2F3E-4A27-BF9B-AD48AB93C27B}" srcOrd="0" destOrd="0" parTransId="{CEC429FB-87C7-4FC7-828A-A244B677452E}" sibTransId="{42EBB312-B285-41C8-B28A-2F86500C226F}"/>
    <dgm:cxn modelId="{969B7A86-1848-4AF1-ADDA-8618429C0392}" type="presOf" srcId="{61A07251-66F7-48E4-B010-FBCFBF1A986D}" destId="{5EC65472-17E1-412D-87EC-37147C0E1E18}" srcOrd="0" destOrd="0" presId="urn:microsoft.com/office/officeart/2009/3/layout/HorizontalOrganizationChart"/>
    <dgm:cxn modelId="{ACA5A687-F119-4D29-A668-4EF2B94BFE14}" type="presOf" srcId="{C2718C01-9AFD-417E-B49D-AB73EB5BAB69}" destId="{DC248924-B7B1-422D-B116-DD7CFEA67E12}" srcOrd="0" destOrd="0" presId="urn:microsoft.com/office/officeart/2009/3/layout/HorizontalOrganizationChart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600B5A8D-9B5A-425F-8079-0546455D6B64}" type="presOf" srcId="{02ED4265-A668-4C15-91ED-EAD388ACCC0F}" destId="{817D6B71-B998-4886-8F5F-E3945162FC37}" srcOrd="1" destOrd="0" presId="urn:microsoft.com/office/officeart/2009/3/layout/HorizontalOrganizationChart"/>
    <dgm:cxn modelId="{02BE4A91-0880-47B9-82BA-B8DC63217F28}" type="presOf" srcId="{DFA58A39-671F-4BA1-86BC-EE8B7B41651B}" destId="{37E1F635-CCC9-4756-95D3-F765D780938E}" srcOrd="0" destOrd="0" presId="urn:microsoft.com/office/officeart/2009/3/layout/HorizontalOrganizationChart"/>
    <dgm:cxn modelId="{3BA32592-56FF-4938-8A91-40C0557E72BB}" srcId="{9C706C5F-B597-42BE-A2DC-9720082F8D6B}" destId="{D19F9096-7F66-4368-B25F-19FDFDE22AD9}" srcOrd="1" destOrd="0" parTransId="{3A574E10-9B3E-4CE9-88C9-E63D9935FFE6}" sibTransId="{E358A441-6A7D-4BBD-A634-08C2C11DF7A4}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13A31798-9ABD-4C00-95B4-65917C192032}" srcId="{9C706C5F-B597-42BE-A2DC-9720082F8D6B}" destId="{4CBACE66-DB60-4F67-8D03-8331BE622822}" srcOrd="4" destOrd="0" parTransId="{7AEE3389-5378-41ED-96F9-DB8408DED9E2}" sibTransId="{369092CC-CFDB-43A1-A84A-5934207943F4}"/>
    <dgm:cxn modelId="{9EE66499-E6D0-4AAD-A345-3790E217C983}" type="presOf" srcId="{6D8EB0BA-8256-41C3-8FA4-E1405BA2103E}" destId="{BFB0F34D-472E-4FCC-B2DB-0B0646EDC569}" srcOrd="1" destOrd="0" presId="urn:microsoft.com/office/officeart/2009/3/layout/HorizontalOrganizationChart"/>
    <dgm:cxn modelId="{E7EB039A-9D8F-4084-ACF1-EC319B1D72D7}" type="presOf" srcId="{A39BCA5B-1FB8-4115-894E-3CE86CC1635D}" destId="{42B9768E-BFA1-446B-B327-DAB9005F8518}" srcOrd="1" destOrd="0" presId="urn:microsoft.com/office/officeart/2009/3/layout/HorizontalOrganizationChart"/>
    <dgm:cxn modelId="{80F9859A-0FF2-4AB6-838E-10C7F9A2459E}" type="presOf" srcId="{1A20E967-41F1-4741-A654-DF728595E656}" destId="{07DEEDB2-5045-46D0-B70E-75850F1E091B}" srcOrd="1" destOrd="0" presId="urn:microsoft.com/office/officeart/2009/3/layout/HorizontalOrganizationChart"/>
    <dgm:cxn modelId="{E849759D-9421-4E88-B1E3-3F88173DBF8A}" srcId="{DD6E35B9-75E1-41D0-BAB4-6C8B9595F9FB}" destId="{A39BCA5B-1FB8-4115-894E-3CE86CC1635D}" srcOrd="4" destOrd="0" parTransId="{A331875E-55FB-44D8-A22D-938ED54C05D6}" sibTransId="{DEBDB412-B1A6-45BA-AD00-EF5B5107D9A6}"/>
    <dgm:cxn modelId="{3A2CC39F-9066-47D1-913F-946878525CB0}" type="presOf" srcId="{38F2A8CC-0DEB-4701-9693-F3BBBDEB17FF}" destId="{D12556D3-55E3-499B-87B7-819FCE399022}" srcOrd="1" destOrd="0" presId="urn:microsoft.com/office/officeart/2009/3/layout/HorizontalOrganizationChart"/>
    <dgm:cxn modelId="{504A5EA3-71FB-4524-8560-3BE8A3D70781}" type="presOf" srcId="{388BC508-DD09-40AF-B24B-BF2B70F75C7F}" destId="{F6F42369-F8C5-4FEE-97BC-59EC65AC0B94}" srcOrd="0" destOrd="0" presId="urn:microsoft.com/office/officeart/2009/3/layout/HorizontalOrganizationChart"/>
    <dgm:cxn modelId="{1B2C44A4-E394-4678-88B8-12DC4B0DED30}" srcId="{DD6E35B9-75E1-41D0-BAB4-6C8B9595F9FB}" destId="{C2112A8C-C308-411F-BAE6-4C8E51F02936}" srcOrd="1" destOrd="0" parTransId="{888E2E64-339C-4FD3-8E5D-725AD8A40611}" sibTransId="{82528981-0916-4CC4-95D6-0B9B9D5DB5ED}"/>
    <dgm:cxn modelId="{D057CEAB-793E-4979-BEC7-A5479B5683E9}" type="presOf" srcId="{1A20E967-41F1-4741-A654-DF728595E656}" destId="{A7A49904-F2AE-411A-AED3-FE77488CE6AC}" srcOrd="0" destOrd="0" presId="urn:microsoft.com/office/officeart/2009/3/layout/HorizontalOrganizationChart"/>
    <dgm:cxn modelId="{C90A5FAC-531E-424D-BFBD-B4BB2A246276}" type="presOf" srcId="{347ED47C-8F95-49F4-B05E-532367A8878E}" destId="{AA2B3DC7-CC50-41E2-BC77-317A5C38B12D}" srcOrd="0" destOrd="0" presId="urn:microsoft.com/office/officeart/2009/3/layout/HorizontalOrganizationChart"/>
    <dgm:cxn modelId="{BD1F3FB1-8F17-4ACD-946A-E1DB2EDB474C}" srcId="{DD6E35B9-75E1-41D0-BAB4-6C8B9595F9FB}" destId="{D5E927B0-92B2-48C8-A254-CFDF27BABDE9}" srcOrd="0" destOrd="0" parTransId="{A6DD2146-50FE-4781-832B-51ADC71A9AE6}" sibTransId="{FF81042F-0D7E-4E3B-8628-1B2FC1BFE5B7}"/>
    <dgm:cxn modelId="{EF3542B1-55CE-4137-A8FC-3CD04A05510B}" type="presOf" srcId="{38F2A8CC-0DEB-4701-9693-F3BBBDEB17FF}" destId="{9B347BB7-AC16-4F7D-B9C0-243165CA4331}" srcOrd="0" destOrd="0" presId="urn:microsoft.com/office/officeart/2009/3/layout/HorizontalOrganizationChart"/>
    <dgm:cxn modelId="{EC477DB1-1337-43AE-9FC3-4958504DDD04}" type="presOf" srcId="{E7BD922D-6689-4273-847C-6621CBD50189}" destId="{5053176E-A155-4BE0-8259-3ADF36700B57}" srcOrd="1" destOrd="0" presId="urn:microsoft.com/office/officeart/2009/3/layout/HorizontalOrganizationChart"/>
    <dgm:cxn modelId="{4F113BB4-138F-41DC-A31E-7096767FFC1C}" srcId="{FA46A064-6C82-42D2-B65B-63C09BBBCF60}" destId="{1A20E967-41F1-4741-A654-DF728595E656}" srcOrd="1" destOrd="0" parTransId="{5BEFE89C-F7F5-49D4-8179-690BAEAACD8A}" sibTransId="{344125DF-DEED-41AC-916E-25261E4CDC5F}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26C4B3BD-29EB-4572-8286-D5C32042D148}" srcId="{1E2B96DF-C8F7-4710-94C9-021040CDCAF0}" destId="{6F4604FC-4083-45AC-984E-756CCDF0ECD2}" srcOrd="2" destOrd="0" parTransId="{DFA58A39-671F-4BA1-86BC-EE8B7B41651B}" sibTransId="{A6B94587-757E-4AAD-A9A6-5213F561A8CE}"/>
    <dgm:cxn modelId="{CB922EBF-F76C-4BE6-A1F7-951740A1ED0F}" srcId="{9C706C5F-B597-42BE-A2DC-9720082F8D6B}" destId="{02ED4265-A668-4C15-91ED-EAD388ACCC0F}" srcOrd="5" destOrd="0" parTransId="{3799F768-0920-4019-9ADB-7F8310A79DD3}" sibTransId="{DD975960-1A34-4D3A-979E-C87540F25FA0}"/>
    <dgm:cxn modelId="{CE0E73C0-53A3-41D2-BEBA-6EF56A5E6C22}" srcId="{1E2B96DF-C8F7-4710-94C9-021040CDCAF0}" destId="{C1C60180-FCE6-41F0-A822-2F04ED7ADF96}" srcOrd="1" destOrd="0" parTransId="{97D736D4-26F8-4668-B253-8E48A136DFCC}" sibTransId="{FA58D855-34F2-4631-8503-81D9BC390BDD}"/>
    <dgm:cxn modelId="{41DE5CC3-D326-406B-A50D-29CA7A14CBE3}" type="presOf" srcId="{61A07251-66F7-48E4-B010-FBCFBF1A986D}" destId="{A334777A-EFD2-4926-A9B0-1667183945DF}" srcOrd="1" destOrd="0" presId="urn:microsoft.com/office/officeart/2009/3/layout/HorizontalOrganizationChart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DC9092C6-8BB7-4ECD-82B5-28B8AC013095}" type="presOf" srcId="{02ED4265-A668-4C15-91ED-EAD388ACCC0F}" destId="{0D00E99A-1745-47EF-A8D8-6274BDC93DC5}" srcOrd="0" destOrd="0" presId="urn:microsoft.com/office/officeart/2009/3/layout/HorizontalOrganizationChart"/>
    <dgm:cxn modelId="{BC285DCC-D1B4-457F-ACF9-7058B1D6F68E}" type="presOf" srcId="{5BEFE89C-F7F5-49D4-8179-690BAEAACD8A}" destId="{4544B2B5-22D5-43F0-91C0-76A96F72FC55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420145CF-2A70-4919-824A-8466EFBACB04}" type="presOf" srcId="{C2112A8C-C308-411F-BAE6-4C8E51F02936}" destId="{607CAC64-B534-4508-81B4-DCB87B1A18B4}" srcOrd="0" destOrd="0" presId="urn:microsoft.com/office/officeart/2009/3/layout/HorizontalOrganizationChart"/>
    <dgm:cxn modelId="{E8CAF5D0-0AF4-4321-AFF5-2CF31560AFC6}" type="presOf" srcId="{A331875E-55FB-44D8-A22D-938ED54C05D6}" destId="{A730EEAC-8764-47E4-BE0D-1CD2BF3E8B94}" srcOrd="0" destOrd="0" presId="urn:microsoft.com/office/officeart/2009/3/layout/HorizontalOrganizationChart"/>
    <dgm:cxn modelId="{BDAA6AD5-60EB-4381-96EB-76955D61D849}" type="presOf" srcId="{573431BC-5AD8-49D0-A587-BD5CD47C506B}" destId="{73328B93-F333-4F24-9DAC-AEF6F3FF2174}" srcOrd="1" destOrd="0" presId="urn:microsoft.com/office/officeart/2009/3/layout/HorizontalOrganizationChart"/>
    <dgm:cxn modelId="{BDDEA3D6-E007-4C8B-B4CB-F0EB82C5A873}" type="presOf" srcId="{C1C60180-FCE6-41F0-A822-2F04ED7ADF96}" destId="{54E0AD13-1506-4A14-94AB-DFF72C8E4C55}" srcOrd="1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AAF450DF-D2AE-47DF-B9EF-71B0A1F594A9}" srcId="{DD6E35B9-75E1-41D0-BAB4-6C8B9595F9FB}" destId="{976AC062-8382-4F22-B3C2-D393828AA892}" srcOrd="2" destOrd="0" parTransId="{0EB05946-FDD0-4DBE-A7DD-86985150AA1A}" sibTransId="{6DEDA78B-F7FA-4BE0-95A2-79F804911112}"/>
    <dgm:cxn modelId="{83E7AFDF-58BA-4062-BEDD-E3E57045C9EF}" type="presOf" srcId="{888E2E64-339C-4FD3-8E5D-725AD8A40611}" destId="{9BC1BA4D-B974-49F8-9A80-DABF8ECD7353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C82494E8-6078-4F11-89FC-B51E3C06E34E}" type="presOf" srcId="{D19F9096-7F66-4368-B25F-19FDFDE22AD9}" destId="{9AC609AD-7C38-4B4D-8B30-FC8488E40F3D}" srcOrd="0" destOrd="0" presId="urn:microsoft.com/office/officeart/2009/3/layout/HorizontalOrganizationChart"/>
    <dgm:cxn modelId="{FD21E1EE-45CC-4F21-8D7F-61C90BF07933}" type="presOf" srcId="{6D8EB0BA-8256-41C3-8FA4-E1405BA2103E}" destId="{00D89A53-695D-422D-863C-01CCA2CF256F}" srcOrd="0" destOrd="0" presId="urn:microsoft.com/office/officeart/2009/3/layout/HorizontalOrganizationChart"/>
    <dgm:cxn modelId="{4F19B9F0-0995-4F54-BAC9-A727CA892700}" type="presOf" srcId="{C2112A8C-C308-411F-BAE6-4C8E51F02936}" destId="{86537255-B199-415D-94D3-4567A7D9B1EA}" srcOrd="1" destOrd="0" presId="urn:microsoft.com/office/officeart/2009/3/layout/HorizontalOrganizationChart"/>
    <dgm:cxn modelId="{43D786F1-F0C1-4962-916A-C6C17A1EFD93}" srcId="{1E2B96DF-C8F7-4710-94C9-021040CDCAF0}" destId="{388BC508-DD09-40AF-B24B-BF2B70F75C7F}" srcOrd="0" destOrd="0" parTransId="{59861155-E7EE-4B8D-BF5A-CE1D368C0389}" sibTransId="{36C69AF5-07F0-41D3-AF5A-D96EA531E5CB}"/>
    <dgm:cxn modelId="{105EC5F3-4F14-411E-B4EF-34A0DB85BE0D}" type="presOf" srcId="{420411DE-A4D5-4832-AC49-481934AAF420}" destId="{15D1EAD7-4272-4A0B-8B9B-6B38B9594469}" srcOrd="1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8C2235F5-0B6C-4BA7-A021-628FE95E1C7A}" srcId="{FA46A064-6C82-42D2-B65B-63C09BBBCF60}" destId="{09597E0E-145C-4C52-9DB5-A1A9F85F2856}" srcOrd="0" destOrd="0" parTransId="{347ED47C-8F95-49F4-B05E-532367A8878E}" sibTransId="{5DDC87A1-8B6B-46D4-AE2E-54162743F466}"/>
    <dgm:cxn modelId="{3C6955F6-9D01-49DE-8187-668401EBB30F}" type="presOf" srcId="{6884C8BA-9207-4A33-9DFB-CB3B5ABCD78E}" destId="{A415B5A1-C0CA-44B0-AF20-509954EAA5AC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80C443FC-2344-4F72-A344-5F1604218CD2}" type="presOf" srcId="{4CBACE66-DB60-4F67-8D03-8331BE622822}" destId="{72048855-BEC7-448A-9C0F-FE66C0431A95}" srcOrd="1" destOrd="0" presId="urn:microsoft.com/office/officeart/2009/3/layout/HorizontalOrganizationChart"/>
    <dgm:cxn modelId="{D4617CFD-9C1D-4227-AED8-F6094EAF2F2D}" type="presOf" srcId="{BBF7C18D-9DFC-41EA-B035-30B090C0BE5D}" destId="{B6400556-8BAD-4EF1-9E81-6B443F1F89CE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F34B79B3-7C1C-4DDA-96EE-E6CF9B31195C}" type="presParOf" srcId="{3F0E047A-397B-41EE-B3B1-AE7B8E6DF03B}" destId="{6978AF05-D180-48C0-B2E9-97FCA1E9A07F}" srcOrd="0" destOrd="0" presId="urn:microsoft.com/office/officeart/2009/3/layout/HorizontalOrganizationChart"/>
    <dgm:cxn modelId="{DBBFA1F1-2A70-40E8-A84C-D025E1E06CED}" type="presParOf" srcId="{3F0E047A-397B-41EE-B3B1-AE7B8E6DF03B}" destId="{EF759F9F-CA1B-4C77-9AA9-8A58D0F2C468}" srcOrd="1" destOrd="0" presId="urn:microsoft.com/office/officeart/2009/3/layout/HorizontalOrganizationChart"/>
    <dgm:cxn modelId="{7C337E39-5882-4D14-B7CF-40AB9547DCCC}" type="presParOf" srcId="{EF759F9F-CA1B-4C77-9AA9-8A58D0F2C468}" destId="{0EA8C66A-BD35-411E-A8C6-8BE944ED72A0}" srcOrd="0" destOrd="0" presId="urn:microsoft.com/office/officeart/2009/3/layout/HorizontalOrganizationChart"/>
    <dgm:cxn modelId="{0C237AB8-8FFA-415C-B91A-5E83A9199350}" type="presParOf" srcId="{0EA8C66A-BD35-411E-A8C6-8BE944ED72A0}" destId="{F6F42369-F8C5-4FEE-97BC-59EC65AC0B94}" srcOrd="0" destOrd="0" presId="urn:microsoft.com/office/officeart/2009/3/layout/HorizontalOrganizationChart"/>
    <dgm:cxn modelId="{E1AE2AC7-EC32-4072-980E-D6FD3C94B7D8}" type="presParOf" srcId="{0EA8C66A-BD35-411E-A8C6-8BE944ED72A0}" destId="{C0B7DFFB-AA80-4F85-BB70-322A775D11D7}" srcOrd="1" destOrd="0" presId="urn:microsoft.com/office/officeart/2009/3/layout/HorizontalOrganizationChart"/>
    <dgm:cxn modelId="{70603F78-D0D1-408B-A18D-05A44797D884}" type="presParOf" srcId="{EF759F9F-CA1B-4C77-9AA9-8A58D0F2C468}" destId="{1BD44CF2-4966-4A8A-97EF-24E38ACD0BAF}" srcOrd="1" destOrd="0" presId="urn:microsoft.com/office/officeart/2009/3/layout/HorizontalOrganizationChart"/>
    <dgm:cxn modelId="{848BACCD-413A-4DAD-93E5-63258F697464}" type="presParOf" srcId="{EF759F9F-CA1B-4C77-9AA9-8A58D0F2C468}" destId="{FA0F2EB4-9C17-4087-B550-461696727942}" srcOrd="2" destOrd="0" presId="urn:microsoft.com/office/officeart/2009/3/layout/HorizontalOrganizationChart"/>
    <dgm:cxn modelId="{4DCFD2DE-ED14-4882-A24A-3632953389D8}" type="presParOf" srcId="{3F0E047A-397B-41EE-B3B1-AE7B8E6DF03B}" destId="{AF666ECB-AC69-4D38-9E63-939566F6A075}" srcOrd="2" destOrd="0" presId="urn:microsoft.com/office/officeart/2009/3/layout/HorizontalOrganizationChart"/>
    <dgm:cxn modelId="{420C7E0A-02FC-4A50-A60F-FC3EFA37E8D8}" type="presParOf" srcId="{3F0E047A-397B-41EE-B3B1-AE7B8E6DF03B}" destId="{1E55F40E-1735-4E73-A410-C9FB29C9EAE7}" srcOrd="3" destOrd="0" presId="urn:microsoft.com/office/officeart/2009/3/layout/HorizontalOrganizationChart"/>
    <dgm:cxn modelId="{EC2E6C11-A7F2-4CAD-9E23-00DCAE358829}" type="presParOf" srcId="{1E55F40E-1735-4E73-A410-C9FB29C9EAE7}" destId="{F046E924-E64F-400D-A830-A1BBDA554E28}" srcOrd="0" destOrd="0" presId="urn:microsoft.com/office/officeart/2009/3/layout/HorizontalOrganizationChart"/>
    <dgm:cxn modelId="{78166F5D-2CBF-4058-B75A-B71D1A899BED}" type="presParOf" srcId="{F046E924-E64F-400D-A830-A1BBDA554E28}" destId="{ACA5B61D-7B1D-4677-8F33-F52B02B5EA93}" srcOrd="0" destOrd="0" presId="urn:microsoft.com/office/officeart/2009/3/layout/HorizontalOrganizationChart"/>
    <dgm:cxn modelId="{418E09DF-0BC1-4100-8212-334602A3A651}" type="presParOf" srcId="{F046E924-E64F-400D-A830-A1BBDA554E28}" destId="{54E0AD13-1506-4A14-94AB-DFF72C8E4C55}" srcOrd="1" destOrd="0" presId="urn:microsoft.com/office/officeart/2009/3/layout/HorizontalOrganizationChart"/>
    <dgm:cxn modelId="{3CA13DBF-FB5B-43D9-8139-2B1D7D889C78}" type="presParOf" srcId="{1E55F40E-1735-4E73-A410-C9FB29C9EAE7}" destId="{DB60A832-B8E3-447C-AEEC-F218FCA062A2}" srcOrd="1" destOrd="0" presId="urn:microsoft.com/office/officeart/2009/3/layout/HorizontalOrganizationChart"/>
    <dgm:cxn modelId="{3B1849A8-52F0-46E3-8DC6-FF6446177DBE}" type="presParOf" srcId="{1E55F40E-1735-4E73-A410-C9FB29C9EAE7}" destId="{5F48E1B7-7119-471B-AF81-6831B2D3F7E1}" srcOrd="2" destOrd="0" presId="urn:microsoft.com/office/officeart/2009/3/layout/HorizontalOrganizationChart"/>
    <dgm:cxn modelId="{CB57840D-33F5-4FA8-AFB2-D81B36CE2A54}" type="presParOf" srcId="{3F0E047A-397B-41EE-B3B1-AE7B8E6DF03B}" destId="{37E1F635-CCC9-4756-95D3-F765D780938E}" srcOrd="4" destOrd="0" presId="urn:microsoft.com/office/officeart/2009/3/layout/HorizontalOrganizationChart"/>
    <dgm:cxn modelId="{38B2E573-CE61-422F-BFD4-64C1252957D2}" type="presParOf" srcId="{3F0E047A-397B-41EE-B3B1-AE7B8E6DF03B}" destId="{EBBF5FBA-EECE-4E38-B35C-3DF40BF1B6EE}" srcOrd="5" destOrd="0" presId="urn:microsoft.com/office/officeart/2009/3/layout/HorizontalOrganizationChart"/>
    <dgm:cxn modelId="{F9F9BE96-4793-4B8E-8191-0D5B33451DF2}" type="presParOf" srcId="{EBBF5FBA-EECE-4E38-B35C-3DF40BF1B6EE}" destId="{D6FF1714-82C4-42D0-B60D-BC98B5E3979C}" srcOrd="0" destOrd="0" presId="urn:microsoft.com/office/officeart/2009/3/layout/HorizontalOrganizationChart"/>
    <dgm:cxn modelId="{11CC8D2F-C888-4116-B1D2-87F8B3A630A4}" type="presParOf" srcId="{D6FF1714-82C4-42D0-B60D-BC98B5E3979C}" destId="{715DEA3A-B43F-46B2-B085-BD2949B5DD7F}" srcOrd="0" destOrd="0" presId="urn:microsoft.com/office/officeart/2009/3/layout/HorizontalOrganizationChart"/>
    <dgm:cxn modelId="{9E5C8399-0AAA-4E49-BDAC-221E4455F0C2}" type="presParOf" srcId="{D6FF1714-82C4-42D0-B60D-BC98B5E3979C}" destId="{C2E75508-F60A-427E-B811-B343808A1440}" srcOrd="1" destOrd="0" presId="urn:microsoft.com/office/officeart/2009/3/layout/HorizontalOrganizationChart"/>
    <dgm:cxn modelId="{EDF58829-212B-4C97-A992-28D1E0916AC7}" type="presParOf" srcId="{EBBF5FBA-EECE-4E38-B35C-3DF40BF1B6EE}" destId="{8C55F972-134A-4627-B5AE-17319A05FE9B}" srcOrd="1" destOrd="0" presId="urn:microsoft.com/office/officeart/2009/3/layout/HorizontalOrganizationChart"/>
    <dgm:cxn modelId="{2CC71D47-20AE-42DC-A5BD-FA11011D5F50}" type="presParOf" srcId="{EBBF5FBA-EECE-4E38-B35C-3DF40BF1B6EE}" destId="{0FEC0E9E-7593-4F0C-9C8E-CAB4BBD012A8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14DA5E50-2B6A-4C60-89AD-181144255404}" type="presParOf" srcId="{E6CBB7F3-0CE4-4B49-924D-42881AF57978}" destId="{130A2C13-CD8A-424E-87F5-C4338BB505C7}" srcOrd="0" destOrd="0" presId="urn:microsoft.com/office/officeart/2009/3/layout/HorizontalOrganizationChart"/>
    <dgm:cxn modelId="{465FB135-77AE-4E19-A631-5E00E1A52A7A}" type="presParOf" srcId="{E6CBB7F3-0CE4-4B49-924D-42881AF57978}" destId="{0EFE062A-BC99-4C80-B9D2-6E8A16F727A4}" srcOrd="1" destOrd="0" presId="urn:microsoft.com/office/officeart/2009/3/layout/HorizontalOrganizationChart"/>
    <dgm:cxn modelId="{E5BBA3B6-C754-42BA-8696-D2459066013E}" type="presParOf" srcId="{0EFE062A-BC99-4C80-B9D2-6E8A16F727A4}" destId="{3DDA3759-4E19-4BC2-818D-CE424FB62CCE}" srcOrd="0" destOrd="0" presId="urn:microsoft.com/office/officeart/2009/3/layout/HorizontalOrganizationChart"/>
    <dgm:cxn modelId="{F193342D-759E-40A1-8271-D9B632CD711A}" type="presParOf" srcId="{3DDA3759-4E19-4BC2-818D-CE424FB62CCE}" destId="{CC91F39A-C03D-4268-8E9F-E2228E75264B}" srcOrd="0" destOrd="0" presId="urn:microsoft.com/office/officeart/2009/3/layout/HorizontalOrganizationChart"/>
    <dgm:cxn modelId="{184922BA-A400-4755-9B09-FC27A4724EE6}" type="presParOf" srcId="{3DDA3759-4E19-4BC2-818D-CE424FB62CCE}" destId="{2B5DE86F-2916-425A-AFC1-70E18090E5AB}" srcOrd="1" destOrd="0" presId="urn:microsoft.com/office/officeart/2009/3/layout/HorizontalOrganizationChart"/>
    <dgm:cxn modelId="{7CC0AB9A-011A-4F54-BDAB-9D0BCC7B75E3}" type="presParOf" srcId="{0EFE062A-BC99-4C80-B9D2-6E8A16F727A4}" destId="{79001BD4-308D-4FA9-83BD-11935BF9656A}" srcOrd="1" destOrd="0" presId="urn:microsoft.com/office/officeart/2009/3/layout/HorizontalOrganizationChart"/>
    <dgm:cxn modelId="{E31956CC-4E7C-488B-99BA-905362837583}" type="presParOf" srcId="{0EFE062A-BC99-4C80-B9D2-6E8A16F727A4}" destId="{28917782-3B7C-4F04-BC7A-4FFD19357510}" srcOrd="2" destOrd="0" presId="urn:microsoft.com/office/officeart/2009/3/layout/HorizontalOrganizationChart"/>
    <dgm:cxn modelId="{C5FB4DFF-B69D-4D50-A1FA-D42E3CE58A16}" type="presParOf" srcId="{E6CBB7F3-0CE4-4B49-924D-42881AF57978}" destId="{9BC1BA4D-B974-49F8-9A80-DABF8ECD7353}" srcOrd="2" destOrd="0" presId="urn:microsoft.com/office/officeart/2009/3/layout/HorizontalOrganizationChart"/>
    <dgm:cxn modelId="{2753AB11-9A1B-4C1A-84FA-DFBA30E4E287}" type="presParOf" srcId="{E6CBB7F3-0CE4-4B49-924D-42881AF57978}" destId="{D739E4A3-9142-45B9-B3E3-B6803911B127}" srcOrd="3" destOrd="0" presId="urn:microsoft.com/office/officeart/2009/3/layout/HorizontalOrganizationChart"/>
    <dgm:cxn modelId="{169CE053-17B3-48B5-A991-F52792F4E5BB}" type="presParOf" srcId="{D739E4A3-9142-45B9-B3E3-B6803911B127}" destId="{E05AFE05-8C3E-4616-89D4-DD576C296168}" srcOrd="0" destOrd="0" presId="urn:microsoft.com/office/officeart/2009/3/layout/HorizontalOrganizationChart"/>
    <dgm:cxn modelId="{261E1EF9-A82C-4D77-B844-5FDB742EE3C4}" type="presParOf" srcId="{E05AFE05-8C3E-4616-89D4-DD576C296168}" destId="{607CAC64-B534-4508-81B4-DCB87B1A18B4}" srcOrd="0" destOrd="0" presId="urn:microsoft.com/office/officeart/2009/3/layout/HorizontalOrganizationChart"/>
    <dgm:cxn modelId="{EAB39C9F-E1D4-4DAB-BDF8-2D91C2FCD510}" type="presParOf" srcId="{E05AFE05-8C3E-4616-89D4-DD576C296168}" destId="{86537255-B199-415D-94D3-4567A7D9B1EA}" srcOrd="1" destOrd="0" presId="urn:microsoft.com/office/officeart/2009/3/layout/HorizontalOrganizationChart"/>
    <dgm:cxn modelId="{3544FB86-6102-4AB6-804B-A131CC66C545}" type="presParOf" srcId="{D739E4A3-9142-45B9-B3E3-B6803911B127}" destId="{E89C10BD-4C32-4992-887F-1864691D5812}" srcOrd="1" destOrd="0" presId="urn:microsoft.com/office/officeart/2009/3/layout/HorizontalOrganizationChart"/>
    <dgm:cxn modelId="{86233427-065D-4875-9B65-4161BFADE3B9}" type="presParOf" srcId="{D739E4A3-9142-45B9-B3E3-B6803911B127}" destId="{9381D2A2-BDF4-49C6-8B45-FCF648E6D5EE}" srcOrd="2" destOrd="0" presId="urn:microsoft.com/office/officeart/2009/3/layout/HorizontalOrganizationChart"/>
    <dgm:cxn modelId="{85AA9F56-7259-4B7A-960F-973773C3F4F3}" type="presParOf" srcId="{E6CBB7F3-0CE4-4B49-924D-42881AF57978}" destId="{A78951AF-4735-452D-B942-A1814E870CA3}" srcOrd="4" destOrd="0" presId="urn:microsoft.com/office/officeart/2009/3/layout/HorizontalOrganizationChart"/>
    <dgm:cxn modelId="{A1A643F4-6369-45B7-A772-E22FBFADDC18}" type="presParOf" srcId="{E6CBB7F3-0CE4-4B49-924D-42881AF57978}" destId="{E1AF1712-A711-4683-8186-FA3A3BBAC424}" srcOrd="5" destOrd="0" presId="urn:microsoft.com/office/officeart/2009/3/layout/HorizontalOrganizationChart"/>
    <dgm:cxn modelId="{0EFFD98F-27A8-4E47-803B-50AECFB7D9B6}" type="presParOf" srcId="{E1AF1712-A711-4683-8186-FA3A3BBAC424}" destId="{1E28CDD2-B872-4ADE-97E9-2A2E649A7048}" srcOrd="0" destOrd="0" presId="urn:microsoft.com/office/officeart/2009/3/layout/HorizontalOrganizationChart"/>
    <dgm:cxn modelId="{680A829E-97C0-428B-AFB7-710884C606DB}" type="presParOf" srcId="{1E28CDD2-B872-4ADE-97E9-2A2E649A7048}" destId="{EC681553-D4B3-414F-B52C-BCB4B8651E12}" srcOrd="0" destOrd="0" presId="urn:microsoft.com/office/officeart/2009/3/layout/HorizontalOrganizationChart"/>
    <dgm:cxn modelId="{884E7EDC-6830-4BA5-84A7-6B97946E3DFF}" type="presParOf" srcId="{1E28CDD2-B872-4ADE-97E9-2A2E649A7048}" destId="{BCCA1A2F-5809-42CE-B94B-D594D7D4EA41}" srcOrd="1" destOrd="0" presId="urn:microsoft.com/office/officeart/2009/3/layout/HorizontalOrganizationChart"/>
    <dgm:cxn modelId="{BECD1BEE-6A96-44A4-8BD5-8D7E89D19531}" type="presParOf" srcId="{E1AF1712-A711-4683-8186-FA3A3BBAC424}" destId="{6D83BD6D-A211-41D5-A5AE-7BA7C09DBFA6}" srcOrd="1" destOrd="0" presId="urn:microsoft.com/office/officeart/2009/3/layout/HorizontalOrganizationChart"/>
    <dgm:cxn modelId="{0E6C1509-4EC2-4DD5-9955-C7D045F89DEA}" type="presParOf" srcId="{E1AF1712-A711-4683-8186-FA3A3BBAC424}" destId="{1BE7B1C8-C4FA-4FF8-9CE8-6884DB87EEF8}" srcOrd="2" destOrd="0" presId="urn:microsoft.com/office/officeart/2009/3/layout/HorizontalOrganizationChart"/>
    <dgm:cxn modelId="{E3029BA4-6D28-425C-8784-16B54609A8CD}" type="presParOf" srcId="{E6CBB7F3-0CE4-4B49-924D-42881AF57978}" destId="{A415B5A1-C0CA-44B0-AF20-509954EAA5AC}" srcOrd="6" destOrd="0" presId="urn:microsoft.com/office/officeart/2009/3/layout/HorizontalOrganizationChart"/>
    <dgm:cxn modelId="{09FAEA18-C2C0-4806-9388-0F55FBC73973}" type="presParOf" srcId="{E6CBB7F3-0CE4-4B49-924D-42881AF57978}" destId="{76BD22A6-0B0E-46B8-BA62-754D81E193CB}" srcOrd="7" destOrd="0" presId="urn:microsoft.com/office/officeart/2009/3/layout/HorizontalOrganizationChart"/>
    <dgm:cxn modelId="{563C2D3C-A8CF-49AF-A6C7-83F670677EA4}" type="presParOf" srcId="{76BD22A6-0B0E-46B8-BA62-754D81E193CB}" destId="{532B0B9C-4BE1-4143-AA81-7D08A7E69893}" srcOrd="0" destOrd="0" presId="urn:microsoft.com/office/officeart/2009/3/layout/HorizontalOrganizationChart"/>
    <dgm:cxn modelId="{AEBCA871-1FC4-4FD6-A563-D06655FB5790}" type="presParOf" srcId="{532B0B9C-4BE1-4143-AA81-7D08A7E69893}" destId="{C13A8B52-CCA4-4C50-A1E3-31DE2051D8BA}" srcOrd="0" destOrd="0" presId="urn:microsoft.com/office/officeart/2009/3/layout/HorizontalOrganizationChart"/>
    <dgm:cxn modelId="{C354DEEC-4D3D-4F23-8CF2-5F999CAA91F0}" type="presParOf" srcId="{532B0B9C-4BE1-4143-AA81-7D08A7E69893}" destId="{5053176E-A155-4BE0-8259-3ADF36700B57}" srcOrd="1" destOrd="0" presId="urn:microsoft.com/office/officeart/2009/3/layout/HorizontalOrganizationChart"/>
    <dgm:cxn modelId="{69FE8854-088F-4B46-890A-95F366669E3A}" type="presParOf" srcId="{76BD22A6-0B0E-46B8-BA62-754D81E193CB}" destId="{522F4B1F-88ED-455A-A549-4379D7B5E0CF}" srcOrd="1" destOrd="0" presId="urn:microsoft.com/office/officeart/2009/3/layout/HorizontalOrganizationChart"/>
    <dgm:cxn modelId="{AE0DAE59-806C-4046-8001-BDD7A59AFFFB}" type="presParOf" srcId="{76BD22A6-0B0E-46B8-BA62-754D81E193CB}" destId="{10247517-37DF-4BFA-8120-137BFE71F664}" srcOrd="2" destOrd="0" presId="urn:microsoft.com/office/officeart/2009/3/layout/HorizontalOrganizationChart"/>
    <dgm:cxn modelId="{F7569416-6B94-48E6-95C2-FE2682FCC6B1}" type="presParOf" srcId="{E6CBB7F3-0CE4-4B49-924D-42881AF57978}" destId="{A730EEAC-8764-47E4-BE0D-1CD2BF3E8B94}" srcOrd="8" destOrd="0" presId="urn:microsoft.com/office/officeart/2009/3/layout/HorizontalOrganizationChart"/>
    <dgm:cxn modelId="{A6D53E73-54A9-4374-AC74-37FFE6FCC258}" type="presParOf" srcId="{E6CBB7F3-0CE4-4B49-924D-42881AF57978}" destId="{259A819E-CEC4-4E4E-98BE-4D411853EDAD}" srcOrd="9" destOrd="0" presId="urn:microsoft.com/office/officeart/2009/3/layout/HorizontalOrganizationChart"/>
    <dgm:cxn modelId="{1CF6691F-040F-43FA-A8EA-62756C306EBC}" type="presParOf" srcId="{259A819E-CEC4-4E4E-98BE-4D411853EDAD}" destId="{BACEB2D3-AF74-43E3-8212-464362BB808E}" srcOrd="0" destOrd="0" presId="urn:microsoft.com/office/officeart/2009/3/layout/HorizontalOrganizationChart"/>
    <dgm:cxn modelId="{082D5224-2BCB-46EC-A257-C79CAAF3B752}" type="presParOf" srcId="{BACEB2D3-AF74-43E3-8212-464362BB808E}" destId="{06E871DB-DA41-461D-8BB9-524B0B35615B}" srcOrd="0" destOrd="0" presId="urn:microsoft.com/office/officeart/2009/3/layout/HorizontalOrganizationChart"/>
    <dgm:cxn modelId="{B7471CF5-59CE-413E-A173-DE5D1FF1D482}" type="presParOf" srcId="{BACEB2D3-AF74-43E3-8212-464362BB808E}" destId="{42B9768E-BFA1-446B-B327-DAB9005F8518}" srcOrd="1" destOrd="0" presId="urn:microsoft.com/office/officeart/2009/3/layout/HorizontalOrganizationChart"/>
    <dgm:cxn modelId="{C842F45E-FD30-48A7-A1DC-A782A9F8E2A8}" type="presParOf" srcId="{259A819E-CEC4-4E4E-98BE-4D411853EDAD}" destId="{5F21BE1C-E0F4-401B-94F1-F9136875FA18}" srcOrd="1" destOrd="0" presId="urn:microsoft.com/office/officeart/2009/3/layout/HorizontalOrganizationChart"/>
    <dgm:cxn modelId="{152BD25D-FA12-473C-B071-B7E4783FAC90}" type="presParOf" srcId="{259A819E-CEC4-4E4E-98BE-4D411853EDAD}" destId="{AB992851-6D11-4296-90E0-FC67572706D5}" srcOrd="2" destOrd="0" presId="urn:microsoft.com/office/officeart/2009/3/layout/HorizontalOrganizationChart"/>
    <dgm:cxn modelId="{431E4328-C829-42D9-A22B-EE1E8BECD1B1}" type="presParOf" srcId="{E6CBB7F3-0CE4-4B49-924D-42881AF57978}" destId="{1BC7289A-2D13-4E2B-99BA-DBC83CC00DFE}" srcOrd="10" destOrd="0" presId="urn:microsoft.com/office/officeart/2009/3/layout/HorizontalOrganizationChart"/>
    <dgm:cxn modelId="{296463B3-7B8F-48D4-A54A-6BD1A598EEDF}" type="presParOf" srcId="{E6CBB7F3-0CE4-4B49-924D-42881AF57978}" destId="{FB601A41-7DC8-4B28-B97C-C88A9B84A120}" srcOrd="11" destOrd="0" presId="urn:microsoft.com/office/officeart/2009/3/layout/HorizontalOrganizationChart"/>
    <dgm:cxn modelId="{651081D4-7B6C-45E8-839E-2EDDB21ABF73}" type="presParOf" srcId="{FB601A41-7DC8-4B28-B97C-C88A9B84A120}" destId="{6E115DB7-E073-4386-8B9F-32C83DECCE5E}" srcOrd="0" destOrd="0" presId="urn:microsoft.com/office/officeart/2009/3/layout/HorizontalOrganizationChart"/>
    <dgm:cxn modelId="{2723C9B0-8983-4AF5-B888-836F057BE6ED}" type="presParOf" srcId="{6E115DB7-E073-4386-8B9F-32C83DECCE5E}" destId="{9B347BB7-AC16-4F7D-B9C0-243165CA4331}" srcOrd="0" destOrd="0" presId="urn:microsoft.com/office/officeart/2009/3/layout/HorizontalOrganizationChart"/>
    <dgm:cxn modelId="{39E5F365-CDA6-492D-9C04-C18864726083}" type="presParOf" srcId="{6E115DB7-E073-4386-8B9F-32C83DECCE5E}" destId="{D12556D3-55E3-499B-87B7-819FCE399022}" srcOrd="1" destOrd="0" presId="urn:microsoft.com/office/officeart/2009/3/layout/HorizontalOrganizationChart"/>
    <dgm:cxn modelId="{3AB58777-41EE-4A07-BFEA-15E53F64983D}" type="presParOf" srcId="{FB601A41-7DC8-4B28-B97C-C88A9B84A120}" destId="{9D38C062-6AF5-407A-AC5E-6D3F9C147BBF}" srcOrd="1" destOrd="0" presId="urn:microsoft.com/office/officeart/2009/3/layout/HorizontalOrganizationChart"/>
    <dgm:cxn modelId="{6E8FABB8-FD91-4FA0-90E1-B71305E6B6B1}" type="presParOf" srcId="{FB601A41-7DC8-4B28-B97C-C88A9B84A120}" destId="{B9305BB9-DC4F-4389-9A99-5715433D84B6}" srcOrd="2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F8877DD7-6005-442A-826F-BCEB63D13481}" type="presParOf" srcId="{E23EE9BB-57EC-4A2D-8B53-4A6F4D92C605}" destId="{4BC2D98A-4DD8-4D94-872A-B5B365EB0BE2}" srcOrd="0" destOrd="0" presId="urn:microsoft.com/office/officeart/2009/3/layout/HorizontalOrganizationChart"/>
    <dgm:cxn modelId="{66C3C11A-E766-41C0-8678-42A282818394}" type="presParOf" srcId="{E23EE9BB-57EC-4A2D-8B53-4A6F4D92C605}" destId="{A28C8C0A-B4FB-4284-813F-1AC21F188E4C}" srcOrd="1" destOrd="0" presId="urn:microsoft.com/office/officeart/2009/3/layout/HorizontalOrganizationChart"/>
    <dgm:cxn modelId="{D55CABF9-A151-4A13-80E2-57FEF949F198}" type="presParOf" srcId="{A28C8C0A-B4FB-4284-813F-1AC21F188E4C}" destId="{08C523D7-EED6-4796-9871-69A7D423D1B9}" srcOrd="0" destOrd="0" presId="urn:microsoft.com/office/officeart/2009/3/layout/HorizontalOrganizationChart"/>
    <dgm:cxn modelId="{18077392-56A0-4E5D-A7DC-F3354263E00A}" type="presParOf" srcId="{08C523D7-EED6-4796-9871-69A7D423D1B9}" destId="{72121695-3FBF-43E5-A453-3D96C3A28F3A}" srcOrd="0" destOrd="0" presId="urn:microsoft.com/office/officeart/2009/3/layout/HorizontalOrganizationChart"/>
    <dgm:cxn modelId="{36518B0C-DFC7-42D7-AAA3-25049E2DD2DE}" type="presParOf" srcId="{08C523D7-EED6-4796-9871-69A7D423D1B9}" destId="{105C05A0-1B40-4646-A312-BD521F1DD29F}" srcOrd="1" destOrd="0" presId="urn:microsoft.com/office/officeart/2009/3/layout/HorizontalOrganizationChart"/>
    <dgm:cxn modelId="{0AE27D3D-5A50-414B-A9F6-E3B2A1CD2713}" type="presParOf" srcId="{A28C8C0A-B4FB-4284-813F-1AC21F188E4C}" destId="{8B6CF4FE-3D84-41EF-BC0D-ECB657795BEC}" srcOrd="1" destOrd="0" presId="urn:microsoft.com/office/officeart/2009/3/layout/HorizontalOrganizationChart"/>
    <dgm:cxn modelId="{8277A503-1478-4152-A561-66E6AD04994E}" type="presParOf" srcId="{A28C8C0A-B4FB-4284-813F-1AC21F188E4C}" destId="{3CFDC4DA-557D-4D04-8DB8-4FC826270FD4}" srcOrd="2" destOrd="0" presId="urn:microsoft.com/office/officeart/2009/3/layout/HorizontalOrganizationChart"/>
    <dgm:cxn modelId="{FB8A4585-457D-4B5F-B7E9-AECB98421D21}" type="presParOf" srcId="{E23EE9BB-57EC-4A2D-8B53-4A6F4D92C605}" destId="{D32C1199-94A5-47DC-8AA3-36ADF3E774A3}" srcOrd="2" destOrd="0" presId="urn:microsoft.com/office/officeart/2009/3/layout/HorizontalOrganizationChart"/>
    <dgm:cxn modelId="{F05D3C8F-5A85-49BB-8C6B-7980AD9B26A9}" type="presParOf" srcId="{E23EE9BB-57EC-4A2D-8B53-4A6F4D92C605}" destId="{76DEFB07-DE17-435D-8D2A-36D17E2C33D8}" srcOrd="3" destOrd="0" presId="urn:microsoft.com/office/officeart/2009/3/layout/HorizontalOrganizationChart"/>
    <dgm:cxn modelId="{8486FBF1-769D-4BC2-AC58-EA911060AD55}" type="presParOf" srcId="{76DEFB07-DE17-435D-8D2A-36D17E2C33D8}" destId="{B87CE32F-BD17-4F49-A5FA-0EB2E39475FD}" srcOrd="0" destOrd="0" presId="urn:microsoft.com/office/officeart/2009/3/layout/HorizontalOrganizationChart"/>
    <dgm:cxn modelId="{10F7D6A7-D7D7-4D3F-BA08-5C0B0CEC1C73}" type="presParOf" srcId="{B87CE32F-BD17-4F49-A5FA-0EB2E39475FD}" destId="{9AC609AD-7C38-4B4D-8B30-FC8488E40F3D}" srcOrd="0" destOrd="0" presId="urn:microsoft.com/office/officeart/2009/3/layout/HorizontalOrganizationChart"/>
    <dgm:cxn modelId="{A2E28FB0-73E1-406B-BAE3-609B01984772}" type="presParOf" srcId="{B87CE32F-BD17-4F49-A5FA-0EB2E39475FD}" destId="{10E1E4AF-BFEE-422F-A4D1-F0D2FC055AE7}" srcOrd="1" destOrd="0" presId="urn:microsoft.com/office/officeart/2009/3/layout/HorizontalOrganizationChart"/>
    <dgm:cxn modelId="{1403C86C-0737-4373-8EBA-EE6AE409E50F}" type="presParOf" srcId="{76DEFB07-DE17-435D-8D2A-36D17E2C33D8}" destId="{62156B9D-1705-472A-B6F4-74BD6E6E65A0}" srcOrd="1" destOrd="0" presId="urn:microsoft.com/office/officeart/2009/3/layout/HorizontalOrganizationChart"/>
    <dgm:cxn modelId="{8F4795BF-4412-4804-AF6E-2A8DF1BFEE03}" type="presParOf" srcId="{76DEFB07-DE17-435D-8D2A-36D17E2C33D8}" destId="{C8814E5C-F6A4-4651-B980-5D14853DDAB9}" srcOrd="2" destOrd="0" presId="urn:microsoft.com/office/officeart/2009/3/layout/HorizontalOrganizationChart"/>
    <dgm:cxn modelId="{77346C8A-49CC-4682-9C05-B628384D723C}" type="presParOf" srcId="{E23EE9BB-57EC-4A2D-8B53-4A6F4D92C605}" destId="{30509AFE-8C7E-4B4B-B231-BD1BF0C081AE}" srcOrd="4" destOrd="0" presId="urn:microsoft.com/office/officeart/2009/3/layout/HorizontalOrganizationChart"/>
    <dgm:cxn modelId="{AE2DF6CF-8312-44E7-AA37-8101DCC07F88}" type="presParOf" srcId="{E23EE9BB-57EC-4A2D-8B53-4A6F4D92C605}" destId="{B9CC5525-861A-45D3-ADE5-AE32652E8443}" srcOrd="5" destOrd="0" presId="urn:microsoft.com/office/officeart/2009/3/layout/HorizontalOrganizationChart"/>
    <dgm:cxn modelId="{600FBF1C-E13D-4E18-BE89-142943378156}" type="presParOf" srcId="{B9CC5525-861A-45D3-ADE5-AE32652E8443}" destId="{5E32198D-7F10-4042-A81D-DEFC0F786600}" srcOrd="0" destOrd="0" presId="urn:microsoft.com/office/officeart/2009/3/layout/HorizontalOrganizationChart"/>
    <dgm:cxn modelId="{E102469A-E2CB-4847-AC46-3E414234A37C}" type="presParOf" srcId="{5E32198D-7F10-4042-A81D-DEFC0F786600}" destId="{00D89A53-695D-422D-863C-01CCA2CF256F}" srcOrd="0" destOrd="0" presId="urn:microsoft.com/office/officeart/2009/3/layout/HorizontalOrganizationChart"/>
    <dgm:cxn modelId="{59BAEBF5-1D06-4E3A-A04E-AC9AC8263932}" type="presParOf" srcId="{5E32198D-7F10-4042-A81D-DEFC0F786600}" destId="{BFB0F34D-472E-4FCC-B2DB-0B0646EDC569}" srcOrd="1" destOrd="0" presId="urn:microsoft.com/office/officeart/2009/3/layout/HorizontalOrganizationChart"/>
    <dgm:cxn modelId="{95D13701-643A-4080-B764-56545CA41614}" type="presParOf" srcId="{B9CC5525-861A-45D3-ADE5-AE32652E8443}" destId="{DA011AF2-3CBC-4278-9799-801794C335B2}" srcOrd="1" destOrd="0" presId="urn:microsoft.com/office/officeart/2009/3/layout/HorizontalOrganizationChart"/>
    <dgm:cxn modelId="{F2C45C9C-27A6-47F5-804E-D1190BC5CFB6}" type="presParOf" srcId="{B9CC5525-861A-45D3-ADE5-AE32652E8443}" destId="{24453881-2C62-4E57-A945-303BF20E7CA2}" srcOrd="2" destOrd="0" presId="urn:microsoft.com/office/officeart/2009/3/layout/HorizontalOrganizationChart"/>
    <dgm:cxn modelId="{51A9F450-67C1-40CC-A4A4-BCF038DE7878}" type="presParOf" srcId="{E23EE9BB-57EC-4A2D-8B53-4A6F4D92C605}" destId="{1013BDC4-F25E-4268-85D5-E4F17A226F28}" srcOrd="6" destOrd="0" presId="urn:microsoft.com/office/officeart/2009/3/layout/HorizontalOrganizationChart"/>
    <dgm:cxn modelId="{C21F0EDF-8B46-4DD1-83CE-76248B026A7B}" type="presParOf" srcId="{E23EE9BB-57EC-4A2D-8B53-4A6F4D92C605}" destId="{B018FC71-13CA-4F0F-86EC-EB1A7BA818B8}" srcOrd="7" destOrd="0" presId="urn:microsoft.com/office/officeart/2009/3/layout/HorizontalOrganizationChart"/>
    <dgm:cxn modelId="{D91AD16B-CBB0-48DB-A320-FCEBC4AA406D}" type="presParOf" srcId="{B018FC71-13CA-4F0F-86EC-EB1A7BA818B8}" destId="{C7D4FB49-D289-4798-B583-59A9683C5B5E}" srcOrd="0" destOrd="0" presId="urn:microsoft.com/office/officeart/2009/3/layout/HorizontalOrganizationChart"/>
    <dgm:cxn modelId="{B5FE6075-CE67-4E85-A577-2F5AF6F376F3}" type="presParOf" srcId="{C7D4FB49-D289-4798-B583-59A9683C5B5E}" destId="{5EC65472-17E1-412D-87EC-37147C0E1E18}" srcOrd="0" destOrd="0" presId="urn:microsoft.com/office/officeart/2009/3/layout/HorizontalOrganizationChart"/>
    <dgm:cxn modelId="{91E40809-0319-4E0A-A3DB-ADC5BACA606C}" type="presParOf" srcId="{C7D4FB49-D289-4798-B583-59A9683C5B5E}" destId="{A334777A-EFD2-4926-A9B0-1667183945DF}" srcOrd="1" destOrd="0" presId="urn:microsoft.com/office/officeart/2009/3/layout/HorizontalOrganizationChart"/>
    <dgm:cxn modelId="{C89C1668-FD1D-4EEE-9476-B3329E7CAA4A}" type="presParOf" srcId="{B018FC71-13CA-4F0F-86EC-EB1A7BA818B8}" destId="{D56A1699-B9DB-4894-8D44-2C7E6409AFF1}" srcOrd="1" destOrd="0" presId="urn:microsoft.com/office/officeart/2009/3/layout/HorizontalOrganizationChart"/>
    <dgm:cxn modelId="{8A81E4DB-AC70-415B-AF1E-1D199A01F948}" type="presParOf" srcId="{B018FC71-13CA-4F0F-86EC-EB1A7BA818B8}" destId="{8D155524-938F-4DAA-A878-BF6A39E1B1BA}" srcOrd="2" destOrd="0" presId="urn:microsoft.com/office/officeart/2009/3/layout/HorizontalOrganizationChart"/>
    <dgm:cxn modelId="{78DB8792-80BE-421E-A8CC-6AA9955B825C}" type="presParOf" srcId="{E23EE9BB-57EC-4A2D-8B53-4A6F4D92C605}" destId="{537D8A83-6A82-45EB-8B7A-EE10B5A9309E}" srcOrd="8" destOrd="0" presId="urn:microsoft.com/office/officeart/2009/3/layout/HorizontalOrganizationChart"/>
    <dgm:cxn modelId="{FE5F7BC4-4D31-41A9-B2CF-8B9419284FB8}" type="presParOf" srcId="{E23EE9BB-57EC-4A2D-8B53-4A6F4D92C605}" destId="{5CB94184-4815-42C3-9908-805BFB3D96AC}" srcOrd="9" destOrd="0" presId="urn:microsoft.com/office/officeart/2009/3/layout/HorizontalOrganizationChart"/>
    <dgm:cxn modelId="{8166431F-E40C-4084-B09D-2059E434C2AB}" type="presParOf" srcId="{5CB94184-4815-42C3-9908-805BFB3D96AC}" destId="{EFC89026-DE6C-4092-BD9F-ED598F5080EC}" srcOrd="0" destOrd="0" presId="urn:microsoft.com/office/officeart/2009/3/layout/HorizontalOrganizationChart"/>
    <dgm:cxn modelId="{178EFD76-9E1C-4523-B67F-4B8416AB830C}" type="presParOf" srcId="{EFC89026-DE6C-4092-BD9F-ED598F5080EC}" destId="{A315981A-51D9-4386-AE72-295669F6C6C5}" srcOrd="0" destOrd="0" presId="urn:microsoft.com/office/officeart/2009/3/layout/HorizontalOrganizationChart"/>
    <dgm:cxn modelId="{00AE31FC-4532-4E76-BC5C-3164A88410DD}" type="presParOf" srcId="{EFC89026-DE6C-4092-BD9F-ED598F5080EC}" destId="{72048855-BEC7-448A-9C0F-FE66C0431A95}" srcOrd="1" destOrd="0" presId="urn:microsoft.com/office/officeart/2009/3/layout/HorizontalOrganizationChart"/>
    <dgm:cxn modelId="{DEA328A9-B588-4E3A-B28B-A198D12B8BE8}" type="presParOf" srcId="{5CB94184-4815-42C3-9908-805BFB3D96AC}" destId="{272C2B12-B684-4831-8CF8-BE2CAA5A9B58}" srcOrd="1" destOrd="0" presId="urn:microsoft.com/office/officeart/2009/3/layout/HorizontalOrganizationChart"/>
    <dgm:cxn modelId="{5F135BAD-F371-4FAC-BE35-3DC0B1F69A83}" type="presParOf" srcId="{5CB94184-4815-42C3-9908-805BFB3D96AC}" destId="{4E4866FA-A77D-4DF1-A68B-C42A2C20A6BE}" srcOrd="2" destOrd="0" presId="urn:microsoft.com/office/officeart/2009/3/layout/HorizontalOrganizationChart"/>
    <dgm:cxn modelId="{D8C8015D-B040-4820-B80B-105C06113189}" type="presParOf" srcId="{E23EE9BB-57EC-4A2D-8B53-4A6F4D92C605}" destId="{521DC58F-5356-4A6C-86F4-EB1AA2F5A89A}" srcOrd="10" destOrd="0" presId="urn:microsoft.com/office/officeart/2009/3/layout/HorizontalOrganizationChart"/>
    <dgm:cxn modelId="{0E90CD9C-FFD6-45E4-B9B0-D278A2B41EA3}" type="presParOf" srcId="{E23EE9BB-57EC-4A2D-8B53-4A6F4D92C605}" destId="{921013FD-919F-4E62-B133-76732F8F6708}" srcOrd="11" destOrd="0" presId="urn:microsoft.com/office/officeart/2009/3/layout/HorizontalOrganizationChart"/>
    <dgm:cxn modelId="{D8796350-1BC5-4BB6-9B0C-0731857FBAFB}" type="presParOf" srcId="{921013FD-919F-4E62-B133-76732F8F6708}" destId="{7B6CFF8D-27C8-463C-AB42-5E32D9CF1A30}" srcOrd="0" destOrd="0" presId="urn:microsoft.com/office/officeart/2009/3/layout/HorizontalOrganizationChart"/>
    <dgm:cxn modelId="{B73A6478-8A95-4FF8-B6A8-01E4A58CA1CE}" type="presParOf" srcId="{7B6CFF8D-27C8-463C-AB42-5E32D9CF1A30}" destId="{0D00E99A-1745-47EF-A8D8-6274BDC93DC5}" srcOrd="0" destOrd="0" presId="urn:microsoft.com/office/officeart/2009/3/layout/HorizontalOrganizationChart"/>
    <dgm:cxn modelId="{6BF14F47-1DF8-4148-AFE0-15E097A87B03}" type="presParOf" srcId="{7B6CFF8D-27C8-463C-AB42-5E32D9CF1A30}" destId="{817D6B71-B998-4886-8F5F-E3945162FC37}" srcOrd="1" destOrd="0" presId="urn:microsoft.com/office/officeart/2009/3/layout/HorizontalOrganizationChart"/>
    <dgm:cxn modelId="{7CFEBE55-AACF-4D58-8460-72D973F75D2F}" type="presParOf" srcId="{921013FD-919F-4E62-B133-76732F8F6708}" destId="{FBC194B3-1BEA-471C-A931-13C690BE2D3A}" srcOrd="1" destOrd="0" presId="urn:microsoft.com/office/officeart/2009/3/layout/HorizontalOrganizationChart"/>
    <dgm:cxn modelId="{414E539F-8474-4CB7-AE8D-C7DCE9CC17C8}" type="presParOf" srcId="{921013FD-919F-4E62-B133-76732F8F6708}" destId="{4EA4C1F2-6127-401A-972C-9A24FC7BD613}" srcOrd="2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AF4B739A-4E9C-4046-A549-1642C276E933}" type="presParOf" srcId="{B7441B2B-F076-40EA-8D9C-5A1EBB794FD9}" destId="{AA2B3DC7-CC50-41E2-BC77-317A5C38B12D}" srcOrd="0" destOrd="0" presId="urn:microsoft.com/office/officeart/2009/3/layout/HorizontalOrganizationChart"/>
    <dgm:cxn modelId="{03A211FA-4AFD-4A53-8FBD-0C0F623F33A4}" type="presParOf" srcId="{B7441B2B-F076-40EA-8D9C-5A1EBB794FD9}" destId="{1AFDAFF0-FC2B-40DF-B769-E8FDEB8F6118}" srcOrd="1" destOrd="0" presId="urn:microsoft.com/office/officeart/2009/3/layout/HorizontalOrganizationChart"/>
    <dgm:cxn modelId="{E46B24C1-C0C4-4F14-BFDB-2930C207AE32}" type="presParOf" srcId="{1AFDAFF0-FC2B-40DF-B769-E8FDEB8F6118}" destId="{55F0DF32-09E4-4D1A-AB09-70ABB6710680}" srcOrd="0" destOrd="0" presId="urn:microsoft.com/office/officeart/2009/3/layout/HorizontalOrganizationChart"/>
    <dgm:cxn modelId="{FAF22B10-C8E5-4164-B71F-2276363EAAA7}" type="presParOf" srcId="{55F0DF32-09E4-4D1A-AB09-70ABB6710680}" destId="{8CE24DF8-594E-410A-8485-9567A079C414}" srcOrd="0" destOrd="0" presId="urn:microsoft.com/office/officeart/2009/3/layout/HorizontalOrganizationChart"/>
    <dgm:cxn modelId="{717DE926-AFD1-405B-8E30-3A978B70386E}" type="presParOf" srcId="{55F0DF32-09E4-4D1A-AB09-70ABB6710680}" destId="{73A426C3-CCE4-4455-B412-752E3B6CB8C9}" srcOrd="1" destOrd="0" presId="urn:microsoft.com/office/officeart/2009/3/layout/HorizontalOrganizationChart"/>
    <dgm:cxn modelId="{DF1811BF-B9FB-4842-B1B4-7164FCF9B800}" type="presParOf" srcId="{1AFDAFF0-FC2B-40DF-B769-E8FDEB8F6118}" destId="{1EBB69E6-7A87-4169-8327-CBC1AC00972D}" srcOrd="1" destOrd="0" presId="urn:microsoft.com/office/officeart/2009/3/layout/HorizontalOrganizationChart"/>
    <dgm:cxn modelId="{C064BA26-0C14-4240-925D-C2A06062C808}" type="presParOf" srcId="{1AFDAFF0-FC2B-40DF-B769-E8FDEB8F6118}" destId="{3368E7A7-FDA5-43B4-82E6-065C0DDBE96F}" srcOrd="2" destOrd="0" presId="urn:microsoft.com/office/officeart/2009/3/layout/HorizontalOrganizationChart"/>
    <dgm:cxn modelId="{0CEAF0BB-4F83-414D-AB03-4C57D37B8692}" type="presParOf" srcId="{B7441B2B-F076-40EA-8D9C-5A1EBB794FD9}" destId="{4544B2B5-22D5-43F0-91C0-76A96F72FC55}" srcOrd="2" destOrd="0" presId="urn:microsoft.com/office/officeart/2009/3/layout/HorizontalOrganizationChart"/>
    <dgm:cxn modelId="{384C9102-4AC0-4EBD-94E9-951E1321BEF4}" type="presParOf" srcId="{B7441B2B-F076-40EA-8D9C-5A1EBB794FD9}" destId="{68EDBEDD-7500-4BC8-B722-224ABF892C9E}" srcOrd="3" destOrd="0" presId="urn:microsoft.com/office/officeart/2009/3/layout/HorizontalOrganizationChart"/>
    <dgm:cxn modelId="{30EF9A9D-EE28-412E-9DCF-F8E46D7C992F}" type="presParOf" srcId="{68EDBEDD-7500-4BC8-B722-224ABF892C9E}" destId="{0B12EE6F-F5D0-4B8C-B3DE-B654E0CC5C6D}" srcOrd="0" destOrd="0" presId="urn:microsoft.com/office/officeart/2009/3/layout/HorizontalOrganizationChart"/>
    <dgm:cxn modelId="{893DC19A-000D-4BA2-9CB7-591D316DDF54}" type="presParOf" srcId="{0B12EE6F-F5D0-4B8C-B3DE-B654E0CC5C6D}" destId="{A7A49904-F2AE-411A-AED3-FE77488CE6AC}" srcOrd="0" destOrd="0" presId="urn:microsoft.com/office/officeart/2009/3/layout/HorizontalOrganizationChart"/>
    <dgm:cxn modelId="{8CCF43A0-6BEE-432F-B853-1E33083C710F}" type="presParOf" srcId="{0B12EE6F-F5D0-4B8C-B3DE-B654E0CC5C6D}" destId="{07DEEDB2-5045-46D0-B70E-75850F1E091B}" srcOrd="1" destOrd="0" presId="urn:microsoft.com/office/officeart/2009/3/layout/HorizontalOrganizationChart"/>
    <dgm:cxn modelId="{5666BF83-C41B-4A83-A1E9-0D3FF9C6DB60}" type="presParOf" srcId="{68EDBEDD-7500-4BC8-B722-224ABF892C9E}" destId="{92A81432-790D-4A42-A667-BEA8BDF7FD9C}" srcOrd="1" destOrd="0" presId="urn:microsoft.com/office/officeart/2009/3/layout/HorizontalOrganizationChart"/>
    <dgm:cxn modelId="{B47B6BF1-6F9D-4074-BBDC-E9F79E062872}" type="presParOf" srcId="{68EDBEDD-7500-4BC8-B722-224ABF892C9E}" destId="{F4DADE45-00C3-4AE9-8A26-F4F3F11FDCC2}" srcOrd="2" destOrd="0" presId="urn:microsoft.com/office/officeart/2009/3/layout/HorizontalOrganizationChart"/>
    <dgm:cxn modelId="{B194A882-2C51-431A-AA92-4F326BD63477}" type="presParOf" srcId="{B7441B2B-F076-40EA-8D9C-5A1EBB794FD9}" destId="{B3FB9E9A-4714-4F2D-87AA-1728584D2873}" srcOrd="4" destOrd="0" presId="urn:microsoft.com/office/officeart/2009/3/layout/HorizontalOrganizationChart"/>
    <dgm:cxn modelId="{5EB8D858-BBA8-48B9-8859-8F696C760940}" type="presParOf" srcId="{B7441B2B-F076-40EA-8D9C-5A1EBB794FD9}" destId="{679463B0-54A0-44A6-8D88-D3847810CE69}" srcOrd="5" destOrd="0" presId="urn:microsoft.com/office/officeart/2009/3/layout/HorizontalOrganizationChart"/>
    <dgm:cxn modelId="{7CEBF643-EA65-49D8-BB13-24152D0F7775}" type="presParOf" srcId="{679463B0-54A0-44A6-8D88-D3847810CE69}" destId="{0006173A-83CA-44D4-83D3-51EF4E7AF8E2}" srcOrd="0" destOrd="0" presId="urn:microsoft.com/office/officeart/2009/3/layout/HorizontalOrganizationChart"/>
    <dgm:cxn modelId="{02E847D7-9DB9-478E-8BCC-2E8D7F5A52AC}" type="presParOf" srcId="{0006173A-83CA-44D4-83D3-51EF4E7AF8E2}" destId="{DC248924-B7B1-422D-B116-DD7CFEA67E12}" srcOrd="0" destOrd="0" presId="urn:microsoft.com/office/officeart/2009/3/layout/HorizontalOrganizationChart"/>
    <dgm:cxn modelId="{F487935B-3AA2-4E5E-9020-B69C5590252C}" type="presParOf" srcId="{0006173A-83CA-44D4-83D3-51EF4E7AF8E2}" destId="{01192B00-4AB0-4D70-95EE-D77D3EF9DE70}" srcOrd="1" destOrd="0" presId="urn:microsoft.com/office/officeart/2009/3/layout/HorizontalOrganizationChart"/>
    <dgm:cxn modelId="{2D65F997-E85D-4FCA-A92B-F189E3C68068}" type="presParOf" srcId="{679463B0-54A0-44A6-8D88-D3847810CE69}" destId="{21197380-79CA-477E-B4CF-64B511355198}" srcOrd="1" destOrd="0" presId="urn:microsoft.com/office/officeart/2009/3/layout/HorizontalOrganizationChart"/>
    <dgm:cxn modelId="{396DB310-BFCC-4C45-A762-972449F6C0A2}" type="presParOf" srcId="{679463B0-54A0-44A6-8D88-D3847810CE69}" destId="{5C08FF4E-B2C9-459B-B389-7BC170A62F45}" srcOrd="2" destOrd="0" presId="urn:microsoft.com/office/officeart/2009/3/layout/HorizontalOrganizationChart"/>
    <dgm:cxn modelId="{7E88A50C-0F43-4D2A-BDB5-DF1CCB18A4B5}" type="presParOf" srcId="{B7441B2B-F076-40EA-8D9C-5A1EBB794FD9}" destId="{B6400556-8BAD-4EF1-9E81-6B443F1F89CE}" srcOrd="6" destOrd="0" presId="urn:microsoft.com/office/officeart/2009/3/layout/HorizontalOrganizationChart"/>
    <dgm:cxn modelId="{8709FCBF-FDC4-4BA8-8383-41AF131F661D}" type="presParOf" srcId="{B7441B2B-F076-40EA-8D9C-5A1EBB794FD9}" destId="{E84AD67E-ADC1-412D-A98B-F1DB0024B644}" srcOrd="7" destOrd="0" presId="urn:microsoft.com/office/officeart/2009/3/layout/HorizontalOrganizationChart"/>
    <dgm:cxn modelId="{F8A16D3B-DBFF-48F1-BA5F-A1B4616384C8}" type="presParOf" srcId="{E84AD67E-ADC1-412D-A98B-F1DB0024B644}" destId="{E74B5261-A07A-4E61-A0D6-F76D86B8BD3B}" srcOrd="0" destOrd="0" presId="urn:microsoft.com/office/officeart/2009/3/layout/HorizontalOrganizationChart"/>
    <dgm:cxn modelId="{C720D686-8557-44E7-99CB-8DDBE830B58E}" type="presParOf" srcId="{E74B5261-A07A-4E61-A0D6-F76D86B8BD3B}" destId="{4ED4ADD3-D60F-4622-97A5-A22838F8FA57}" srcOrd="0" destOrd="0" presId="urn:microsoft.com/office/officeart/2009/3/layout/HorizontalOrganizationChart"/>
    <dgm:cxn modelId="{4902DE3F-5F62-47BE-8E38-C1D71DCAFF11}" type="presParOf" srcId="{E74B5261-A07A-4E61-A0D6-F76D86B8BD3B}" destId="{B1FE6581-4095-4A35-B43C-A579D7FA8287}" srcOrd="1" destOrd="0" presId="urn:microsoft.com/office/officeart/2009/3/layout/HorizontalOrganizationChart"/>
    <dgm:cxn modelId="{142BC2A1-61C4-49D5-A8A0-8A1A6555B5CA}" type="presParOf" srcId="{E84AD67E-ADC1-412D-A98B-F1DB0024B644}" destId="{C5D19909-B222-4A39-9EAA-21DB40B9163C}" srcOrd="1" destOrd="0" presId="urn:microsoft.com/office/officeart/2009/3/layout/HorizontalOrganizationChart"/>
    <dgm:cxn modelId="{B1D564CE-8E9B-4245-BA8E-79F5C6B8DBED}" type="presParOf" srcId="{E84AD67E-ADC1-412D-A98B-F1DB0024B644}" destId="{6A8BF6D8-6763-46B8-9E00-6B27DB1F4A9B}" srcOrd="2" destOrd="0" presId="urn:microsoft.com/office/officeart/2009/3/layout/HorizontalOrganizationChart"/>
    <dgm:cxn modelId="{E118D300-5B6D-46A0-95B9-78C1C15E166A}" type="presParOf" srcId="{B7441B2B-F076-40EA-8D9C-5A1EBB794FD9}" destId="{44391C2E-B4C7-4DF6-84FA-2C81CF965C6C}" srcOrd="8" destOrd="0" presId="urn:microsoft.com/office/officeart/2009/3/layout/HorizontalOrganizationChart"/>
    <dgm:cxn modelId="{DEE51D75-3889-48D6-ACF6-23F87747A1AC}" type="presParOf" srcId="{B7441B2B-F076-40EA-8D9C-5A1EBB794FD9}" destId="{ADD5EEDF-B00D-44CF-A2D7-3E107A9250D8}" srcOrd="9" destOrd="0" presId="urn:microsoft.com/office/officeart/2009/3/layout/HorizontalOrganizationChart"/>
    <dgm:cxn modelId="{051FE1B0-4415-49AB-8714-11CD509D9DFC}" type="presParOf" srcId="{ADD5EEDF-B00D-44CF-A2D7-3E107A9250D8}" destId="{E2F6A709-A267-41C8-9EFB-9CB6199A71AC}" srcOrd="0" destOrd="0" presId="urn:microsoft.com/office/officeart/2009/3/layout/HorizontalOrganizationChart"/>
    <dgm:cxn modelId="{5C73F899-DB83-40EE-AEA7-A024B239EBB4}" type="presParOf" srcId="{E2F6A709-A267-41C8-9EFB-9CB6199A71AC}" destId="{438E45E5-3EFF-47C2-998B-FA170ED6DE60}" srcOrd="0" destOrd="0" presId="urn:microsoft.com/office/officeart/2009/3/layout/HorizontalOrganizationChart"/>
    <dgm:cxn modelId="{5EED3006-F8C6-46E8-BD6A-F7FA8E211731}" type="presParOf" srcId="{E2F6A709-A267-41C8-9EFB-9CB6199A71AC}" destId="{15D1EAD7-4272-4A0B-8B9B-6B38B9594469}" srcOrd="1" destOrd="0" presId="urn:microsoft.com/office/officeart/2009/3/layout/HorizontalOrganizationChart"/>
    <dgm:cxn modelId="{F2CC81B9-ED1C-4F79-9A34-FF08AA2FD178}" type="presParOf" srcId="{ADD5EEDF-B00D-44CF-A2D7-3E107A9250D8}" destId="{A750287D-8582-4B9B-9F9B-C300C8881F2A}" srcOrd="1" destOrd="0" presId="urn:microsoft.com/office/officeart/2009/3/layout/HorizontalOrganizationChart"/>
    <dgm:cxn modelId="{F42BF0D9-C062-428D-B585-E618E00CD5EF}" type="presParOf" srcId="{ADD5EEDF-B00D-44CF-A2D7-3E107A9250D8}" destId="{C3FBE4DC-3CC9-42A6-A09A-010286A12E89}" srcOrd="2" destOrd="0" presId="urn:microsoft.com/office/officeart/2009/3/layout/HorizontalOrganizationChart"/>
    <dgm:cxn modelId="{C13862B5-F4BE-4140-949B-7AD896B2F463}" type="presParOf" srcId="{B7441B2B-F076-40EA-8D9C-5A1EBB794FD9}" destId="{E056E9AD-D8D8-4EBC-A2B5-4D8666E52BA9}" srcOrd="10" destOrd="0" presId="urn:microsoft.com/office/officeart/2009/3/layout/HorizontalOrganizationChart"/>
    <dgm:cxn modelId="{BCD0F33A-E748-44CF-8C73-79B8446C946D}" type="presParOf" srcId="{B7441B2B-F076-40EA-8D9C-5A1EBB794FD9}" destId="{3492E6A2-537D-48AC-B87D-CD7A6411E49A}" srcOrd="11" destOrd="0" presId="urn:microsoft.com/office/officeart/2009/3/layout/HorizontalOrganizationChart"/>
    <dgm:cxn modelId="{6C70DC3F-3C26-4E37-8154-923A65CC57BB}" type="presParOf" srcId="{3492E6A2-537D-48AC-B87D-CD7A6411E49A}" destId="{D5903423-C416-4BAA-A2BD-CCE63365AD14}" srcOrd="0" destOrd="0" presId="urn:microsoft.com/office/officeart/2009/3/layout/HorizontalOrganizationChart"/>
    <dgm:cxn modelId="{1C792CF2-5731-4D5E-AA60-3DB1E1667C07}" type="presParOf" srcId="{D5903423-C416-4BAA-A2BD-CCE63365AD14}" destId="{2443C931-F821-4A5E-B2AB-A68FBE1945E2}" srcOrd="0" destOrd="0" presId="urn:microsoft.com/office/officeart/2009/3/layout/HorizontalOrganizationChart"/>
    <dgm:cxn modelId="{FA919B1B-A2E8-4389-8AEF-B942BBD7EA36}" type="presParOf" srcId="{D5903423-C416-4BAA-A2BD-CCE63365AD14}" destId="{73328B93-F333-4F24-9DAC-AEF6F3FF2174}" srcOrd="1" destOrd="0" presId="urn:microsoft.com/office/officeart/2009/3/layout/HorizontalOrganizationChart"/>
    <dgm:cxn modelId="{C216ED3E-F5C6-4127-9CFD-A50485209265}" type="presParOf" srcId="{3492E6A2-537D-48AC-B87D-CD7A6411E49A}" destId="{6064AB6C-83DA-40B5-8579-C857C69D1482}" srcOrd="1" destOrd="0" presId="urn:microsoft.com/office/officeart/2009/3/layout/HorizontalOrganizationChart"/>
    <dgm:cxn modelId="{2672EB91-6980-4406-A625-9B246C216350}" type="presParOf" srcId="{3492E6A2-537D-48AC-B87D-CD7A6411E49A}" destId="{D68D6E93-5699-4B5D-9793-FAB080AD8F9A}" srcOrd="2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Start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712BC70A-8997-4BC2-A616-F971BADEC816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ED583771-7FF8-4203-B5E1-33F1EA3B8F98}" type="parTrans" cxnId="{19EBC8A3-358D-40BB-89D7-E5EC0C085A59}">
      <dgm:prSet/>
      <dgm:spPr/>
      <dgm:t>
        <a:bodyPr/>
        <a:lstStyle/>
        <a:p>
          <a:pPr latinLnBrk="1"/>
          <a:endParaRPr lang="ko-KR" altLang="en-US"/>
        </a:p>
      </dgm:t>
    </dgm:pt>
    <dgm:pt modelId="{87347C56-86DE-41CB-A364-2ABAA97D1CED}" type="sibTrans" cxnId="{19EBC8A3-358D-40BB-89D7-E5EC0C085A59}">
      <dgm:prSet/>
      <dgm:spPr/>
      <dgm:t>
        <a:bodyPr/>
        <a:lstStyle/>
        <a:p>
          <a:pPr latinLnBrk="1"/>
          <a:endParaRPr lang="ko-KR" altLang="en-US"/>
        </a:p>
      </dgm:t>
    </dgm:pt>
    <dgm:pt modelId="{B36217E8-ED9C-4121-A3BA-98090AA6578C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EF67EC37-582E-42DE-85DD-84CEA6D9029A}" type="parTrans" cxnId="{2AC301B6-4DAE-4AB7-BA2D-2D5A33DB36F5}">
      <dgm:prSet/>
      <dgm:spPr/>
      <dgm:t>
        <a:bodyPr/>
        <a:lstStyle/>
        <a:p>
          <a:pPr latinLnBrk="1"/>
          <a:endParaRPr lang="ko-KR" altLang="en-US"/>
        </a:p>
      </dgm:t>
    </dgm:pt>
    <dgm:pt modelId="{24F6CD30-AF3E-4EAB-B17F-A48EDFCFB6CF}" type="sibTrans" cxnId="{2AC301B6-4DAE-4AB7-BA2D-2D5A33DB36F5}">
      <dgm:prSet/>
      <dgm:spPr/>
      <dgm:t>
        <a:bodyPr/>
        <a:lstStyle/>
        <a:p>
          <a:pPr latinLnBrk="1"/>
          <a:endParaRPr lang="ko-KR" altLang="en-US"/>
        </a:p>
      </dgm:t>
    </dgm:pt>
    <dgm:pt modelId="{85186049-E0F3-4DE7-81E2-41C56A0A04B4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FE193F08-8394-48A1-9967-43C738DBE5ED}" type="parTrans" cxnId="{943E2520-A46C-4BC0-8E7A-0DEC6D73940C}">
      <dgm:prSet/>
      <dgm:spPr/>
      <dgm:t>
        <a:bodyPr/>
        <a:lstStyle/>
        <a:p>
          <a:pPr latinLnBrk="1"/>
          <a:endParaRPr lang="ko-KR" altLang="en-US"/>
        </a:p>
      </dgm:t>
    </dgm:pt>
    <dgm:pt modelId="{F5946E30-990B-4052-953E-B6ADC0563B42}" type="sibTrans" cxnId="{943E2520-A46C-4BC0-8E7A-0DEC6D73940C}">
      <dgm:prSet/>
      <dgm:spPr/>
      <dgm:t>
        <a:bodyPr/>
        <a:lstStyle/>
        <a:p>
          <a:pPr latinLnBrk="1"/>
          <a:endParaRPr lang="ko-KR" altLang="en-US"/>
        </a:p>
      </dgm:t>
    </dgm:pt>
    <dgm:pt modelId="{86ABC931-C6CE-440A-BE21-1562860C8E9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3EE59AD-977A-4069-BDC3-D7F4A1A2740F}" type="parTrans" cxnId="{BE44500C-7C52-4ED7-B519-2DE4013D0233}">
      <dgm:prSet/>
      <dgm:spPr/>
      <dgm:t>
        <a:bodyPr/>
        <a:lstStyle/>
        <a:p>
          <a:pPr latinLnBrk="1"/>
          <a:endParaRPr lang="ko-KR" altLang="en-US"/>
        </a:p>
      </dgm:t>
    </dgm:pt>
    <dgm:pt modelId="{6A4FDC33-0D52-4129-BC8B-21DBB87CB5AE}" type="sibTrans" cxnId="{BE44500C-7C52-4ED7-B519-2DE4013D0233}">
      <dgm:prSet/>
      <dgm:spPr/>
      <dgm:t>
        <a:bodyPr/>
        <a:lstStyle/>
        <a:p>
          <a:pPr latinLnBrk="1"/>
          <a:endParaRPr lang="ko-KR" altLang="en-US"/>
        </a:p>
      </dgm:t>
    </dgm:pt>
    <dgm:pt modelId="{9C27BF57-5642-45F9-ADDE-36BAF10199CA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5477B633-83C1-4A5C-9A25-2AAFFBB80979}" type="parTrans" cxnId="{7C10610B-D980-44D8-AED8-A519084FA863}">
      <dgm:prSet/>
      <dgm:spPr/>
      <dgm:t>
        <a:bodyPr/>
        <a:lstStyle/>
        <a:p>
          <a:pPr latinLnBrk="1"/>
          <a:endParaRPr lang="ko-KR" altLang="en-US"/>
        </a:p>
      </dgm:t>
    </dgm:pt>
    <dgm:pt modelId="{0C1971A7-500D-4B09-A7ED-3F1F9F8AA935}" type="sibTrans" cxnId="{7C10610B-D980-44D8-AED8-A519084FA863}">
      <dgm:prSet/>
      <dgm:spPr/>
      <dgm:t>
        <a:bodyPr/>
        <a:lstStyle/>
        <a:p>
          <a:pPr latinLnBrk="1"/>
          <a:endParaRPr lang="ko-KR" altLang="en-US"/>
        </a:p>
      </dgm:t>
    </dgm:pt>
    <dgm:pt modelId="{8AB8D18C-9A54-48D6-8397-2C90635861A4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34724200-3A0B-4D04-A322-93E61EEF8C6B}" type="parTrans" cxnId="{E1DEB24D-8576-4450-A2CA-E8F16D3D6838}">
      <dgm:prSet/>
      <dgm:spPr/>
      <dgm:t>
        <a:bodyPr/>
        <a:lstStyle/>
        <a:p>
          <a:pPr latinLnBrk="1"/>
          <a:endParaRPr lang="ko-KR" altLang="en-US"/>
        </a:p>
      </dgm:t>
    </dgm:pt>
    <dgm:pt modelId="{24CEE823-AFAB-4A90-A853-D7862C13571C}" type="sibTrans" cxnId="{E1DEB24D-8576-4450-A2CA-E8F16D3D6838}">
      <dgm:prSet/>
      <dgm:spPr/>
      <dgm:t>
        <a:bodyPr/>
        <a:lstStyle/>
        <a:p>
          <a:pPr latinLnBrk="1"/>
          <a:endParaRPr lang="ko-KR" altLang="en-US"/>
        </a:p>
      </dgm:t>
    </dgm:pt>
    <dgm:pt modelId="{F358A23A-E74D-47D3-8E3B-ECDAEBAE8664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93CB6030-FE2B-4C8D-9A03-AFC8513A8B0D}" type="parTrans" cxnId="{689D5C45-1519-40D4-8967-66E6F41CF82D}">
      <dgm:prSet/>
      <dgm:spPr/>
      <dgm:t>
        <a:bodyPr/>
        <a:lstStyle/>
        <a:p>
          <a:pPr latinLnBrk="1"/>
          <a:endParaRPr lang="ko-KR" altLang="en-US"/>
        </a:p>
      </dgm:t>
    </dgm:pt>
    <dgm:pt modelId="{56E26F40-6AEA-4859-A232-0BD456450141}" type="sibTrans" cxnId="{689D5C45-1519-40D4-8967-66E6F41CF82D}">
      <dgm:prSet/>
      <dgm:spPr/>
      <dgm:t>
        <a:bodyPr/>
        <a:lstStyle/>
        <a:p>
          <a:pPr latinLnBrk="1"/>
          <a:endParaRPr lang="ko-KR" altLang="en-US"/>
        </a:p>
      </dgm:t>
    </dgm:pt>
    <dgm:pt modelId="{61BEF823-7887-44F2-A9B4-7496725CE51D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BEAD7F18-9D70-47C4-B74B-2CC9267C6655}" type="parTrans" cxnId="{68F38642-348C-43E8-A67D-EEEF8CE4B46A}">
      <dgm:prSet/>
      <dgm:spPr/>
      <dgm:t>
        <a:bodyPr/>
        <a:lstStyle/>
        <a:p>
          <a:pPr latinLnBrk="1"/>
          <a:endParaRPr lang="ko-KR" altLang="en-US"/>
        </a:p>
      </dgm:t>
    </dgm:pt>
    <dgm:pt modelId="{C746106D-6E73-4095-8578-7679350FAD69}" type="sibTrans" cxnId="{68F38642-348C-43E8-A67D-EEEF8CE4B46A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86898915-B776-44A4-B137-02AF2122E3F3}" type="pres">
      <dgm:prSet presAssocID="{ED583771-7FF8-4203-B5E1-33F1EA3B8F98}" presName="Name64" presStyleLbl="parChTrans1D3" presStyleIdx="0" presStyleCnt="8"/>
      <dgm:spPr/>
    </dgm:pt>
    <dgm:pt modelId="{C4632ADB-6461-4046-9FD3-B5FE3D8E0257}" type="pres">
      <dgm:prSet presAssocID="{712BC70A-8997-4BC2-A616-F971BADEC816}" presName="hierRoot2" presStyleCnt="0">
        <dgm:presLayoutVars>
          <dgm:hierBranch val="init"/>
        </dgm:presLayoutVars>
      </dgm:prSet>
      <dgm:spPr/>
    </dgm:pt>
    <dgm:pt modelId="{740DA49B-C9BF-43E3-B76E-7B7334F9D1B0}" type="pres">
      <dgm:prSet presAssocID="{712BC70A-8997-4BC2-A616-F971BADEC816}" presName="rootComposite" presStyleCnt="0"/>
      <dgm:spPr/>
    </dgm:pt>
    <dgm:pt modelId="{2FA0AD9E-3AB5-4DB8-B04E-75562C420DCE}" type="pres">
      <dgm:prSet presAssocID="{712BC70A-8997-4BC2-A616-F971BADEC816}" presName="rootText" presStyleLbl="node3" presStyleIdx="0" presStyleCnt="8">
        <dgm:presLayoutVars>
          <dgm:chPref val="3"/>
        </dgm:presLayoutVars>
      </dgm:prSet>
      <dgm:spPr/>
    </dgm:pt>
    <dgm:pt modelId="{7E963C09-4C52-42FF-ABF7-417C51AE385B}" type="pres">
      <dgm:prSet presAssocID="{712BC70A-8997-4BC2-A616-F971BADEC816}" presName="rootConnector" presStyleLbl="node3" presStyleIdx="0" presStyleCnt="8"/>
      <dgm:spPr/>
    </dgm:pt>
    <dgm:pt modelId="{3D526BE0-FE8F-4296-8217-2A6254C5D1D9}" type="pres">
      <dgm:prSet presAssocID="{712BC70A-8997-4BC2-A616-F971BADEC816}" presName="hierChild4" presStyleCnt="0"/>
      <dgm:spPr/>
    </dgm:pt>
    <dgm:pt modelId="{6A04A3A6-D0CA-4B11-92A6-57E637E06E81}" type="pres">
      <dgm:prSet presAssocID="{712BC70A-8997-4BC2-A616-F971BADEC816}" presName="hierChild5" presStyleCnt="0"/>
      <dgm:spPr/>
    </dgm:pt>
    <dgm:pt modelId="{0F4F5C90-3D6E-417F-AFEA-F074A7FC60A2}" type="pres">
      <dgm:prSet presAssocID="{EF67EC37-582E-42DE-85DD-84CEA6D9029A}" presName="Name64" presStyleLbl="parChTrans1D3" presStyleIdx="1" presStyleCnt="8"/>
      <dgm:spPr/>
    </dgm:pt>
    <dgm:pt modelId="{F577AC77-1E20-48D4-8F71-69F03C97537F}" type="pres">
      <dgm:prSet presAssocID="{B36217E8-ED9C-4121-A3BA-98090AA6578C}" presName="hierRoot2" presStyleCnt="0">
        <dgm:presLayoutVars>
          <dgm:hierBranch val="init"/>
        </dgm:presLayoutVars>
      </dgm:prSet>
      <dgm:spPr/>
    </dgm:pt>
    <dgm:pt modelId="{56724DC4-3A22-4183-95A2-2E918198B908}" type="pres">
      <dgm:prSet presAssocID="{B36217E8-ED9C-4121-A3BA-98090AA6578C}" presName="rootComposite" presStyleCnt="0"/>
      <dgm:spPr/>
    </dgm:pt>
    <dgm:pt modelId="{89FC3DAB-08E8-46DC-ADC7-FECF1586FBC6}" type="pres">
      <dgm:prSet presAssocID="{B36217E8-ED9C-4121-A3BA-98090AA6578C}" presName="rootText" presStyleLbl="node3" presStyleIdx="1" presStyleCnt="8">
        <dgm:presLayoutVars>
          <dgm:chPref val="3"/>
        </dgm:presLayoutVars>
      </dgm:prSet>
      <dgm:spPr/>
    </dgm:pt>
    <dgm:pt modelId="{9D67314C-814A-4185-A8E6-31FB4612C274}" type="pres">
      <dgm:prSet presAssocID="{B36217E8-ED9C-4121-A3BA-98090AA6578C}" presName="rootConnector" presStyleLbl="node3" presStyleIdx="1" presStyleCnt="8"/>
      <dgm:spPr/>
    </dgm:pt>
    <dgm:pt modelId="{7AE7B3CA-1E7A-4E3D-81D0-4743F3CF1061}" type="pres">
      <dgm:prSet presAssocID="{B36217E8-ED9C-4121-A3BA-98090AA6578C}" presName="hierChild4" presStyleCnt="0"/>
      <dgm:spPr/>
    </dgm:pt>
    <dgm:pt modelId="{292A0DEB-2589-4C8D-B00F-B1A9E2403146}" type="pres">
      <dgm:prSet presAssocID="{B36217E8-ED9C-4121-A3BA-98090AA6578C}" presName="hierChild5" presStyleCnt="0"/>
      <dgm:spPr/>
    </dgm:pt>
    <dgm:pt modelId="{35E4B09C-5D3B-4EF5-8989-81212703F1AA}" type="pres">
      <dgm:prSet presAssocID="{FE193F08-8394-48A1-9967-43C738DBE5ED}" presName="Name64" presStyleLbl="parChTrans1D3" presStyleIdx="2" presStyleCnt="8"/>
      <dgm:spPr/>
    </dgm:pt>
    <dgm:pt modelId="{6B7B024F-BDD9-4093-B96C-AA46912C611D}" type="pres">
      <dgm:prSet presAssocID="{85186049-E0F3-4DE7-81E2-41C56A0A04B4}" presName="hierRoot2" presStyleCnt="0">
        <dgm:presLayoutVars>
          <dgm:hierBranch val="init"/>
        </dgm:presLayoutVars>
      </dgm:prSet>
      <dgm:spPr/>
    </dgm:pt>
    <dgm:pt modelId="{38E2508A-8890-47C6-B0FF-7F8E20443717}" type="pres">
      <dgm:prSet presAssocID="{85186049-E0F3-4DE7-81E2-41C56A0A04B4}" presName="rootComposite" presStyleCnt="0"/>
      <dgm:spPr/>
    </dgm:pt>
    <dgm:pt modelId="{438B3C3A-F5B5-458A-B717-FE4EF2644E49}" type="pres">
      <dgm:prSet presAssocID="{85186049-E0F3-4DE7-81E2-41C56A0A04B4}" presName="rootText" presStyleLbl="node3" presStyleIdx="2" presStyleCnt="8">
        <dgm:presLayoutVars>
          <dgm:chPref val="3"/>
        </dgm:presLayoutVars>
      </dgm:prSet>
      <dgm:spPr/>
    </dgm:pt>
    <dgm:pt modelId="{3B17195F-1CEB-4FE0-8BB9-FD6850425DFC}" type="pres">
      <dgm:prSet presAssocID="{85186049-E0F3-4DE7-81E2-41C56A0A04B4}" presName="rootConnector" presStyleLbl="node3" presStyleIdx="2" presStyleCnt="8"/>
      <dgm:spPr/>
    </dgm:pt>
    <dgm:pt modelId="{130F1500-02F7-4155-A785-3208F04420BC}" type="pres">
      <dgm:prSet presAssocID="{85186049-E0F3-4DE7-81E2-41C56A0A04B4}" presName="hierChild4" presStyleCnt="0"/>
      <dgm:spPr/>
    </dgm:pt>
    <dgm:pt modelId="{DDDD2DA9-1F58-4D31-A933-09E0D88E2FCB}" type="pres">
      <dgm:prSet presAssocID="{85186049-E0F3-4DE7-81E2-41C56A0A04B4}" presName="hierChild5" presStyleCnt="0"/>
      <dgm:spPr/>
    </dgm:pt>
    <dgm:pt modelId="{26BF5790-75B3-44DE-87DB-FD391246C8D0}" type="pres">
      <dgm:prSet presAssocID="{C3EE59AD-977A-4069-BDC3-D7F4A1A2740F}" presName="Name64" presStyleLbl="parChTrans1D3" presStyleIdx="3" presStyleCnt="8"/>
      <dgm:spPr/>
    </dgm:pt>
    <dgm:pt modelId="{0AFB06E0-4B79-4A64-8B1C-3ED9E9E4FDB8}" type="pres">
      <dgm:prSet presAssocID="{86ABC931-C6CE-440A-BE21-1562860C8E9B}" presName="hierRoot2" presStyleCnt="0">
        <dgm:presLayoutVars>
          <dgm:hierBranch val="init"/>
        </dgm:presLayoutVars>
      </dgm:prSet>
      <dgm:spPr/>
    </dgm:pt>
    <dgm:pt modelId="{41575259-EC0D-4E27-A00C-65BAB1FC0454}" type="pres">
      <dgm:prSet presAssocID="{86ABC931-C6CE-440A-BE21-1562860C8E9B}" presName="rootComposite" presStyleCnt="0"/>
      <dgm:spPr/>
    </dgm:pt>
    <dgm:pt modelId="{D3C09B77-E311-4CB9-9334-80D702918BCF}" type="pres">
      <dgm:prSet presAssocID="{86ABC931-C6CE-440A-BE21-1562860C8E9B}" presName="rootText" presStyleLbl="node3" presStyleIdx="3" presStyleCnt="8">
        <dgm:presLayoutVars>
          <dgm:chPref val="3"/>
        </dgm:presLayoutVars>
      </dgm:prSet>
      <dgm:spPr/>
    </dgm:pt>
    <dgm:pt modelId="{0106C0A9-6AD2-4371-8B3A-2D4A7D38DE6F}" type="pres">
      <dgm:prSet presAssocID="{86ABC931-C6CE-440A-BE21-1562860C8E9B}" presName="rootConnector" presStyleLbl="node3" presStyleIdx="3" presStyleCnt="8"/>
      <dgm:spPr/>
    </dgm:pt>
    <dgm:pt modelId="{2ED4609E-678F-4AD5-BDD9-24B8821EB45C}" type="pres">
      <dgm:prSet presAssocID="{86ABC931-C6CE-440A-BE21-1562860C8E9B}" presName="hierChild4" presStyleCnt="0"/>
      <dgm:spPr/>
    </dgm:pt>
    <dgm:pt modelId="{8EC803CB-56E5-4EF7-BE31-23889185093D}" type="pres">
      <dgm:prSet presAssocID="{86ABC931-C6CE-440A-BE21-1562860C8E9B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68237B-ECF1-4D83-9D93-A8EFB589BDFC}" type="pres">
      <dgm:prSet presAssocID="{5477B633-83C1-4A5C-9A25-2AAFFBB80979}" presName="Name64" presStyleLbl="parChTrans1D3" presStyleIdx="4" presStyleCnt="8"/>
      <dgm:spPr/>
    </dgm:pt>
    <dgm:pt modelId="{C4DD759D-B85C-4E37-81F0-D099697DC628}" type="pres">
      <dgm:prSet presAssocID="{9C27BF57-5642-45F9-ADDE-36BAF10199CA}" presName="hierRoot2" presStyleCnt="0">
        <dgm:presLayoutVars>
          <dgm:hierBranch val="init"/>
        </dgm:presLayoutVars>
      </dgm:prSet>
      <dgm:spPr/>
    </dgm:pt>
    <dgm:pt modelId="{D8AA753C-2B97-4216-91F3-54A3D3F9DFDE}" type="pres">
      <dgm:prSet presAssocID="{9C27BF57-5642-45F9-ADDE-36BAF10199CA}" presName="rootComposite" presStyleCnt="0"/>
      <dgm:spPr/>
    </dgm:pt>
    <dgm:pt modelId="{02FEBE96-BF66-4A6B-8705-12A39555EE1D}" type="pres">
      <dgm:prSet presAssocID="{9C27BF57-5642-45F9-ADDE-36BAF10199CA}" presName="rootText" presStyleLbl="node3" presStyleIdx="4" presStyleCnt="8">
        <dgm:presLayoutVars>
          <dgm:chPref val="3"/>
        </dgm:presLayoutVars>
      </dgm:prSet>
      <dgm:spPr/>
    </dgm:pt>
    <dgm:pt modelId="{AF36AD92-4CEB-44A9-B23F-14F2E8517AFC}" type="pres">
      <dgm:prSet presAssocID="{9C27BF57-5642-45F9-ADDE-36BAF10199CA}" presName="rootConnector" presStyleLbl="node3" presStyleIdx="4" presStyleCnt="8"/>
      <dgm:spPr/>
    </dgm:pt>
    <dgm:pt modelId="{832960E9-9D57-4DDB-84EF-C8C8792131BB}" type="pres">
      <dgm:prSet presAssocID="{9C27BF57-5642-45F9-ADDE-36BAF10199CA}" presName="hierChild4" presStyleCnt="0"/>
      <dgm:spPr/>
    </dgm:pt>
    <dgm:pt modelId="{20169F86-CDB1-401F-969C-7F0ADF013B9A}" type="pres">
      <dgm:prSet presAssocID="{9C27BF57-5642-45F9-ADDE-36BAF10199CA}" presName="hierChild5" presStyleCnt="0"/>
      <dgm:spPr/>
    </dgm:pt>
    <dgm:pt modelId="{6916DF9E-7D4C-4D1D-BD8C-167F84D52D87}" type="pres">
      <dgm:prSet presAssocID="{34724200-3A0B-4D04-A322-93E61EEF8C6B}" presName="Name64" presStyleLbl="parChTrans1D3" presStyleIdx="5" presStyleCnt="8"/>
      <dgm:spPr/>
    </dgm:pt>
    <dgm:pt modelId="{FB86C07E-7C7A-4A1E-94AD-AAD8569C5936}" type="pres">
      <dgm:prSet presAssocID="{8AB8D18C-9A54-48D6-8397-2C90635861A4}" presName="hierRoot2" presStyleCnt="0">
        <dgm:presLayoutVars>
          <dgm:hierBranch val="init"/>
        </dgm:presLayoutVars>
      </dgm:prSet>
      <dgm:spPr/>
    </dgm:pt>
    <dgm:pt modelId="{7E162DB8-2696-42E8-9454-FBFF646E8684}" type="pres">
      <dgm:prSet presAssocID="{8AB8D18C-9A54-48D6-8397-2C90635861A4}" presName="rootComposite" presStyleCnt="0"/>
      <dgm:spPr/>
    </dgm:pt>
    <dgm:pt modelId="{5419FC4F-662A-410C-A6C5-E31764A42276}" type="pres">
      <dgm:prSet presAssocID="{8AB8D18C-9A54-48D6-8397-2C90635861A4}" presName="rootText" presStyleLbl="node3" presStyleIdx="5" presStyleCnt="8">
        <dgm:presLayoutVars>
          <dgm:chPref val="3"/>
        </dgm:presLayoutVars>
      </dgm:prSet>
      <dgm:spPr/>
    </dgm:pt>
    <dgm:pt modelId="{A4221D4D-73B1-45CD-81A9-338DA8807A28}" type="pres">
      <dgm:prSet presAssocID="{8AB8D18C-9A54-48D6-8397-2C90635861A4}" presName="rootConnector" presStyleLbl="node3" presStyleIdx="5" presStyleCnt="8"/>
      <dgm:spPr/>
    </dgm:pt>
    <dgm:pt modelId="{DDF08238-B63C-4177-8599-232CFECA47A3}" type="pres">
      <dgm:prSet presAssocID="{8AB8D18C-9A54-48D6-8397-2C90635861A4}" presName="hierChild4" presStyleCnt="0"/>
      <dgm:spPr/>
    </dgm:pt>
    <dgm:pt modelId="{27875B13-50CF-4D90-8EB1-DAA7C3AE9CF4}" type="pres">
      <dgm:prSet presAssocID="{8AB8D18C-9A54-48D6-8397-2C90635861A4}" presName="hierChild5" presStyleCnt="0"/>
      <dgm:spPr/>
    </dgm:pt>
    <dgm:pt modelId="{691AC8B4-D109-4D53-9447-28F811F88AB1}" type="pres">
      <dgm:prSet presAssocID="{93CB6030-FE2B-4C8D-9A03-AFC8513A8B0D}" presName="Name64" presStyleLbl="parChTrans1D3" presStyleIdx="6" presStyleCnt="8"/>
      <dgm:spPr/>
    </dgm:pt>
    <dgm:pt modelId="{878122ED-E74F-41E6-A466-1B2B27E1ED9B}" type="pres">
      <dgm:prSet presAssocID="{F358A23A-E74D-47D3-8E3B-ECDAEBAE8664}" presName="hierRoot2" presStyleCnt="0">
        <dgm:presLayoutVars>
          <dgm:hierBranch val="init"/>
        </dgm:presLayoutVars>
      </dgm:prSet>
      <dgm:spPr/>
    </dgm:pt>
    <dgm:pt modelId="{97A75FD4-6E15-425D-A2BE-08AFE4EE99B6}" type="pres">
      <dgm:prSet presAssocID="{F358A23A-E74D-47D3-8E3B-ECDAEBAE8664}" presName="rootComposite" presStyleCnt="0"/>
      <dgm:spPr/>
    </dgm:pt>
    <dgm:pt modelId="{70DC9958-DF63-4E82-B753-707EC723CEA5}" type="pres">
      <dgm:prSet presAssocID="{F358A23A-E74D-47D3-8E3B-ECDAEBAE8664}" presName="rootText" presStyleLbl="node3" presStyleIdx="6" presStyleCnt="8">
        <dgm:presLayoutVars>
          <dgm:chPref val="3"/>
        </dgm:presLayoutVars>
      </dgm:prSet>
      <dgm:spPr/>
    </dgm:pt>
    <dgm:pt modelId="{D2F08176-B185-4425-8638-41A085834B4C}" type="pres">
      <dgm:prSet presAssocID="{F358A23A-E74D-47D3-8E3B-ECDAEBAE8664}" presName="rootConnector" presStyleLbl="node3" presStyleIdx="6" presStyleCnt="8"/>
      <dgm:spPr/>
    </dgm:pt>
    <dgm:pt modelId="{0D1F774E-054E-4F1F-8BF6-8D5F1F61E2D4}" type="pres">
      <dgm:prSet presAssocID="{F358A23A-E74D-47D3-8E3B-ECDAEBAE8664}" presName="hierChild4" presStyleCnt="0"/>
      <dgm:spPr/>
    </dgm:pt>
    <dgm:pt modelId="{4BB39919-FF8F-430A-9FC4-204BD4E5D10B}" type="pres">
      <dgm:prSet presAssocID="{F358A23A-E74D-47D3-8E3B-ECDAEBAE8664}" presName="hierChild5" presStyleCnt="0"/>
      <dgm:spPr/>
    </dgm:pt>
    <dgm:pt modelId="{BD21C99C-0E69-4BCA-9DE5-CEC6B2FE235D}" type="pres">
      <dgm:prSet presAssocID="{BEAD7F18-9D70-47C4-B74B-2CC9267C6655}" presName="Name64" presStyleLbl="parChTrans1D3" presStyleIdx="7" presStyleCnt="8"/>
      <dgm:spPr/>
    </dgm:pt>
    <dgm:pt modelId="{A447E9B3-80C9-4919-9F04-6A79ABE5792D}" type="pres">
      <dgm:prSet presAssocID="{61BEF823-7887-44F2-A9B4-7496725CE51D}" presName="hierRoot2" presStyleCnt="0">
        <dgm:presLayoutVars>
          <dgm:hierBranch val="init"/>
        </dgm:presLayoutVars>
      </dgm:prSet>
      <dgm:spPr/>
    </dgm:pt>
    <dgm:pt modelId="{FA04D14F-210E-48BF-87FA-609D5250115B}" type="pres">
      <dgm:prSet presAssocID="{61BEF823-7887-44F2-A9B4-7496725CE51D}" presName="rootComposite" presStyleCnt="0"/>
      <dgm:spPr/>
    </dgm:pt>
    <dgm:pt modelId="{2CBFC28B-8483-42B5-B95A-6F64573257F8}" type="pres">
      <dgm:prSet presAssocID="{61BEF823-7887-44F2-A9B4-7496725CE51D}" presName="rootText" presStyleLbl="node3" presStyleIdx="7" presStyleCnt="8">
        <dgm:presLayoutVars>
          <dgm:chPref val="3"/>
        </dgm:presLayoutVars>
      </dgm:prSet>
      <dgm:spPr/>
    </dgm:pt>
    <dgm:pt modelId="{639230E7-3B86-4300-8E4F-863EB106C8BD}" type="pres">
      <dgm:prSet presAssocID="{61BEF823-7887-44F2-A9B4-7496725CE51D}" presName="rootConnector" presStyleLbl="node3" presStyleIdx="7" presStyleCnt="8"/>
      <dgm:spPr/>
    </dgm:pt>
    <dgm:pt modelId="{0D086E31-4A8A-44AA-8548-387F01E429FF}" type="pres">
      <dgm:prSet presAssocID="{61BEF823-7887-44F2-A9B4-7496725CE51D}" presName="hierChild4" presStyleCnt="0"/>
      <dgm:spPr/>
    </dgm:pt>
    <dgm:pt modelId="{F05581C1-62A9-4CC0-BF83-34B92461FA21}" type="pres">
      <dgm:prSet presAssocID="{61BEF823-7887-44F2-A9B4-7496725CE51D}" presName="hierChild5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869CF200-C728-4FCB-A4ED-94018F69FF15}" type="presOf" srcId="{34724200-3A0B-4D04-A322-93E61EEF8C6B}" destId="{6916DF9E-7D4C-4D1D-BD8C-167F84D52D87}" srcOrd="0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7C10610B-D980-44D8-AED8-A519084FA863}" srcId="{FAA82B62-EB1F-4731-A9C8-B3BB4EFFBF42}" destId="{9C27BF57-5642-45F9-ADDE-36BAF10199CA}" srcOrd="0" destOrd="0" parTransId="{5477B633-83C1-4A5C-9A25-2AAFFBB80979}" sibTransId="{0C1971A7-500D-4B09-A7ED-3F1F9F8AA935}"/>
    <dgm:cxn modelId="{BE44500C-7C52-4ED7-B519-2DE4013D0233}" srcId="{1E2B96DF-C8F7-4710-94C9-021040CDCAF0}" destId="{86ABC931-C6CE-440A-BE21-1562860C8E9B}" srcOrd="3" destOrd="0" parTransId="{C3EE59AD-977A-4069-BDC3-D7F4A1A2740F}" sibTransId="{6A4FDC33-0D52-4129-BC8B-21DBB87CB5AE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E93AD31F-A726-4B15-B7AB-BED217E9C3B0}" type="presOf" srcId="{ED583771-7FF8-4203-B5E1-33F1EA3B8F98}" destId="{86898915-B776-44A4-B137-02AF2122E3F3}" srcOrd="0" destOrd="0" presId="urn:microsoft.com/office/officeart/2009/3/layout/HorizontalOrganizationChart"/>
    <dgm:cxn modelId="{943E2520-A46C-4BC0-8E7A-0DEC6D73940C}" srcId="{1E2B96DF-C8F7-4710-94C9-021040CDCAF0}" destId="{85186049-E0F3-4DE7-81E2-41C56A0A04B4}" srcOrd="2" destOrd="0" parTransId="{FE193F08-8394-48A1-9967-43C738DBE5ED}" sibTransId="{F5946E30-990B-4052-953E-B6ADC0563B42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C5773A34-9181-4AF4-850E-CC07803F7853}" type="presOf" srcId="{B36217E8-ED9C-4121-A3BA-98090AA6578C}" destId="{89FC3DAB-08E8-46DC-ADC7-FECF1586FBC6}" srcOrd="0" destOrd="0" presId="urn:microsoft.com/office/officeart/2009/3/layout/HorizontalOrganizationChart"/>
    <dgm:cxn modelId="{6F1EB235-D3DA-4ED4-A208-CA94DF44A0DC}" type="presOf" srcId="{61BEF823-7887-44F2-A9B4-7496725CE51D}" destId="{639230E7-3B86-4300-8E4F-863EB106C8BD}" srcOrd="1" destOrd="0" presId="urn:microsoft.com/office/officeart/2009/3/layout/HorizontalOrganizationChart"/>
    <dgm:cxn modelId="{1A19803D-9777-42AF-8243-DE2FC6F3813A}" type="presOf" srcId="{FE193F08-8394-48A1-9967-43C738DBE5ED}" destId="{35E4B09C-5D3B-4EF5-8989-81212703F1AA}" srcOrd="0" destOrd="0" presId="urn:microsoft.com/office/officeart/2009/3/layout/HorizontalOrganizationChart"/>
    <dgm:cxn modelId="{27D8725B-8198-45D5-820B-14107378FE1C}" type="presOf" srcId="{86ABC931-C6CE-440A-BE21-1562860C8E9B}" destId="{D3C09B77-E311-4CB9-9334-80D702918BCF}" srcOrd="0" destOrd="0" presId="urn:microsoft.com/office/officeart/2009/3/layout/HorizontalOrganizationChart"/>
    <dgm:cxn modelId="{68F38642-348C-43E8-A67D-EEEF8CE4B46A}" srcId="{FAA82B62-EB1F-4731-A9C8-B3BB4EFFBF42}" destId="{61BEF823-7887-44F2-A9B4-7496725CE51D}" srcOrd="3" destOrd="0" parTransId="{BEAD7F18-9D70-47C4-B74B-2CC9267C6655}" sibTransId="{C746106D-6E73-4095-8578-7679350FAD69}"/>
    <dgm:cxn modelId="{6A02AA62-F34E-4CC2-8600-AC4154490E03}" type="presOf" srcId="{85186049-E0F3-4DE7-81E2-41C56A0A04B4}" destId="{438B3C3A-F5B5-458A-B717-FE4EF2644E49}" srcOrd="0" destOrd="0" presId="urn:microsoft.com/office/officeart/2009/3/layout/HorizontalOrganizationChart"/>
    <dgm:cxn modelId="{689D5C45-1519-40D4-8967-66E6F41CF82D}" srcId="{FAA82B62-EB1F-4731-A9C8-B3BB4EFFBF42}" destId="{F358A23A-E74D-47D3-8E3B-ECDAEBAE8664}" srcOrd="2" destOrd="0" parTransId="{93CB6030-FE2B-4C8D-9A03-AFC8513A8B0D}" sibTransId="{56E26F40-6AEA-4859-A232-0BD456450141}"/>
    <dgm:cxn modelId="{DAD9E149-B93F-4693-984E-01D4D8BC94A5}" type="presOf" srcId="{F358A23A-E74D-47D3-8E3B-ECDAEBAE8664}" destId="{D2F08176-B185-4425-8638-41A085834B4C}" srcOrd="1" destOrd="0" presId="urn:microsoft.com/office/officeart/2009/3/layout/HorizontalOrganizationChart"/>
    <dgm:cxn modelId="{9909E06B-A106-4410-B4A5-12A05CB14CC6}" type="presOf" srcId="{8AB8D18C-9A54-48D6-8397-2C90635861A4}" destId="{A4221D4D-73B1-45CD-81A9-338DA8807A28}" srcOrd="1" destOrd="0" presId="urn:microsoft.com/office/officeart/2009/3/layout/HorizontalOrganizationChart"/>
    <dgm:cxn modelId="{3921E46B-25C5-4082-99AB-954E3D9612A0}" type="presOf" srcId="{85186049-E0F3-4DE7-81E2-41C56A0A04B4}" destId="{3B17195F-1CEB-4FE0-8BB9-FD6850425DFC}" srcOrd="1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6B114B4C-0B8F-4A78-9433-0FA4B8B86277}" type="presOf" srcId="{F358A23A-E74D-47D3-8E3B-ECDAEBAE8664}" destId="{70DC9958-DF63-4E82-B753-707EC723CEA5}" srcOrd="0" destOrd="0" presId="urn:microsoft.com/office/officeart/2009/3/layout/HorizontalOrganizationChart"/>
    <dgm:cxn modelId="{E1DEB24D-8576-4450-A2CA-E8F16D3D6838}" srcId="{FAA82B62-EB1F-4731-A9C8-B3BB4EFFBF42}" destId="{8AB8D18C-9A54-48D6-8397-2C90635861A4}" srcOrd="1" destOrd="0" parTransId="{34724200-3A0B-4D04-A322-93E61EEF8C6B}" sibTransId="{24CEE823-AFAB-4A90-A853-D7862C13571C}"/>
    <dgm:cxn modelId="{5A31A04E-E51D-4AC7-A38F-1ADA056F0707}" type="presOf" srcId="{86ABC931-C6CE-440A-BE21-1562860C8E9B}" destId="{0106C0A9-6AD2-4371-8B3A-2D4A7D38DE6F}" srcOrd="1" destOrd="0" presId="urn:microsoft.com/office/officeart/2009/3/layout/HorizontalOrganizationChart"/>
    <dgm:cxn modelId="{9B196474-B776-4BD2-978A-96EE74F1C938}" type="presOf" srcId="{C3EE59AD-977A-4069-BDC3-D7F4A1A2740F}" destId="{26BF5790-75B3-44DE-87DB-FD391246C8D0}" srcOrd="0" destOrd="0" presId="urn:microsoft.com/office/officeart/2009/3/layout/HorizontalOrganizationChart"/>
    <dgm:cxn modelId="{5CAF8755-8C48-4165-A06C-AF2936559F16}" type="presOf" srcId="{93CB6030-FE2B-4C8D-9A03-AFC8513A8B0D}" destId="{691AC8B4-D109-4D53-9447-28F811F88AB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90BC7885-B158-4643-924D-77749A7E0239}" type="presOf" srcId="{9C27BF57-5642-45F9-ADDE-36BAF10199CA}" destId="{AF36AD92-4CEB-44A9-B23F-14F2E8517AFC}" srcOrd="1" destOrd="0" presId="urn:microsoft.com/office/officeart/2009/3/layout/HorizontalOrganizationChart"/>
    <dgm:cxn modelId="{6C838190-5D69-4E34-8644-B198AC59D9AD}" type="presOf" srcId="{712BC70A-8997-4BC2-A616-F971BADEC816}" destId="{2FA0AD9E-3AB5-4DB8-B04E-75562C420DCE}" srcOrd="0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5B6BCCA2-63A2-4446-B232-34667ECF50CF}" type="presOf" srcId="{712BC70A-8997-4BC2-A616-F971BADEC816}" destId="{7E963C09-4C52-42FF-ABF7-417C51AE385B}" srcOrd="1" destOrd="0" presId="urn:microsoft.com/office/officeart/2009/3/layout/HorizontalOrganizationChart"/>
    <dgm:cxn modelId="{19EBC8A3-358D-40BB-89D7-E5EC0C085A59}" srcId="{1E2B96DF-C8F7-4710-94C9-021040CDCAF0}" destId="{712BC70A-8997-4BC2-A616-F971BADEC816}" srcOrd="0" destOrd="0" parTransId="{ED583771-7FF8-4203-B5E1-33F1EA3B8F98}" sibTransId="{87347C56-86DE-41CB-A364-2ABAA97D1CED}"/>
    <dgm:cxn modelId="{C9505CA8-DD70-46F3-8B39-C1D5AC933E67}" type="presOf" srcId="{EF67EC37-582E-42DE-85DD-84CEA6D9029A}" destId="{0F4F5C90-3D6E-417F-AFEA-F074A7FC60A2}" srcOrd="0" destOrd="0" presId="urn:microsoft.com/office/officeart/2009/3/layout/HorizontalOrganizationChart"/>
    <dgm:cxn modelId="{7D8F92B3-CB52-4E05-9C35-0F57B4A050F6}" type="presOf" srcId="{BEAD7F18-9D70-47C4-B74B-2CC9267C6655}" destId="{BD21C99C-0E69-4BCA-9DE5-CEC6B2FE235D}" srcOrd="0" destOrd="0" presId="urn:microsoft.com/office/officeart/2009/3/layout/HorizontalOrganizationChart"/>
    <dgm:cxn modelId="{2AC301B6-4DAE-4AB7-BA2D-2D5A33DB36F5}" srcId="{1E2B96DF-C8F7-4710-94C9-021040CDCAF0}" destId="{B36217E8-ED9C-4121-A3BA-98090AA6578C}" srcOrd="1" destOrd="0" parTransId="{EF67EC37-582E-42DE-85DD-84CEA6D9029A}" sibTransId="{24F6CD30-AF3E-4EAB-B17F-A48EDFCFB6CF}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2D4DB7CD-F3D9-4663-9625-12702CE505C2}" type="presOf" srcId="{61BEF823-7887-44F2-A9B4-7496725CE51D}" destId="{2CBFC28B-8483-42B5-B95A-6F64573257F8}" srcOrd="0" destOrd="0" presId="urn:microsoft.com/office/officeart/2009/3/layout/HorizontalOrganizationChart"/>
    <dgm:cxn modelId="{50CBFDD3-AB7B-4775-B57E-A3417892ECD4}" type="presOf" srcId="{9C27BF57-5642-45F9-ADDE-36BAF10199CA}" destId="{02FEBE96-BF66-4A6B-8705-12A39555EE1D}" srcOrd="0" destOrd="0" presId="urn:microsoft.com/office/officeart/2009/3/layout/HorizontalOrganizationChart"/>
    <dgm:cxn modelId="{3B38F0D7-5299-493B-9CCC-5435771AD795}" type="presOf" srcId="{8AB8D18C-9A54-48D6-8397-2C90635861A4}" destId="{5419FC4F-662A-410C-A6C5-E31764A42276}" srcOrd="0" destOrd="0" presId="urn:microsoft.com/office/officeart/2009/3/layout/HorizontalOrganizationChart"/>
    <dgm:cxn modelId="{B0DB40D8-AD9F-4203-A095-D723226E3429}" type="presOf" srcId="{B36217E8-ED9C-4121-A3BA-98090AA6578C}" destId="{9D67314C-814A-4185-A8E6-31FB4612C274}" srcOrd="1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7B7E18FA-AE7E-4EF6-B469-AB7EC33DC258}" type="presOf" srcId="{5477B633-83C1-4A5C-9A25-2AAFFBB80979}" destId="{6868237B-ECF1-4D83-9D93-A8EFB589BDFC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A817EAF8-AD26-4980-9C8A-F152E38B8308}" type="presParOf" srcId="{3F0E047A-397B-41EE-B3B1-AE7B8E6DF03B}" destId="{86898915-B776-44A4-B137-02AF2122E3F3}" srcOrd="0" destOrd="0" presId="urn:microsoft.com/office/officeart/2009/3/layout/HorizontalOrganizationChart"/>
    <dgm:cxn modelId="{8E059BC9-0F50-40FA-A511-49DE46EC5D6F}" type="presParOf" srcId="{3F0E047A-397B-41EE-B3B1-AE7B8E6DF03B}" destId="{C4632ADB-6461-4046-9FD3-B5FE3D8E0257}" srcOrd="1" destOrd="0" presId="urn:microsoft.com/office/officeart/2009/3/layout/HorizontalOrganizationChart"/>
    <dgm:cxn modelId="{1422A09F-5079-4E54-B7FD-B9DA6D9C46CE}" type="presParOf" srcId="{C4632ADB-6461-4046-9FD3-B5FE3D8E0257}" destId="{740DA49B-C9BF-43E3-B76E-7B7334F9D1B0}" srcOrd="0" destOrd="0" presId="urn:microsoft.com/office/officeart/2009/3/layout/HorizontalOrganizationChart"/>
    <dgm:cxn modelId="{3257DCA7-2FDC-4ECE-8D2B-4C2D02C3B8BC}" type="presParOf" srcId="{740DA49B-C9BF-43E3-B76E-7B7334F9D1B0}" destId="{2FA0AD9E-3AB5-4DB8-B04E-75562C420DCE}" srcOrd="0" destOrd="0" presId="urn:microsoft.com/office/officeart/2009/3/layout/HorizontalOrganizationChart"/>
    <dgm:cxn modelId="{50E9E2FF-C568-4FA8-AD66-99BC1E566C33}" type="presParOf" srcId="{740DA49B-C9BF-43E3-B76E-7B7334F9D1B0}" destId="{7E963C09-4C52-42FF-ABF7-417C51AE385B}" srcOrd="1" destOrd="0" presId="urn:microsoft.com/office/officeart/2009/3/layout/HorizontalOrganizationChart"/>
    <dgm:cxn modelId="{384641CF-58D6-4520-BC6C-81FE35859194}" type="presParOf" srcId="{C4632ADB-6461-4046-9FD3-B5FE3D8E0257}" destId="{3D526BE0-FE8F-4296-8217-2A6254C5D1D9}" srcOrd="1" destOrd="0" presId="urn:microsoft.com/office/officeart/2009/3/layout/HorizontalOrganizationChart"/>
    <dgm:cxn modelId="{A7D49850-1D80-4E80-B49F-F106F50A8FE1}" type="presParOf" srcId="{C4632ADB-6461-4046-9FD3-B5FE3D8E0257}" destId="{6A04A3A6-D0CA-4B11-92A6-57E637E06E81}" srcOrd="2" destOrd="0" presId="urn:microsoft.com/office/officeart/2009/3/layout/HorizontalOrganizationChart"/>
    <dgm:cxn modelId="{BBEBB9B0-968F-45DF-BB7D-5AF3AF89B33F}" type="presParOf" srcId="{3F0E047A-397B-41EE-B3B1-AE7B8E6DF03B}" destId="{0F4F5C90-3D6E-417F-AFEA-F074A7FC60A2}" srcOrd="2" destOrd="0" presId="urn:microsoft.com/office/officeart/2009/3/layout/HorizontalOrganizationChart"/>
    <dgm:cxn modelId="{66228E76-C6B5-44F3-9B13-158CD8EA2BD7}" type="presParOf" srcId="{3F0E047A-397B-41EE-B3B1-AE7B8E6DF03B}" destId="{F577AC77-1E20-48D4-8F71-69F03C97537F}" srcOrd="3" destOrd="0" presId="urn:microsoft.com/office/officeart/2009/3/layout/HorizontalOrganizationChart"/>
    <dgm:cxn modelId="{EDC69FBF-2064-4B1E-A961-0462BED0ACC0}" type="presParOf" srcId="{F577AC77-1E20-48D4-8F71-69F03C97537F}" destId="{56724DC4-3A22-4183-95A2-2E918198B908}" srcOrd="0" destOrd="0" presId="urn:microsoft.com/office/officeart/2009/3/layout/HorizontalOrganizationChart"/>
    <dgm:cxn modelId="{6868FF4B-9047-4323-8A45-8D7C523AB451}" type="presParOf" srcId="{56724DC4-3A22-4183-95A2-2E918198B908}" destId="{89FC3DAB-08E8-46DC-ADC7-FECF1586FBC6}" srcOrd="0" destOrd="0" presId="urn:microsoft.com/office/officeart/2009/3/layout/HorizontalOrganizationChart"/>
    <dgm:cxn modelId="{D24DEC38-E478-49CF-9F8E-4CF47709BE67}" type="presParOf" srcId="{56724DC4-3A22-4183-95A2-2E918198B908}" destId="{9D67314C-814A-4185-A8E6-31FB4612C274}" srcOrd="1" destOrd="0" presId="urn:microsoft.com/office/officeart/2009/3/layout/HorizontalOrganizationChart"/>
    <dgm:cxn modelId="{AA97C0DE-DEE9-4E7E-87A5-CEB8675572D7}" type="presParOf" srcId="{F577AC77-1E20-48D4-8F71-69F03C97537F}" destId="{7AE7B3CA-1E7A-4E3D-81D0-4743F3CF1061}" srcOrd="1" destOrd="0" presId="urn:microsoft.com/office/officeart/2009/3/layout/HorizontalOrganizationChart"/>
    <dgm:cxn modelId="{DF98BF07-28FB-4D88-905E-6FFCA5F1779E}" type="presParOf" srcId="{F577AC77-1E20-48D4-8F71-69F03C97537F}" destId="{292A0DEB-2589-4C8D-B00F-B1A9E2403146}" srcOrd="2" destOrd="0" presId="urn:microsoft.com/office/officeart/2009/3/layout/HorizontalOrganizationChart"/>
    <dgm:cxn modelId="{6B588BC0-D239-45CD-8020-A82237251F96}" type="presParOf" srcId="{3F0E047A-397B-41EE-B3B1-AE7B8E6DF03B}" destId="{35E4B09C-5D3B-4EF5-8989-81212703F1AA}" srcOrd="4" destOrd="0" presId="urn:microsoft.com/office/officeart/2009/3/layout/HorizontalOrganizationChart"/>
    <dgm:cxn modelId="{1E2D6FDE-11F8-48E3-AD28-78282D887EBD}" type="presParOf" srcId="{3F0E047A-397B-41EE-B3B1-AE7B8E6DF03B}" destId="{6B7B024F-BDD9-4093-B96C-AA46912C611D}" srcOrd="5" destOrd="0" presId="urn:microsoft.com/office/officeart/2009/3/layout/HorizontalOrganizationChart"/>
    <dgm:cxn modelId="{B998B791-B7C9-4E00-9933-DAD4F9A7EF00}" type="presParOf" srcId="{6B7B024F-BDD9-4093-B96C-AA46912C611D}" destId="{38E2508A-8890-47C6-B0FF-7F8E20443717}" srcOrd="0" destOrd="0" presId="urn:microsoft.com/office/officeart/2009/3/layout/HorizontalOrganizationChart"/>
    <dgm:cxn modelId="{67B2F4A5-7C5E-4DE2-BAB8-17DE7C837C35}" type="presParOf" srcId="{38E2508A-8890-47C6-B0FF-7F8E20443717}" destId="{438B3C3A-F5B5-458A-B717-FE4EF2644E49}" srcOrd="0" destOrd="0" presId="urn:microsoft.com/office/officeart/2009/3/layout/HorizontalOrganizationChart"/>
    <dgm:cxn modelId="{3402B8EC-3EC8-42B4-8217-A79A92540E40}" type="presParOf" srcId="{38E2508A-8890-47C6-B0FF-7F8E20443717}" destId="{3B17195F-1CEB-4FE0-8BB9-FD6850425DFC}" srcOrd="1" destOrd="0" presId="urn:microsoft.com/office/officeart/2009/3/layout/HorizontalOrganizationChart"/>
    <dgm:cxn modelId="{DC37D99B-2523-4A17-8EF4-C852E124BBBA}" type="presParOf" srcId="{6B7B024F-BDD9-4093-B96C-AA46912C611D}" destId="{130F1500-02F7-4155-A785-3208F04420BC}" srcOrd="1" destOrd="0" presId="urn:microsoft.com/office/officeart/2009/3/layout/HorizontalOrganizationChart"/>
    <dgm:cxn modelId="{BD3D3108-0A64-468E-80EB-B019C85C227E}" type="presParOf" srcId="{6B7B024F-BDD9-4093-B96C-AA46912C611D}" destId="{DDDD2DA9-1F58-4D31-A933-09E0D88E2FCB}" srcOrd="2" destOrd="0" presId="urn:microsoft.com/office/officeart/2009/3/layout/HorizontalOrganizationChart"/>
    <dgm:cxn modelId="{01C8AA0A-5D1E-4C32-9808-E2CF7177FEDB}" type="presParOf" srcId="{3F0E047A-397B-41EE-B3B1-AE7B8E6DF03B}" destId="{26BF5790-75B3-44DE-87DB-FD391246C8D0}" srcOrd="6" destOrd="0" presId="urn:microsoft.com/office/officeart/2009/3/layout/HorizontalOrganizationChart"/>
    <dgm:cxn modelId="{13332DEA-CA79-4105-BC89-109B56363C33}" type="presParOf" srcId="{3F0E047A-397B-41EE-B3B1-AE7B8E6DF03B}" destId="{0AFB06E0-4B79-4A64-8B1C-3ED9E9E4FDB8}" srcOrd="7" destOrd="0" presId="urn:microsoft.com/office/officeart/2009/3/layout/HorizontalOrganizationChart"/>
    <dgm:cxn modelId="{31F73007-652A-4E5F-B628-BAA0F1F18CB8}" type="presParOf" srcId="{0AFB06E0-4B79-4A64-8B1C-3ED9E9E4FDB8}" destId="{41575259-EC0D-4E27-A00C-65BAB1FC0454}" srcOrd="0" destOrd="0" presId="urn:microsoft.com/office/officeart/2009/3/layout/HorizontalOrganizationChart"/>
    <dgm:cxn modelId="{9D0F3098-37F6-46E3-98C2-CF652909CAE5}" type="presParOf" srcId="{41575259-EC0D-4E27-A00C-65BAB1FC0454}" destId="{D3C09B77-E311-4CB9-9334-80D702918BCF}" srcOrd="0" destOrd="0" presId="urn:microsoft.com/office/officeart/2009/3/layout/HorizontalOrganizationChart"/>
    <dgm:cxn modelId="{6EB86041-611D-4CB9-90BD-5F3FF19EE6A6}" type="presParOf" srcId="{41575259-EC0D-4E27-A00C-65BAB1FC0454}" destId="{0106C0A9-6AD2-4371-8B3A-2D4A7D38DE6F}" srcOrd="1" destOrd="0" presId="urn:microsoft.com/office/officeart/2009/3/layout/HorizontalOrganizationChart"/>
    <dgm:cxn modelId="{15C6ACEA-2BE1-48F6-B88F-F3EE1FE6BF84}" type="presParOf" srcId="{0AFB06E0-4B79-4A64-8B1C-3ED9E9E4FDB8}" destId="{2ED4609E-678F-4AD5-BDD9-24B8821EB45C}" srcOrd="1" destOrd="0" presId="urn:microsoft.com/office/officeart/2009/3/layout/HorizontalOrganizationChart"/>
    <dgm:cxn modelId="{FE88F467-DB62-49D2-93A9-E352EC4EA619}" type="presParOf" srcId="{0AFB06E0-4B79-4A64-8B1C-3ED9E9E4FDB8}" destId="{8EC803CB-56E5-4EF7-BE31-23889185093D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A3834749-B618-4A89-BEF0-D8E285022A82}" type="presParOf" srcId="{F046CAEF-04A7-4F30-B363-EF8DD44A889C}" destId="{6868237B-ECF1-4D83-9D93-A8EFB589BDFC}" srcOrd="0" destOrd="0" presId="urn:microsoft.com/office/officeart/2009/3/layout/HorizontalOrganizationChart"/>
    <dgm:cxn modelId="{BA663D49-1EDF-487A-BF3B-8B55A0E9CE43}" type="presParOf" srcId="{F046CAEF-04A7-4F30-B363-EF8DD44A889C}" destId="{C4DD759D-B85C-4E37-81F0-D099697DC628}" srcOrd="1" destOrd="0" presId="urn:microsoft.com/office/officeart/2009/3/layout/HorizontalOrganizationChart"/>
    <dgm:cxn modelId="{6DD85D84-C7E4-4F99-B5F8-20BB752A28FA}" type="presParOf" srcId="{C4DD759D-B85C-4E37-81F0-D099697DC628}" destId="{D8AA753C-2B97-4216-91F3-54A3D3F9DFDE}" srcOrd="0" destOrd="0" presId="urn:microsoft.com/office/officeart/2009/3/layout/HorizontalOrganizationChart"/>
    <dgm:cxn modelId="{CFA64475-9E16-4434-A041-DBC97A2B24C1}" type="presParOf" srcId="{D8AA753C-2B97-4216-91F3-54A3D3F9DFDE}" destId="{02FEBE96-BF66-4A6B-8705-12A39555EE1D}" srcOrd="0" destOrd="0" presId="urn:microsoft.com/office/officeart/2009/3/layout/HorizontalOrganizationChart"/>
    <dgm:cxn modelId="{07E57780-B39C-4C60-93D0-F79EDF743479}" type="presParOf" srcId="{D8AA753C-2B97-4216-91F3-54A3D3F9DFDE}" destId="{AF36AD92-4CEB-44A9-B23F-14F2E8517AFC}" srcOrd="1" destOrd="0" presId="urn:microsoft.com/office/officeart/2009/3/layout/HorizontalOrganizationChart"/>
    <dgm:cxn modelId="{973BA3F3-94B0-48C6-A080-EF80339039A2}" type="presParOf" srcId="{C4DD759D-B85C-4E37-81F0-D099697DC628}" destId="{832960E9-9D57-4DDB-84EF-C8C8792131BB}" srcOrd="1" destOrd="0" presId="urn:microsoft.com/office/officeart/2009/3/layout/HorizontalOrganizationChart"/>
    <dgm:cxn modelId="{5A91F6D9-A9FD-46BB-BA7F-9CDD977415D6}" type="presParOf" srcId="{C4DD759D-B85C-4E37-81F0-D099697DC628}" destId="{20169F86-CDB1-401F-969C-7F0ADF013B9A}" srcOrd="2" destOrd="0" presId="urn:microsoft.com/office/officeart/2009/3/layout/HorizontalOrganizationChart"/>
    <dgm:cxn modelId="{052F3B06-B020-40E7-B03B-CBE72DCC8789}" type="presParOf" srcId="{F046CAEF-04A7-4F30-B363-EF8DD44A889C}" destId="{6916DF9E-7D4C-4D1D-BD8C-167F84D52D87}" srcOrd="2" destOrd="0" presId="urn:microsoft.com/office/officeart/2009/3/layout/HorizontalOrganizationChart"/>
    <dgm:cxn modelId="{FB894641-88AB-4286-8334-F0CEC3917208}" type="presParOf" srcId="{F046CAEF-04A7-4F30-B363-EF8DD44A889C}" destId="{FB86C07E-7C7A-4A1E-94AD-AAD8569C5936}" srcOrd="3" destOrd="0" presId="urn:microsoft.com/office/officeart/2009/3/layout/HorizontalOrganizationChart"/>
    <dgm:cxn modelId="{B0B4312E-8BF5-415B-872C-DF563A2FBB57}" type="presParOf" srcId="{FB86C07E-7C7A-4A1E-94AD-AAD8569C5936}" destId="{7E162DB8-2696-42E8-9454-FBFF646E8684}" srcOrd="0" destOrd="0" presId="urn:microsoft.com/office/officeart/2009/3/layout/HorizontalOrganizationChart"/>
    <dgm:cxn modelId="{E0E077D3-C84A-432B-8F7A-870311A1DDE3}" type="presParOf" srcId="{7E162DB8-2696-42E8-9454-FBFF646E8684}" destId="{5419FC4F-662A-410C-A6C5-E31764A42276}" srcOrd="0" destOrd="0" presId="urn:microsoft.com/office/officeart/2009/3/layout/HorizontalOrganizationChart"/>
    <dgm:cxn modelId="{1FA137BF-667D-4F9B-A99B-0CCD3028A19B}" type="presParOf" srcId="{7E162DB8-2696-42E8-9454-FBFF646E8684}" destId="{A4221D4D-73B1-45CD-81A9-338DA8807A28}" srcOrd="1" destOrd="0" presId="urn:microsoft.com/office/officeart/2009/3/layout/HorizontalOrganizationChart"/>
    <dgm:cxn modelId="{861E87EF-F30F-4E5A-8BDF-A01708AC76FE}" type="presParOf" srcId="{FB86C07E-7C7A-4A1E-94AD-AAD8569C5936}" destId="{DDF08238-B63C-4177-8599-232CFECA47A3}" srcOrd="1" destOrd="0" presId="urn:microsoft.com/office/officeart/2009/3/layout/HorizontalOrganizationChart"/>
    <dgm:cxn modelId="{4CF86F5F-E779-40C9-8E71-E274FE9FB7A6}" type="presParOf" srcId="{FB86C07E-7C7A-4A1E-94AD-AAD8569C5936}" destId="{27875B13-50CF-4D90-8EB1-DAA7C3AE9CF4}" srcOrd="2" destOrd="0" presId="urn:microsoft.com/office/officeart/2009/3/layout/HorizontalOrganizationChart"/>
    <dgm:cxn modelId="{BECE6E49-B26B-442F-BA45-5914C22AA9CE}" type="presParOf" srcId="{F046CAEF-04A7-4F30-B363-EF8DD44A889C}" destId="{691AC8B4-D109-4D53-9447-28F811F88AB1}" srcOrd="4" destOrd="0" presId="urn:microsoft.com/office/officeart/2009/3/layout/HorizontalOrganizationChart"/>
    <dgm:cxn modelId="{EA21FAC9-5497-4F1A-BE57-5A11B3A3F684}" type="presParOf" srcId="{F046CAEF-04A7-4F30-B363-EF8DD44A889C}" destId="{878122ED-E74F-41E6-A466-1B2B27E1ED9B}" srcOrd="5" destOrd="0" presId="urn:microsoft.com/office/officeart/2009/3/layout/HorizontalOrganizationChart"/>
    <dgm:cxn modelId="{934925FC-0383-4849-B406-197276B8FFBB}" type="presParOf" srcId="{878122ED-E74F-41E6-A466-1B2B27E1ED9B}" destId="{97A75FD4-6E15-425D-A2BE-08AFE4EE99B6}" srcOrd="0" destOrd="0" presId="urn:microsoft.com/office/officeart/2009/3/layout/HorizontalOrganizationChart"/>
    <dgm:cxn modelId="{E53B1CF1-498D-4F2C-B813-C8094F25B134}" type="presParOf" srcId="{97A75FD4-6E15-425D-A2BE-08AFE4EE99B6}" destId="{70DC9958-DF63-4E82-B753-707EC723CEA5}" srcOrd="0" destOrd="0" presId="urn:microsoft.com/office/officeart/2009/3/layout/HorizontalOrganizationChart"/>
    <dgm:cxn modelId="{B739BABA-7138-4E4B-BE83-CA4E50F96C17}" type="presParOf" srcId="{97A75FD4-6E15-425D-A2BE-08AFE4EE99B6}" destId="{D2F08176-B185-4425-8638-41A085834B4C}" srcOrd="1" destOrd="0" presId="urn:microsoft.com/office/officeart/2009/3/layout/HorizontalOrganizationChart"/>
    <dgm:cxn modelId="{66F54346-38E3-4F9F-A182-D86911D04E6F}" type="presParOf" srcId="{878122ED-E74F-41E6-A466-1B2B27E1ED9B}" destId="{0D1F774E-054E-4F1F-8BF6-8D5F1F61E2D4}" srcOrd="1" destOrd="0" presId="urn:microsoft.com/office/officeart/2009/3/layout/HorizontalOrganizationChart"/>
    <dgm:cxn modelId="{B6C1C1C7-9486-4082-B919-32E3AFE06C58}" type="presParOf" srcId="{878122ED-E74F-41E6-A466-1B2B27E1ED9B}" destId="{4BB39919-FF8F-430A-9FC4-204BD4E5D10B}" srcOrd="2" destOrd="0" presId="urn:microsoft.com/office/officeart/2009/3/layout/HorizontalOrganizationChart"/>
    <dgm:cxn modelId="{F1D7C028-5BBB-48B4-95EF-0715395C944C}" type="presParOf" srcId="{F046CAEF-04A7-4F30-B363-EF8DD44A889C}" destId="{BD21C99C-0E69-4BCA-9DE5-CEC6B2FE235D}" srcOrd="6" destOrd="0" presId="urn:microsoft.com/office/officeart/2009/3/layout/HorizontalOrganizationChart"/>
    <dgm:cxn modelId="{8618F23F-2437-4006-8BF3-D5B9B2548DE1}" type="presParOf" srcId="{F046CAEF-04A7-4F30-B363-EF8DD44A889C}" destId="{A447E9B3-80C9-4919-9F04-6A79ABE5792D}" srcOrd="7" destOrd="0" presId="urn:microsoft.com/office/officeart/2009/3/layout/HorizontalOrganizationChart"/>
    <dgm:cxn modelId="{C9479DCF-2007-40DA-BDD2-60155F7029C8}" type="presParOf" srcId="{A447E9B3-80C9-4919-9F04-6A79ABE5792D}" destId="{FA04D14F-210E-48BF-87FA-609D5250115B}" srcOrd="0" destOrd="0" presId="urn:microsoft.com/office/officeart/2009/3/layout/HorizontalOrganizationChart"/>
    <dgm:cxn modelId="{EA0FE847-CF98-4319-955D-A43A860C8E6E}" type="presParOf" srcId="{FA04D14F-210E-48BF-87FA-609D5250115B}" destId="{2CBFC28B-8483-42B5-B95A-6F64573257F8}" srcOrd="0" destOrd="0" presId="urn:microsoft.com/office/officeart/2009/3/layout/HorizontalOrganizationChart"/>
    <dgm:cxn modelId="{B0A11DDD-1F44-46F6-B716-5843396942C0}" type="presParOf" srcId="{FA04D14F-210E-48BF-87FA-609D5250115B}" destId="{639230E7-3B86-4300-8E4F-863EB106C8BD}" srcOrd="1" destOrd="0" presId="urn:microsoft.com/office/officeart/2009/3/layout/HorizontalOrganizationChart"/>
    <dgm:cxn modelId="{85D0CDB5-15E1-45A4-B495-91D2A1C52E63}" type="presParOf" srcId="{A447E9B3-80C9-4919-9F04-6A79ABE5792D}" destId="{0D086E31-4A8A-44AA-8548-387F01E429FF}" srcOrd="1" destOrd="0" presId="urn:microsoft.com/office/officeart/2009/3/layout/HorizontalOrganizationChart"/>
    <dgm:cxn modelId="{A8F59600-509B-4945-9143-22670C2D685A}" type="presParOf" srcId="{A447E9B3-80C9-4919-9F04-6A79ABE5792D}" destId="{F05581C1-62A9-4CC0-BF83-34B92461FA21}" srcOrd="2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B84F2D9F-4D71-4F77-8B24-6C8AA8F05A3D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2FD23C87-2570-4379-B1AD-1E5FA6B029D2}" type="parTrans" cxnId="{DF1014B5-28A6-4C24-9276-7730559C5A75}">
      <dgm:prSet/>
      <dgm:spPr/>
      <dgm:t>
        <a:bodyPr/>
        <a:lstStyle/>
        <a:p>
          <a:pPr latinLnBrk="1"/>
          <a:endParaRPr lang="ko-KR" altLang="en-US"/>
        </a:p>
      </dgm:t>
    </dgm:pt>
    <dgm:pt modelId="{6E0A3DAB-2ED2-4F48-8C82-3F34EC1DBEBD}" type="sibTrans" cxnId="{DF1014B5-28A6-4C24-9276-7730559C5A75}">
      <dgm:prSet/>
      <dgm:spPr/>
      <dgm:t>
        <a:bodyPr/>
        <a:lstStyle/>
        <a:p>
          <a:pPr latinLnBrk="1"/>
          <a:endParaRPr lang="ko-KR" altLang="en-US"/>
        </a:p>
      </dgm:t>
    </dgm:pt>
    <dgm:pt modelId="{E1AA5BC9-4F03-48BF-960B-A2814EA22409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AA1B68BC-6E55-43F4-859E-EB5142A4EA7B}" type="parTrans" cxnId="{323A0744-339A-480F-8592-A8506F744B79}">
      <dgm:prSet/>
      <dgm:spPr/>
      <dgm:t>
        <a:bodyPr/>
        <a:lstStyle/>
        <a:p>
          <a:pPr latinLnBrk="1"/>
          <a:endParaRPr lang="ko-KR" altLang="en-US"/>
        </a:p>
      </dgm:t>
    </dgm:pt>
    <dgm:pt modelId="{291B3DF1-E91B-4A46-92E2-9C562878507F}" type="sibTrans" cxnId="{323A0744-339A-480F-8592-A8506F744B79}">
      <dgm:prSet/>
      <dgm:spPr/>
      <dgm:t>
        <a:bodyPr/>
        <a:lstStyle/>
        <a:p>
          <a:pPr latinLnBrk="1"/>
          <a:endParaRPr lang="ko-KR" altLang="en-US"/>
        </a:p>
      </dgm:t>
    </dgm:pt>
    <dgm:pt modelId="{CB7C0FD6-A0FF-49E7-8C4C-4F1597E83B2D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EFC1EE5E-2DC0-4152-AF64-304EEBCF0336}" type="parTrans" cxnId="{0EB58480-0818-424F-A657-7658E36A974A}">
      <dgm:prSet/>
      <dgm:spPr/>
      <dgm:t>
        <a:bodyPr/>
        <a:lstStyle/>
        <a:p>
          <a:pPr latinLnBrk="1"/>
          <a:endParaRPr lang="ko-KR" altLang="en-US"/>
        </a:p>
      </dgm:t>
    </dgm:pt>
    <dgm:pt modelId="{B74CBE59-C16B-4748-AB9B-5D2BBEA4A882}" type="sibTrans" cxnId="{0EB58480-0818-424F-A657-7658E36A974A}">
      <dgm:prSet/>
      <dgm:spPr/>
      <dgm:t>
        <a:bodyPr/>
        <a:lstStyle/>
        <a:p>
          <a:pPr latinLnBrk="1"/>
          <a:endParaRPr lang="ko-KR" altLang="en-US"/>
        </a:p>
      </dgm:t>
    </dgm:pt>
    <dgm:pt modelId="{2EEA69C4-DF47-4D7E-9A1A-88A1C877F37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5C5FC93C-42E6-4953-BB55-FD73C881F3F7}" type="parTrans" cxnId="{4651086B-7282-4F41-9C31-F870A78540EA}">
      <dgm:prSet/>
      <dgm:spPr/>
      <dgm:t>
        <a:bodyPr/>
        <a:lstStyle/>
        <a:p>
          <a:pPr latinLnBrk="1"/>
          <a:endParaRPr lang="ko-KR" altLang="en-US"/>
        </a:p>
      </dgm:t>
    </dgm:pt>
    <dgm:pt modelId="{775B8EE9-9121-451C-A739-43FD2F53430A}" type="sibTrans" cxnId="{4651086B-7282-4F41-9C31-F870A78540EA}">
      <dgm:prSet/>
      <dgm:spPr/>
      <dgm:t>
        <a:bodyPr/>
        <a:lstStyle/>
        <a:p>
          <a:pPr latinLnBrk="1"/>
          <a:endParaRPr lang="ko-KR" altLang="en-US"/>
        </a:p>
      </dgm:t>
    </dgm:pt>
    <dgm:pt modelId="{E9A469C6-FA0E-41BE-A24F-F611D0EB9CFF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F01AB060-A22B-4706-9FD4-095692067325}" type="parTrans" cxnId="{EE8D9030-92B1-4705-AD2D-1A875A8804CA}">
      <dgm:prSet/>
      <dgm:spPr/>
      <dgm:t>
        <a:bodyPr/>
        <a:lstStyle/>
        <a:p>
          <a:pPr latinLnBrk="1"/>
          <a:endParaRPr lang="ko-KR" altLang="en-US"/>
        </a:p>
      </dgm:t>
    </dgm:pt>
    <dgm:pt modelId="{287138E8-ED15-4784-A173-143FF345C45E}" type="sibTrans" cxnId="{EE8D9030-92B1-4705-AD2D-1A875A8804CA}">
      <dgm:prSet/>
      <dgm:spPr/>
      <dgm:t>
        <a:bodyPr/>
        <a:lstStyle/>
        <a:p>
          <a:pPr latinLnBrk="1"/>
          <a:endParaRPr lang="ko-KR" altLang="en-US"/>
        </a:p>
      </dgm:t>
    </dgm:pt>
    <dgm:pt modelId="{90C9CAC0-7AD2-4352-8DF1-28E1AB76731B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4349B35D-1532-434F-BE63-22EED5EF8447}" type="parTrans" cxnId="{AB811A49-0E6D-47F7-AA21-8B9D7F4741A4}">
      <dgm:prSet/>
      <dgm:spPr/>
      <dgm:t>
        <a:bodyPr/>
        <a:lstStyle/>
        <a:p>
          <a:pPr latinLnBrk="1"/>
          <a:endParaRPr lang="ko-KR" altLang="en-US"/>
        </a:p>
      </dgm:t>
    </dgm:pt>
    <dgm:pt modelId="{F54DA8F1-ABE5-43E3-AED5-379A1157F3E5}" type="sibTrans" cxnId="{AB811A49-0E6D-47F7-AA21-8B9D7F4741A4}">
      <dgm:prSet/>
      <dgm:spPr/>
      <dgm:t>
        <a:bodyPr/>
        <a:lstStyle/>
        <a:p>
          <a:pPr latinLnBrk="1"/>
          <a:endParaRPr lang="ko-KR" altLang="en-US"/>
        </a:p>
      </dgm:t>
    </dgm:pt>
    <dgm:pt modelId="{8DB1EC75-88E2-4BD9-A084-3E216F38E986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6D217394-523A-4EE1-BB6B-57D08E2ED4DD}" type="parTrans" cxnId="{9828BCE9-C412-4BE7-9669-7DA335040CC3}">
      <dgm:prSet/>
      <dgm:spPr/>
      <dgm:t>
        <a:bodyPr/>
        <a:lstStyle/>
        <a:p>
          <a:pPr latinLnBrk="1"/>
          <a:endParaRPr lang="ko-KR" altLang="en-US"/>
        </a:p>
      </dgm:t>
    </dgm:pt>
    <dgm:pt modelId="{6A752D3D-A746-4683-AE18-CEDAB81058DE}" type="sibTrans" cxnId="{9828BCE9-C412-4BE7-9669-7DA335040CC3}">
      <dgm:prSet/>
      <dgm:spPr/>
      <dgm:t>
        <a:bodyPr/>
        <a:lstStyle/>
        <a:p>
          <a:pPr latinLnBrk="1"/>
          <a:endParaRPr lang="ko-KR" altLang="en-US"/>
        </a:p>
      </dgm:t>
    </dgm:pt>
    <dgm:pt modelId="{FD4021E4-E004-49FF-8E88-8E70CCFDE525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1C19B5D-2A74-4B5A-87CE-5EF2E9773A48}" type="parTrans" cxnId="{4F0890EC-E05A-4E54-BD17-95C6F86A5DDF}">
      <dgm:prSet/>
      <dgm:spPr/>
      <dgm:t>
        <a:bodyPr/>
        <a:lstStyle/>
        <a:p>
          <a:pPr latinLnBrk="1"/>
          <a:endParaRPr lang="ko-KR" altLang="en-US"/>
        </a:p>
      </dgm:t>
    </dgm:pt>
    <dgm:pt modelId="{EF757752-5DC3-4364-8F5A-FCCE46F88F2B}" type="sibTrans" cxnId="{4F0890EC-E05A-4E54-BD17-95C6F86A5DDF}">
      <dgm:prSet/>
      <dgm:spPr/>
      <dgm:t>
        <a:bodyPr/>
        <a:lstStyle/>
        <a:p>
          <a:pPr latinLnBrk="1"/>
          <a:endParaRPr lang="ko-KR" altLang="en-US"/>
        </a:p>
      </dgm:t>
    </dgm:pt>
    <dgm:pt modelId="{DD89397A-A609-4F67-84CB-707D36561CF8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32D4636B-4A1E-495B-A576-A8908489CDDD}" type="parTrans" cxnId="{7E4975C2-D365-4762-B554-823ABC25CF05}">
      <dgm:prSet/>
      <dgm:spPr/>
      <dgm:t>
        <a:bodyPr/>
        <a:lstStyle/>
        <a:p>
          <a:pPr latinLnBrk="1"/>
          <a:endParaRPr lang="ko-KR" altLang="en-US"/>
        </a:p>
      </dgm:t>
    </dgm:pt>
    <dgm:pt modelId="{271F660B-7970-4D07-9F94-FDEEC6C9FE4F}" type="sibTrans" cxnId="{7E4975C2-D365-4762-B554-823ABC25CF05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AA545BD4-2291-4E65-96F5-E67B9FEAFC74}" type="pres">
      <dgm:prSet presAssocID="{2FD23C87-2570-4379-B1AD-1E5FA6B029D2}" presName="Name64" presStyleLbl="parChTrans1D3" presStyleIdx="0" presStyleCnt="9"/>
      <dgm:spPr/>
    </dgm:pt>
    <dgm:pt modelId="{56A11121-CDCC-4386-A9F2-D123C49468A0}" type="pres">
      <dgm:prSet presAssocID="{B84F2D9F-4D71-4F77-8B24-6C8AA8F05A3D}" presName="hierRoot2" presStyleCnt="0">
        <dgm:presLayoutVars>
          <dgm:hierBranch val="init"/>
        </dgm:presLayoutVars>
      </dgm:prSet>
      <dgm:spPr/>
    </dgm:pt>
    <dgm:pt modelId="{3202F2C4-5FBB-4251-AE55-5612DB808293}" type="pres">
      <dgm:prSet presAssocID="{B84F2D9F-4D71-4F77-8B24-6C8AA8F05A3D}" presName="rootComposite" presStyleCnt="0"/>
      <dgm:spPr/>
    </dgm:pt>
    <dgm:pt modelId="{FCFA2A2C-121E-46D6-B20D-3370BA8F8B55}" type="pres">
      <dgm:prSet presAssocID="{B84F2D9F-4D71-4F77-8B24-6C8AA8F05A3D}" presName="rootText" presStyleLbl="node3" presStyleIdx="0" presStyleCnt="9">
        <dgm:presLayoutVars>
          <dgm:chPref val="3"/>
        </dgm:presLayoutVars>
      </dgm:prSet>
      <dgm:spPr/>
    </dgm:pt>
    <dgm:pt modelId="{9972DB5E-B6B8-4BE8-81DE-9ACA295AAA48}" type="pres">
      <dgm:prSet presAssocID="{B84F2D9F-4D71-4F77-8B24-6C8AA8F05A3D}" presName="rootConnector" presStyleLbl="node3" presStyleIdx="0" presStyleCnt="9"/>
      <dgm:spPr/>
    </dgm:pt>
    <dgm:pt modelId="{666A9884-ED85-4070-A17E-430F0AA45FFB}" type="pres">
      <dgm:prSet presAssocID="{B84F2D9F-4D71-4F77-8B24-6C8AA8F05A3D}" presName="hierChild4" presStyleCnt="0"/>
      <dgm:spPr/>
    </dgm:pt>
    <dgm:pt modelId="{DDC131E6-FEAD-47AC-BBFE-FBFF9FFE5F2E}" type="pres">
      <dgm:prSet presAssocID="{B84F2D9F-4D71-4F77-8B24-6C8AA8F05A3D}" presName="hierChild5" presStyleCnt="0"/>
      <dgm:spPr/>
    </dgm:pt>
    <dgm:pt modelId="{69B3EBD7-8CC2-464F-BC9D-F22281C02B08}" type="pres">
      <dgm:prSet presAssocID="{AA1B68BC-6E55-43F4-859E-EB5142A4EA7B}" presName="Name64" presStyleLbl="parChTrans1D3" presStyleIdx="1" presStyleCnt="9"/>
      <dgm:spPr/>
    </dgm:pt>
    <dgm:pt modelId="{066B2BC0-7BEE-4BB5-8AFE-88325FA4FFB5}" type="pres">
      <dgm:prSet presAssocID="{E1AA5BC9-4F03-48BF-960B-A2814EA22409}" presName="hierRoot2" presStyleCnt="0">
        <dgm:presLayoutVars>
          <dgm:hierBranch val="init"/>
        </dgm:presLayoutVars>
      </dgm:prSet>
      <dgm:spPr/>
    </dgm:pt>
    <dgm:pt modelId="{77566219-8F5E-4848-9690-6F2E5EEDB99F}" type="pres">
      <dgm:prSet presAssocID="{E1AA5BC9-4F03-48BF-960B-A2814EA22409}" presName="rootComposite" presStyleCnt="0"/>
      <dgm:spPr/>
    </dgm:pt>
    <dgm:pt modelId="{CB23EA4E-4B72-4973-BBF5-C2911E75CFB8}" type="pres">
      <dgm:prSet presAssocID="{E1AA5BC9-4F03-48BF-960B-A2814EA22409}" presName="rootText" presStyleLbl="node3" presStyleIdx="1" presStyleCnt="9">
        <dgm:presLayoutVars>
          <dgm:chPref val="3"/>
        </dgm:presLayoutVars>
      </dgm:prSet>
      <dgm:spPr/>
    </dgm:pt>
    <dgm:pt modelId="{DBC6589A-3285-4993-947E-C067D0FE576F}" type="pres">
      <dgm:prSet presAssocID="{E1AA5BC9-4F03-48BF-960B-A2814EA22409}" presName="rootConnector" presStyleLbl="node3" presStyleIdx="1" presStyleCnt="9"/>
      <dgm:spPr/>
    </dgm:pt>
    <dgm:pt modelId="{B9D5768C-EB29-48A3-BBA7-39C6B7907AF3}" type="pres">
      <dgm:prSet presAssocID="{E1AA5BC9-4F03-48BF-960B-A2814EA22409}" presName="hierChild4" presStyleCnt="0"/>
      <dgm:spPr/>
    </dgm:pt>
    <dgm:pt modelId="{0934AC2C-DCA8-4EDA-B7F5-E2EBD833468B}" type="pres">
      <dgm:prSet presAssocID="{E1AA5BC9-4F03-48BF-960B-A2814EA22409}" presName="hierChild5" presStyleCnt="0"/>
      <dgm:spPr/>
    </dgm:pt>
    <dgm:pt modelId="{B0323315-E31D-4F0C-9793-A658A45149A7}" type="pres">
      <dgm:prSet presAssocID="{EFC1EE5E-2DC0-4152-AF64-304EEBCF0336}" presName="Name64" presStyleLbl="parChTrans1D3" presStyleIdx="2" presStyleCnt="9"/>
      <dgm:spPr/>
    </dgm:pt>
    <dgm:pt modelId="{078FF448-4555-40BA-8550-250440789AC5}" type="pres">
      <dgm:prSet presAssocID="{CB7C0FD6-A0FF-49E7-8C4C-4F1597E83B2D}" presName="hierRoot2" presStyleCnt="0">
        <dgm:presLayoutVars>
          <dgm:hierBranch val="init"/>
        </dgm:presLayoutVars>
      </dgm:prSet>
      <dgm:spPr/>
    </dgm:pt>
    <dgm:pt modelId="{392D34FD-DC67-4522-AC36-6B4D382E8B6C}" type="pres">
      <dgm:prSet presAssocID="{CB7C0FD6-A0FF-49E7-8C4C-4F1597E83B2D}" presName="rootComposite" presStyleCnt="0"/>
      <dgm:spPr/>
    </dgm:pt>
    <dgm:pt modelId="{7FE29961-1FEB-4926-8250-36F94581E509}" type="pres">
      <dgm:prSet presAssocID="{CB7C0FD6-A0FF-49E7-8C4C-4F1597E83B2D}" presName="rootText" presStyleLbl="node3" presStyleIdx="2" presStyleCnt="9">
        <dgm:presLayoutVars>
          <dgm:chPref val="3"/>
        </dgm:presLayoutVars>
      </dgm:prSet>
      <dgm:spPr/>
    </dgm:pt>
    <dgm:pt modelId="{9DFE82C0-1712-4B49-B7D8-B846C3B4CA9E}" type="pres">
      <dgm:prSet presAssocID="{CB7C0FD6-A0FF-49E7-8C4C-4F1597E83B2D}" presName="rootConnector" presStyleLbl="node3" presStyleIdx="2" presStyleCnt="9"/>
      <dgm:spPr/>
    </dgm:pt>
    <dgm:pt modelId="{160782E7-5C7C-4043-877B-B547BB8D1510}" type="pres">
      <dgm:prSet presAssocID="{CB7C0FD6-A0FF-49E7-8C4C-4F1597E83B2D}" presName="hierChild4" presStyleCnt="0"/>
      <dgm:spPr/>
    </dgm:pt>
    <dgm:pt modelId="{225F9580-0FF9-4F47-811D-B89F68FB6621}" type="pres">
      <dgm:prSet presAssocID="{CB7C0FD6-A0FF-49E7-8C4C-4F1597E83B2D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A21C0165-45E6-43F2-93F7-4642293062A8}" type="pres">
      <dgm:prSet presAssocID="{5C5FC93C-42E6-4953-BB55-FD73C881F3F7}" presName="Name64" presStyleLbl="parChTrans1D3" presStyleIdx="3" presStyleCnt="9"/>
      <dgm:spPr/>
    </dgm:pt>
    <dgm:pt modelId="{7C940C3F-4765-4D11-98D5-8C10585D6BC5}" type="pres">
      <dgm:prSet presAssocID="{2EEA69C4-DF47-4D7E-9A1A-88A1C877F37B}" presName="hierRoot2" presStyleCnt="0">
        <dgm:presLayoutVars>
          <dgm:hierBranch val="init"/>
        </dgm:presLayoutVars>
      </dgm:prSet>
      <dgm:spPr/>
    </dgm:pt>
    <dgm:pt modelId="{D2962DA3-C9A3-4BC0-B7DE-70A1E398A366}" type="pres">
      <dgm:prSet presAssocID="{2EEA69C4-DF47-4D7E-9A1A-88A1C877F37B}" presName="rootComposite" presStyleCnt="0"/>
      <dgm:spPr/>
    </dgm:pt>
    <dgm:pt modelId="{04AA6F57-DA09-470C-80C6-7F5736727C23}" type="pres">
      <dgm:prSet presAssocID="{2EEA69C4-DF47-4D7E-9A1A-88A1C877F37B}" presName="rootText" presStyleLbl="node3" presStyleIdx="3" presStyleCnt="9">
        <dgm:presLayoutVars>
          <dgm:chPref val="3"/>
        </dgm:presLayoutVars>
      </dgm:prSet>
      <dgm:spPr/>
    </dgm:pt>
    <dgm:pt modelId="{F5132F1C-39AC-4FD9-83D1-1AD46A457A63}" type="pres">
      <dgm:prSet presAssocID="{2EEA69C4-DF47-4D7E-9A1A-88A1C877F37B}" presName="rootConnector" presStyleLbl="node3" presStyleIdx="3" presStyleCnt="9"/>
      <dgm:spPr/>
    </dgm:pt>
    <dgm:pt modelId="{844893F1-983B-4EA7-90FC-0463CC717603}" type="pres">
      <dgm:prSet presAssocID="{2EEA69C4-DF47-4D7E-9A1A-88A1C877F37B}" presName="hierChild4" presStyleCnt="0"/>
      <dgm:spPr/>
    </dgm:pt>
    <dgm:pt modelId="{6BAD193D-FEEE-4412-B5D0-8F70338B7C02}" type="pres">
      <dgm:prSet presAssocID="{2EEA69C4-DF47-4D7E-9A1A-88A1C877F37B}" presName="hierChild5" presStyleCnt="0"/>
      <dgm:spPr/>
    </dgm:pt>
    <dgm:pt modelId="{9956CDCF-F142-4D6B-A330-365FF2A2A960}" type="pres">
      <dgm:prSet presAssocID="{F01AB060-A22B-4706-9FD4-095692067325}" presName="Name64" presStyleLbl="parChTrans1D3" presStyleIdx="4" presStyleCnt="9"/>
      <dgm:spPr/>
    </dgm:pt>
    <dgm:pt modelId="{E937EFDE-B70E-4738-A644-EFC36D15FA34}" type="pres">
      <dgm:prSet presAssocID="{E9A469C6-FA0E-41BE-A24F-F611D0EB9CFF}" presName="hierRoot2" presStyleCnt="0">
        <dgm:presLayoutVars>
          <dgm:hierBranch val="init"/>
        </dgm:presLayoutVars>
      </dgm:prSet>
      <dgm:spPr/>
    </dgm:pt>
    <dgm:pt modelId="{6F9AB601-E28E-43BE-A141-0884FEF695C8}" type="pres">
      <dgm:prSet presAssocID="{E9A469C6-FA0E-41BE-A24F-F611D0EB9CFF}" presName="rootComposite" presStyleCnt="0"/>
      <dgm:spPr/>
    </dgm:pt>
    <dgm:pt modelId="{FD11E9DA-8181-417E-8265-6AC023D398AC}" type="pres">
      <dgm:prSet presAssocID="{E9A469C6-FA0E-41BE-A24F-F611D0EB9CFF}" presName="rootText" presStyleLbl="node3" presStyleIdx="4" presStyleCnt="9">
        <dgm:presLayoutVars>
          <dgm:chPref val="3"/>
        </dgm:presLayoutVars>
      </dgm:prSet>
      <dgm:spPr/>
    </dgm:pt>
    <dgm:pt modelId="{50A72B97-8302-46B9-8455-FB24CB20D701}" type="pres">
      <dgm:prSet presAssocID="{E9A469C6-FA0E-41BE-A24F-F611D0EB9CFF}" presName="rootConnector" presStyleLbl="node3" presStyleIdx="4" presStyleCnt="9"/>
      <dgm:spPr/>
    </dgm:pt>
    <dgm:pt modelId="{41858896-DC06-4C83-8966-30CA12AA2745}" type="pres">
      <dgm:prSet presAssocID="{E9A469C6-FA0E-41BE-A24F-F611D0EB9CFF}" presName="hierChild4" presStyleCnt="0"/>
      <dgm:spPr/>
    </dgm:pt>
    <dgm:pt modelId="{86C8CB09-536F-462A-9AF6-979ACE57103C}" type="pres">
      <dgm:prSet presAssocID="{E9A469C6-FA0E-41BE-A24F-F611D0EB9CFF}" presName="hierChild5" presStyleCnt="0"/>
      <dgm:spPr/>
    </dgm:pt>
    <dgm:pt modelId="{CD07285A-160F-4FA5-A0CB-E06762594EA1}" type="pres">
      <dgm:prSet presAssocID="{4349B35D-1532-434F-BE63-22EED5EF8447}" presName="Name64" presStyleLbl="parChTrans1D3" presStyleIdx="5" presStyleCnt="9"/>
      <dgm:spPr/>
    </dgm:pt>
    <dgm:pt modelId="{A9823ED8-9483-4F96-85F9-857C01708498}" type="pres">
      <dgm:prSet presAssocID="{90C9CAC0-7AD2-4352-8DF1-28E1AB76731B}" presName="hierRoot2" presStyleCnt="0">
        <dgm:presLayoutVars>
          <dgm:hierBranch val="init"/>
        </dgm:presLayoutVars>
      </dgm:prSet>
      <dgm:spPr/>
    </dgm:pt>
    <dgm:pt modelId="{A4FD315E-D943-45CD-9221-4F23EF098CB4}" type="pres">
      <dgm:prSet presAssocID="{90C9CAC0-7AD2-4352-8DF1-28E1AB76731B}" presName="rootComposite" presStyleCnt="0"/>
      <dgm:spPr/>
    </dgm:pt>
    <dgm:pt modelId="{6440C7E3-47CA-4581-9FEA-19667877D66B}" type="pres">
      <dgm:prSet presAssocID="{90C9CAC0-7AD2-4352-8DF1-28E1AB76731B}" presName="rootText" presStyleLbl="node3" presStyleIdx="5" presStyleCnt="9">
        <dgm:presLayoutVars>
          <dgm:chPref val="3"/>
        </dgm:presLayoutVars>
      </dgm:prSet>
      <dgm:spPr/>
    </dgm:pt>
    <dgm:pt modelId="{86C62B28-5565-43D9-9FD8-C439493F5A9E}" type="pres">
      <dgm:prSet presAssocID="{90C9CAC0-7AD2-4352-8DF1-28E1AB76731B}" presName="rootConnector" presStyleLbl="node3" presStyleIdx="5" presStyleCnt="9"/>
      <dgm:spPr/>
    </dgm:pt>
    <dgm:pt modelId="{F39A1FCC-37D7-4908-94EF-7CF09583B61B}" type="pres">
      <dgm:prSet presAssocID="{90C9CAC0-7AD2-4352-8DF1-28E1AB76731B}" presName="hierChild4" presStyleCnt="0"/>
      <dgm:spPr/>
    </dgm:pt>
    <dgm:pt modelId="{61442554-1018-46C6-9155-8D4B29FDD840}" type="pres">
      <dgm:prSet presAssocID="{90C9CAC0-7AD2-4352-8DF1-28E1AB76731B}" presName="hierChild5" presStyleCnt="0"/>
      <dgm:spPr/>
    </dgm:pt>
    <dgm:pt modelId="{37729CF7-F11E-4336-B363-A19B644DD49A}" type="pres">
      <dgm:prSet presAssocID="{6D217394-523A-4EE1-BB6B-57D08E2ED4DD}" presName="Name64" presStyleLbl="parChTrans1D3" presStyleIdx="6" presStyleCnt="9"/>
      <dgm:spPr/>
    </dgm:pt>
    <dgm:pt modelId="{6A726EB0-CF6B-4418-A3AC-34CD0588E159}" type="pres">
      <dgm:prSet presAssocID="{8DB1EC75-88E2-4BD9-A084-3E216F38E986}" presName="hierRoot2" presStyleCnt="0">
        <dgm:presLayoutVars>
          <dgm:hierBranch val="init"/>
        </dgm:presLayoutVars>
      </dgm:prSet>
      <dgm:spPr/>
    </dgm:pt>
    <dgm:pt modelId="{3DC84AFC-05EE-4FE5-BC00-98AE7C2B7D9E}" type="pres">
      <dgm:prSet presAssocID="{8DB1EC75-88E2-4BD9-A084-3E216F38E986}" presName="rootComposite" presStyleCnt="0"/>
      <dgm:spPr/>
    </dgm:pt>
    <dgm:pt modelId="{F964E1D0-447C-433A-846D-7FD9D4F7D4A8}" type="pres">
      <dgm:prSet presAssocID="{8DB1EC75-88E2-4BD9-A084-3E216F38E986}" presName="rootText" presStyleLbl="node3" presStyleIdx="6" presStyleCnt="9">
        <dgm:presLayoutVars>
          <dgm:chPref val="3"/>
        </dgm:presLayoutVars>
      </dgm:prSet>
      <dgm:spPr/>
    </dgm:pt>
    <dgm:pt modelId="{F4339695-09EC-40C7-AF29-6213B4ACAF7F}" type="pres">
      <dgm:prSet presAssocID="{8DB1EC75-88E2-4BD9-A084-3E216F38E986}" presName="rootConnector" presStyleLbl="node3" presStyleIdx="6" presStyleCnt="9"/>
      <dgm:spPr/>
    </dgm:pt>
    <dgm:pt modelId="{3C435FA1-F9FB-4A01-98E0-9C64DABA1A50}" type="pres">
      <dgm:prSet presAssocID="{8DB1EC75-88E2-4BD9-A084-3E216F38E986}" presName="hierChild4" presStyleCnt="0"/>
      <dgm:spPr/>
    </dgm:pt>
    <dgm:pt modelId="{195E1839-40AF-4D9C-A71E-B5B3096AAD4C}" type="pres">
      <dgm:prSet presAssocID="{8DB1EC75-88E2-4BD9-A084-3E216F38E986}" presName="hierChild5" presStyleCnt="0"/>
      <dgm:spPr/>
    </dgm:pt>
    <dgm:pt modelId="{52F2E988-6ECA-48F5-AE92-D50F63E73304}" type="pres">
      <dgm:prSet presAssocID="{01C19B5D-2A74-4B5A-87CE-5EF2E9773A48}" presName="Name64" presStyleLbl="parChTrans1D3" presStyleIdx="7" presStyleCnt="9"/>
      <dgm:spPr/>
    </dgm:pt>
    <dgm:pt modelId="{5A18FF3C-ED34-4E0A-97A1-503A0E91FA15}" type="pres">
      <dgm:prSet presAssocID="{FD4021E4-E004-49FF-8E88-8E70CCFDE525}" presName="hierRoot2" presStyleCnt="0">
        <dgm:presLayoutVars>
          <dgm:hierBranch val="init"/>
        </dgm:presLayoutVars>
      </dgm:prSet>
      <dgm:spPr/>
    </dgm:pt>
    <dgm:pt modelId="{4848BD30-9691-4CB4-BF4E-AF33C61FEF56}" type="pres">
      <dgm:prSet presAssocID="{FD4021E4-E004-49FF-8E88-8E70CCFDE525}" presName="rootComposite" presStyleCnt="0"/>
      <dgm:spPr/>
    </dgm:pt>
    <dgm:pt modelId="{2893C20E-C1DA-4B6B-BFC2-505BD2E0412F}" type="pres">
      <dgm:prSet presAssocID="{FD4021E4-E004-49FF-8E88-8E70CCFDE525}" presName="rootText" presStyleLbl="node3" presStyleIdx="7" presStyleCnt="9">
        <dgm:presLayoutVars>
          <dgm:chPref val="3"/>
        </dgm:presLayoutVars>
      </dgm:prSet>
      <dgm:spPr/>
    </dgm:pt>
    <dgm:pt modelId="{C10D7662-7CEE-4DC6-9C26-34D5CF2268A0}" type="pres">
      <dgm:prSet presAssocID="{FD4021E4-E004-49FF-8E88-8E70CCFDE525}" presName="rootConnector" presStyleLbl="node3" presStyleIdx="7" presStyleCnt="9"/>
      <dgm:spPr/>
    </dgm:pt>
    <dgm:pt modelId="{E2BB3EBA-9002-4257-A74D-5CFC36B5D6D1}" type="pres">
      <dgm:prSet presAssocID="{FD4021E4-E004-49FF-8E88-8E70CCFDE525}" presName="hierChild4" presStyleCnt="0"/>
      <dgm:spPr/>
    </dgm:pt>
    <dgm:pt modelId="{9EF7C192-3925-4C44-BC87-D3ACCF797D76}" type="pres">
      <dgm:prSet presAssocID="{FD4021E4-E004-49FF-8E88-8E70CCFDE525}" presName="hierChild5" presStyleCnt="0"/>
      <dgm:spPr/>
    </dgm:pt>
    <dgm:pt modelId="{25802A85-C6E5-4244-949F-0E83A264130C}" type="pres">
      <dgm:prSet presAssocID="{32D4636B-4A1E-495B-A576-A8908489CDDD}" presName="Name64" presStyleLbl="parChTrans1D3" presStyleIdx="8" presStyleCnt="9"/>
      <dgm:spPr/>
    </dgm:pt>
    <dgm:pt modelId="{C418764C-9EEA-414F-84AB-24B92DD70820}" type="pres">
      <dgm:prSet presAssocID="{DD89397A-A609-4F67-84CB-707D36561CF8}" presName="hierRoot2" presStyleCnt="0">
        <dgm:presLayoutVars>
          <dgm:hierBranch val="init"/>
        </dgm:presLayoutVars>
      </dgm:prSet>
      <dgm:spPr/>
    </dgm:pt>
    <dgm:pt modelId="{815FB047-21D6-4166-8120-255C96A317AC}" type="pres">
      <dgm:prSet presAssocID="{DD89397A-A609-4F67-84CB-707D36561CF8}" presName="rootComposite" presStyleCnt="0"/>
      <dgm:spPr/>
    </dgm:pt>
    <dgm:pt modelId="{9F163AB8-95F9-483F-9932-552D804B149B}" type="pres">
      <dgm:prSet presAssocID="{DD89397A-A609-4F67-84CB-707D36561CF8}" presName="rootText" presStyleLbl="node3" presStyleIdx="8" presStyleCnt="9">
        <dgm:presLayoutVars>
          <dgm:chPref val="3"/>
        </dgm:presLayoutVars>
      </dgm:prSet>
      <dgm:spPr/>
    </dgm:pt>
    <dgm:pt modelId="{D454FE9E-625D-4922-8833-100B0D983B45}" type="pres">
      <dgm:prSet presAssocID="{DD89397A-A609-4F67-84CB-707D36561CF8}" presName="rootConnector" presStyleLbl="node3" presStyleIdx="8" presStyleCnt="9"/>
      <dgm:spPr/>
    </dgm:pt>
    <dgm:pt modelId="{605052B8-8511-4D5F-8E9E-7DB782ECBFBC}" type="pres">
      <dgm:prSet presAssocID="{DD89397A-A609-4F67-84CB-707D36561CF8}" presName="hierChild4" presStyleCnt="0"/>
      <dgm:spPr/>
    </dgm:pt>
    <dgm:pt modelId="{ECD46A56-7050-49A2-A2AC-7585BC61C36F}" type="pres">
      <dgm:prSet presAssocID="{DD89397A-A609-4F67-84CB-707D36561CF8}" presName="hierChild5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5BA25201-8C17-4E0A-A20A-F8C4839B6D9C}" type="presOf" srcId="{E1AA5BC9-4F03-48BF-960B-A2814EA22409}" destId="{CB23EA4E-4B72-4973-BBF5-C2911E75CFB8}" srcOrd="0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0981EA1D-3396-4A23-B655-ACEE39FA2143}" type="presOf" srcId="{90C9CAC0-7AD2-4352-8DF1-28E1AB76731B}" destId="{6440C7E3-47CA-4581-9FEA-19667877D66B}" srcOrd="0" destOrd="0" presId="urn:microsoft.com/office/officeart/2009/3/layout/HorizontalOrganizationChart"/>
    <dgm:cxn modelId="{E2F8F125-CD41-4C27-8F27-9E52DE7716FB}" type="presOf" srcId="{DD89397A-A609-4F67-84CB-707D36561CF8}" destId="{D454FE9E-625D-4922-8833-100B0D983B45}" srcOrd="1" destOrd="0" presId="urn:microsoft.com/office/officeart/2009/3/layout/HorizontalOrganizationChart"/>
    <dgm:cxn modelId="{8EFAF526-B7E8-447B-A8A4-36B84F52854B}" type="presOf" srcId="{DD89397A-A609-4F67-84CB-707D36561CF8}" destId="{9F163AB8-95F9-483F-9932-552D804B149B}" srcOrd="0" destOrd="0" presId="urn:microsoft.com/office/officeart/2009/3/layout/HorizontalOrganizationChart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EE8D9030-92B1-4705-AD2D-1A875A8804CA}" srcId="{FAA82B62-EB1F-4731-A9C8-B3BB4EFFBF42}" destId="{E9A469C6-FA0E-41BE-A24F-F611D0EB9CFF}" srcOrd="1" destOrd="0" parTransId="{F01AB060-A22B-4706-9FD4-095692067325}" sibTransId="{287138E8-ED15-4784-A173-143FF345C45E}"/>
    <dgm:cxn modelId="{4C204D42-1A23-4F57-8A7E-76249269EAC7}" type="presOf" srcId="{EFC1EE5E-2DC0-4152-AF64-304EEBCF0336}" destId="{B0323315-E31D-4F0C-9793-A658A45149A7}" srcOrd="0" destOrd="0" presId="urn:microsoft.com/office/officeart/2009/3/layout/HorizontalOrganizationChart"/>
    <dgm:cxn modelId="{FB9CBD43-3B74-4D51-B41C-3AFCBEC86FE1}" type="presOf" srcId="{90C9CAC0-7AD2-4352-8DF1-28E1AB76731B}" destId="{86C62B28-5565-43D9-9FD8-C439493F5A9E}" srcOrd="1" destOrd="0" presId="urn:microsoft.com/office/officeart/2009/3/layout/HorizontalOrganizationChart"/>
    <dgm:cxn modelId="{309FE243-9313-44F0-9B0B-AD2B13046BBA}" type="presOf" srcId="{2EEA69C4-DF47-4D7E-9A1A-88A1C877F37B}" destId="{F5132F1C-39AC-4FD9-83D1-1AD46A457A63}" srcOrd="1" destOrd="0" presId="urn:microsoft.com/office/officeart/2009/3/layout/HorizontalOrganizationChart"/>
    <dgm:cxn modelId="{323A0744-339A-480F-8592-A8506F744B79}" srcId="{1E2B96DF-C8F7-4710-94C9-021040CDCAF0}" destId="{E1AA5BC9-4F03-48BF-960B-A2814EA22409}" srcOrd="1" destOrd="0" parTransId="{AA1B68BC-6E55-43F4-859E-EB5142A4EA7B}" sibTransId="{291B3DF1-E91B-4A46-92E2-9C562878507F}"/>
    <dgm:cxn modelId="{6007FD47-813F-4C2B-8445-8755D8720227}" type="presOf" srcId="{B84F2D9F-4D71-4F77-8B24-6C8AA8F05A3D}" destId="{FCFA2A2C-121E-46D6-B20D-3370BA8F8B55}" srcOrd="0" destOrd="0" presId="urn:microsoft.com/office/officeart/2009/3/layout/HorizontalOrganizationChart"/>
    <dgm:cxn modelId="{AB811A49-0E6D-47F7-AA21-8B9D7F4741A4}" srcId="{FAA82B62-EB1F-4731-A9C8-B3BB4EFFBF42}" destId="{90C9CAC0-7AD2-4352-8DF1-28E1AB76731B}" srcOrd="2" destOrd="0" parTransId="{4349B35D-1532-434F-BE63-22EED5EF8447}" sibTransId="{F54DA8F1-ABE5-43E3-AED5-379A1157F3E5}"/>
    <dgm:cxn modelId="{ADFBF469-193C-44B9-A355-0264DA99B274}" type="presOf" srcId="{32D4636B-4A1E-495B-A576-A8908489CDDD}" destId="{25802A85-C6E5-4244-949F-0E83A264130C}" srcOrd="0" destOrd="0" presId="urn:microsoft.com/office/officeart/2009/3/layout/HorizontalOrganizationChart"/>
    <dgm:cxn modelId="{4651086B-7282-4F41-9C31-F870A78540EA}" srcId="{FAA82B62-EB1F-4731-A9C8-B3BB4EFFBF42}" destId="{2EEA69C4-DF47-4D7E-9A1A-88A1C877F37B}" srcOrd="0" destOrd="0" parTransId="{5C5FC93C-42E6-4953-BB55-FD73C881F3F7}" sibTransId="{775B8EE9-9121-451C-A739-43FD2F53430A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ECE0416C-467A-44BC-B482-0C484B060695}" type="presOf" srcId="{4349B35D-1532-434F-BE63-22EED5EF8447}" destId="{CD07285A-160F-4FA5-A0CB-E06762594EA1}" srcOrd="0" destOrd="0" presId="urn:microsoft.com/office/officeart/2009/3/layout/HorizontalOrganizationChart"/>
    <dgm:cxn modelId="{4992C851-AA28-4816-B985-612425833679}" type="presOf" srcId="{CB7C0FD6-A0FF-49E7-8C4C-4F1597E83B2D}" destId="{9DFE82C0-1712-4B49-B7D8-B846C3B4CA9E}" srcOrd="1" destOrd="0" presId="urn:microsoft.com/office/officeart/2009/3/layout/HorizontalOrganizationChart"/>
    <dgm:cxn modelId="{8AE13A76-12EB-4027-9A05-3EAC62DCA6E9}" type="presOf" srcId="{01C19B5D-2A74-4B5A-87CE-5EF2E9773A48}" destId="{52F2E988-6ECA-48F5-AE92-D50F63E73304}" srcOrd="0" destOrd="0" presId="urn:microsoft.com/office/officeart/2009/3/layout/HorizontalOrganizationChart"/>
    <dgm:cxn modelId="{83E47877-07EC-4E5D-8E75-032A977C3BDB}" type="presOf" srcId="{5C5FC93C-42E6-4953-BB55-FD73C881F3F7}" destId="{A21C0165-45E6-43F2-93F7-4642293062A8}" srcOrd="0" destOrd="0" presId="urn:microsoft.com/office/officeart/2009/3/layout/HorizontalOrganizationChart"/>
    <dgm:cxn modelId="{3CA32A58-B9BD-416C-B4EA-C0618F8E4286}" type="presOf" srcId="{2EEA69C4-DF47-4D7E-9A1A-88A1C877F37B}" destId="{04AA6F57-DA09-470C-80C6-7F5736727C23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D554FB7A-CFDF-4D00-A9BC-CAE4F98B7509}" type="presOf" srcId="{AA1B68BC-6E55-43F4-859E-EB5142A4EA7B}" destId="{69B3EBD7-8CC2-464F-BC9D-F22281C02B08}" srcOrd="0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587BE17D-DDFB-4C0D-BDB0-04345B313ADC}" type="presOf" srcId="{8DB1EC75-88E2-4BD9-A084-3E216F38E986}" destId="{F4339695-09EC-40C7-AF29-6213B4ACAF7F}" srcOrd="1" destOrd="0" presId="urn:microsoft.com/office/officeart/2009/3/layout/HorizontalOrganizationChart"/>
    <dgm:cxn modelId="{0EB58480-0818-424F-A657-7658E36A974A}" srcId="{1E2B96DF-C8F7-4710-94C9-021040CDCAF0}" destId="{CB7C0FD6-A0FF-49E7-8C4C-4F1597E83B2D}" srcOrd="2" destOrd="0" parTransId="{EFC1EE5E-2DC0-4152-AF64-304EEBCF0336}" sibTransId="{B74CBE59-C16B-4748-AB9B-5D2BBEA4A882}"/>
    <dgm:cxn modelId="{1C9EDA84-3BFF-43A3-809A-510867E94923}" type="presOf" srcId="{E9A469C6-FA0E-41BE-A24F-F611D0EB9CFF}" destId="{FD11E9DA-8181-417E-8265-6AC023D398AC}" srcOrd="0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D56C9C98-E7CE-40A8-83EA-984678AAA3F5}" type="presOf" srcId="{FD4021E4-E004-49FF-8E88-8E70CCFDE525}" destId="{2893C20E-C1DA-4B6B-BFC2-505BD2E0412F}" srcOrd="0" destOrd="0" presId="urn:microsoft.com/office/officeart/2009/3/layout/HorizontalOrganizationChart"/>
    <dgm:cxn modelId="{DF1014B5-28A6-4C24-9276-7730559C5A75}" srcId="{1E2B96DF-C8F7-4710-94C9-021040CDCAF0}" destId="{B84F2D9F-4D71-4F77-8B24-6C8AA8F05A3D}" srcOrd="0" destOrd="0" parTransId="{2FD23C87-2570-4379-B1AD-1E5FA6B029D2}" sibTransId="{6E0A3DAB-2ED2-4F48-8C82-3F34EC1DBEBD}"/>
    <dgm:cxn modelId="{093A92B5-78E1-43BB-BDC5-59C9F6392D69}" type="presOf" srcId="{CB7C0FD6-A0FF-49E7-8C4C-4F1597E83B2D}" destId="{7FE29961-1FEB-4926-8250-36F94581E509}" srcOrd="0" destOrd="0" presId="urn:microsoft.com/office/officeart/2009/3/layout/HorizontalOrganizationChart"/>
    <dgm:cxn modelId="{91191DBA-911B-4BF2-8AB1-C6E5D34FB0BB}" type="presOf" srcId="{F01AB060-A22B-4706-9FD4-095692067325}" destId="{9956CDCF-F142-4D6B-A330-365FF2A2A960}" srcOrd="0" destOrd="0" presId="urn:microsoft.com/office/officeart/2009/3/layout/HorizontalOrganizationChart"/>
    <dgm:cxn modelId="{4FEAD2BB-1DAE-438F-8531-0F3A0C7683E3}" type="presOf" srcId="{FD4021E4-E004-49FF-8E88-8E70CCFDE525}" destId="{C10D7662-7CEE-4DC6-9C26-34D5CF2268A0}" srcOrd="1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7E4975C2-D365-4762-B554-823ABC25CF05}" srcId="{FAA82B62-EB1F-4731-A9C8-B3BB4EFFBF42}" destId="{DD89397A-A609-4F67-84CB-707D36561CF8}" srcOrd="5" destOrd="0" parTransId="{32D4636B-4A1E-495B-A576-A8908489CDDD}" sibTransId="{271F660B-7970-4D07-9F94-FDEEC6C9FE4F}"/>
    <dgm:cxn modelId="{866C1BC7-6256-45C1-88F5-163B44D9D963}" type="presOf" srcId="{2FD23C87-2570-4379-B1AD-1E5FA6B029D2}" destId="{AA545BD4-2291-4E65-96F5-E67B9FEAFC74}" srcOrd="0" destOrd="0" presId="urn:microsoft.com/office/officeart/2009/3/layout/HorizontalOrganizationChart"/>
    <dgm:cxn modelId="{75161FCD-64F2-49B5-853E-8121CC45E5E4}" type="presOf" srcId="{E1AA5BC9-4F03-48BF-960B-A2814EA22409}" destId="{DBC6589A-3285-4993-947E-C067D0FE576F}" srcOrd="1" destOrd="0" presId="urn:microsoft.com/office/officeart/2009/3/layout/HorizontalOrganizationChart"/>
    <dgm:cxn modelId="{A9C2A2D0-3500-4FF2-BE39-4FCD23A6837C}" type="presOf" srcId="{E9A469C6-FA0E-41BE-A24F-F611D0EB9CFF}" destId="{50A72B97-8302-46B9-8455-FB24CB20D701}" srcOrd="1" destOrd="0" presId="urn:microsoft.com/office/officeart/2009/3/layout/HorizontalOrganizationChart"/>
    <dgm:cxn modelId="{A5CD75D8-A220-4A48-8C88-8F8A8D2CF693}" type="presOf" srcId="{6D217394-523A-4EE1-BB6B-57D08E2ED4DD}" destId="{37729CF7-F11E-4336-B363-A19B644DD49A}" srcOrd="0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9828BCE9-C412-4BE7-9669-7DA335040CC3}" srcId="{FAA82B62-EB1F-4731-A9C8-B3BB4EFFBF42}" destId="{8DB1EC75-88E2-4BD9-A084-3E216F38E986}" srcOrd="3" destOrd="0" parTransId="{6D217394-523A-4EE1-BB6B-57D08E2ED4DD}" sibTransId="{6A752D3D-A746-4683-AE18-CEDAB81058DE}"/>
    <dgm:cxn modelId="{4F0890EC-E05A-4E54-BD17-95C6F86A5DDF}" srcId="{FAA82B62-EB1F-4731-A9C8-B3BB4EFFBF42}" destId="{FD4021E4-E004-49FF-8E88-8E70CCFDE525}" srcOrd="4" destOrd="0" parTransId="{01C19B5D-2A74-4B5A-87CE-5EF2E9773A48}" sibTransId="{EF757752-5DC3-4364-8F5A-FCCE46F88F2B}"/>
    <dgm:cxn modelId="{AC482AEF-4195-45C7-BC5C-9D519EC1E4EE}" type="presOf" srcId="{8DB1EC75-88E2-4BD9-A084-3E216F38E986}" destId="{F964E1D0-447C-433A-846D-7FD9D4F7D4A8}" srcOrd="0" destOrd="0" presId="urn:microsoft.com/office/officeart/2009/3/layout/HorizontalOrganizationChart"/>
    <dgm:cxn modelId="{AF0B73F1-02F2-41A6-95DF-90D5A1A121A0}" type="presOf" srcId="{B84F2D9F-4D71-4F77-8B24-6C8AA8F05A3D}" destId="{9972DB5E-B6B8-4BE8-81DE-9ACA295AAA48}" srcOrd="1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9FE0DA6F-8A9F-4671-9849-E29DF118B50C}" type="presParOf" srcId="{3F0E047A-397B-41EE-B3B1-AE7B8E6DF03B}" destId="{AA545BD4-2291-4E65-96F5-E67B9FEAFC74}" srcOrd="0" destOrd="0" presId="urn:microsoft.com/office/officeart/2009/3/layout/HorizontalOrganizationChart"/>
    <dgm:cxn modelId="{D403A99B-34AC-4DE3-B770-D4B63E3767B7}" type="presParOf" srcId="{3F0E047A-397B-41EE-B3B1-AE7B8E6DF03B}" destId="{56A11121-CDCC-4386-A9F2-D123C49468A0}" srcOrd="1" destOrd="0" presId="urn:microsoft.com/office/officeart/2009/3/layout/HorizontalOrganizationChart"/>
    <dgm:cxn modelId="{ABD8900D-1BAC-43E5-9FA1-FDF47D9AEAA7}" type="presParOf" srcId="{56A11121-CDCC-4386-A9F2-D123C49468A0}" destId="{3202F2C4-5FBB-4251-AE55-5612DB808293}" srcOrd="0" destOrd="0" presId="urn:microsoft.com/office/officeart/2009/3/layout/HorizontalOrganizationChart"/>
    <dgm:cxn modelId="{BC4D8E50-E944-437F-ABC5-5FB16125E351}" type="presParOf" srcId="{3202F2C4-5FBB-4251-AE55-5612DB808293}" destId="{FCFA2A2C-121E-46D6-B20D-3370BA8F8B55}" srcOrd="0" destOrd="0" presId="urn:microsoft.com/office/officeart/2009/3/layout/HorizontalOrganizationChart"/>
    <dgm:cxn modelId="{A5217F3E-93E9-49DB-8D67-981795DE4379}" type="presParOf" srcId="{3202F2C4-5FBB-4251-AE55-5612DB808293}" destId="{9972DB5E-B6B8-4BE8-81DE-9ACA295AAA48}" srcOrd="1" destOrd="0" presId="urn:microsoft.com/office/officeart/2009/3/layout/HorizontalOrganizationChart"/>
    <dgm:cxn modelId="{2354D84A-3370-4488-A5B0-F2E75ED730FA}" type="presParOf" srcId="{56A11121-CDCC-4386-A9F2-D123C49468A0}" destId="{666A9884-ED85-4070-A17E-430F0AA45FFB}" srcOrd="1" destOrd="0" presId="urn:microsoft.com/office/officeart/2009/3/layout/HorizontalOrganizationChart"/>
    <dgm:cxn modelId="{7A39F728-DF9C-40F8-8C3C-8EFED12617D0}" type="presParOf" srcId="{56A11121-CDCC-4386-A9F2-D123C49468A0}" destId="{DDC131E6-FEAD-47AC-BBFE-FBFF9FFE5F2E}" srcOrd="2" destOrd="0" presId="urn:microsoft.com/office/officeart/2009/3/layout/HorizontalOrganizationChart"/>
    <dgm:cxn modelId="{D413659B-6E3B-412D-BD4E-5EBE52A2C8D3}" type="presParOf" srcId="{3F0E047A-397B-41EE-B3B1-AE7B8E6DF03B}" destId="{69B3EBD7-8CC2-464F-BC9D-F22281C02B08}" srcOrd="2" destOrd="0" presId="urn:microsoft.com/office/officeart/2009/3/layout/HorizontalOrganizationChart"/>
    <dgm:cxn modelId="{D8F106DE-ED86-4A7C-8ADB-9283F49A3885}" type="presParOf" srcId="{3F0E047A-397B-41EE-B3B1-AE7B8E6DF03B}" destId="{066B2BC0-7BEE-4BB5-8AFE-88325FA4FFB5}" srcOrd="3" destOrd="0" presId="urn:microsoft.com/office/officeart/2009/3/layout/HorizontalOrganizationChart"/>
    <dgm:cxn modelId="{183E2C04-1A33-4650-A275-974824EFE0B2}" type="presParOf" srcId="{066B2BC0-7BEE-4BB5-8AFE-88325FA4FFB5}" destId="{77566219-8F5E-4848-9690-6F2E5EEDB99F}" srcOrd="0" destOrd="0" presId="urn:microsoft.com/office/officeart/2009/3/layout/HorizontalOrganizationChart"/>
    <dgm:cxn modelId="{EBE83DAC-47A1-49B0-8838-1864658C8457}" type="presParOf" srcId="{77566219-8F5E-4848-9690-6F2E5EEDB99F}" destId="{CB23EA4E-4B72-4973-BBF5-C2911E75CFB8}" srcOrd="0" destOrd="0" presId="urn:microsoft.com/office/officeart/2009/3/layout/HorizontalOrganizationChart"/>
    <dgm:cxn modelId="{00AF5769-E72D-42C4-B36F-BB20D3C92DF7}" type="presParOf" srcId="{77566219-8F5E-4848-9690-6F2E5EEDB99F}" destId="{DBC6589A-3285-4993-947E-C067D0FE576F}" srcOrd="1" destOrd="0" presId="urn:microsoft.com/office/officeart/2009/3/layout/HorizontalOrganizationChart"/>
    <dgm:cxn modelId="{C16C96F5-BB2C-4231-AEC7-60A30AAA3BDD}" type="presParOf" srcId="{066B2BC0-7BEE-4BB5-8AFE-88325FA4FFB5}" destId="{B9D5768C-EB29-48A3-BBA7-39C6B7907AF3}" srcOrd="1" destOrd="0" presId="urn:microsoft.com/office/officeart/2009/3/layout/HorizontalOrganizationChart"/>
    <dgm:cxn modelId="{E676AD33-BB4B-4CA3-AAB6-0BA6D65F8AD9}" type="presParOf" srcId="{066B2BC0-7BEE-4BB5-8AFE-88325FA4FFB5}" destId="{0934AC2C-DCA8-4EDA-B7F5-E2EBD833468B}" srcOrd="2" destOrd="0" presId="urn:microsoft.com/office/officeart/2009/3/layout/HorizontalOrganizationChart"/>
    <dgm:cxn modelId="{C53BC18F-E30A-4D43-B599-00196B7EBCD3}" type="presParOf" srcId="{3F0E047A-397B-41EE-B3B1-AE7B8E6DF03B}" destId="{B0323315-E31D-4F0C-9793-A658A45149A7}" srcOrd="4" destOrd="0" presId="urn:microsoft.com/office/officeart/2009/3/layout/HorizontalOrganizationChart"/>
    <dgm:cxn modelId="{A6112729-846C-47AB-89F5-2D53E1B17C40}" type="presParOf" srcId="{3F0E047A-397B-41EE-B3B1-AE7B8E6DF03B}" destId="{078FF448-4555-40BA-8550-250440789AC5}" srcOrd="5" destOrd="0" presId="urn:microsoft.com/office/officeart/2009/3/layout/HorizontalOrganizationChart"/>
    <dgm:cxn modelId="{A9517A81-DC1A-4929-A0B3-FE4416F4BD0D}" type="presParOf" srcId="{078FF448-4555-40BA-8550-250440789AC5}" destId="{392D34FD-DC67-4522-AC36-6B4D382E8B6C}" srcOrd="0" destOrd="0" presId="urn:microsoft.com/office/officeart/2009/3/layout/HorizontalOrganizationChart"/>
    <dgm:cxn modelId="{F085B806-ACC7-4207-A3E6-6C62365A1684}" type="presParOf" srcId="{392D34FD-DC67-4522-AC36-6B4D382E8B6C}" destId="{7FE29961-1FEB-4926-8250-36F94581E509}" srcOrd="0" destOrd="0" presId="urn:microsoft.com/office/officeart/2009/3/layout/HorizontalOrganizationChart"/>
    <dgm:cxn modelId="{77E2CB19-E489-4D15-87C6-74C9334DC819}" type="presParOf" srcId="{392D34FD-DC67-4522-AC36-6B4D382E8B6C}" destId="{9DFE82C0-1712-4B49-B7D8-B846C3B4CA9E}" srcOrd="1" destOrd="0" presId="urn:microsoft.com/office/officeart/2009/3/layout/HorizontalOrganizationChart"/>
    <dgm:cxn modelId="{9CA8AB48-81FE-4DDB-B4A4-C3F36338D48A}" type="presParOf" srcId="{078FF448-4555-40BA-8550-250440789AC5}" destId="{160782E7-5C7C-4043-877B-B547BB8D1510}" srcOrd="1" destOrd="0" presId="urn:microsoft.com/office/officeart/2009/3/layout/HorizontalOrganizationChart"/>
    <dgm:cxn modelId="{AD595288-8033-43EA-9D93-CBF90EB78FBF}" type="presParOf" srcId="{078FF448-4555-40BA-8550-250440789AC5}" destId="{225F9580-0FF9-4F47-811D-B89F68FB6621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E994B60C-5434-461C-B3F5-02D25E95DB62}" type="presParOf" srcId="{F046CAEF-04A7-4F30-B363-EF8DD44A889C}" destId="{A21C0165-45E6-43F2-93F7-4642293062A8}" srcOrd="0" destOrd="0" presId="urn:microsoft.com/office/officeart/2009/3/layout/HorizontalOrganizationChart"/>
    <dgm:cxn modelId="{741822E4-87DC-44DB-86FC-0697E0D5A807}" type="presParOf" srcId="{F046CAEF-04A7-4F30-B363-EF8DD44A889C}" destId="{7C940C3F-4765-4D11-98D5-8C10585D6BC5}" srcOrd="1" destOrd="0" presId="urn:microsoft.com/office/officeart/2009/3/layout/HorizontalOrganizationChart"/>
    <dgm:cxn modelId="{668ECF9F-3E5A-4050-B3BA-FE20B7A85F99}" type="presParOf" srcId="{7C940C3F-4765-4D11-98D5-8C10585D6BC5}" destId="{D2962DA3-C9A3-4BC0-B7DE-70A1E398A366}" srcOrd="0" destOrd="0" presId="urn:microsoft.com/office/officeart/2009/3/layout/HorizontalOrganizationChart"/>
    <dgm:cxn modelId="{AC089841-ECD5-402D-8690-1A0C55A06531}" type="presParOf" srcId="{D2962DA3-C9A3-4BC0-B7DE-70A1E398A366}" destId="{04AA6F57-DA09-470C-80C6-7F5736727C23}" srcOrd="0" destOrd="0" presId="urn:microsoft.com/office/officeart/2009/3/layout/HorizontalOrganizationChart"/>
    <dgm:cxn modelId="{459DDFE2-6DA0-45CA-AD4E-587932C4DD79}" type="presParOf" srcId="{D2962DA3-C9A3-4BC0-B7DE-70A1E398A366}" destId="{F5132F1C-39AC-4FD9-83D1-1AD46A457A63}" srcOrd="1" destOrd="0" presId="urn:microsoft.com/office/officeart/2009/3/layout/HorizontalOrganizationChart"/>
    <dgm:cxn modelId="{98A5D6C1-F14B-4C57-95B3-173DE733B0D1}" type="presParOf" srcId="{7C940C3F-4765-4D11-98D5-8C10585D6BC5}" destId="{844893F1-983B-4EA7-90FC-0463CC717603}" srcOrd="1" destOrd="0" presId="urn:microsoft.com/office/officeart/2009/3/layout/HorizontalOrganizationChart"/>
    <dgm:cxn modelId="{08FA3D43-2D53-487F-B70F-73E0A776422D}" type="presParOf" srcId="{7C940C3F-4765-4D11-98D5-8C10585D6BC5}" destId="{6BAD193D-FEEE-4412-B5D0-8F70338B7C02}" srcOrd="2" destOrd="0" presId="urn:microsoft.com/office/officeart/2009/3/layout/HorizontalOrganizationChart"/>
    <dgm:cxn modelId="{BCEB4F66-72FA-4324-9D7A-A5B52B2684D6}" type="presParOf" srcId="{F046CAEF-04A7-4F30-B363-EF8DD44A889C}" destId="{9956CDCF-F142-4D6B-A330-365FF2A2A960}" srcOrd="2" destOrd="0" presId="urn:microsoft.com/office/officeart/2009/3/layout/HorizontalOrganizationChart"/>
    <dgm:cxn modelId="{BF2F587C-36CF-4E50-AAB5-3C39DD7DC0E4}" type="presParOf" srcId="{F046CAEF-04A7-4F30-B363-EF8DD44A889C}" destId="{E937EFDE-B70E-4738-A644-EFC36D15FA34}" srcOrd="3" destOrd="0" presId="urn:microsoft.com/office/officeart/2009/3/layout/HorizontalOrganizationChart"/>
    <dgm:cxn modelId="{85A305C4-F3AA-4DEE-9AC8-6A3DFDCF1C4E}" type="presParOf" srcId="{E937EFDE-B70E-4738-A644-EFC36D15FA34}" destId="{6F9AB601-E28E-43BE-A141-0884FEF695C8}" srcOrd="0" destOrd="0" presId="urn:microsoft.com/office/officeart/2009/3/layout/HorizontalOrganizationChart"/>
    <dgm:cxn modelId="{69714BDB-991A-420A-BB66-8F5A5115B363}" type="presParOf" srcId="{6F9AB601-E28E-43BE-A141-0884FEF695C8}" destId="{FD11E9DA-8181-417E-8265-6AC023D398AC}" srcOrd="0" destOrd="0" presId="urn:microsoft.com/office/officeart/2009/3/layout/HorizontalOrganizationChart"/>
    <dgm:cxn modelId="{1C6FF2C0-596B-4569-BA21-96EA66C9B446}" type="presParOf" srcId="{6F9AB601-E28E-43BE-A141-0884FEF695C8}" destId="{50A72B97-8302-46B9-8455-FB24CB20D701}" srcOrd="1" destOrd="0" presId="urn:microsoft.com/office/officeart/2009/3/layout/HorizontalOrganizationChart"/>
    <dgm:cxn modelId="{711A95BB-91AE-4AF7-96A7-D06EA18B778D}" type="presParOf" srcId="{E937EFDE-B70E-4738-A644-EFC36D15FA34}" destId="{41858896-DC06-4C83-8966-30CA12AA2745}" srcOrd="1" destOrd="0" presId="urn:microsoft.com/office/officeart/2009/3/layout/HorizontalOrganizationChart"/>
    <dgm:cxn modelId="{663438AA-E85B-498C-9183-F59CFF4EC24D}" type="presParOf" srcId="{E937EFDE-B70E-4738-A644-EFC36D15FA34}" destId="{86C8CB09-536F-462A-9AF6-979ACE57103C}" srcOrd="2" destOrd="0" presId="urn:microsoft.com/office/officeart/2009/3/layout/HorizontalOrganizationChart"/>
    <dgm:cxn modelId="{CBB7D43B-A3CF-4478-B1EF-0683F5FA5C5B}" type="presParOf" srcId="{F046CAEF-04A7-4F30-B363-EF8DD44A889C}" destId="{CD07285A-160F-4FA5-A0CB-E06762594EA1}" srcOrd="4" destOrd="0" presId="urn:microsoft.com/office/officeart/2009/3/layout/HorizontalOrganizationChart"/>
    <dgm:cxn modelId="{03BF391A-DB89-478F-9EB1-5A930FCA8B2C}" type="presParOf" srcId="{F046CAEF-04A7-4F30-B363-EF8DD44A889C}" destId="{A9823ED8-9483-4F96-85F9-857C01708498}" srcOrd="5" destOrd="0" presId="urn:microsoft.com/office/officeart/2009/3/layout/HorizontalOrganizationChart"/>
    <dgm:cxn modelId="{C908D298-4861-41DD-84EA-11B5FA5E6638}" type="presParOf" srcId="{A9823ED8-9483-4F96-85F9-857C01708498}" destId="{A4FD315E-D943-45CD-9221-4F23EF098CB4}" srcOrd="0" destOrd="0" presId="urn:microsoft.com/office/officeart/2009/3/layout/HorizontalOrganizationChart"/>
    <dgm:cxn modelId="{45FB0BCE-435C-4B63-8464-D43EA1B796C0}" type="presParOf" srcId="{A4FD315E-D943-45CD-9221-4F23EF098CB4}" destId="{6440C7E3-47CA-4581-9FEA-19667877D66B}" srcOrd="0" destOrd="0" presId="urn:microsoft.com/office/officeart/2009/3/layout/HorizontalOrganizationChart"/>
    <dgm:cxn modelId="{88069585-8AD1-433C-A1CD-C9A290BD7662}" type="presParOf" srcId="{A4FD315E-D943-45CD-9221-4F23EF098CB4}" destId="{86C62B28-5565-43D9-9FD8-C439493F5A9E}" srcOrd="1" destOrd="0" presId="urn:microsoft.com/office/officeart/2009/3/layout/HorizontalOrganizationChart"/>
    <dgm:cxn modelId="{7205DFFC-B3D2-442F-861E-B7A84D682744}" type="presParOf" srcId="{A9823ED8-9483-4F96-85F9-857C01708498}" destId="{F39A1FCC-37D7-4908-94EF-7CF09583B61B}" srcOrd="1" destOrd="0" presId="urn:microsoft.com/office/officeart/2009/3/layout/HorizontalOrganizationChart"/>
    <dgm:cxn modelId="{346E84F0-AAF2-4D7F-B372-629EBC86C35A}" type="presParOf" srcId="{A9823ED8-9483-4F96-85F9-857C01708498}" destId="{61442554-1018-46C6-9155-8D4B29FDD840}" srcOrd="2" destOrd="0" presId="urn:microsoft.com/office/officeart/2009/3/layout/HorizontalOrganizationChart"/>
    <dgm:cxn modelId="{37CC8122-6F51-401D-A6B7-807B8AB95C1D}" type="presParOf" srcId="{F046CAEF-04A7-4F30-B363-EF8DD44A889C}" destId="{37729CF7-F11E-4336-B363-A19B644DD49A}" srcOrd="6" destOrd="0" presId="urn:microsoft.com/office/officeart/2009/3/layout/HorizontalOrganizationChart"/>
    <dgm:cxn modelId="{26239304-FA5D-4A8D-9008-B9AD7A09A940}" type="presParOf" srcId="{F046CAEF-04A7-4F30-B363-EF8DD44A889C}" destId="{6A726EB0-CF6B-4418-A3AC-34CD0588E159}" srcOrd="7" destOrd="0" presId="urn:microsoft.com/office/officeart/2009/3/layout/HorizontalOrganizationChart"/>
    <dgm:cxn modelId="{61DC274E-391F-4454-A2F5-28C5A661D726}" type="presParOf" srcId="{6A726EB0-CF6B-4418-A3AC-34CD0588E159}" destId="{3DC84AFC-05EE-4FE5-BC00-98AE7C2B7D9E}" srcOrd="0" destOrd="0" presId="urn:microsoft.com/office/officeart/2009/3/layout/HorizontalOrganizationChart"/>
    <dgm:cxn modelId="{F5428499-2535-427D-A0B7-E3FBBB025154}" type="presParOf" srcId="{3DC84AFC-05EE-4FE5-BC00-98AE7C2B7D9E}" destId="{F964E1D0-447C-433A-846D-7FD9D4F7D4A8}" srcOrd="0" destOrd="0" presId="urn:microsoft.com/office/officeart/2009/3/layout/HorizontalOrganizationChart"/>
    <dgm:cxn modelId="{EB08D7F1-8992-4497-8558-CD32C8E16C12}" type="presParOf" srcId="{3DC84AFC-05EE-4FE5-BC00-98AE7C2B7D9E}" destId="{F4339695-09EC-40C7-AF29-6213B4ACAF7F}" srcOrd="1" destOrd="0" presId="urn:microsoft.com/office/officeart/2009/3/layout/HorizontalOrganizationChart"/>
    <dgm:cxn modelId="{14655BAD-99AF-40A4-A030-41283DAA64AE}" type="presParOf" srcId="{6A726EB0-CF6B-4418-A3AC-34CD0588E159}" destId="{3C435FA1-F9FB-4A01-98E0-9C64DABA1A50}" srcOrd="1" destOrd="0" presId="urn:microsoft.com/office/officeart/2009/3/layout/HorizontalOrganizationChart"/>
    <dgm:cxn modelId="{87B62385-7317-45C3-A81C-53D0D83F39A4}" type="presParOf" srcId="{6A726EB0-CF6B-4418-A3AC-34CD0588E159}" destId="{195E1839-40AF-4D9C-A71E-B5B3096AAD4C}" srcOrd="2" destOrd="0" presId="urn:microsoft.com/office/officeart/2009/3/layout/HorizontalOrganizationChart"/>
    <dgm:cxn modelId="{329986E3-BBAC-4B3D-A52B-2E2BA3895103}" type="presParOf" srcId="{F046CAEF-04A7-4F30-B363-EF8DD44A889C}" destId="{52F2E988-6ECA-48F5-AE92-D50F63E73304}" srcOrd="8" destOrd="0" presId="urn:microsoft.com/office/officeart/2009/3/layout/HorizontalOrganizationChart"/>
    <dgm:cxn modelId="{5E1A4193-FD8B-4C86-9E90-21A865A0AAB0}" type="presParOf" srcId="{F046CAEF-04A7-4F30-B363-EF8DD44A889C}" destId="{5A18FF3C-ED34-4E0A-97A1-503A0E91FA15}" srcOrd="9" destOrd="0" presId="urn:microsoft.com/office/officeart/2009/3/layout/HorizontalOrganizationChart"/>
    <dgm:cxn modelId="{C1450715-B678-4AB6-849A-34F6C8D0CDEE}" type="presParOf" srcId="{5A18FF3C-ED34-4E0A-97A1-503A0E91FA15}" destId="{4848BD30-9691-4CB4-BF4E-AF33C61FEF56}" srcOrd="0" destOrd="0" presId="urn:microsoft.com/office/officeart/2009/3/layout/HorizontalOrganizationChart"/>
    <dgm:cxn modelId="{F7419310-1590-4D79-983B-0F89E810AC23}" type="presParOf" srcId="{4848BD30-9691-4CB4-BF4E-AF33C61FEF56}" destId="{2893C20E-C1DA-4B6B-BFC2-505BD2E0412F}" srcOrd="0" destOrd="0" presId="urn:microsoft.com/office/officeart/2009/3/layout/HorizontalOrganizationChart"/>
    <dgm:cxn modelId="{EE0043CB-3178-4B91-8BF7-DA0179A6CAEF}" type="presParOf" srcId="{4848BD30-9691-4CB4-BF4E-AF33C61FEF56}" destId="{C10D7662-7CEE-4DC6-9C26-34D5CF2268A0}" srcOrd="1" destOrd="0" presId="urn:microsoft.com/office/officeart/2009/3/layout/HorizontalOrganizationChart"/>
    <dgm:cxn modelId="{35236D87-B6C0-4FDD-BF58-3E6C5227E94E}" type="presParOf" srcId="{5A18FF3C-ED34-4E0A-97A1-503A0E91FA15}" destId="{E2BB3EBA-9002-4257-A74D-5CFC36B5D6D1}" srcOrd="1" destOrd="0" presId="urn:microsoft.com/office/officeart/2009/3/layout/HorizontalOrganizationChart"/>
    <dgm:cxn modelId="{57079127-DCFE-42CD-820B-A9849C3D28D4}" type="presParOf" srcId="{5A18FF3C-ED34-4E0A-97A1-503A0E91FA15}" destId="{9EF7C192-3925-4C44-BC87-D3ACCF797D76}" srcOrd="2" destOrd="0" presId="urn:microsoft.com/office/officeart/2009/3/layout/HorizontalOrganizationChart"/>
    <dgm:cxn modelId="{8DBDEA6B-804B-41EA-A405-7AC4F61E14F0}" type="presParOf" srcId="{F046CAEF-04A7-4F30-B363-EF8DD44A889C}" destId="{25802A85-C6E5-4244-949F-0E83A264130C}" srcOrd="10" destOrd="0" presId="urn:microsoft.com/office/officeart/2009/3/layout/HorizontalOrganizationChart"/>
    <dgm:cxn modelId="{49787EEF-646F-4B06-86A5-A4730F4150B4}" type="presParOf" srcId="{F046CAEF-04A7-4F30-B363-EF8DD44A889C}" destId="{C418764C-9EEA-414F-84AB-24B92DD70820}" srcOrd="11" destOrd="0" presId="urn:microsoft.com/office/officeart/2009/3/layout/HorizontalOrganizationChart"/>
    <dgm:cxn modelId="{4769785C-28BB-4591-B6E0-591AB46F1FA1}" type="presParOf" srcId="{C418764C-9EEA-414F-84AB-24B92DD70820}" destId="{815FB047-21D6-4166-8120-255C96A317AC}" srcOrd="0" destOrd="0" presId="urn:microsoft.com/office/officeart/2009/3/layout/HorizontalOrganizationChart"/>
    <dgm:cxn modelId="{29EA3B0A-D9EA-4C0A-96BE-B55816F1235E}" type="presParOf" srcId="{815FB047-21D6-4166-8120-255C96A317AC}" destId="{9F163AB8-95F9-483F-9932-552D804B149B}" srcOrd="0" destOrd="0" presId="urn:microsoft.com/office/officeart/2009/3/layout/HorizontalOrganizationChart"/>
    <dgm:cxn modelId="{714C1B82-5542-4359-909F-F3040A0BDDEE}" type="presParOf" srcId="{815FB047-21D6-4166-8120-255C96A317AC}" destId="{D454FE9E-625D-4922-8833-100B0D983B45}" srcOrd="1" destOrd="0" presId="urn:microsoft.com/office/officeart/2009/3/layout/HorizontalOrganizationChart"/>
    <dgm:cxn modelId="{D80AE136-586F-4BF1-BA7D-E903CD03F7EB}" type="presParOf" srcId="{C418764C-9EEA-414F-84AB-24B92DD70820}" destId="{605052B8-8511-4D5F-8E9E-7DB782ECBFBC}" srcOrd="1" destOrd="0" presId="urn:microsoft.com/office/officeart/2009/3/layout/HorizontalOrganizationChart"/>
    <dgm:cxn modelId="{034399AD-AF6A-47F9-934B-D9F56B199C53}" type="presParOf" srcId="{C418764C-9EEA-414F-84AB-24B92DD70820}" destId="{ECD46A56-7050-49A2-A2AC-7585BC61C36F}" srcOrd="2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trip1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F0FA62A4-7156-47AE-A596-CEBBFE3273CC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09FFCAD-C13B-41ED-AFA9-13609A85F2F9}" type="par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ABD1C663-3676-403D-B7E8-FDBA0C5693ED}" type="sib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B84E80B9-AA3B-43D8-BEB2-78F5FECC25D7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468703EE-392B-4E9B-A95D-103F13E2CCB7}" type="par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550AF203-9B33-4FC2-AC26-DCD4511CE3C0}" type="sib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84597605-C35A-4FAE-844B-F20616B7B91F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43C5806B-E21E-4AE0-86B1-6445F66B4067}" type="par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F9DA5C49-46DF-4E30-A9E8-71FA653D8403}" type="sib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EE7A584B-5BAA-4D45-90B5-5825AE627766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1435344-8CB4-4F3B-9DFB-E369EE657AE7}" type="par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C5C8A61B-B6E8-4BBB-906C-68577DD0EE13}" type="sib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062FDE92-902E-49B9-8AB7-DE0EEBCC257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AFB5CC34-DACD-43E9-905E-4311795F004F}" type="par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853333D-1F74-4F41-A030-C260A91CCF23}" type="sib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F6F24F1-4426-4E3A-875E-9C9422A4F02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99C8148-589A-4687-B3C0-44DF2628BE77}" type="par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D0670279-0BFB-4364-8906-D9DC1B28359A}" type="sib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19F6D289-7BE9-4BCB-8651-6DE8DF60D875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DA6E0459-CB1A-40F1-B1A9-06ABCBB0FE64}" type="par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87985F48-9019-4058-AAEC-B86BA4B4B325}" type="sib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958BA808-3F46-4EDE-BB6C-D7F928403FC4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5E40B91E-BD5A-495E-BC70-202BF0731E42}" type="par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A5860B6E-FBD4-4042-B3A1-DAA9733CB913}" type="sib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5225A9D1-8892-422B-97D9-B2C02EC6C364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14B92373-B13B-4DAF-97FC-795912EC28D2}" type="par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3CD43B9A-7F80-4B00-9FAB-4C6905A0CB2B}" type="sib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D07CD218-A3CB-4475-9932-407D6C8D9862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2A98EB3-7E94-4A5B-BDC1-DAD55BA2A040}" type="par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047D8D15-CE72-432A-9B46-EDAE63B7E988}" type="sib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5B81ED52-2F0F-4A3E-9838-227B75ABC6D7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EC115895-7541-4766-937A-CD0BB6B6C7C0}" type="par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A0649EF5-29CE-4023-8E51-F5BE5AF1240C}" type="sib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5918E4FB-F413-4569-A939-5B906CED85A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63C8D96-6711-4F6C-B08E-DF802A940AE3}" type="par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008A685C-1A5E-4453-B70D-CB0E3B7A2536}" type="sib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9A919995-31A2-4675-9FC9-085CAEFEEBCA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C49DD98-B033-4A26-8426-882AD20E6CED}" type="par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182DB9B0-2A14-4348-BAFA-3A060F045737}" type="sib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F3C85FBD-F718-49B7-A233-D0D361BFF6C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20FEBBA5-3F32-4307-85F9-420F1B15DBE4}" type="par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6DD3FF64-54E1-45D8-A9A4-5EF3B06E8AEA}" type="sib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3ABF3FF4-F940-471E-A1D8-77F1D8BA2E39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91FBB5B9-DA5F-4A06-9CDF-1C8AAA1A8C6B}" type="par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7B18D91C-1243-445E-988F-9FC552E5DF3A}" type="sib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D06ACB8E-4C9D-4493-9B80-2FB93D41ECA5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0289D4E4-BD22-486A-B476-7B84DCB3FCFD}" type="par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B5179599-0BB2-41D4-9EA4-C033E76D934E}" type="sib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F627D373-DB73-4886-97AE-BF33CA13443C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6AD75FF-2E5F-4CDA-8FC7-4F003754D161}" type="par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9616DFE2-D368-40B6-96A4-BB7BB1070244}" type="sib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ED9540EA-DF5C-479D-B5F7-67321D2D83C5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946D7A1-872C-46EA-A41C-F339CD77A3E9}" type="par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D8E56FC9-3C6A-4490-90C6-F639A417522D}" type="sib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2DF5EFEE-CED8-4036-8DD3-7D2D9F10A058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3615E34-A8D6-419F-9BB5-C126E3982E92}" type="par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911345F7-693F-437C-ABF1-862FB0B4D7F7}" type="sib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14032A7F-362B-4B18-A0C2-1A9418CAD288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71DE67C-ED30-42EE-B49F-9D8755D4512F}" type="par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44BBF2FC-266A-4B55-8B11-E1FB55410B3D}" type="sib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1E826B02-6CDE-44FD-A276-900FF41ACF0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6137B49-840E-45FF-B93B-1993FB1A7C26}" type="par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726C3262-56B9-4EF9-89D8-F96DE023A72B}" type="sib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1CC4816C-6A4F-4A98-B523-09D3343D97C4}" type="pres">
      <dgm:prSet presAssocID="{009FFCAD-C13B-41ED-AFA9-13609A85F2F9}" presName="Name64" presStyleLbl="parChTrans1D3" presStyleIdx="0" presStyleCnt="21"/>
      <dgm:spPr/>
    </dgm:pt>
    <dgm:pt modelId="{CD3814E1-C125-49D3-996C-6FF950A68F23}" type="pres">
      <dgm:prSet presAssocID="{F0FA62A4-7156-47AE-A596-CEBBFE3273CC}" presName="hierRoot2" presStyleCnt="0">
        <dgm:presLayoutVars>
          <dgm:hierBranch val="init"/>
        </dgm:presLayoutVars>
      </dgm:prSet>
      <dgm:spPr/>
    </dgm:pt>
    <dgm:pt modelId="{17A23C29-065F-4F40-A09E-44CCB2F09A3C}" type="pres">
      <dgm:prSet presAssocID="{F0FA62A4-7156-47AE-A596-CEBBFE3273CC}" presName="rootComposite" presStyleCnt="0"/>
      <dgm:spPr/>
    </dgm:pt>
    <dgm:pt modelId="{D8CF0F18-1B9F-4E50-B35E-57914A71BD70}" type="pres">
      <dgm:prSet presAssocID="{F0FA62A4-7156-47AE-A596-CEBBFE3273CC}" presName="rootText" presStyleLbl="node3" presStyleIdx="0" presStyleCnt="21">
        <dgm:presLayoutVars>
          <dgm:chPref val="3"/>
        </dgm:presLayoutVars>
      </dgm:prSet>
      <dgm:spPr/>
    </dgm:pt>
    <dgm:pt modelId="{1566DA11-B54F-4795-B044-74F43AC6BF94}" type="pres">
      <dgm:prSet presAssocID="{F0FA62A4-7156-47AE-A596-CEBBFE3273CC}" presName="rootConnector" presStyleLbl="node3" presStyleIdx="0" presStyleCnt="21"/>
      <dgm:spPr/>
    </dgm:pt>
    <dgm:pt modelId="{4870EC80-66E9-43CF-A5A2-47C5845AC5DB}" type="pres">
      <dgm:prSet presAssocID="{F0FA62A4-7156-47AE-A596-CEBBFE3273CC}" presName="hierChild4" presStyleCnt="0"/>
      <dgm:spPr/>
    </dgm:pt>
    <dgm:pt modelId="{711417EE-B15E-4B9A-8B64-701ACDBB1E95}" type="pres">
      <dgm:prSet presAssocID="{F0FA62A4-7156-47AE-A596-CEBBFE3273CC}" presName="hierChild5" presStyleCnt="0"/>
      <dgm:spPr/>
    </dgm:pt>
    <dgm:pt modelId="{56385D3D-18B3-40DC-A315-A65053413FE4}" type="pres">
      <dgm:prSet presAssocID="{468703EE-392B-4E9B-A95D-103F13E2CCB7}" presName="Name64" presStyleLbl="parChTrans1D3" presStyleIdx="1" presStyleCnt="21"/>
      <dgm:spPr/>
    </dgm:pt>
    <dgm:pt modelId="{3EA559CE-1306-4AFA-A0B3-A82901A88517}" type="pres">
      <dgm:prSet presAssocID="{B84E80B9-AA3B-43D8-BEB2-78F5FECC25D7}" presName="hierRoot2" presStyleCnt="0">
        <dgm:presLayoutVars>
          <dgm:hierBranch val="init"/>
        </dgm:presLayoutVars>
      </dgm:prSet>
      <dgm:spPr/>
    </dgm:pt>
    <dgm:pt modelId="{E412329B-2E41-48D9-BFFB-203A6190310C}" type="pres">
      <dgm:prSet presAssocID="{B84E80B9-AA3B-43D8-BEB2-78F5FECC25D7}" presName="rootComposite" presStyleCnt="0"/>
      <dgm:spPr/>
    </dgm:pt>
    <dgm:pt modelId="{6296245C-8FAF-42D0-87F8-89A3EA99C512}" type="pres">
      <dgm:prSet presAssocID="{B84E80B9-AA3B-43D8-BEB2-78F5FECC25D7}" presName="rootText" presStyleLbl="node3" presStyleIdx="1" presStyleCnt="21">
        <dgm:presLayoutVars>
          <dgm:chPref val="3"/>
        </dgm:presLayoutVars>
      </dgm:prSet>
      <dgm:spPr/>
    </dgm:pt>
    <dgm:pt modelId="{7A718254-5035-40F9-8B1E-277C4CD45784}" type="pres">
      <dgm:prSet presAssocID="{B84E80B9-AA3B-43D8-BEB2-78F5FECC25D7}" presName="rootConnector" presStyleLbl="node3" presStyleIdx="1" presStyleCnt="21"/>
      <dgm:spPr/>
    </dgm:pt>
    <dgm:pt modelId="{057FAC11-4436-41A8-A816-B176FC097EE1}" type="pres">
      <dgm:prSet presAssocID="{B84E80B9-AA3B-43D8-BEB2-78F5FECC25D7}" presName="hierChild4" presStyleCnt="0"/>
      <dgm:spPr/>
    </dgm:pt>
    <dgm:pt modelId="{4DFF94EB-206F-4C0D-AAC6-1FE3F84C1759}" type="pres">
      <dgm:prSet presAssocID="{B84E80B9-AA3B-43D8-BEB2-78F5FECC25D7}" presName="hierChild5" presStyleCnt="0"/>
      <dgm:spPr/>
    </dgm:pt>
    <dgm:pt modelId="{93C9AE32-7388-4E4A-BAF8-6D9E4B0228CE}" type="pres">
      <dgm:prSet presAssocID="{43C5806B-E21E-4AE0-86B1-6445F66B4067}" presName="Name64" presStyleLbl="parChTrans1D3" presStyleIdx="2" presStyleCnt="21"/>
      <dgm:spPr/>
    </dgm:pt>
    <dgm:pt modelId="{620B17A7-2891-450B-BBE5-02715E52A64A}" type="pres">
      <dgm:prSet presAssocID="{84597605-C35A-4FAE-844B-F20616B7B91F}" presName="hierRoot2" presStyleCnt="0">
        <dgm:presLayoutVars>
          <dgm:hierBranch val="init"/>
        </dgm:presLayoutVars>
      </dgm:prSet>
      <dgm:spPr/>
    </dgm:pt>
    <dgm:pt modelId="{A9332F40-2365-43A9-93E2-20E75A3E98C3}" type="pres">
      <dgm:prSet presAssocID="{84597605-C35A-4FAE-844B-F20616B7B91F}" presName="rootComposite" presStyleCnt="0"/>
      <dgm:spPr/>
    </dgm:pt>
    <dgm:pt modelId="{680A66CB-1DBD-49D5-AEBF-88A1736AD719}" type="pres">
      <dgm:prSet presAssocID="{84597605-C35A-4FAE-844B-F20616B7B91F}" presName="rootText" presStyleLbl="node3" presStyleIdx="2" presStyleCnt="21">
        <dgm:presLayoutVars>
          <dgm:chPref val="3"/>
        </dgm:presLayoutVars>
      </dgm:prSet>
      <dgm:spPr/>
    </dgm:pt>
    <dgm:pt modelId="{18D4612D-EE0D-4F91-AC5F-5B06D0D17D0E}" type="pres">
      <dgm:prSet presAssocID="{84597605-C35A-4FAE-844B-F20616B7B91F}" presName="rootConnector" presStyleLbl="node3" presStyleIdx="2" presStyleCnt="21"/>
      <dgm:spPr/>
    </dgm:pt>
    <dgm:pt modelId="{64C1DD62-1548-4BE9-9627-2F2A016A74DB}" type="pres">
      <dgm:prSet presAssocID="{84597605-C35A-4FAE-844B-F20616B7B91F}" presName="hierChild4" presStyleCnt="0"/>
      <dgm:spPr/>
    </dgm:pt>
    <dgm:pt modelId="{80B185FF-5970-4913-B78F-183C52B52352}" type="pres">
      <dgm:prSet presAssocID="{84597605-C35A-4FAE-844B-F20616B7B91F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B922530E-E5EA-4F7D-BCE4-5A8050C0B5A2}" type="pres">
      <dgm:prSet presAssocID="{B1435344-8CB4-4F3B-9DFB-E369EE657AE7}" presName="Name64" presStyleLbl="parChTrans1D3" presStyleIdx="3" presStyleCnt="21"/>
      <dgm:spPr/>
    </dgm:pt>
    <dgm:pt modelId="{F5425E3E-4139-4DD2-B8E6-81EA9FF41D6E}" type="pres">
      <dgm:prSet presAssocID="{EE7A584B-5BAA-4D45-90B5-5825AE627766}" presName="hierRoot2" presStyleCnt="0">
        <dgm:presLayoutVars>
          <dgm:hierBranch val="init"/>
        </dgm:presLayoutVars>
      </dgm:prSet>
      <dgm:spPr/>
    </dgm:pt>
    <dgm:pt modelId="{DB65D3E8-99A3-456D-811C-D8489254078E}" type="pres">
      <dgm:prSet presAssocID="{EE7A584B-5BAA-4D45-90B5-5825AE627766}" presName="rootComposite" presStyleCnt="0"/>
      <dgm:spPr/>
    </dgm:pt>
    <dgm:pt modelId="{A7D9B632-E161-4756-86A8-48872EA0B3A6}" type="pres">
      <dgm:prSet presAssocID="{EE7A584B-5BAA-4D45-90B5-5825AE627766}" presName="rootText" presStyleLbl="node3" presStyleIdx="3" presStyleCnt="21">
        <dgm:presLayoutVars>
          <dgm:chPref val="3"/>
        </dgm:presLayoutVars>
      </dgm:prSet>
      <dgm:spPr/>
    </dgm:pt>
    <dgm:pt modelId="{E2A0C131-6C71-42BB-9823-F642E9C31737}" type="pres">
      <dgm:prSet presAssocID="{EE7A584B-5BAA-4D45-90B5-5825AE627766}" presName="rootConnector" presStyleLbl="node3" presStyleIdx="3" presStyleCnt="21"/>
      <dgm:spPr/>
    </dgm:pt>
    <dgm:pt modelId="{0FE85210-FBE2-4B1C-8B6D-17D5933C9FF2}" type="pres">
      <dgm:prSet presAssocID="{EE7A584B-5BAA-4D45-90B5-5825AE627766}" presName="hierChild4" presStyleCnt="0"/>
      <dgm:spPr/>
    </dgm:pt>
    <dgm:pt modelId="{1CC4C654-FBD9-4F57-8441-CE0036A5212E}" type="pres">
      <dgm:prSet presAssocID="{EE7A584B-5BAA-4D45-90B5-5825AE627766}" presName="hierChild5" presStyleCnt="0"/>
      <dgm:spPr/>
    </dgm:pt>
    <dgm:pt modelId="{0F3722E4-CC57-4137-95C9-9B80882699CB}" type="pres">
      <dgm:prSet presAssocID="{AFB5CC34-DACD-43E9-905E-4311795F004F}" presName="Name64" presStyleLbl="parChTrans1D3" presStyleIdx="4" presStyleCnt="21"/>
      <dgm:spPr/>
    </dgm:pt>
    <dgm:pt modelId="{C5BB6919-63E7-45C9-8BB1-10B8297465DE}" type="pres">
      <dgm:prSet presAssocID="{062FDE92-902E-49B9-8AB7-DE0EEBCC2572}" presName="hierRoot2" presStyleCnt="0">
        <dgm:presLayoutVars>
          <dgm:hierBranch val="init"/>
        </dgm:presLayoutVars>
      </dgm:prSet>
      <dgm:spPr/>
    </dgm:pt>
    <dgm:pt modelId="{D730ADDC-CA4D-4679-8D58-E81C90A7EEFC}" type="pres">
      <dgm:prSet presAssocID="{062FDE92-902E-49B9-8AB7-DE0EEBCC2572}" presName="rootComposite" presStyleCnt="0"/>
      <dgm:spPr/>
    </dgm:pt>
    <dgm:pt modelId="{D9977B9D-9A03-4FC5-BE79-72A12F3D471E}" type="pres">
      <dgm:prSet presAssocID="{062FDE92-902E-49B9-8AB7-DE0EEBCC2572}" presName="rootText" presStyleLbl="node3" presStyleIdx="4" presStyleCnt="21">
        <dgm:presLayoutVars>
          <dgm:chPref val="3"/>
        </dgm:presLayoutVars>
      </dgm:prSet>
      <dgm:spPr/>
    </dgm:pt>
    <dgm:pt modelId="{B8061E59-715D-45A0-951A-AEDF105DA3FA}" type="pres">
      <dgm:prSet presAssocID="{062FDE92-902E-49B9-8AB7-DE0EEBCC2572}" presName="rootConnector" presStyleLbl="node3" presStyleIdx="4" presStyleCnt="21"/>
      <dgm:spPr/>
    </dgm:pt>
    <dgm:pt modelId="{56B7CDFE-FA1D-42F0-B851-517A7584ED79}" type="pres">
      <dgm:prSet presAssocID="{062FDE92-902E-49B9-8AB7-DE0EEBCC2572}" presName="hierChild4" presStyleCnt="0"/>
      <dgm:spPr/>
    </dgm:pt>
    <dgm:pt modelId="{EB26BCD6-D2FF-4B6E-99C1-587704C24723}" type="pres">
      <dgm:prSet presAssocID="{062FDE92-902E-49B9-8AB7-DE0EEBCC2572}" presName="hierChild5" presStyleCnt="0"/>
      <dgm:spPr/>
    </dgm:pt>
    <dgm:pt modelId="{CD2536C0-2761-42F2-B6FD-4B9C788491B9}" type="pres">
      <dgm:prSet presAssocID="{099C8148-589A-4687-B3C0-44DF2628BE77}" presName="Name64" presStyleLbl="parChTrans1D3" presStyleIdx="5" presStyleCnt="21"/>
      <dgm:spPr/>
    </dgm:pt>
    <dgm:pt modelId="{EA34BB34-C789-40A9-9F04-6AAC11ACBEE0}" type="pres">
      <dgm:prSet presAssocID="{4F6F24F1-4426-4E3A-875E-9C9422A4F02B}" presName="hierRoot2" presStyleCnt="0">
        <dgm:presLayoutVars>
          <dgm:hierBranch val="init"/>
        </dgm:presLayoutVars>
      </dgm:prSet>
      <dgm:spPr/>
    </dgm:pt>
    <dgm:pt modelId="{888CB200-E1F8-4444-92BC-0128BDF4ABF3}" type="pres">
      <dgm:prSet presAssocID="{4F6F24F1-4426-4E3A-875E-9C9422A4F02B}" presName="rootComposite" presStyleCnt="0"/>
      <dgm:spPr/>
    </dgm:pt>
    <dgm:pt modelId="{5EA93178-9867-48F1-8B6D-2E3E4BA62BE3}" type="pres">
      <dgm:prSet presAssocID="{4F6F24F1-4426-4E3A-875E-9C9422A4F02B}" presName="rootText" presStyleLbl="node3" presStyleIdx="5" presStyleCnt="21">
        <dgm:presLayoutVars>
          <dgm:chPref val="3"/>
        </dgm:presLayoutVars>
      </dgm:prSet>
      <dgm:spPr/>
    </dgm:pt>
    <dgm:pt modelId="{3FA26A42-6C42-4C19-BAA3-EC213F04840E}" type="pres">
      <dgm:prSet presAssocID="{4F6F24F1-4426-4E3A-875E-9C9422A4F02B}" presName="rootConnector" presStyleLbl="node3" presStyleIdx="5" presStyleCnt="21"/>
      <dgm:spPr/>
    </dgm:pt>
    <dgm:pt modelId="{127E4F20-5C02-48B1-9064-D186527275DF}" type="pres">
      <dgm:prSet presAssocID="{4F6F24F1-4426-4E3A-875E-9C9422A4F02B}" presName="hierChild4" presStyleCnt="0"/>
      <dgm:spPr/>
    </dgm:pt>
    <dgm:pt modelId="{E4238A4B-0B52-4F5F-8582-9475F28F35D7}" type="pres">
      <dgm:prSet presAssocID="{4F6F24F1-4426-4E3A-875E-9C9422A4F02B}" presName="hierChild5" presStyleCnt="0"/>
      <dgm:spPr/>
    </dgm:pt>
    <dgm:pt modelId="{9DFB3B55-377B-479F-9915-90D0AE36621C}" type="pres">
      <dgm:prSet presAssocID="{DA6E0459-CB1A-40F1-B1A9-06ABCBB0FE64}" presName="Name64" presStyleLbl="parChTrans1D3" presStyleIdx="6" presStyleCnt="21"/>
      <dgm:spPr/>
    </dgm:pt>
    <dgm:pt modelId="{7E547BFE-A530-4D5F-A6CC-E563505FADAE}" type="pres">
      <dgm:prSet presAssocID="{19F6D289-7BE9-4BCB-8651-6DE8DF60D875}" presName="hierRoot2" presStyleCnt="0">
        <dgm:presLayoutVars>
          <dgm:hierBranch val="init"/>
        </dgm:presLayoutVars>
      </dgm:prSet>
      <dgm:spPr/>
    </dgm:pt>
    <dgm:pt modelId="{D143971F-5BF4-403D-A40E-2D0A87727348}" type="pres">
      <dgm:prSet presAssocID="{19F6D289-7BE9-4BCB-8651-6DE8DF60D875}" presName="rootComposite" presStyleCnt="0"/>
      <dgm:spPr/>
    </dgm:pt>
    <dgm:pt modelId="{884E4CAB-6150-4529-92C6-F7EF5D37220D}" type="pres">
      <dgm:prSet presAssocID="{19F6D289-7BE9-4BCB-8651-6DE8DF60D875}" presName="rootText" presStyleLbl="node3" presStyleIdx="6" presStyleCnt="21">
        <dgm:presLayoutVars>
          <dgm:chPref val="3"/>
        </dgm:presLayoutVars>
      </dgm:prSet>
      <dgm:spPr/>
    </dgm:pt>
    <dgm:pt modelId="{57A077FD-98B6-44A7-9A6A-A87E6D8ABA1D}" type="pres">
      <dgm:prSet presAssocID="{19F6D289-7BE9-4BCB-8651-6DE8DF60D875}" presName="rootConnector" presStyleLbl="node3" presStyleIdx="6" presStyleCnt="21"/>
      <dgm:spPr/>
    </dgm:pt>
    <dgm:pt modelId="{80ACC107-294E-4E42-BD3D-9A024DC931E4}" type="pres">
      <dgm:prSet presAssocID="{19F6D289-7BE9-4BCB-8651-6DE8DF60D875}" presName="hierChild4" presStyleCnt="0"/>
      <dgm:spPr/>
    </dgm:pt>
    <dgm:pt modelId="{8BEAFD5A-9FB4-4E94-A2CC-40FF93DF6B2D}" type="pres">
      <dgm:prSet presAssocID="{19F6D289-7BE9-4BCB-8651-6DE8DF60D875}" presName="hierChild5" presStyleCnt="0"/>
      <dgm:spPr/>
    </dgm:pt>
    <dgm:pt modelId="{0CDB0FC4-C59C-4209-9116-EBAC882F2135}" type="pres">
      <dgm:prSet presAssocID="{5E40B91E-BD5A-495E-BC70-202BF0731E42}" presName="Name64" presStyleLbl="parChTrans1D3" presStyleIdx="7" presStyleCnt="21"/>
      <dgm:spPr/>
    </dgm:pt>
    <dgm:pt modelId="{E1E0AF68-B830-4858-82CB-D886701A9E10}" type="pres">
      <dgm:prSet presAssocID="{958BA808-3F46-4EDE-BB6C-D7F928403FC4}" presName="hierRoot2" presStyleCnt="0">
        <dgm:presLayoutVars>
          <dgm:hierBranch val="init"/>
        </dgm:presLayoutVars>
      </dgm:prSet>
      <dgm:spPr/>
    </dgm:pt>
    <dgm:pt modelId="{8329E0D4-E007-450E-BA13-5CDDA4DAFE86}" type="pres">
      <dgm:prSet presAssocID="{958BA808-3F46-4EDE-BB6C-D7F928403FC4}" presName="rootComposite" presStyleCnt="0"/>
      <dgm:spPr/>
    </dgm:pt>
    <dgm:pt modelId="{BA27A692-B5FB-49CB-A69C-81EAC6DF6AD4}" type="pres">
      <dgm:prSet presAssocID="{958BA808-3F46-4EDE-BB6C-D7F928403FC4}" presName="rootText" presStyleLbl="node3" presStyleIdx="7" presStyleCnt="21">
        <dgm:presLayoutVars>
          <dgm:chPref val="3"/>
        </dgm:presLayoutVars>
      </dgm:prSet>
      <dgm:spPr/>
    </dgm:pt>
    <dgm:pt modelId="{D16F600B-FEAB-41A9-B1F1-5DB26B6A42F7}" type="pres">
      <dgm:prSet presAssocID="{958BA808-3F46-4EDE-BB6C-D7F928403FC4}" presName="rootConnector" presStyleLbl="node3" presStyleIdx="7" presStyleCnt="21"/>
      <dgm:spPr/>
    </dgm:pt>
    <dgm:pt modelId="{3B1C0534-72CB-4E0F-BD3B-6BC85D9A7D24}" type="pres">
      <dgm:prSet presAssocID="{958BA808-3F46-4EDE-BB6C-D7F928403FC4}" presName="hierChild4" presStyleCnt="0"/>
      <dgm:spPr/>
    </dgm:pt>
    <dgm:pt modelId="{68768061-BBC2-4806-9F25-6DF745EDF580}" type="pres">
      <dgm:prSet presAssocID="{958BA808-3F46-4EDE-BB6C-D7F928403FC4}" presName="hierChild5" presStyleCnt="0"/>
      <dgm:spPr/>
    </dgm:pt>
    <dgm:pt modelId="{F9490CD9-A03D-44BD-87CE-E913B3A4F9D3}" type="pres">
      <dgm:prSet presAssocID="{14B92373-B13B-4DAF-97FC-795912EC28D2}" presName="Name64" presStyleLbl="parChTrans1D3" presStyleIdx="8" presStyleCnt="21"/>
      <dgm:spPr/>
    </dgm:pt>
    <dgm:pt modelId="{DD9FF7D2-D592-47BB-B87C-557CFB828A57}" type="pres">
      <dgm:prSet presAssocID="{5225A9D1-8892-422B-97D9-B2C02EC6C364}" presName="hierRoot2" presStyleCnt="0">
        <dgm:presLayoutVars>
          <dgm:hierBranch val="init"/>
        </dgm:presLayoutVars>
      </dgm:prSet>
      <dgm:spPr/>
    </dgm:pt>
    <dgm:pt modelId="{3FC9D6F0-5849-4624-AD17-8BE328290CCA}" type="pres">
      <dgm:prSet presAssocID="{5225A9D1-8892-422B-97D9-B2C02EC6C364}" presName="rootComposite" presStyleCnt="0"/>
      <dgm:spPr/>
    </dgm:pt>
    <dgm:pt modelId="{A75DC0BE-9F98-47EE-BF03-BB9D1D641038}" type="pres">
      <dgm:prSet presAssocID="{5225A9D1-8892-422B-97D9-B2C02EC6C364}" presName="rootText" presStyleLbl="node3" presStyleIdx="8" presStyleCnt="21">
        <dgm:presLayoutVars>
          <dgm:chPref val="3"/>
        </dgm:presLayoutVars>
      </dgm:prSet>
      <dgm:spPr/>
    </dgm:pt>
    <dgm:pt modelId="{EC308225-7CD1-4596-AF23-C5E18C4F32CD}" type="pres">
      <dgm:prSet presAssocID="{5225A9D1-8892-422B-97D9-B2C02EC6C364}" presName="rootConnector" presStyleLbl="node3" presStyleIdx="8" presStyleCnt="21"/>
      <dgm:spPr/>
    </dgm:pt>
    <dgm:pt modelId="{5CB04801-FD7D-4E93-B11C-71C854788D36}" type="pres">
      <dgm:prSet presAssocID="{5225A9D1-8892-422B-97D9-B2C02EC6C364}" presName="hierChild4" presStyleCnt="0"/>
      <dgm:spPr/>
    </dgm:pt>
    <dgm:pt modelId="{BA2B3A1D-C764-4FF1-9D7D-096C6D42A4A3}" type="pres">
      <dgm:prSet presAssocID="{5225A9D1-8892-422B-97D9-B2C02EC6C364}" presName="hierChild5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6E30249C-71F6-4D80-9DD3-9EDD5528EC1A}" type="pres">
      <dgm:prSet presAssocID="{C2A98EB3-7E94-4A5B-BDC1-DAD55BA2A040}" presName="Name64" presStyleLbl="parChTrans1D3" presStyleIdx="9" presStyleCnt="21"/>
      <dgm:spPr/>
    </dgm:pt>
    <dgm:pt modelId="{0AF189C3-A965-445F-A5C0-B185FF5B2C33}" type="pres">
      <dgm:prSet presAssocID="{D07CD218-A3CB-4475-9932-407D6C8D9862}" presName="hierRoot2" presStyleCnt="0">
        <dgm:presLayoutVars>
          <dgm:hierBranch val="init"/>
        </dgm:presLayoutVars>
      </dgm:prSet>
      <dgm:spPr/>
    </dgm:pt>
    <dgm:pt modelId="{D898CC03-87A8-4D88-A381-EDDBB490F719}" type="pres">
      <dgm:prSet presAssocID="{D07CD218-A3CB-4475-9932-407D6C8D9862}" presName="rootComposite" presStyleCnt="0"/>
      <dgm:spPr/>
    </dgm:pt>
    <dgm:pt modelId="{FB1C2DA7-B6F3-4DE2-A0A6-EF1239CD7DA1}" type="pres">
      <dgm:prSet presAssocID="{D07CD218-A3CB-4475-9932-407D6C8D9862}" presName="rootText" presStyleLbl="node3" presStyleIdx="9" presStyleCnt="21">
        <dgm:presLayoutVars>
          <dgm:chPref val="3"/>
        </dgm:presLayoutVars>
      </dgm:prSet>
      <dgm:spPr/>
    </dgm:pt>
    <dgm:pt modelId="{D5D69F6A-3F5C-48A1-806F-9A74939EEEE1}" type="pres">
      <dgm:prSet presAssocID="{D07CD218-A3CB-4475-9932-407D6C8D9862}" presName="rootConnector" presStyleLbl="node3" presStyleIdx="9" presStyleCnt="21"/>
      <dgm:spPr/>
    </dgm:pt>
    <dgm:pt modelId="{34EF7421-A3A4-4860-AD8D-9203E1791D04}" type="pres">
      <dgm:prSet presAssocID="{D07CD218-A3CB-4475-9932-407D6C8D9862}" presName="hierChild4" presStyleCnt="0"/>
      <dgm:spPr/>
    </dgm:pt>
    <dgm:pt modelId="{AEC8AD09-3F52-4C49-A79A-A2FE42244F8C}" type="pres">
      <dgm:prSet presAssocID="{D07CD218-A3CB-4475-9932-407D6C8D9862}" presName="hierChild5" presStyleCnt="0"/>
      <dgm:spPr/>
    </dgm:pt>
    <dgm:pt modelId="{99A2F1CF-1974-4C9A-B778-466D45FC74A1}" type="pres">
      <dgm:prSet presAssocID="{EC115895-7541-4766-937A-CD0BB6B6C7C0}" presName="Name64" presStyleLbl="parChTrans1D3" presStyleIdx="10" presStyleCnt="21"/>
      <dgm:spPr/>
    </dgm:pt>
    <dgm:pt modelId="{95B31024-5868-41EE-91B2-D0D9B305A37F}" type="pres">
      <dgm:prSet presAssocID="{5B81ED52-2F0F-4A3E-9838-227B75ABC6D7}" presName="hierRoot2" presStyleCnt="0">
        <dgm:presLayoutVars>
          <dgm:hierBranch val="init"/>
        </dgm:presLayoutVars>
      </dgm:prSet>
      <dgm:spPr/>
    </dgm:pt>
    <dgm:pt modelId="{8E06F5B6-1DFD-4DC1-BBC6-8048134EEBCB}" type="pres">
      <dgm:prSet presAssocID="{5B81ED52-2F0F-4A3E-9838-227B75ABC6D7}" presName="rootComposite" presStyleCnt="0"/>
      <dgm:spPr/>
    </dgm:pt>
    <dgm:pt modelId="{A7A3FD61-A73F-4151-BDA6-A2355B7A8D47}" type="pres">
      <dgm:prSet presAssocID="{5B81ED52-2F0F-4A3E-9838-227B75ABC6D7}" presName="rootText" presStyleLbl="node3" presStyleIdx="10" presStyleCnt="21">
        <dgm:presLayoutVars>
          <dgm:chPref val="3"/>
        </dgm:presLayoutVars>
      </dgm:prSet>
      <dgm:spPr/>
    </dgm:pt>
    <dgm:pt modelId="{FAD92C5C-EA01-47C8-9BCC-7BD356E98576}" type="pres">
      <dgm:prSet presAssocID="{5B81ED52-2F0F-4A3E-9838-227B75ABC6D7}" presName="rootConnector" presStyleLbl="node3" presStyleIdx="10" presStyleCnt="21"/>
      <dgm:spPr/>
    </dgm:pt>
    <dgm:pt modelId="{45F38DD3-5B1D-4060-8BBA-9539A03669E1}" type="pres">
      <dgm:prSet presAssocID="{5B81ED52-2F0F-4A3E-9838-227B75ABC6D7}" presName="hierChild4" presStyleCnt="0"/>
      <dgm:spPr/>
    </dgm:pt>
    <dgm:pt modelId="{EBE225A8-72A2-40D4-845F-C2EBC8EA1286}" type="pres">
      <dgm:prSet presAssocID="{5B81ED52-2F0F-4A3E-9838-227B75ABC6D7}" presName="hierChild5" presStyleCnt="0"/>
      <dgm:spPr/>
    </dgm:pt>
    <dgm:pt modelId="{12C1EF97-81FB-4BF4-A5A8-4D15A06B08F0}" type="pres">
      <dgm:prSet presAssocID="{463C8D96-6711-4F6C-B08E-DF802A940AE3}" presName="Name64" presStyleLbl="parChTrans1D3" presStyleIdx="11" presStyleCnt="21"/>
      <dgm:spPr/>
    </dgm:pt>
    <dgm:pt modelId="{AD340E46-6453-45CB-9E5D-ACD4EB44ADA4}" type="pres">
      <dgm:prSet presAssocID="{5918E4FB-F413-4569-A939-5B906CED85AA}" presName="hierRoot2" presStyleCnt="0">
        <dgm:presLayoutVars>
          <dgm:hierBranch val="init"/>
        </dgm:presLayoutVars>
      </dgm:prSet>
      <dgm:spPr/>
    </dgm:pt>
    <dgm:pt modelId="{3BEF9B4F-FD60-41D4-84AF-D6663E8CEF88}" type="pres">
      <dgm:prSet presAssocID="{5918E4FB-F413-4569-A939-5B906CED85AA}" presName="rootComposite" presStyleCnt="0"/>
      <dgm:spPr/>
    </dgm:pt>
    <dgm:pt modelId="{624E4335-D1EA-4D55-B404-FB746CFC1E6A}" type="pres">
      <dgm:prSet presAssocID="{5918E4FB-F413-4569-A939-5B906CED85AA}" presName="rootText" presStyleLbl="node3" presStyleIdx="11" presStyleCnt="21">
        <dgm:presLayoutVars>
          <dgm:chPref val="3"/>
        </dgm:presLayoutVars>
      </dgm:prSet>
      <dgm:spPr/>
    </dgm:pt>
    <dgm:pt modelId="{4C304E2C-32D8-471C-9941-0BE1363966B3}" type="pres">
      <dgm:prSet presAssocID="{5918E4FB-F413-4569-A939-5B906CED85AA}" presName="rootConnector" presStyleLbl="node3" presStyleIdx="11" presStyleCnt="21"/>
      <dgm:spPr/>
    </dgm:pt>
    <dgm:pt modelId="{70B95288-6F58-4221-9CA1-B387B8E58C79}" type="pres">
      <dgm:prSet presAssocID="{5918E4FB-F413-4569-A939-5B906CED85AA}" presName="hierChild4" presStyleCnt="0"/>
      <dgm:spPr/>
    </dgm:pt>
    <dgm:pt modelId="{865F1F4E-B72E-46D4-8447-B0A5F698E35E}" type="pres">
      <dgm:prSet presAssocID="{5918E4FB-F413-4569-A939-5B906CED85AA}" presName="hierChild5" presStyleCnt="0"/>
      <dgm:spPr/>
    </dgm:pt>
    <dgm:pt modelId="{9791F28B-04B8-4FB5-A307-7A4AB9C55424}" type="pres">
      <dgm:prSet presAssocID="{3C49DD98-B033-4A26-8426-882AD20E6CED}" presName="Name64" presStyleLbl="parChTrans1D3" presStyleIdx="12" presStyleCnt="21"/>
      <dgm:spPr/>
    </dgm:pt>
    <dgm:pt modelId="{1375D3F0-1EB6-4523-B999-9529D9F4EF44}" type="pres">
      <dgm:prSet presAssocID="{9A919995-31A2-4675-9FC9-085CAEFEEBCA}" presName="hierRoot2" presStyleCnt="0">
        <dgm:presLayoutVars>
          <dgm:hierBranch val="init"/>
        </dgm:presLayoutVars>
      </dgm:prSet>
      <dgm:spPr/>
    </dgm:pt>
    <dgm:pt modelId="{F6C8E5C0-5380-4249-88C4-411EAFA30A05}" type="pres">
      <dgm:prSet presAssocID="{9A919995-31A2-4675-9FC9-085CAEFEEBCA}" presName="rootComposite" presStyleCnt="0"/>
      <dgm:spPr/>
    </dgm:pt>
    <dgm:pt modelId="{7AA6CC90-B8EB-41AF-B878-4F12A0B50753}" type="pres">
      <dgm:prSet presAssocID="{9A919995-31A2-4675-9FC9-085CAEFEEBCA}" presName="rootText" presStyleLbl="node3" presStyleIdx="12" presStyleCnt="21">
        <dgm:presLayoutVars>
          <dgm:chPref val="3"/>
        </dgm:presLayoutVars>
      </dgm:prSet>
      <dgm:spPr/>
    </dgm:pt>
    <dgm:pt modelId="{6E777464-0B76-4ED7-A7B8-B6167339AA45}" type="pres">
      <dgm:prSet presAssocID="{9A919995-31A2-4675-9FC9-085CAEFEEBCA}" presName="rootConnector" presStyleLbl="node3" presStyleIdx="12" presStyleCnt="21"/>
      <dgm:spPr/>
    </dgm:pt>
    <dgm:pt modelId="{E6B1603E-4B99-4DA7-B760-9A33725A2657}" type="pres">
      <dgm:prSet presAssocID="{9A919995-31A2-4675-9FC9-085CAEFEEBCA}" presName="hierChild4" presStyleCnt="0"/>
      <dgm:spPr/>
    </dgm:pt>
    <dgm:pt modelId="{94354C32-DBC9-4F70-93CB-2E00A3B2F989}" type="pres">
      <dgm:prSet presAssocID="{9A919995-31A2-4675-9FC9-085CAEFEEBCA}" presName="hierChild5" presStyleCnt="0"/>
      <dgm:spPr/>
    </dgm:pt>
    <dgm:pt modelId="{C160B62B-0C75-4D57-9FE1-322986298111}" type="pres">
      <dgm:prSet presAssocID="{20FEBBA5-3F32-4307-85F9-420F1B15DBE4}" presName="Name64" presStyleLbl="parChTrans1D3" presStyleIdx="13" presStyleCnt="21"/>
      <dgm:spPr/>
    </dgm:pt>
    <dgm:pt modelId="{E2A7C6DB-A2D7-4EF8-B735-0790F27A834B}" type="pres">
      <dgm:prSet presAssocID="{F3C85FBD-F718-49B7-A233-D0D361BFF6C0}" presName="hierRoot2" presStyleCnt="0">
        <dgm:presLayoutVars>
          <dgm:hierBranch val="init"/>
        </dgm:presLayoutVars>
      </dgm:prSet>
      <dgm:spPr/>
    </dgm:pt>
    <dgm:pt modelId="{3307D2CF-88F8-4137-A381-1A2219617465}" type="pres">
      <dgm:prSet presAssocID="{F3C85FBD-F718-49B7-A233-D0D361BFF6C0}" presName="rootComposite" presStyleCnt="0"/>
      <dgm:spPr/>
    </dgm:pt>
    <dgm:pt modelId="{483C7F99-381C-4815-80F2-EA0CB9A6B14E}" type="pres">
      <dgm:prSet presAssocID="{F3C85FBD-F718-49B7-A233-D0D361BFF6C0}" presName="rootText" presStyleLbl="node3" presStyleIdx="13" presStyleCnt="21">
        <dgm:presLayoutVars>
          <dgm:chPref val="3"/>
        </dgm:presLayoutVars>
      </dgm:prSet>
      <dgm:spPr/>
    </dgm:pt>
    <dgm:pt modelId="{6207FB19-12F5-42D7-9FBB-633A657D6185}" type="pres">
      <dgm:prSet presAssocID="{F3C85FBD-F718-49B7-A233-D0D361BFF6C0}" presName="rootConnector" presStyleLbl="node3" presStyleIdx="13" presStyleCnt="21"/>
      <dgm:spPr/>
    </dgm:pt>
    <dgm:pt modelId="{42C3D0FB-A33A-469E-A80A-21924F28903A}" type="pres">
      <dgm:prSet presAssocID="{F3C85FBD-F718-49B7-A233-D0D361BFF6C0}" presName="hierChild4" presStyleCnt="0"/>
      <dgm:spPr/>
    </dgm:pt>
    <dgm:pt modelId="{59F413EC-D0B8-4862-8853-C04FF2E4261D}" type="pres">
      <dgm:prSet presAssocID="{F3C85FBD-F718-49B7-A233-D0D361BFF6C0}" presName="hierChild5" presStyleCnt="0"/>
      <dgm:spPr/>
    </dgm:pt>
    <dgm:pt modelId="{78BD886A-F925-4B38-B6E9-4FE03AC582DD}" type="pres">
      <dgm:prSet presAssocID="{91FBB5B9-DA5F-4A06-9CDF-1C8AAA1A8C6B}" presName="Name64" presStyleLbl="parChTrans1D3" presStyleIdx="14" presStyleCnt="21"/>
      <dgm:spPr/>
    </dgm:pt>
    <dgm:pt modelId="{D2E80A4D-A837-4F6B-89F4-81EA099E25DC}" type="pres">
      <dgm:prSet presAssocID="{3ABF3FF4-F940-471E-A1D8-77F1D8BA2E39}" presName="hierRoot2" presStyleCnt="0">
        <dgm:presLayoutVars>
          <dgm:hierBranch val="init"/>
        </dgm:presLayoutVars>
      </dgm:prSet>
      <dgm:spPr/>
    </dgm:pt>
    <dgm:pt modelId="{34AEB88A-DE83-47BF-9164-207ABC2A0FE2}" type="pres">
      <dgm:prSet presAssocID="{3ABF3FF4-F940-471E-A1D8-77F1D8BA2E39}" presName="rootComposite" presStyleCnt="0"/>
      <dgm:spPr/>
    </dgm:pt>
    <dgm:pt modelId="{F1D74AA3-1B71-4E12-9981-437AF0286EB1}" type="pres">
      <dgm:prSet presAssocID="{3ABF3FF4-F940-471E-A1D8-77F1D8BA2E39}" presName="rootText" presStyleLbl="node3" presStyleIdx="14" presStyleCnt="21">
        <dgm:presLayoutVars>
          <dgm:chPref val="3"/>
        </dgm:presLayoutVars>
      </dgm:prSet>
      <dgm:spPr/>
    </dgm:pt>
    <dgm:pt modelId="{6CC66347-64F7-4BFF-95B3-F5DBC0917EBD}" type="pres">
      <dgm:prSet presAssocID="{3ABF3FF4-F940-471E-A1D8-77F1D8BA2E39}" presName="rootConnector" presStyleLbl="node3" presStyleIdx="14" presStyleCnt="21"/>
      <dgm:spPr/>
    </dgm:pt>
    <dgm:pt modelId="{226E96B3-AA17-44A9-B92A-C9AC28339BC8}" type="pres">
      <dgm:prSet presAssocID="{3ABF3FF4-F940-471E-A1D8-77F1D8BA2E39}" presName="hierChild4" presStyleCnt="0"/>
      <dgm:spPr/>
    </dgm:pt>
    <dgm:pt modelId="{2674F31B-8125-4358-98B7-0CCFA7FAFFF8}" type="pres">
      <dgm:prSet presAssocID="{3ABF3FF4-F940-471E-A1D8-77F1D8BA2E39}" presName="hierChild5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FD70B373-BDB8-4DA0-80D3-72B558B8483B}" type="pres">
      <dgm:prSet presAssocID="{0289D4E4-BD22-486A-B476-7B84DCB3FCFD}" presName="Name64" presStyleLbl="parChTrans1D3" presStyleIdx="15" presStyleCnt="21"/>
      <dgm:spPr/>
    </dgm:pt>
    <dgm:pt modelId="{0132897B-E7AE-4941-9793-77102A7F37A3}" type="pres">
      <dgm:prSet presAssocID="{D06ACB8E-4C9D-4493-9B80-2FB93D41ECA5}" presName="hierRoot2" presStyleCnt="0">
        <dgm:presLayoutVars>
          <dgm:hierBranch val="init"/>
        </dgm:presLayoutVars>
      </dgm:prSet>
      <dgm:spPr/>
    </dgm:pt>
    <dgm:pt modelId="{22038E68-BE58-42D8-B71F-4BB09A310385}" type="pres">
      <dgm:prSet presAssocID="{D06ACB8E-4C9D-4493-9B80-2FB93D41ECA5}" presName="rootComposite" presStyleCnt="0"/>
      <dgm:spPr/>
    </dgm:pt>
    <dgm:pt modelId="{8B5E82BE-AD9B-4309-9E0C-31784F0BFA93}" type="pres">
      <dgm:prSet presAssocID="{D06ACB8E-4C9D-4493-9B80-2FB93D41ECA5}" presName="rootText" presStyleLbl="node3" presStyleIdx="15" presStyleCnt="21">
        <dgm:presLayoutVars>
          <dgm:chPref val="3"/>
        </dgm:presLayoutVars>
      </dgm:prSet>
      <dgm:spPr/>
    </dgm:pt>
    <dgm:pt modelId="{48B48658-C2CC-46EA-A2AA-E060F660B5B3}" type="pres">
      <dgm:prSet presAssocID="{D06ACB8E-4C9D-4493-9B80-2FB93D41ECA5}" presName="rootConnector" presStyleLbl="node3" presStyleIdx="15" presStyleCnt="21"/>
      <dgm:spPr/>
    </dgm:pt>
    <dgm:pt modelId="{43C951BA-421D-4B7D-AC45-0F392263AEA7}" type="pres">
      <dgm:prSet presAssocID="{D06ACB8E-4C9D-4493-9B80-2FB93D41ECA5}" presName="hierChild4" presStyleCnt="0"/>
      <dgm:spPr/>
    </dgm:pt>
    <dgm:pt modelId="{763C76EC-F19E-4AEE-808C-7824D61B1E1E}" type="pres">
      <dgm:prSet presAssocID="{D06ACB8E-4C9D-4493-9B80-2FB93D41ECA5}" presName="hierChild5" presStyleCnt="0"/>
      <dgm:spPr/>
    </dgm:pt>
    <dgm:pt modelId="{8F1807ED-9151-47DF-BAAC-297AB6CADAA8}" type="pres">
      <dgm:prSet presAssocID="{66AD75FF-2E5F-4CDA-8FC7-4F003754D161}" presName="Name64" presStyleLbl="parChTrans1D3" presStyleIdx="16" presStyleCnt="21"/>
      <dgm:spPr/>
    </dgm:pt>
    <dgm:pt modelId="{433E3C95-1036-464A-A2C8-BD97A2C6C7B5}" type="pres">
      <dgm:prSet presAssocID="{F627D373-DB73-4886-97AE-BF33CA13443C}" presName="hierRoot2" presStyleCnt="0">
        <dgm:presLayoutVars>
          <dgm:hierBranch val="init"/>
        </dgm:presLayoutVars>
      </dgm:prSet>
      <dgm:spPr/>
    </dgm:pt>
    <dgm:pt modelId="{7BA8F418-CA5B-4171-9E94-99C670E2EE52}" type="pres">
      <dgm:prSet presAssocID="{F627D373-DB73-4886-97AE-BF33CA13443C}" presName="rootComposite" presStyleCnt="0"/>
      <dgm:spPr/>
    </dgm:pt>
    <dgm:pt modelId="{00FCDCF5-167A-40BC-910B-31DD1DB581D9}" type="pres">
      <dgm:prSet presAssocID="{F627D373-DB73-4886-97AE-BF33CA13443C}" presName="rootText" presStyleLbl="node3" presStyleIdx="16" presStyleCnt="21">
        <dgm:presLayoutVars>
          <dgm:chPref val="3"/>
        </dgm:presLayoutVars>
      </dgm:prSet>
      <dgm:spPr/>
    </dgm:pt>
    <dgm:pt modelId="{17CB58CF-65AD-436A-A459-06E848D46A38}" type="pres">
      <dgm:prSet presAssocID="{F627D373-DB73-4886-97AE-BF33CA13443C}" presName="rootConnector" presStyleLbl="node3" presStyleIdx="16" presStyleCnt="21"/>
      <dgm:spPr/>
    </dgm:pt>
    <dgm:pt modelId="{38EEFCF9-3CC8-4BA4-824C-9751D1EA6FC1}" type="pres">
      <dgm:prSet presAssocID="{F627D373-DB73-4886-97AE-BF33CA13443C}" presName="hierChild4" presStyleCnt="0"/>
      <dgm:spPr/>
    </dgm:pt>
    <dgm:pt modelId="{3996746E-02D9-4690-AAC3-2419A5C95ACD}" type="pres">
      <dgm:prSet presAssocID="{F627D373-DB73-4886-97AE-BF33CA13443C}" presName="hierChild5" presStyleCnt="0"/>
      <dgm:spPr/>
    </dgm:pt>
    <dgm:pt modelId="{F0BC89C1-B189-4509-9AAF-DC74B99C88FC}" type="pres">
      <dgm:prSet presAssocID="{C946D7A1-872C-46EA-A41C-F339CD77A3E9}" presName="Name64" presStyleLbl="parChTrans1D3" presStyleIdx="17" presStyleCnt="21"/>
      <dgm:spPr/>
    </dgm:pt>
    <dgm:pt modelId="{045915D5-8F8B-4617-BD89-A99434E9D296}" type="pres">
      <dgm:prSet presAssocID="{ED9540EA-DF5C-479D-B5F7-67321D2D83C5}" presName="hierRoot2" presStyleCnt="0">
        <dgm:presLayoutVars>
          <dgm:hierBranch val="init"/>
        </dgm:presLayoutVars>
      </dgm:prSet>
      <dgm:spPr/>
    </dgm:pt>
    <dgm:pt modelId="{05726A1D-548C-47A3-AC40-FB049EBF3485}" type="pres">
      <dgm:prSet presAssocID="{ED9540EA-DF5C-479D-B5F7-67321D2D83C5}" presName="rootComposite" presStyleCnt="0"/>
      <dgm:spPr/>
    </dgm:pt>
    <dgm:pt modelId="{75E0B069-91E9-422E-9A88-CBF9E96125F3}" type="pres">
      <dgm:prSet presAssocID="{ED9540EA-DF5C-479D-B5F7-67321D2D83C5}" presName="rootText" presStyleLbl="node3" presStyleIdx="17" presStyleCnt="21">
        <dgm:presLayoutVars>
          <dgm:chPref val="3"/>
        </dgm:presLayoutVars>
      </dgm:prSet>
      <dgm:spPr/>
    </dgm:pt>
    <dgm:pt modelId="{4050640D-987D-4390-9069-6AA5171CF5C6}" type="pres">
      <dgm:prSet presAssocID="{ED9540EA-DF5C-479D-B5F7-67321D2D83C5}" presName="rootConnector" presStyleLbl="node3" presStyleIdx="17" presStyleCnt="21"/>
      <dgm:spPr/>
    </dgm:pt>
    <dgm:pt modelId="{56521AB6-64DA-4270-BB4D-A14B4F0E7F72}" type="pres">
      <dgm:prSet presAssocID="{ED9540EA-DF5C-479D-B5F7-67321D2D83C5}" presName="hierChild4" presStyleCnt="0"/>
      <dgm:spPr/>
    </dgm:pt>
    <dgm:pt modelId="{8E4FB9B5-9CD9-48EE-93A0-77622C966CF7}" type="pres">
      <dgm:prSet presAssocID="{ED9540EA-DF5C-479D-B5F7-67321D2D83C5}" presName="hierChild5" presStyleCnt="0"/>
      <dgm:spPr/>
    </dgm:pt>
    <dgm:pt modelId="{328814BE-0B14-493F-A5F8-9D635D0766EC}" type="pres">
      <dgm:prSet presAssocID="{33615E34-A8D6-419F-9BB5-C126E3982E92}" presName="Name64" presStyleLbl="parChTrans1D3" presStyleIdx="18" presStyleCnt="21"/>
      <dgm:spPr/>
    </dgm:pt>
    <dgm:pt modelId="{1964E147-0C55-432C-8BC5-23EF757BDE43}" type="pres">
      <dgm:prSet presAssocID="{2DF5EFEE-CED8-4036-8DD3-7D2D9F10A058}" presName="hierRoot2" presStyleCnt="0">
        <dgm:presLayoutVars>
          <dgm:hierBranch val="init"/>
        </dgm:presLayoutVars>
      </dgm:prSet>
      <dgm:spPr/>
    </dgm:pt>
    <dgm:pt modelId="{E3E74293-AF56-40B8-8AF8-E53F644D2D09}" type="pres">
      <dgm:prSet presAssocID="{2DF5EFEE-CED8-4036-8DD3-7D2D9F10A058}" presName="rootComposite" presStyleCnt="0"/>
      <dgm:spPr/>
    </dgm:pt>
    <dgm:pt modelId="{418FBFA6-515B-40D4-B0AC-8CCF8E991496}" type="pres">
      <dgm:prSet presAssocID="{2DF5EFEE-CED8-4036-8DD3-7D2D9F10A058}" presName="rootText" presStyleLbl="node3" presStyleIdx="18" presStyleCnt="21">
        <dgm:presLayoutVars>
          <dgm:chPref val="3"/>
        </dgm:presLayoutVars>
      </dgm:prSet>
      <dgm:spPr/>
    </dgm:pt>
    <dgm:pt modelId="{3E776BE4-CE2B-4359-B83C-890FADFF60D5}" type="pres">
      <dgm:prSet presAssocID="{2DF5EFEE-CED8-4036-8DD3-7D2D9F10A058}" presName="rootConnector" presStyleLbl="node3" presStyleIdx="18" presStyleCnt="21"/>
      <dgm:spPr/>
    </dgm:pt>
    <dgm:pt modelId="{40878851-13EC-4A70-A4C6-7063E3CDE415}" type="pres">
      <dgm:prSet presAssocID="{2DF5EFEE-CED8-4036-8DD3-7D2D9F10A058}" presName="hierChild4" presStyleCnt="0"/>
      <dgm:spPr/>
    </dgm:pt>
    <dgm:pt modelId="{2295DBC2-A937-4214-AACF-7427BCBA9584}" type="pres">
      <dgm:prSet presAssocID="{2DF5EFEE-CED8-4036-8DD3-7D2D9F10A058}" presName="hierChild5" presStyleCnt="0"/>
      <dgm:spPr/>
    </dgm:pt>
    <dgm:pt modelId="{B15D95EE-534E-49AC-B3CE-F677F9D8F50D}" type="pres">
      <dgm:prSet presAssocID="{871DE67C-ED30-42EE-B49F-9D8755D4512F}" presName="Name64" presStyleLbl="parChTrans1D3" presStyleIdx="19" presStyleCnt="21"/>
      <dgm:spPr/>
    </dgm:pt>
    <dgm:pt modelId="{A0795E2F-1B24-4AAF-B2E6-7FCA59C56FB1}" type="pres">
      <dgm:prSet presAssocID="{14032A7F-362B-4B18-A0C2-1A9418CAD288}" presName="hierRoot2" presStyleCnt="0">
        <dgm:presLayoutVars>
          <dgm:hierBranch val="init"/>
        </dgm:presLayoutVars>
      </dgm:prSet>
      <dgm:spPr/>
    </dgm:pt>
    <dgm:pt modelId="{76689EF6-13CD-49C4-9A34-BEEA1DCF8C94}" type="pres">
      <dgm:prSet presAssocID="{14032A7F-362B-4B18-A0C2-1A9418CAD288}" presName="rootComposite" presStyleCnt="0"/>
      <dgm:spPr/>
    </dgm:pt>
    <dgm:pt modelId="{B0F01F3F-2D96-43C1-943C-A4238F986E69}" type="pres">
      <dgm:prSet presAssocID="{14032A7F-362B-4B18-A0C2-1A9418CAD288}" presName="rootText" presStyleLbl="node3" presStyleIdx="19" presStyleCnt="21">
        <dgm:presLayoutVars>
          <dgm:chPref val="3"/>
        </dgm:presLayoutVars>
      </dgm:prSet>
      <dgm:spPr/>
    </dgm:pt>
    <dgm:pt modelId="{91B9F0E6-A61E-473D-A1CF-1D3EEE7CD1E6}" type="pres">
      <dgm:prSet presAssocID="{14032A7F-362B-4B18-A0C2-1A9418CAD288}" presName="rootConnector" presStyleLbl="node3" presStyleIdx="19" presStyleCnt="21"/>
      <dgm:spPr/>
    </dgm:pt>
    <dgm:pt modelId="{E745E9DF-9C1B-410F-ABD4-676FAE7F09A4}" type="pres">
      <dgm:prSet presAssocID="{14032A7F-362B-4B18-A0C2-1A9418CAD288}" presName="hierChild4" presStyleCnt="0"/>
      <dgm:spPr/>
    </dgm:pt>
    <dgm:pt modelId="{6F5AE859-4674-41FE-B3A7-D2099555D1F1}" type="pres">
      <dgm:prSet presAssocID="{14032A7F-362B-4B18-A0C2-1A9418CAD288}" presName="hierChild5" presStyleCnt="0"/>
      <dgm:spPr/>
    </dgm:pt>
    <dgm:pt modelId="{24E12696-C949-4836-8F09-3A71CB60408C}" type="pres">
      <dgm:prSet presAssocID="{36137B49-840E-45FF-B93B-1993FB1A7C26}" presName="Name64" presStyleLbl="parChTrans1D3" presStyleIdx="20" presStyleCnt="21"/>
      <dgm:spPr/>
    </dgm:pt>
    <dgm:pt modelId="{F82DC745-E6D4-4D3B-A6E4-2E06FD05BDEF}" type="pres">
      <dgm:prSet presAssocID="{1E826B02-6CDE-44FD-A276-900FF41ACF05}" presName="hierRoot2" presStyleCnt="0">
        <dgm:presLayoutVars>
          <dgm:hierBranch val="init"/>
        </dgm:presLayoutVars>
      </dgm:prSet>
      <dgm:spPr/>
    </dgm:pt>
    <dgm:pt modelId="{840686B8-E265-441E-86E3-5E934BE46562}" type="pres">
      <dgm:prSet presAssocID="{1E826B02-6CDE-44FD-A276-900FF41ACF05}" presName="rootComposite" presStyleCnt="0"/>
      <dgm:spPr/>
    </dgm:pt>
    <dgm:pt modelId="{406E30C0-E685-4EA7-B365-7047E7E86E10}" type="pres">
      <dgm:prSet presAssocID="{1E826B02-6CDE-44FD-A276-900FF41ACF05}" presName="rootText" presStyleLbl="node3" presStyleIdx="20" presStyleCnt="21">
        <dgm:presLayoutVars>
          <dgm:chPref val="3"/>
        </dgm:presLayoutVars>
      </dgm:prSet>
      <dgm:spPr/>
    </dgm:pt>
    <dgm:pt modelId="{0723FDCA-681E-414B-96B7-ECB32F51EFE9}" type="pres">
      <dgm:prSet presAssocID="{1E826B02-6CDE-44FD-A276-900FF41ACF05}" presName="rootConnector" presStyleLbl="node3" presStyleIdx="20" presStyleCnt="21"/>
      <dgm:spPr/>
    </dgm:pt>
    <dgm:pt modelId="{B5FF620D-14EA-45AC-B081-9473052C6046}" type="pres">
      <dgm:prSet presAssocID="{1E826B02-6CDE-44FD-A276-900FF41ACF05}" presName="hierChild4" presStyleCnt="0"/>
      <dgm:spPr/>
    </dgm:pt>
    <dgm:pt modelId="{6FF4E59D-B126-4C97-8ABA-B21D6F10ABC1}" type="pres">
      <dgm:prSet presAssocID="{1E826B02-6CDE-44FD-A276-900FF41ACF05}" presName="hierChild5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24130704-407C-406B-8370-BD312F7CAB4F}" type="presOf" srcId="{009FFCAD-C13B-41ED-AFA9-13609A85F2F9}" destId="{1CC4816C-6A4F-4A98-B523-09D3343D97C4}" srcOrd="0" destOrd="0" presId="urn:microsoft.com/office/officeart/2009/3/layout/HorizontalOrganizationChart"/>
    <dgm:cxn modelId="{C958FF04-6A55-4B45-9843-7708CC74A9C9}" type="presOf" srcId="{5B81ED52-2F0F-4A3E-9838-227B75ABC6D7}" destId="{A7A3FD61-A73F-4151-BDA6-A2355B7A8D47}" srcOrd="0" destOrd="0" presId="urn:microsoft.com/office/officeart/2009/3/layout/HorizontalOrganizationChart"/>
    <dgm:cxn modelId="{A9DEFD05-49C8-49AB-BC47-A738442E91A1}" type="presOf" srcId="{9A919995-31A2-4675-9FC9-085CAEFEEBCA}" destId="{7AA6CC90-B8EB-41AF-B878-4F12A0B50753}" srcOrd="0" destOrd="0" presId="urn:microsoft.com/office/officeart/2009/3/layout/HorizontalOrganizationChart"/>
    <dgm:cxn modelId="{05C57607-3896-46FC-94F6-369F5734B929}" type="presOf" srcId="{062FDE92-902E-49B9-8AB7-DE0EEBCC2572}" destId="{B8061E59-715D-45A0-951A-AEDF105DA3FA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71E2109-5289-4D2E-B5B0-F6E1E0ABC6FB}" srcId="{FA46A064-6C82-42D2-B65B-63C09BBBCF60}" destId="{5B81ED52-2F0F-4A3E-9838-227B75ABC6D7}" srcOrd="1" destOrd="0" parTransId="{EC115895-7541-4766-937A-CD0BB6B6C7C0}" sibTransId="{A0649EF5-29CE-4023-8E51-F5BE5AF1240C}"/>
    <dgm:cxn modelId="{EE05A809-9EF8-4CAE-88FA-8BC0819BF292}" type="presOf" srcId="{9A919995-31A2-4675-9FC9-085CAEFEEBCA}" destId="{6E777464-0B76-4ED7-A7B8-B6167339AA45}" srcOrd="1" destOrd="0" presId="urn:microsoft.com/office/officeart/2009/3/layout/HorizontalOrganizationChart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3C614113-C226-407C-804F-CA07CBC27294}" type="presOf" srcId="{33615E34-A8D6-419F-9BB5-C126E3982E92}" destId="{328814BE-0B14-493F-A5F8-9D635D0766EC}" srcOrd="0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9F3C419-3B03-49DC-BB20-023054528CE0}" type="presOf" srcId="{19F6D289-7BE9-4BCB-8651-6DE8DF60D875}" destId="{884E4CAB-6150-4529-92C6-F7EF5D37220D}" srcOrd="0" destOrd="0" presId="urn:microsoft.com/office/officeart/2009/3/layout/HorizontalOrganizationChart"/>
    <dgm:cxn modelId="{0CF60E1D-533C-4D39-9947-862E55948BE3}" type="presOf" srcId="{2DF5EFEE-CED8-4036-8DD3-7D2D9F10A058}" destId="{3E776BE4-CE2B-4359-B83C-890FADFF60D5}" srcOrd="1" destOrd="0" presId="urn:microsoft.com/office/officeart/2009/3/layout/HorizontalOrganizationChart"/>
    <dgm:cxn modelId="{14A5851F-3C47-43CD-984C-1AD10DC736A6}" type="presOf" srcId="{4F6F24F1-4426-4E3A-875E-9C9422A4F02B}" destId="{3FA26A42-6C42-4C19-BAA3-EC213F04840E}" srcOrd="1" destOrd="0" presId="urn:microsoft.com/office/officeart/2009/3/layout/HorizontalOrganizationChart"/>
    <dgm:cxn modelId="{8F246321-C93D-48A2-8A42-B79C81016370}" type="presOf" srcId="{F627D373-DB73-4886-97AE-BF33CA13443C}" destId="{17CB58CF-65AD-436A-A459-06E848D46A38}" srcOrd="1" destOrd="0" presId="urn:microsoft.com/office/officeart/2009/3/layout/HorizontalOrganizationChart"/>
    <dgm:cxn modelId="{BE96EA23-B8FB-4BDE-9E46-610E0F9DAF8F}" type="presOf" srcId="{36137B49-840E-45FF-B93B-1993FB1A7C26}" destId="{24E12696-C949-4836-8F09-3A71CB60408C}" srcOrd="0" destOrd="0" presId="urn:microsoft.com/office/officeart/2009/3/layout/HorizontalOrganizationChart"/>
    <dgm:cxn modelId="{254EE725-5F79-43AD-AB4A-C9025F5723B4}" srcId="{FA46A064-6C82-42D2-B65B-63C09BBBCF60}" destId="{9A919995-31A2-4675-9FC9-085CAEFEEBCA}" srcOrd="3" destOrd="0" parTransId="{3C49DD98-B033-4A26-8426-882AD20E6CED}" sibTransId="{182DB9B0-2A14-4348-BAFA-3A060F045737}"/>
    <dgm:cxn modelId="{934C7227-08B6-4C9D-81E1-002971942FB4}" srcId="{CD845552-7E8E-40B3-8F8F-666B976B68BF}" destId="{14032A7F-362B-4B18-A0C2-1A9418CAD288}" srcOrd="4" destOrd="0" parTransId="{871DE67C-ED30-42EE-B49F-9D8755D4512F}" sibTransId="{44BBF2FC-266A-4B55-8B11-E1FB55410B3D}"/>
    <dgm:cxn modelId="{5880A528-C5CB-4643-8C93-9C2955831B4D}" type="presOf" srcId="{F627D373-DB73-4886-97AE-BF33CA13443C}" destId="{00FCDCF5-167A-40BC-910B-31DD1DB581D9}" srcOrd="0" destOrd="0" presId="urn:microsoft.com/office/officeart/2009/3/layout/HorizontalOrganizationChart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7C891632-3B3C-4572-B944-A62BA6E97B7E}" type="presOf" srcId="{3C49DD98-B033-4A26-8426-882AD20E6CED}" destId="{9791F28B-04B8-4FB5-A307-7A4AB9C55424}" srcOrd="0" destOrd="0" presId="urn:microsoft.com/office/officeart/2009/3/layout/HorizontalOrganizationChart"/>
    <dgm:cxn modelId="{A070E632-5DAC-4074-8255-62F75651A837}" type="presOf" srcId="{2DF5EFEE-CED8-4036-8DD3-7D2D9F10A058}" destId="{418FBFA6-515B-40D4-B0AC-8CCF8E991496}" srcOrd="0" destOrd="0" presId="urn:microsoft.com/office/officeart/2009/3/layout/HorizontalOrganizationChart"/>
    <dgm:cxn modelId="{AEC5E338-A649-45AF-B34F-C7E252DEF0DB}" type="presOf" srcId="{3ABF3FF4-F940-471E-A1D8-77F1D8BA2E39}" destId="{6CC66347-64F7-4BFF-95B3-F5DBC0917EBD}" srcOrd="1" destOrd="0" presId="urn:microsoft.com/office/officeart/2009/3/layout/HorizontalOrganizationChart"/>
    <dgm:cxn modelId="{072E923E-91AE-49E7-8DC3-F5A1DB35295D}" type="presOf" srcId="{5225A9D1-8892-422B-97D9-B2C02EC6C364}" destId="{A75DC0BE-9F98-47EE-BF03-BB9D1D641038}" srcOrd="0" destOrd="0" presId="urn:microsoft.com/office/officeart/2009/3/layout/HorizontalOrganizationChart"/>
    <dgm:cxn modelId="{7077F65C-B15C-464A-B2BA-6652BF9582A9}" srcId="{FA46A064-6C82-42D2-B65B-63C09BBBCF60}" destId="{F3C85FBD-F718-49B7-A233-D0D361BFF6C0}" srcOrd="4" destOrd="0" parTransId="{20FEBBA5-3F32-4307-85F9-420F1B15DBE4}" sibTransId="{6DD3FF64-54E1-45D8-A9A4-5EF3B06E8AEA}"/>
    <dgm:cxn modelId="{8D93F25D-374E-4027-8C2C-1FB08307FE00}" type="presOf" srcId="{D07CD218-A3CB-4475-9932-407D6C8D9862}" destId="{D5D69F6A-3F5C-48A1-806F-9A74939EEEE1}" srcOrd="1" destOrd="0" presId="urn:microsoft.com/office/officeart/2009/3/layout/HorizontalOrganizationChart"/>
    <dgm:cxn modelId="{562A315E-5FC3-4E29-98E7-E15C6C1E8595}" type="presOf" srcId="{66AD75FF-2E5F-4CDA-8FC7-4F003754D161}" destId="{8F1807ED-9151-47DF-BAAC-297AB6CADAA8}" srcOrd="0" destOrd="0" presId="urn:microsoft.com/office/officeart/2009/3/layout/HorizontalOrganizationChart"/>
    <dgm:cxn modelId="{A8D82460-6DB3-4780-833D-02E9C40B21A8}" srcId="{FA46A064-6C82-42D2-B65B-63C09BBBCF60}" destId="{5918E4FB-F413-4569-A939-5B906CED85AA}" srcOrd="2" destOrd="0" parTransId="{463C8D96-6711-4F6C-B08E-DF802A940AE3}" sibTransId="{008A685C-1A5E-4453-B70D-CB0E3B7A2536}"/>
    <dgm:cxn modelId="{AD03C460-C7D4-4076-98E8-9BE55321A6C4}" type="presOf" srcId="{91FBB5B9-DA5F-4A06-9CDF-1C8AAA1A8C6B}" destId="{78BD886A-F925-4B38-B6E9-4FE03AC582DD}" srcOrd="0" destOrd="0" presId="urn:microsoft.com/office/officeart/2009/3/layout/HorizontalOrganizationChart"/>
    <dgm:cxn modelId="{D461B162-3557-4F26-B84C-3280E48AC18A}" type="presOf" srcId="{958BA808-3F46-4EDE-BB6C-D7F928403FC4}" destId="{D16F600B-FEAB-41A9-B1F1-5DB26B6A42F7}" srcOrd="1" destOrd="0" presId="urn:microsoft.com/office/officeart/2009/3/layout/HorizontalOrganizationChart"/>
    <dgm:cxn modelId="{A374D342-C451-498D-8750-79ED2F2C26A0}" type="presOf" srcId="{EE7A584B-5BAA-4D45-90B5-5825AE627766}" destId="{E2A0C131-6C71-42BB-9823-F642E9C31737}" srcOrd="1" destOrd="0" presId="urn:microsoft.com/office/officeart/2009/3/layout/HorizontalOrganizationChart"/>
    <dgm:cxn modelId="{C44F8944-60CB-4C9E-8689-93325E11B139}" srcId="{CD845552-7E8E-40B3-8F8F-666B976B68BF}" destId="{1E826B02-6CDE-44FD-A276-900FF41ACF05}" srcOrd="5" destOrd="0" parTransId="{36137B49-840E-45FF-B93B-1993FB1A7C26}" sibTransId="{726C3262-56B9-4EF9-89D8-F96DE023A72B}"/>
    <dgm:cxn modelId="{0F3DC064-9C6A-473F-857F-C4475860C6F1}" type="presOf" srcId="{D06ACB8E-4C9D-4493-9B80-2FB93D41ECA5}" destId="{48B48658-C2CC-46EA-A2AA-E060F660B5B3}" srcOrd="1" destOrd="0" presId="urn:microsoft.com/office/officeart/2009/3/layout/HorizontalOrganizationChart"/>
    <dgm:cxn modelId="{014CCE44-506E-4535-884F-13E0EC4F9B1E}" type="presOf" srcId="{0289D4E4-BD22-486A-B476-7B84DCB3FCFD}" destId="{FD70B373-BDB8-4DA0-80D3-72B558B8483B}" srcOrd="0" destOrd="0" presId="urn:microsoft.com/office/officeart/2009/3/layout/HorizontalOrganizationChart"/>
    <dgm:cxn modelId="{52445046-BCD1-4184-BD5E-AA025BCCE0A2}" type="presOf" srcId="{463C8D96-6711-4F6C-B08E-DF802A940AE3}" destId="{12C1EF97-81FB-4BF4-A5A8-4D15A06B08F0}" srcOrd="0" destOrd="0" presId="urn:microsoft.com/office/officeart/2009/3/layout/HorizontalOrganizationChart"/>
    <dgm:cxn modelId="{39AE6547-F23E-42FD-B987-5567B652D5F0}" type="presOf" srcId="{D07CD218-A3CB-4475-9932-407D6C8D9862}" destId="{FB1C2DA7-B6F3-4DE2-A0A6-EF1239CD7DA1}" srcOrd="0" destOrd="0" presId="urn:microsoft.com/office/officeart/2009/3/layout/HorizontalOrganizationChart"/>
    <dgm:cxn modelId="{74C06F67-BBCD-4FF9-93F6-728F8812717F}" type="presOf" srcId="{20FEBBA5-3F32-4307-85F9-420F1B15DBE4}" destId="{C160B62B-0C75-4D57-9FE1-322986298111}" srcOrd="0" destOrd="0" presId="urn:microsoft.com/office/officeart/2009/3/layout/HorizontalOrganizationChart"/>
    <dgm:cxn modelId="{62AA6D4B-9373-407D-A53B-4A9929E905AE}" type="presOf" srcId="{ED9540EA-DF5C-479D-B5F7-67321D2D83C5}" destId="{75E0B069-91E9-422E-9A88-CBF9E96125F3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4645E04C-2E7A-4040-9324-99E3C9F027BB}" type="presOf" srcId="{5B81ED52-2F0F-4A3E-9838-227B75ABC6D7}" destId="{FAD92C5C-EA01-47C8-9BCC-7BD356E98576}" srcOrd="1" destOrd="0" presId="urn:microsoft.com/office/officeart/2009/3/layout/HorizontalOrganizationChart"/>
    <dgm:cxn modelId="{96590F4D-E6DA-4DA7-A2F5-E54F704CFAFE}" type="presOf" srcId="{14032A7F-362B-4B18-A0C2-1A9418CAD288}" destId="{91B9F0E6-A61E-473D-A1CF-1D3EEE7CD1E6}" srcOrd="1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93B8776E-2A40-426D-8ADC-234B37A6F7A7}" type="presOf" srcId="{4F6F24F1-4426-4E3A-875E-9C9422A4F02B}" destId="{5EA93178-9867-48F1-8B6D-2E3E4BA62BE3}" srcOrd="0" destOrd="0" presId="urn:microsoft.com/office/officeart/2009/3/layout/HorizontalOrganizationChart"/>
    <dgm:cxn modelId="{CEA57C4E-2E3E-4D1F-8465-75B8A8C9A84D}" srcId="{CD845552-7E8E-40B3-8F8F-666B976B68BF}" destId="{ED9540EA-DF5C-479D-B5F7-67321D2D83C5}" srcOrd="2" destOrd="0" parTransId="{C946D7A1-872C-46EA-A41C-F339CD77A3E9}" sibTransId="{D8E56FC9-3C6A-4490-90C6-F639A417522D}"/>
    <dgm:cxn modelId="{EFB8A44F-000D-41FB-91F1-48520222E5B4}" type="presOf" srcId="{ED9540EA-DF5C-479D-B5F7-67321D2D83C5}" destId="{4050640D-987D-4390-9069-6AA5171CF5C6}" srcOrd="1" destOrd="0" presId="urn:microsoft.com/office/officeart/2009/3/layout/HorizontalOrganizationChart"/>
    <dgm:cxn modelId="{FD70D34F-A7F4-4A0E-8DD8-FA47DA573500}" type="presOf" srcId="{C2A98EB3-7E94-4A5B-BDC1-DAD55BA2A040}" destId="{6E30249C-71F6-4D80-9DD3-9EDD5528EC1A}" srcOrd="0" destOrd="0" presId="urn:microsoft.com/office/officeart/2009/3/layout/HorizontalOrganizationChart"/>
    <dgm:cxn modelId="{A5095750-F6DB-4996-AD9B-7ACECA5FE86C}" type="presOf" srcId="{19F6D289-7BE9-4BCB-8651-6DE8DF60D875}" destId="{57A077FD-98B6-44A7-9A6A-A87E6D8ABA1D}" srcOrd="1" destOrd="0" presId="urn:microsoft.com/office/officeart/2009/3/layout/HorizontalOrganizationChart"/>
    <dgm:cxn modelId="{D27BFD51-6F83-422C-879E-D8324A4190C9}" type="presOf" srcId="{871DE67C-ED30-42EE-B49F-9D8755D4512F}" destId="{B15D95EE-534E-49AC-B3CE-F677F9D8F50D}" srcOrd="0" destOrd="0" presId="urn:microsoft.com/office/officeart/2009/3/layout/HorizontalOrganizationChart"/>
    <dgm:cxn modelId="{C548AE73-387C-4121-9853-DDCF03161932}" type="presOf" srcId="{F0FA62A4-7156-47AE-A596-CEBBFE3273CC}" destId="{D8CF0F18-1B9F-4E50-B35E-57914A71BD70}" srcOrd="0" destOrd="0" presId="urn:microsoft.com/office/officeart/2009/3/layout/HorizontalOrganizationChart"/>
    <dgm:cxn modelId="{21693F55-3B00-4380-8EBF-DD567C41DCF5}" type="presOf" srcId="{099C8148-589A-4687-B3C0-44DF2628BE77}" destId="{CD2536C0-2761-42F2-B6FD-4B9C788491B9}" srcOrd="0" destOrd="0" presId="urn:microsoft.com/office/officeart/2009/3/layout/HorizontalOrganizationChart"/>
    <dgm:cxn modelId="{4220D275-817F-4CE5-A184-338099829B06}" srcId="{FA46A064-6C82-42D2-B65B-63C09BBBCF60}" destId="{D07CD218-A3CB-4475-9932-407D6C8D9862}" srcOrd="0" destOrd="0" parTransId="{C2A98EB3-7E94-4A5B-BDC1-DAD55BA2A040}" sibTransId="{047D8D15-CE72-432A-9B46-EDAE63B7E988}"/>
    <dgm:cxn modelId="{37F53E76-4B7E-46BC-8BEA-7F050814D85F}" type="presOf" srcId="{C946D7A1-872C-46EA-A41C-F339CD77A3E9}" destId="{F0BC89C1-B189-4509-9AAF-DC74B99C88FC}" srcOrd="0" destOrd="0" presId="urn:microsoft.com/office/officeart/2009/3/layout/HorizontalOrganizationChart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8716C077-B2AA-41AC-B94E-D997B9CDE05D}" type="presOf" srcId="{1E826B02-6CDE-44FD-A276-900FF41ACF05}" destId="{0723FDCA-681E-414B-96B7-ECB32F51EFE9}" srcOrd="1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4F7265A-CEC8-46E9-A7A0-810046BEA0FD}" type="presOf" srcId="{AFB5CC34-DACD-43E9-905E-4311795F004F}" destId="{0F3722E4-CC57-4137-95C9-9B80882699CB}" srcOrd="0" destOrd="0" presId="urn:microsoft.com/office/officeart/2009/3/layout/HorizontalOrganizationChart"/>
    <dgm:cxn modelId="{7D665C7A-87C1-4CE0-8EF0-47A5ECA08E74}" type="presOf" srcId="{B1435344-8CB4-4F3B-9DFB-E369EE657AE7}" destId="{B922530E-E5EA-4F7D-BCE4-5A8050C0B5A2}" srcOrd="0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E810F67B-342C-49C0-8284-4A0E4CB950B6}" type="presOf" srcId="{5918E4FB-F413-4569-A939-5B906CED85AA}" destId="{624E4335-D1EA-4D55-B404-FB746CFC1E6A}" srcOrd="0" destOrd="0" presId="urn:microsoft.com/office/officeart/2009/3/layout/HorizontalOrganizationChart"/>
    <dgm:cxn modelId="{D77F9F7C-045A-473C-99D9-30A951C36E92}" type="presOf" srcId="{B84E80B9-AA3B-43D8-BEB2-78F5FECC25D7}" destId="{6296245C-8FAF-42D0-87F8-89A3EA99C512}" srcOrd="0" destOrd="0" presId="urn:microsoft.com/office/officeart/2009/3/layout/HorizontalOrganizationChart"/>
    <dgm:cxn modelId="{65E92282-A037-4234-8A76-D6858CCA976F}" type="presOf" srcId="{F3C85FBD-F718-49B7-A233-D0D361BFF6C0}" destId="{6207FB19-12F5-42D7-9FBB-633A657D6185}" srcOrd="1" destOrd="0" presId="urn:microsoft.com/office/officeart/2009/3/layout/HorizontalOrganizationChart"/>
    <dgm:cxn modelId="{3E883083-0E56-481E-9A3F-66AE7B16B194}" srcId="{1E2B96DF-C8F7-4710-94C9-021040CDCAF0}" destId="{B84E80B9-AA3B-43D8-BEB2-78F5FECC25D7}" srcOrd="1" destOrd="0" parTransId="{468703EE-392B-4E9B-A95D-103F13E2CCB7}" sibTransId="{550AF203-9B33-4FC2-AC26-DCD4511CE3C0}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CC90FA84-38E4-45BD-BEA9-A3842C4476B3}" type="presOf" srcId="{F3C85FBD-F718-49B7-A233-D0D361BFF6C0}" destId="{483C7F99-381C-4815-80F2-EA0CB9A6B14E}" srcOrd="0" destOrd="0" presId="urn:microsoft.com/office/officeart/2009/3/layout/HorizontalOrganizationChart"/>
    <dgm:cxn modelId="{59B23686-73D8-439A-AF91-0C8B48D26B92}" srcId="{CD845552-7E8E-40B3-8F8F-666B976B68BF}" destId="{F627D373-DB73-4886-97AE-BF33CA13443C}" srcOrd="1" destOrd="0" parTransId="{66AD75FF-2E5F-4CDA-8FC7-4F003754D161}" sibTransId="{9616DFE2-D368-40B6-96A4-BB7BB1070244}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B633095-9E99-4970-9EF8-2815CDD80512}" srcId="{9C706C5F-B597-42BE-A2DC-9720082F8D6B}" destId="{062FDE92-902E-49B9-8AB7-DE0EEBCC2572}" srcOrd="1" destOrd="0" parTransId="{AFB5CC34-DACD-43E9-905E-4311795F004F}" sibTransId="{4853333D-1F74-4F41-A030-C260A91CCF23}"/>
    <dgm:cxn modelId="{46D18998-1186-44AC-A088-D9CFD6A767B0}" type="presOf" srcId="{958BA808-3F46-4EDE-BB6C-D7F928403FC4}" destId="{BA27A692-B5FB-49CB-A69C-81EAC6DF6AD4}" srcOrd="0" destOrd="0" presId="urn:microsoft.com/office/officeart/2009/3/layout/HorizontalOrganizationChart"/>
    <dgm:cxn modelId="{C3936899-69F3-4F49-BA7F-1892864EEA28}" srcId="{1E2B96DF-C8F7-4710-94C9-021040CDCAF0}" destId="{F0FA62A4-7156-47AE-A596-CEBBFE3273CC}" srcOrd="0" destOrd="0" parTransId="{009FFCAD-C13B-41ED-AFA9-13609A85F2F9}" sibTransId="{ABD1C663-3676-403D-B7E8-FDBA0C5693ED}"/>
    <dgm:cxn modelId="{33CE6F99-3B77-4086-803B-FBE92A6501A6}" srcId="{9C706C5F-B597-42BE-A2DC-9720082F8D6B}" destId="{4F6F24F1-4426-4E3A-875E-9C9422A4F02B}" srcOrd="2" destOrd="0" parTransId="{099C8148-589A-4687-B3C0-44DF2628BE77}" sibTransId="{D0670279-0BFB-4364-8906-D9DC1B28359A}"/>
    <dgm:cxn modelId="{7ED5E99D-E461-446A-A210-90E3E7302F21}" type="presOf" srcId="{DA6E0459-CB1A-40F1-B1A9-06ABCBB0FE64}" destId="{9DFB3B55-377B-479F-9915-90D0AE36621C}" srcOrd="0" destOrd="0" presId="urn:microsoft.com/office/officeart/2009/3/layout/HorizontalOrganizationChart"/>
    <dgm:cxn modelId="{28BD399E-9C04-4DFF-BB48-86092FC2B69D}" type="presOf" srcId="{EE7A584B-5BAA-4D45-90B5-5825AE627766}" destId="{A7D9B632-E161-4756-86A8-48872EA0B3A6}" srcOrd="0" destOrd="0" presId="urn:microsoft.com/office/officeart/2009/3/layout/HorizontalOrganizationChart"/>
    <dgm:cxn modelId="{FC74BFA4-4B9D-41DD-9B89-4241B1288040}" type="presOf" srcId="{1E826B02-6CDE-44FD-A276-900FF41ACF05}" destId="{406E30C0-E685-4EA7-B365-7047E7E86E10}" srcOrd="0" destOrd="0" presId="urn:microsoft.com/office/officeart/2009/3/layout/HorizontalOrganizationChart"/>
    <dgm:cxn modelId="{33EC91A8-20CB-417A-A8EF-FE3BA59F5283}" srcId="{9C706C5F-B597-42BE-A2DC-9720082F8D6B}" destId="{5225A9D1-8892-422B-97D9-B2C02EC6C364}" srcOrd="5" destOrd="0" parTransId="{14B92373-B13B-4DAF-97FC-795912EC28D2}" sibTransId="{3CD43B9A-7F80-4B00-9FAB-4C6905A0CB2B}"/>
    <dgm:cxn modelId="{FC59F8A9-D3EF-4A33-815C-A81F8F78EA80}" type="presOf" srcId="{468703EE-392B-4E9B-A95D-103F13E2CCB7}" destId="{56385D3D-18B3-40DC-A315-A65053413FE4}" srcOrd="0" destOrd="0" presId="urn:microsoft.com/office/officeart/2009/3/layout/HorizontalOrganizationChart"/>
    <dgm:cxn modelId="{7EAB0DAD-E1DB-44E6-92F5-213148E01651}" type="presOf" srcId="{14B92373-B13B-4DAF-97FC-795912EC28D2}" destId="{F9490CD9-A03D-44BD-87CE-E913B3A4F9D3}" srcOrd="0" destOrd="0" presId="urn:microsoft.com/office/officeart/2009/3/layout/HorizontalOrganizationChart"/>
    <dgm:cxn modelId="{BB729BB2-D259-4341-BE09-070CF58A64AD}" type="presOf" srcId="{EC115895-7541-4766-937A-CD0BB6B6C7C0}" destId="{99A2F1CF-1974-4C9A-B778-466D45FC74A1}" srcOrd="0" destOrd="0" presId="urn:microsoft.com/office/officeart/2009/3/layout/HorizontalOrganizationChart"/>
    <dgm:cxn modelId="{67FED1B6-CD94-4D37-A24B-A676F1C2AC12}" type="presOf" srcId="{5225A9D1-8892-422B-97D9-B2C02EC6C364}" destId="{EC308225-7CD1-4596-AF23-C5E18C4F32CD}" srcOrd="1" destOrd="0" presId="urn:microsoft.com/office/officeart/2009/3/layout/HorizontalOrganizationChart"/>
    <dgm:cxn modelId="{D032DCB8-DD60-414E-B31C-CCF0BD5F8FF4}" srcId="{CD845552-7E8E-40B3-8F8F-666B976B68BF}" destId="{2DF5EFEE-CED8-4036-8DD3-7D2D9F10A058}" srcOrd="3" destOrd="0" parTransId="{33615E34-A8D6-419F-9BB5-C126E3982E92}" sibTransId="{911345F7-693F-437C-ABF1-862FB0B4D7F7}"/>
    <dgm:cxn modelId="{AFCBE0BA-4FC8-40E4-8808-58F03364CE21}" type="presOf" srcId="{5918E4FB-F413-4569-A939-5B906CED85AA}" destId="{4C304E2C-32D8-471C-9941-0BE1363966B3}" srcOrd="1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3FF3F9BD-2DE8-463D-82BD-9BC182602DEE}" type="presOf" srcId="{84597605-C35A-4FAE-844B-F20616B7B91F}" destId="{680A66CB-1DBD-49D5-AEBF-88A1736AD719}" srcOrd="0" destOrd="0" presId="urn:microsoft.com/office/officeart/2009/3/layout/HorizontalOrganizationChart"/>
    <dgm:cxn modelId="{644D31C2-FE68-40AD-AA36-6C940D6456DD}" type="presOf" srcId="{5E40B91E-BD5A-495E-BC70-202BF0731E42}" destId="{0CDB0FC4-C59C-4209-9116-EBAC882F2135}" srcOrd="0" destOrd="0" presId="urn:microsoft.com/office/officeart/2009/3/layout/HorizontalOrganizationChart"/>
    <dgm:cxn modelId="{A9EBC3C3-9FC2-421D-AD6E-7830E687394A}" type="presOf" srcId="{84597605-C35A-4FAE-844B-F20616B7B91F}" destId="{18D4612D-EE0D-4F91-AC5F-5B06D0D17D0E}" srcOrd="1" destOrd="0" presId="urn:microsoft.com/office/officeart/2009/3/layout/HorizontalOrganizationChart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1E5AC6C9-D51A-4515-91C8-FEBB8E16611A}" type="presOf" srcId="{14032A7F-362B-4B18-A0C2-1A9418CAD288}" destId="{B0F01F3F-2D96-43C1-943C-A4238F986E69}" srcOrd="0" destOrd="0" presId="urn:microsoft.com/office/officeart/2009/3/layout/HorizontalOrganizationChart"/>
    <dgm:cxn modelId="{8ECE8DCB-D3F7-4BEA-B7A0-A1D6799207FF}" type="presOf" srcId="{062FDE92-902E-49B9-8AB7-DE0EEBCC2572}" destId="{D9977B9D-9A03-4FC5-BE79-72A12F3D471E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8FAB93CF-8316-488B-88CE-E5ADE9A2766F}" type="presOf" srcId="{D06ACB8E-4C9D-4493-9B80-2FB93D41ECA5}" destId="{8B5E82BE-AD9B-4309-9E0C-31784F0BFA93}" srcOrd="0" destOrd="0" presId="urn:microsoft.com/office/officeart/2009/3/layout/HorizontalOrganizationChart"/>
    <dgm:cxn modelId="{8C7FFED2-D7B6-4B22-8E32-86CFB52FB7C8}" srcId="{FA46A064-6C82-42D2-B65B-63C09BBBCF60}" destId="{3ABF3FF4-F940-471E-A1D8-77F1D8BA2E39}" srcOrd="5" destOrd="0" parTransId="{91FBB5B9-DA5F-4A06-9CDF-1C8AAA1A8C6B}" sibTransId="{7B18D91C-1243-445E-988F-9FC552E5DF3A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545EC8D9-F94C-4B4A-886B-FAB37D57DA36}" srcId="{9C706C5F-B597-42BE-A2DC-9720082F8D6B}" destId="{958BA808-3F46-4EDE-BB6C-D7F928403FC4}" srcOrd="4" destOrd="0" parTransId="{5E40B91E-BD5A-495E-BC70-202BF0731E42}" sibTransId="{A5860B6E-FBD4-4042-B3A1-DAA9733CB913}"/>
    <dgm:cxn modelId="{1186D2DA-6735-43D0-8C17-CC3E319FDEA5}" type="presOf" srcId="{F0FA62A4-7156-47AE-A596-CEBBFE3273CC}" destId="{1566DA11-B54F-4795-B044-74F43AC6BF94}" srcOrd="1" destOrd="0" presId="urn:microsoft.com/office/officeart/2009/3/layout/HorizontalOrganizationChart"/>
    <dgm:cxn modelId="{04CE09DB-E2C7-42E9-AAE0-BB1609C1D285}" type="presOf" srcId="{3ABF3FF4-F940-471E-A1D8-77F1D8BA2E39}" destId="{F1D74AA3-1B71-4E12-9981-437AF0286EB1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329D50DC-4CB1-4DE9-A7EF-FAEF2164A762}" srcId="{9C706C5F-B597-42BE-A2DC-9720082F8D6B}" destId="{EE7A584B-5BAA-4D45-90B5-5825AE627766}" srcOrd="0" destOrd="0" parTransId="{B1435344-8CB4-4F3B-9DFB-E369EE657AE7}" sibTransId="{C5C8A61B-B6E8-4BBB-906C-68577DD0EE13}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B17117DF-4C11-425D-A741-F40333A3C30E}" type="presOf" srcId="{B84E80B9-AA3B-43D8-BEB2-78F5FECC25D7}" destId="{7A718254-5035-40F9-8B1E-277C4CD45784}" srcOrd="1" destOrd="0" presId="urn:microsoft.com/office/officeart/2009/3/layout/HorizontalOrganizationChart"/>
    <dgm:cxn modelId="{266B1FDF-ECE9-4E75-B71A-78EF8E1A8722}" srcId="{1E2B96DF-C8F7-4710-94C9-021040CDCAF0}" destId="{84597605-C35A-4FAE-844B-F20616B7B91F}" srcOrd="2" destOrd="0" parTransId="{43C5806B-E21E-4AE0-86B1-6445F66B4067}" sibTransId="{F9DA5C49-46DF-4E30-A9E8-71FA653D8403}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C222ADEC-1CF5-4E9A-9857-D5E0B1700AFB}" srcId="{9C706C5F-B597-42BE-A2DC-9720082F8D6B}" destId="{19F6D289-7BE9-4BCB-8651-6DE8DF60D875}" srcOrd="3" destOrd="0" parTransId="{DA6E0459-CB1A-40F1-B1A9-06ABCBB0FE64}" sibTransId="{87985F48-9019-4058-AAEC-B86BA4B4B325}"/>
    <dgm:cxn modelId="{791333F2-8671-48DA-AAE8-0CA0C6E31131}" srcId="{CD845552-7E8E-40B3-8F8F-666B976B68BF}" destId="{D06ACB8E-4C9D-4493-9B80-2FB93D41ECA5}" srcOrd="0" destOrd="0" parTransId="{0289D4E4-BD22-486A-B476-7B84DCB3FCFD}" sibTransId="{B5179599-0BB2-41D4-9EA4-C033E76D934E}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CFB6CDF7-5404-4042-A9C5-167383BEE17F}" type="presOf" srcId="{43C5806B-E21E-4AE0-86B1-6445F66B4067}" destId="{93C9AE32-7388-4E4A-BAF8-6D9E4B0228CE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F0482E89-14BF-4848-AD23-A595E145EA20}" type="presParOf" srcId="{3F0E047A-397B-41EE-B3B1-AE7B8E6DF03B}" destId="{1CC4816C-6A4F-4A98-B523-09D3343D97C4}" srcOrd="0" destOrd="0" presId="urn:microsoft.com/office/officeart/2009/3/layout/HorizontalOrganizationChart"/>
    <dgm:cxn modelId="{2E2844EE-44C5-46F2-9578-7016693355E2}" type="presParOf" srcId="{3F0E047A-397B-41EE-B3B1-AE7B8E6DF03B}" destId="{CD3814E1-C125-49D3-996C-6FF950A68F23}" srcOrd="1" destOrd="0" presId="urn:microsoft.com/office/officeart/2009/3/layout/HorizontalOrganizationChart"/>
    <dgm:cxn modelId="{8D11A28B-3084-4286-AF0D-DE8B733F3F91}" type="presParOf" srcId="{CD3814E1-C125-49D3-996C-6FF950A68F23}" destId="{17A23C29-065F-4F40-A09E-44CCB2F09A3C}" srcOrd="0" destOrd="0" presId="urn:microsoft.com/office/officeart/2009/3/layout/HorizontalOrganizationChart"/>
    <dgm:cxn modelId="{DD8548A5-F9D1-456A-8571-07E99B9BB625}" type="presParOf" srcId="{17A23C29-065F-4F40-A09E-44CCB2F09A3C}" destId="{D8CF0F18-1B9F-4E50-B35E-57914A71BD70}" srcOrd="0" destOrd="0" presId="urn:microsoft.com/office/officeart/2009/3/layout/HorizontalOrganizationChart"/>
    <dgm:cxn modelId="{AE7B0534-BEDF-4DDC-AE48-250D75F1638A}" type="presParOf" srcId="{17A23C29-065F-4F40-A09E-44CCB2F09A3C}" destId="{1566DA11-B54F-4795-B044-74F43AC6BF94}" srcOrd="1" destOrd="0" presId="urn:microsoft.com/office/officeart/2009/3/layout/HorizontalOrganizationChart"/>
    <dgm:cxn modelId="{29310061-5426-45D8-879C-DC0A833E4990}" type="presParOf" srcId="{CD3814E1-C125-49D3-996C-6FF950A68F23}" destId="{4870EC80-66E9-43CF-A5A2-47C5845AC5DB}" srcOrd="1" destOrd="0" presId="urn:microsoft.com/office/officeart/2009/3/layout/HorizontalOrganizationChart"/>
    <dgm:cxn modelId="{552A1D47-89FC-4A4F-BF37-6FE2B5519DC5}" type="presParOf" srcId="{CD3814E1-C125-49D3-996C-6FF950A68F23}" destId="{711417EE-B15E-4B9A-8B64-701ACDBB1E95}" srcOrd="2" destOrd="0" presId="urn:microsoft.com/office/officeart/2009/3/layout/HorizontalOrganizationChart"/>
    <dgm:cxn modelId="{D7C0C9B6-3403-4EAA-8EF4-977D2ACED518}" type="presParOf" srcId="{3F0E047A-397B-41EE-B3B1-AE7B8E6DF03B}" destId="{56385D3D-18B3-40DC-A315-A65053413FE4}" srcOrd="2" destOrd="0" presId="urn:microsoft.com/office/officeart/2009/3/layout/HorizontalOrganizationChart"/>
    <dgm:cxn modelId="{79E11477-F385-44C6-9E58-357FEE58560E}" type="presParOf" srcId="{3F0E047A-397B-41EE-B3B1-AE7B8E6DF03B}" destId="{3EA559CE-1306-4AFA-A0B3-A82901A88517}" srcOrd="3" destOrd="0" presId="urn:microsoft.com/office/officeart/2009/3/layout/HorizontalOrganizationChart"/>
    <dgm:cxn modelId="{B3C2EBE4-2991-4440-BABB-9BD2E16EE453}" type="presParOf" srcId="{3EA559CE-1306-4AFA-A0B3-A82901A88517}" destId="{E412329B-2E41-48D9-BFFB-203A6190310C}" srcOrd="0" destOrd="0" presId="urn:microsoft.com/office/officeart/2009/3/layout/HorizontalOrganizationChart"/>
    <dgm:cxn modelId="{789B1F18-ECC9-495F-97D9-2BE45AC30883}" type="presParOf" srcId="{E412329B-2E41-48D9-BFFB-203A6190310C}" destId="{6296245C-8FAF-42D0-87F8-89A3EA99C512}" srcOrd="0" destOrd="0" presId="urn:microsoft.com/office/officeart/2009/3/layout/HorizontalOrganizationChart"/>
    <dgm:cxn modelId="{08308F43-D113-4DFA-AD63-4A5C445D8D7A}" type="presParOf" srcId="{E412329B-2E41-48D9-BFFB-203A6190310C}" destId="{7A718254-5035-40F9-8B1E-277C4CD45784}" srcOrd="1" destOrd="0" presId="urn:microsoft.com/office/officeart/2009/3/layout/HorizontalOrganizationChart"/>
    <dgm:cxn modelId="{537B069F-9724-457C-85F0-D8AF2AEA70AB}" type="presParOf" srcId="{3EA559CE-1306-4AFA-A0B3-A82901A88517}" destId="{057FAC11-4436-41A8-A816-B176FC097EE1}" srcOrd="1" destOrd="0" presId="urn:microsoft.com/office/officeart/2009/3/layout/HorizontalOrganizationChart"/>
    <dgm:cxn modelId="{C07EBC98-25B5-4976-9ADF-A20709F5451E}" type="presParOf" srcId="{3EA559CE-1306-4AFA-A0B3-A82901A88517}" destId="{4DFF94EB-206F-4C0D-AAC6-1FE3F84C1759}" srcOrd="2" destOrd="0" presId="urn:microsoft.com/office/officeart/2009/3/layout/HorizontalOrganizationChart"/>
    <dgm:cxn modelId="{B7CDAE22-C9E7-42B3-9735-0F63284C4B7A}" type="presParOf" srcId="{3F0E047A-397B-41EE-B3B1-AE7B8E6DF03B}" destId="{93C9AE32-7388-4E4A-BAF8-6D9E4B0228CE}" srcOrd="4" destOrd="0" presId="urn:microsoft.com/office/officeart/2009/3/layout/HorizontalOrganizationChart"/>
    <dgm:cxn modelId="{13AEB645-BAF1-4480-B743-D6BA2AACDE56}" type="presParOf" srcId="{3F0E047A-397B-41EE-B3B1-AE7B8E6DF03B}" destId="{620B17A7-2891-450B-BBE5-02715E52A64A}" srcOrd="5" destOrd="0" presId="urn:microsoft.com/office/officeart/2009/3/layout/HorizontalOrganizationChart"/>
    <dgm:cxn modelId="{1FE0D76C-F1D7-438E-AAD2-7D9A25F8D002}" type="presParOf" srcId="{620B17A7-2891-450B-BBE5-02715E52A64A}" destId="{A9332F40-2365-43A9-93E2-20E75A3E98C3}" srcOrd="0" destOrd="0" presId="urn:microsoft.com/office/officeart/2009/3/layout/HorizontalOrganizationChart"/>
    <dgm:cxn modelId="{947DBF12-9C66-467B-B130-17A5CD974907}" type="presParOf" srcId="{A9332F40-2365-43A9-93E2-20E75A3E98C3}" destId="{680A66CB-1DBD-49D5-AEBF-88A1736AD719}" srcOrd="0" destOrd="0" presId="urn:microsoft.com/office/officeart/2009/3/layout/HorizontalOrganizationChart"/>
    <dgm:cxn modelId="{27425CC2-F883-47A0-A468-2A8E1F0A4168}" type="presParOf" srcId="{A9332F40-2365-43A9-93E2-20E75A3E98C3}" destId="{18D4612D-EE0D-4F91-AC5F-5B06D0D17D0E}" srcOrd="1" destOrd="0" presId="urn:microsoft.com/office/officeart/2009/3/layout/HorizontalOrganizationChart"/>
    <dgm:cxn modelId="{244E50A4-96E2-4529-AC12-A760A3EBE7FD}" type="presParOf" srcId="{620B17A7-2891-450B-BBE5-02715E52A64A}" destId="{64C1DD62-1548-4BE9-9627-2F2A016A74DB}" srcOrd="1" destOrd="0" presId="urn:microsoft.com/office/officeart/2009/3/layout/HorizontalOrganizationChart"/>
    <dgm:cxn modelId="{CA8BAA00-73FB-4A82-9029-2D2822CD5181}" type="presParOf" srcId="{620B17A7-2891-450B-BBE5-02715E52A64A}" destId="{80B185FF-5970-4913-B78F-183C52B52352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85A770A-CB88-4235-87BE-86A18718A7B3}" type="presParOf" srcId="{E23EE9BB-57EC-4A2D-8B53-4A6F4D92C605}" destId="{B922530E-E5EA-4F7D-BCE4-5A8050C0B5A2}" srcOrd="0" destOrd="0" presId="urn:microsoft.com/office/officeart/2009/3/layout/HorizontalOrganizationChart"/>
    <dgm:cxn modelId="{9E0CFD35-4EA3-4475-8A13-1B74FF0C91BF}" type="presParOf" srcId="{E23EE9BB-57EC-4A2D-8B53-4A6F4D92C605}" destId="{F5425E3E-4139-4DD2-B8E6-81EA9FF41D6E}" srcOrd="1" destOrd="0" presId="urn:microsoft.com/office/officeart/2009/3/layout/HorizontalOrganizationChart"/>
    <dgm:cxn modelId="{1FAE45B0-84DB-40DC-B272-EF75FFE838BD}" type="presParOf" srcId="{F5425E3E-4139-4DD2-B8E6-81EA9FF41D6E}" destId="{DB65D3E8-99A3-456D-811C-D8489254078E}" srcOrd="0" destOrd="0" presId="urn:microsoft.com/office/officeart/2009/3/layout/HorizontalOrganizationChart"/>
    <dgm:cxn modelId="{CEE0DABB-57AC-4CA9-A210-7180DF4FDCF2}" type="presParOf" srcId="{DB65D3E8-99A3-456D-811C-D8489254078E}" destId="{A7D9B632-E161-4756-86A8-48872EA0B3A6}" srcOrd="0" destOrd="0" presId="urn:microsoft.com/office/officeart/2009/3/layout/HorizontalOrganizationChart"/>
    <dgm:cxn modelId="{625CC8B6-742B-4308-8501-611E8E8EACD0}" type="presParOf" srcId="{DB65D3E8-99A3-456D-811C-D8489254078E}" destId="{E2A0C131-6C71-42BB-9823-F642E9C31737}" srcOrd="1" destOrd="0" presId="urn:microsoft.com/office/officeart/2009/3/layout/HorizontalOrganizationChart"/>
    <dgm:cxn modelId="{F160B645-054E-4F02-A162-6DD232709A11}" type="presParOf" srcId="{F5425E3E-4139-4DD2-B8E6-81EA9FF41D6E}" destId="{0FE85210-FBE2-4B1C-8B6D-17D5933C9FF2}" srcOrd="1" destOrd="0" presId="urn:microsoft.com/office/officeart/2009/3/layout/HorizontalOrganizationChart"/>
    <dgm:cxn modelId="{EA95CE13-00C6-4D0A-9509-1076E3B053E6}" type="presParOf" srcId="{F5425E3E-4139-4DD2-B8E6-81EA9FF41D6E}" destId="{1CC4C654-FBD9-4F57-8441-CE0036A5212E}" srcOrd="2" destOrd="0" presId="urn:microsoft.com/office/officeart/2009/3/layout/HorizontalOrganizationChart"/>
    <dgm:cxn modelId="{1AF3968A-E47E-469A-8CD6-1E48A3528942}" type="presParOf" srcId="{E23EE9BB-57EC-4A2D-8B53-4A6F4D92C605}" destId="{0F3722E4-CC57-4137-95C9-9B80882699CB}" srcOrd="2" destOrd="0" presId="urn:microsoft.com/office/officeart/2009/3/layout/HorizontalOrganizationChart"/>
    <dgm:cxn modelId="{C022D92D-DD6D-44AB-AFBB-525936846205}" type="presParOf" srcId="{E23EE9BB-57EC-4A2D-8B53-4A6F4D92C605}" destId="{C5BB6919-63E7-45C9-8BB1-10B8297465DE}" srcOrd="3" destOrd="0" presId="urn:microsoft.com/office/officeart/2009/3/layout/HorizontalOrganizationChart"/>
    <dgm:cxn modelId="{40121AB4-1506-4524-8B92-A9EF250860C2}" type="presParOf" srcId="{C5BB6919-63E7-45C9-8BB1-10B8297465DE}" destId="{D730ADDC-CA4D-4679-8D58-E81C90A7EEFC}" srcOrd="0" destOrd="0" presId="urn:microsoft.com/office/officeart/2009/3/layout/HorizontalOrganizationChart"/>
    <dgm:cxn modelId="{9AD6F609-E383-4CE2-8FE5-4611FBFB049F}" type="presParOf" srcId="{D730ADDC-CA4D-4679-8D58-E81C90A7EEFC}" destId="{D9977B9D-9A03-4FC5-BE79-72A12F3D471E}" srcOrd="0" destOrd="0" presId="urn:microsoft.com/office/officeart/2009/3/layout/HorizontalOrganizationChart"/>
    <dgm:cxn modelId="{CCA1B3A0-5792-4238-B2C7-DFDD75511383}" type="presParOf" srcId="{D730ADDC-CA4D-4679-8D58-E81C90A7EEFC}" destId="{B8061E59-715D-45A0-951A-AEDF105DA3FA}" srcOrd="1" destOrd="0" presId="urn:microsoft.com/office/officeart/2009/3/layout/HorizontalOrganizationChart"/>
    <dgm:cxn modelId="{EDD27DC6-6C0B-45F4-9AC2-1D12DA28E8F3}" type="presParOf" srcId="{C5BB6919-63E7-45C9-8BB1-10B8297465DE}" destId="{56B7CDFE-FA1D-42F0-B851-517A7584ED79}" srcOrd="1" destOrd="0" presId="urn:microsoft.com/office/officeart/2009/3/layout/HorizontalOrganizationChart"/>
    <dgm:cxn modelId="{DA97B44D-3224-4BA1-8160-FE91B6EA1094}" type="presParOf" srcId="{C5BB6919-63E7-45C9-8BB1-10B8297465DE}" destId="{EB26BCD6-D2FF-4B6E-99C1-587704C24723}" srcOrd="2" destOrd="0" presId="urn:microsoft.com/office/officeart/2009/3/layout/HorizontalOrganizationChart"/>
    <dgm:cxn modelId="{5956A19F-B3D5-475D-9B3B-AB2624F591F2}" type="presParOf" srcId="{E23EE9BB-57EC-4A2D-8B53-4A6F4D92C605}" destId="{CD2536C0-2761-42F2-B6FD-4B9C788491B9}" srcOrd="4" destOrd="0" presId="urn:microsoft.com/office/officeart/2009/3/layout/HorizontalOrganizationChart"/>
    <dgm:cxn modelId="{6B7DE81E-AA57-4A3E-9754-F2A83302A974}" type="presParOf" srcId="{E23EE9BB-57EC-4A2D-8B53-4A6F4D92C605}" destId="{EA34BB34-C789-40A9-9F04-6AAC11ACBEE0}" srcOrd="5" destOrd="0" presId="urn:microsoft.com/office/officeart/2009/3/layout/HorizontalOrganizationChart"/>
    <dgm:cxn modelId="{083EEC71-56CF-44C3-A005-D405981CB6D4}" type="presParOf" srcId="{EA34BB34-C789-40A9-9F04-6AAC11ACBEE0}" destId="{888CB200-E1F8-4444-92BC-0128BDF4ABF3}" srcOrd="0" destOrd="0" presId="urn:microsoft.com/office/officeart/2009/3/layout/HorizontalOrganizationChart"/>
    <dgm:cxn modelId="{D33D6270-962C-4B3C-84F1-F4F0997C6016}" type="presParOf" srcId="{888CB200-E1F8-4444-92BC-0128BDF4ABF3}" destId="{5EA93178-9867-48F1-8B6D-2E3E4BA62BE3}" srcOrd="0" destOrd="0" presId="urn:microsoft.com/office/officeart/2009/3/layout/HorizontalOrganizationChart"/>
    <dgm:cxn modelId="{1026231F-B5DE-4AB2-9841-285E4FF46979}" type="presParOf" srcId="{888CB200-E1F8-4444-92BC-0128BDF4ABF3}" destId="{3FA26A42-6C42-4C19-BAA3-EC213F04840E}" srcOrd="1" destOrd="0" presId="urn:microsoft.com/office/officeart/2009/3/layout/HorizontalOrganizationChart"/>
    <dgm:cxn modelId="{6949526A-D158-43A3-8F0B-DB1F14CE7A3E}" type="presParOf" srcId="{EA34BB34-C789-40A9-9F04-6AAC11ACBEE0}" destId="{127E4F20-5C02-48B1-9064-D186527275DF}" srcOrd="1" destOrd="0" presId="urn:microsoft.com/office/officeart/2009/3/layout/HorizontalOrganizationChart"/>
    <dgm:cxn modelId="{C029C817-50CE-41C4-ADCE-415CBFA38089}" type="presParOf" srcId="{EA34BB34-C789-40A9-9F04-6AAC11ACBEE0}" destId="{E4238A4B-0B52-4F5F-8582-9475F28F35D7}" srcOrd="2" destOrd="0" presId="urn:microsoft.com/office/officeart/2009/3/layout/HorizontalOrganizationChart"/>
    <dgm:cxn modelId="{F4DAD3F4-E556-4FB9-BF09-1091A93CAB0E}" type="presParOf" srcId="{E23EE9BB-57EC-4A2D-8B53-4A6F4D92C605}" destId="{9DFB3B55-377B-479F-9915-90D0AE36621C}" srcOrd="6" destOrd="0" presId="urn:microsoft.com/office/officeart/2009/3/layout/HorizontalOrganizationChart"/>
    <dgm:cxn modelId="{85417215-A0FD-4DEB-8C58-53DD086338B7}" type="presParOf" srcId="{E23EE9BB-57EC-4A2D-8B53-4A6F4D92C605}" destId="{7E547BFE-A530-4D5F-A6CC-E563505FADAE}" srcOrd="7" destOrd="0" presId="urn:microsoft.com/office/officeart/2009/3/layout/HorizontalOrganizationChart"/>
    <dgm:cxn modelId="{5B29FF5D-D2A0-4426-946E-3D47EE24CC98}" type="presParOf" srcId="{7E547BFE-A530-4D5F-A6CC-E563505FADAE}" destId="{D143971F-5BF4-403D-A40E-2D0A87727348}" srcOrd="0" destOrd="0" presId="urn:microsoft.com/office/officeart/2009/3/layout/HorizontalOrganizationChart"/>
    <dgm:cxn modelId="{B7160D40-1E0E-47AD-97E0-8F7C12AF6907}" type="presParOf" srcId="{D143971F-5BF4-403D-A40E-2D0A87727348}" destId="{884E4CAB-6150-4529-92C6-F7EF5D37220D}" srcOrd="0" destOrd="0" presId="urn:microsoft.com/office/officeart/2009/3/layout/HorizontalOrganizationChart"/>
    <dgm:cxn modelId="{B2B50117-92A6-4E45-BFCE-6B455F27660A}" type="presParOf" srcId="{D143971F-5BF4-403D-A40E-2D0A87727348}" destId="{57A077FD-98B6-44A7-9A6A-A87E6D8ABA1D}" srcOrd="1" destOrd="0" presId="urn:microsoft.com/office/officeart/2009/3/layout/HorizontalOrganizationChart"/>
    <dgm:cxn modelId="{7707C813-6111-446B-8664-2F8C884DCD25}" type="presParOf" srcId="{7E547BFE-A530-4D5F-A6CC-E563505FADAE}" destId="{80ACC107-294E-4E42-BD3D-9A024DC931E4}" srcOrd="1" destOrd="0" presId="urn:microsoft.com/office/officeart/2009/3/layout/HorizontalOrganizationChart"/>
    <dgm:cxn modelId="{13B332E3-64F2-4A82-8473-F8FF112DF4D4}" type="presParOf" srcId="{7E547BFE-A530-4D5F-A6CC-E563505FADAE}" destId="{8BEAFD5A-9FB4-4E94-A2CC-40FF93DF6B2D}" srcOrd="2" destOrd="0" presId="urn:microsoft.com/office/officeart/2009/3/layout/HorizontalOrganizationChart"/>
    <dgm:cxn modelId="{9433E347-32B6-484B-A68F-50AC93AC7A65}" type="presParOf" srcId="{E23EE9BB-57EC-4A2D-8B53-4A6F4D92C605}" destId="{0CDB0FC4-C59C-4209-9116-EBAC882F2135}" srcOrd="8" destOrd="0" presId="urn:microsoft.com/office/officeart/2009/3/layout/HorizontalOrganizationChart"/>
    <dgm:cxn modelId="{AEBAEE22-F03A-463E-A5BF-9378C0C9193A}" type="presParOf" srcId="{E23EE9BB-57EC-4A2D-8B53-4A6F4D92C605}" destId="{E1E0AF68-B830-4858-82CB-D886701A9E10}" srcOrd="9" destOrd="0" presId="urn:microsoft.com/office/officeart/2009/3/layout/HorizontalOrganizationChart"/>
    <dgm:cxn modelId="{A2782787-3E6F-4285-B8D5-DA89AACD6B44}" type="presParOf" srcId="{E1E0AF68-B830-4858-82CB-D886701A9E10}" destId="{8329E0D4-E007-450E-BA13-5CDDA4DAFE86}" srcOrd="0" destOrd="0" presId="urn:microsoft.com/office/officeart/2009/3/layout/HorizontalOrganizationChart"/>
    <dgm:cxn modelId="{AC7023E4-C2F9-4FE9-95DA-8BCC66BBB161}" type="presParOf" srcId="{8329E0D4-E007-450E-BA13-5CDDA4DAFE86}" destId="{BA27A692-B5FB-49CB-A69C-81EAC6DF6AD4}" srcOrd="0" destOrd="0" presId="urn:microsoft.com/office/officeart/2009/3/layout/HorizontalOrganizationChart"/>
    <dgm:cxn modelId="{B3DC855F-D220-4FC0-8FFD-1351809C17BC}" type="presParOf" srcId="{8329E0D4-E007-450E-BA13-5CDDA4DAFE86}" destId="{D16F600B-FEAB-41A9-B1F1-5DB26B6A42F7}" srcOrd="1" destOrd="0" presId="urn:microsoft.com/office/officeart/2009/3/layout/HorizontalOrganizationChart"/>
    <dgm:cxn modelId="{2484B3BF-100B-4864-8573-F7A075F2A223}" type="presParOf" srcId="{E1E0AF68-B830-4858-82CB-D886701A9E10}" destId="{3B1C0534-72CB-4E0F-BD3B-6BC85D9A7D24}" srcOrd="1" destOrd="0" presId="urn:microsoft.com/office/officeart/2009/3/layout/HorizontalOrganizationChart"/>
    <dgm:cxn modelId="{1899926A-C7F1-43FA-BCAC-5A4F8DB390B8}" type="presParOf" srcId="{E1E0AF68-B830-4858-82CB-D886701A9E10}" destId="{68768061-BBC2-4806-9F25-6DF745EDF580}" srcOrd="2" destOrd="0" presId="urn:microsoft.com/office/officeart/2009/3/layout/HorizontalOrganizationChart"/>
    <dgm:cxn modelId="{04512D8A-F438-4EB7-9BCC-650054669CA8}" type="presParOf" srcId="{E23EE9BB-57EC-4A2D-8B53-4A6F4D92C605}" destId="{F9490CD9-A03D-44BD-87CE-E913B3A4F9D3}" srcOrd="10" destOrd="0" presId="urn:microsoft.com/office/officeart/2009/3/layout/HorizontalOrganizationChart"/>
    <dgm:cxn modelId="{1CC0CAC2-AC55-44C1-B2CB-408205B99CCA}" type="presParOf" srcId="{E23EE9BB-57EC-4A2D-8B53-4A6F4D92C605}" destId="{DD9FF7D2-D592-47BB-B87C-557CFB828A57}" srcOrd="11" destOrd="0" presId="urn:microsoft.com/office/officeart/2009/3/layout/HorizontalOrganizationChart"/>
    <dgm:cxn modelId="{887E3FA3-23E9-4626-81DE-C94D3309F91A}" type="presParOf" srcId="{DD9FF7D2-D592-47BB-B87C-557CFB828A57}" destId="{3FC9D6F0-5849-4624-AD17-8BE328290CCA}" srcOrd="0" destOrd="0" presId="urn:microsoft.com/office/officeart/2009/3/layout/HorizontalOrganizationChart"/>
    <dgm:cxn modelId="{68F4C118-5301-4DC4-B243-46BB861FF041}" type="presParOf" srcId="{3FC9D6F0-5849-4624-AD17-8BE328290CCA}" destId="{A75DC0BE-9F98-47EE-BF03-BB9D1D641038}" srcOrd="0" destOrd="0" presId="urn:microsoft.com/office/officeart/2009/3/layout/HorizontalOrganizationChart"/>
    <dgm:cxn modelId="{C972CEB9-8D43-4233-9708-08508A395BA4}" type="presParOf" srcId="{3FC9D6F0-5849-4624-AD17-8BE328290CCA}" destId="{EC308225-7CD1-4596-AF23-C5E18C4F32CD}" srcOrd="1" destOrd="0" presId="urn:microsoft.com/office/officeart/2009/3/layout/HorizontalOrganizationChart"/>
    <dgm:cxn modelId="{CBAD1322-F35E-48E8-8454-EC9C0196481F}" type="presParOf" srcId="{DD9FF7D2-D592-47BB-B87C-557CFB828A57}" destId="{5CB04801-FD7D-4E93-B11C-71C854788D36}" srcOrd="1" destOrd="0" presId="urn:microsoft.com/office/officeart/2009/3/layout/HorizontalOrganizationChart"/>
    <dgm:cxn modelId="{39F86F51-F394-4A65-9B77-7FCAE99E5B38}" type="presParOf" srcId="{DD9FF7D2-D592-47BB-B87C-557CFB828A57}" destId="{BA2B3A1D-C764-4FF1-9D7D-096C6D42A4A3}" srcOrd="2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165D8CD1-26CE-4F1F-81EF-A55DE31955E5}" type="presParOf" srcId="{B7441B2B-F076-40EA-8D9C-5A1EBB794FD9}" destId="{6E30249C-71F6-4D80-9DD3-9EDD5528EC1A}" srcOrd="0" destOrd="0" presId="urn:microsoft.com/office/officeart/2009/3/layout/HorizontalOrganizationChart"/>
    <dgm:cxn modelId="{F23558B5-7BC6-4C5A-8EC4-92944DAAE6F6}" type="presParOf" srcId="{B7441B2B-F076-40EA-8D9C-5A1EBB794FD9}" destId="{0AF189C3-A965-445F-A5C0-B185FF5B2C33}" srcOrd="1" destOrd="0" presId="urn:microsoft.com/office/officeart/2009/3/layout/HorizontalOrganizationChart"/>
    <dgm:cxn modelId="{74CEAD68-7BF1-4135-8CF6-925E03B20C19}" type="presParOf" srcId="{0AF189C3-A965-445F-A5C0-B185FF5B2C33}" destId="{D898CC03-87A8-4D88-A381-EDDBB490F719}" srcOrd="0" destOrd="0" presId="urn:microsoft.com/office/officeart/2009/3/layout/HorizontalOrganizationChart"/>
    <dgm:cxn modelId="{281A8768-0F80-4D96-8BCD-937FAD59E604}" type="presParOf" srcId="{D898CC03-87A8-4D88-A381-EDDBB490F719}" destId="{FB1C2DA7-B6F3-4DE2-A0A6-EF1239CD7DA1}" srcOrd="0" destOrd="0" presId="urn:microsoft.com/office/officeart/2009/3/layout/HorizontalOrganizationChart"/>
    <dgm:cxn modelId="{7C2336BB-1C89-436B-97F9-D4B2A4B921B8}" type="presParOf" srcId="{D898CC03-87A8-4D88-A381-EDDBB490F719}" destId="{D5D69F6A-3F5C-48A1-806F-9A74939EEEE1}" srcOrd="1" destOrd="0" presId="urn:microsoft.com/office/officeart/2009/3/layout/HorizontalOrganizationChart"/>
    <dgm:cxn modelId="{3A341F25-FE47-4369-BA62-ABAB79946BE3}" type="presParOf" srcId="{0AF189C3-A965-445F-A5C0-B185FF5B2C33}" destId="{34EF7421-A3A4-4860-AD8D-9203E1791D04}" srcOrd="1" destOrd="0" presId="urn:microsoft.com/office/officeart/2009/3/layout/HorizontalOrganizationChart"/>
    <dgm:cxn modelId="{50A9487B-C097-4DE9-841A-1BC1E53A88D2}" type="presParOf" srcId="{0AF189C3-A965-445F-A5C0-B185FF5B2C33}" destId="{AEC8AD09-3F52-4C49-A79A-A2FE42244F8C}" srcOrd="2" destOrd="0" presId="urn:microsoft.com/office/officeart/2009/3/layout/HorizontalOrganizationChart"/>
    <dgm:cxn modelId="{981FB18D-DEAE-4024-A4A0-16EE30606A31}" type="presParOf" srcId="{B7441B2B-F076-40EA-8D9C-5A1EBB794FD9}" destId="{99A2F1CF-1974-4C9A-B778-466D45FC74A1}" srcOrd="2" destOrd="0" presId="urn:microsoft.com/office/officeart/2009/3/layout/HorizontalOrganizationChart"/>
    <dgm:cxn modelId="{D298BD02-2920-4F8F-BEAD-44DCB26C8370}" type="presParOf" srcId="{B7441B2B-F076-40EA-8D9C-5A1EBB794FD9}" destId="{95B31024-5868-41EE-91B2-D0D9B305A37F}" srcOrd="3" destOrd="0" presId="urn:microsoft.com/office/officeart/2009/3/layout/HorizontalOrganizationChart"/>
    <dgm:cxn modelId="{A90ECD58-F4BF-4471-AF7A-D291D2A65B12}" type="presParOf" srcId="{95B31024-5868-41EE-91B2-D0D9B305A37F}" destId="{8E06F5B6-1DFD-4DC1-BBC6-8048134EEBCB}" srcOrd="0" destOrd="0" presId="urn:microsoft.com/office/officeart/2009/3/layout/HorizontalOrganizationChart"/>
    <dgm:cxn modelId="{AB829EB6-9E94-453F-AF10-A66BDC3F2B0C}" type="presParOf" srcId="{8E06F5B6-1DFD-4DC1-BBC6-8048134EEBCB}" destId="{A7A3FD61-A73F-4151-BDA6-A2355B7A8D47}" srcOrd="0" destOrd="0" presId="urn:microsoft.com/office/officeart/2009/3/layout/HorizontalOrganizationChart"/>
    <dgm:cxn modelId="{06007DAC-60F4-48E8-8C96-8904AFEE334C}" type="presParOf" srcId="{8E06F5B6-1DFD-4DC1-BBC6-8048134EEBCB}" destId="{FAD92C5C-EA01-47C8-9BCC-7BD356E98576}" srcOrd="1" destOrd="0" presId="urn:microsoft.com/office/officeart/2009/3/layout/HorizontalOrganizationChart"/>
    <dgm:cxn modelId="{109DE08E-CBB9-4173-89B2-1CC9D069138E}" type="presParOf" srcId="{95B31024-5868-41EE-91B2-D0D9B305A37F}" destId="{45F38DD3-5B1D-4060-8BBA-9539A03669E1}" srcOrd="1" destOrd="0" presId="urn:microsoft.com/office/officeart/2009/3/layout/HorizontalOrganizationChart"/>
    <dgm:cxn modelId="{D47171D2-40CC-48E1-90FF-F16173D00FCB}" type="presParOf" srcId="{95B31024-5868-41EE-91B2-D0D9B305A37F}" destId="{EBE225A8-72A2-40D4-845F-C2EBC8EA1286}" srcOrd="2" destOrd="0" presId="urn:microsoft.com/office/officeart/2009/3/layout/HorizontalOrganizationChart"/>
    <dgm:cxn modelId="{7EA7A2ED-0DF1-49E4-90D1-5A986A5F6D9B}" type="presParOf" srcId="{B7441B2B-F076-40EA-8D9C-5A1EBB794FD9}" destId="{12C1EF97-81FB-4BF4-A5A8-4D15A06B08F0}" srcOrd="4" destOrd="0" presId="urn:microsoft.com/office/officeart/2009/3/layout/HorizontalOrganizationChart"/>
    <dgm:cxn modelId="{269813C0-83B6-4EBC-839C-83EA85B47C0A}" type="presParOf" srcId="{B7441B2B-F076-40EA-8D9C-5A1EBB794FD9}" destId="{AD340E46-6453-45CB-9E5D-ACD4EB44ADA4}" srcOrd="5" destOrd="0" presId="urn:microsoft.com/office/officeart/2009/3/layout/HorizontalOrganizationChart"/>
    <dgm:cxn modelId="{6841C663-2336-4E96-82BC-7DCA0D84BA6C}" type="presParOf" srcId="{AD340E46-6453-45CB-9E5D-ACD4EB44ADA4}" destId="{3BEF9B4F-FD60-41D4-84AF-D6663E8CEF88}" srcOrd="0" destOrd="0" presId="urn:microsoft.com/office/officeart/2009/3/layout/HorizontalOrganizationChart"/>
    <dgm:cxn modelId="{5B446C67-B3F9-4E35-A152-2402920E3C72}" type="presParOf" srcId="{3BEF9B4F-FD60-41D4-84AF-D6663E8CEF88}" destId="{624E4335-D1EA-4D55-B404-FB746CFC1E6A}" srcOrd="0" destOrd="0" presId="urn:microsoft.com/office/officeart/2009/3/layout/HorizontalOrganizationChart"/>
    <dgm:cxn modelId="{A8E37134-B6FA-4188-83E3-3406B2B3E88A}" type="presParOf" srcId="{3BEF9B4F-FD60-41D4-84AF-D6663E8CEF88}" destId="{4C304E2C-32D8-471C-9941-0BE1363966B3}" srcOrd="1" destOrd="0" presId="urn:microsoft.com/office/officeart/2009/3/layout/HorizontalOrganizationChart"/>
    <dgm:cxn modelId="{441A9FB4-C176-44B2-9336-CD7A00D9D140}" type="presParOf" srcId="{AD340E46-6453-45CB-9E5D-ACD4EB44ADA4}" destId="{70B95288-6F58-4221-9CA1-B387B8E58C79}" srcOrd="1" destOrd="0" presId="urn:microsoft.com/office/officeart/2009/3/layout/HorizontalOrganizationChart"/>
    <dgm:cxn modelId="{462AAD56-7D89-4C01-BD2D-69EAC2ADA90B}" type="presParOf" srcId="{AD340E46-6453-45CB-9E5D-ACD4EB44ADA4}" destId="{865F1F4E-B72E-46D4-8447-B0A5F698E35E}" srcOrd="2" destOrd="0" presId="urn:microsoft.com/office/officeart/2009/3/layout/HorizontalOrganizationChart"/>
    <dgm:cxn modelId="{F92E0AB8-AE08-4828-A46C-71F792A8310C}" type="presParOf" srcId="{B7441B2B-F076-40EA-8D9C-5A1EBB794FD9}" destId="{9791F28B-04B8-4FB5-A307-7A4AB9C55424}" srcOrd="6" destOrd="0" presId="urn:microsoft.com/office/officeart/2009/3/layout/HorizontalOrganizationChart"/>
    <dgm:cxn modelId="{15546E11-37FF-4362-9157-2E5E1F30B690}" type="presParOf" srcId="{B7441B2B-F076-40EA-8D9C-5A1EBB794FD9}" destId="{1375D3F0-1EB6-4523-B999-9529D9F4EF44}" srcOrd="7" destOrd="0" presId="urn:microsoft.com/office/officeart/2009/3/layout/HorizontalOrganizationChart"/>
    <dgm:cxn modelId="{3B59B4ED-B3ED-40BB-8FE0-8035C54886C3}" type="presParOf" srcId="{1375D3F0-1EB6-4523-B999-9529D9F4EF44}" destId="{F6C8E5C0-5380-4249-88C4-411EAFA30A05}" srcOrd="0" destOrd="0" presId="urn:microsoft.com/office/officeart/2009/3/layout/HorizontalOrganizationChart"/>
    <dgm:cxn modelId="{2F475FD9-0B9E-472C-9568-DDA985A16F16}" type="presParOf" srcId="{F6C8E5C0-5380-4249-88C4-411EAFA30A05}" destId="{7AA6CC90-B8EB-41AF-B878-4F12A0B50753}" srcOrd="0" destOrd="0" presId="urn:microsoft.com/office/officeart/2009/3/layout/HorizontalOrganizationChart"/>
    <dgm:cxn modelId="{63D412F3-AFBB-4688-8464-9B24EDA0A30E}" type="presParOf" srcId="{F6C8E5C0-5380-4249-88C4-411EAFA30A05}" destId="{6E777464-0B76-4ED7-A7B8-B6167339AA45}" srcOrd="1" destOrd="0" presId="urn:microsoft.com/office/officeart/2009/3/layout/HorizontalOrganizationChart"/>
    <dgm:cxn modelId="{3C8F46FF-EE1E-4C0B-9441-C6B0621698B6}" type="presParOf" srcId="{1375D3F0-1EB6-4523-B999-9529D9F4EF44}" destId="{E6B1603E-4B99-4DA7-B760-9A33725A2657}" srcOrd="1" destOrd="0" presId="urn:microsoft.com/office/officeart/2009/3/layout/HorizontalOrganizationChart"/>
    <dgm:cxn modelId="{D5926C34-EC35-441D-BA3F-220445DCBD68}" type="presParOf" srcId="{1375D3F0-1EB6-4523-B999-9529D9F4EF44}" destId="{94354C32-DBC9-4F70-93CB-2E00A3B2F989}" srcOrd="2" destOrd="0" presId="urn:microsoft.com/office/officeart/2009/3/layout/HorizontalOrganizationChart"/>
    <dgm:cxn modelId="{96605518-E5B9-41F1-849F-BD1A2C10A241}" type="presParOf" srcId="{B7441B2B-F076-40EA-8D9C-5A1EBB794FD9}" destId="{C160B62B-0C75-4D57-9FE1-322986298111}" srcOrd="8" destOrd="0" presId="urn:microsoft.com/office/officeart/2009/3/layout/HorizontalOrganizationChart"/>
    <dgm:cxn modelId="{6096E093-06A6-453B-AF23-7923B1A7C9DC}" type="presParOf" srcId="{B7441B2B-F076-40EA-8D9C-5A1EBB794FD9}" destId="{E2A7C6DB-A2D7-4EF8-B735-0790F27A834B}" srcOrd="9" destOrd="0" presId="urn:microsoft.com/office/officeart/2009/3/layout/HorizontalOrganizationChart"/>
    <dgm:cxn modelId="{74BFADBF-97D4-4C14-BA89-16959EAD97B0}" type="presParOf" srcId="{E2A7C6DB-A2D7-4EF8-B735-0790F27A834B}" destId="{3307D2CF-88F8-4137-A381-1A2219617465}" srcOrd="0" destOrd="0" presId="urn:microsoft.com/office/officeart/2009/3/layout/HorizontalOrganizationChart"/>
    <dgm:cxn modelId="{D485D2EB-A4A2-4254-9AF9-DB4FD0E0B8F0}" type="presParOf" srcId="{3307D2CF-88F8-4137-A381-1A2219617465}" destId="{483C7F99-381C-4815-80F2-EA0CB9A6B14E}" srcOrd="0" destOrd="0" presId="urn:microsoft.com/office/officeart/2009/3/layout/HorizontalOrganizationChart"/>
    <dgm:cxn modelId="{694B6DCD-435C-43B5-BB99-AF941D1D2454}" type="presParOf" srcId="{3307D2CF-88F8-4137-A381-1A2219617465}" destId="{6207FB19-12F5-42D7-9FBB-633A657D6185}" srcOrd="1" destOrd="0" presId="urn:microsoft.com/office/officeart/2009/3/layout/HorizontalOrganizationChart"/>
    <dgm:cxn modelId="{EF3430D5-E58B-4F4F-B8D2-0D033C211E8E}" type="presParOf" srcId="{E2A7C6DB-A2D7-4EF8-B735-0790F27A834B}" destId="{42C3D0FB-A33A-469E-A80A-21924F28903A}" srcOrd="1" destOrd="0" presId="urn:microsoft.com/office/officeart/2009/3/layout/HorizontalOrganizationChart"/>
    <dgm:cxn modelId="{234A9138-6307-438B-BAB8-D2A9E9EF256E}" type="presParOf" srcId="{E2A7C6DB-A2D7-4EF8-B735-0790F27A834B}" destId="{59F413EC-D0B8-4862-8853-C04FF2E4261D}" srcOrd="2" destOrd="0" presId="urn:microsoft.com/office/officeart/2009/3/layout/HorizontalOrganizationChart"/>
    <dgm:cxn modelId="{04A5F1C6-B85B-4142-9877-5614C6E53D23}" type="presParOf" srcId="{B7441B2B-F076-40EA-8D9C-5A1EBB794FD9}" destId="{78BD886A-F925-4B38-B6E9-4FE03AC582DD}" srcOrd="10" destOrd="0" presId="urn:microsoft.com/office/officeart/2009/3/layout/HorizontalOrganizationChart"/>
    <dgm:cxn modelId="{87C763B8-ED2C-4544-99E2-EF86C1DBCFEE}" type="presParOf" srcId="{B7441B2B-F076-40EA-8D9C-5A1EBB794FD9}" destId="{D2E80A4D-A837-4F6B-89F4-81EA099E25DC}" srcOrd="11" destOrd="0" presId="urn:microsoft.com/office/officeart/2009/3/layout/HorizontalOrganizationChart"/>
    <dgm:cxn modelId="{F010404E-8FA1-4BF7-AD15-0D4A1B4EA469}" type="presParOf" srcId="{D2E80A4D-A837-4F6B-89F4-81EA099E25DC}" destId="{34AEB88A-DE83-47BF-9164-207ABC2A0FE2}" srcOrd="0" destOrd="0" presId="urn:microsoft.com/office/officeart/2009/3/layout/HorizontalOrganizationChart"/>
    <dgm:cxn modelId="{40FD527C-365D-4758-AECD-D296AF0EBC92}" type="presParOf" srcId="{34AEB88A-DE83-47BF-9164-207ABC2A0FE2}" destId="{F1D74AA3-1B71-4E12-9981-437AF0286EB1}" srcOrd="0" destOrd="0" presId="urn:microsoft.com/office/officeart/2009/3/layout/HorizontalOrganizationChart"/>
    <dgm:cxn modelId="{FC067963-85FE-47CF-B8BD-7AE59923FB7F}" type="presParOf" srcId="{34AEB88A-DE83-47BF-9164-207ABC2A0FE2}" destId="{6CC66347-64F7-4BFF-95B3-F5DBC0917EBD}" srcOrd="1" destOrd="0" presId="urn:microsoft.com/office/officeart/2009/3/layout/HorizontalOrganizationChart"/>
    <dgm:cxn modelId="{8AF51E4E-29AB-4358-B759-D86BA3706E70}" type="presParOf" srcId="{D2E80A4D-A837-4F6B-89F4-81EA099E25DC}" destId="{226E96B3-AA17-44A9-B92A-C9AC28339BC8}" srcOrd="1" destOrd="0" presId="urn:microsoft.com/office/officeart/2009/3/layout/HorizontalOrganizationChart"/>
    <dgm:cxn modelId="{2BACFB3A-49A7-4BA1-90AC-80000A36B37B}" type="presParOf" srcId="{D2E80A4D-A837-4F6B-89F4-81EA099E25DC}" destId="{2674F31B-8125-4358-98B7-0CCFA7FAFFF8}" srcOrd="2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2175E68A-9BC3-4761-B4C6-E1F64DD881C3}" type="presParOf" srcId="{38C5CBE2-9729-4C58-8C0D-8EEB1A4ADF87}" destId="{FD70B373-BDB8-4DA0-80D3-72B558B8483B}" srcOrd="0" destOrd="0" presId="urn:microsoft.com/office/officeart/2009/3/layout/HorizontalOrganizationChart"/>
    <dgm:cxn modelId="{7C5C22E8-6B28-431E-BB83-8B596A8A1728}" type="presParOf" srcId="{38C5CBE2-9729-4C58-8C0D-8EEB1A4ADF87}" destId="{0132897B-E7AE-4941-9793-77102A7F37A3}" srcOrd="1" destOrd="0" presId="urn:microsoft.com/office/officeart/2009/3/layout/HorizontalOrganizationChart"/>
    <dgm:cxn modelId="{60C34A43-A7F6-45CB-AC81-31DC19E3E682}" type="presParOf" srcId="{0132897B-E7AE-4941-9793-77102A7F37A3}" destId="{22038E68-BE58-42D8-B71F-4BB09A310385}" srcOrd="0" destOrd="0" presId="urn:microsoft.com/office/officeart/2009/3/layout/HorizontalOrganizationChart"/>
    <dgm:cxn modelId="{EB270BAD-E160-44CE-A0A3-9142E4F380DF}" type="presParOf" srcId="{22038E68-BE58-42D8-B71F-4BB09A310385}" destId="{8B5E82BE-AD9B-4309-9E0C-31784F0BFA93}" srcOrd="0" destOrd="0" presId="urn:microsoft.com/office/officeart/2009/3/layout/HorizontalOrganizationChart"/>
    <dgm:cxn modelId="{27CD1128-B8AA-4AFA-AE40-CD5CE49D5F37}" type="presParOf" srcId="{22038E68-BE58-42D8-B71F-4BB09A310385}" destId="{48B48658-C2CC-46EA-A2AA-E060F660B5B3}" srcOrd="1" destOrd="0" presId="urn:microsoft.com/office/officeart/2009/3/layout/HorizontalOrganizationChart"/>
    <dgm:cxn modelId="{5E24E36C-90F0-40CC-9494-72F983FBAFAE}" type="presParOf" srcId="{0132897B-E7AE-4941-9793-77102A7F37A3}" destId="{43C951BA-421D-4B7D-AC45-0F392263AEA7}" srcOrd="1" destOrd="0" presId="urn:microsoft.com/office/officeart/2009/3/layout/HorizontalOrganizationChart"/>
    <dgm:cxn modelId="{6C1B40F0-B80C-4716-B4D6-BA0CE3196EEB}" type="presParOf" srcId="{0132897B-E7AE-4941-9793-77102A7F37A3}" destId="{763C76EC-F19E-4AEE-808C-7824D61B1E1E}" srcOrd="2" destOrd="0" presId="urn:microsoft.com/office/officeart/2009/3/layout/HorizontalOrganizationChart"/>
    <dgm:cxn modelId="{4D3A24DF-F02E-41BC-B552-CE83439D9133}" type="presParOf" srcId="{38C5CBE2-9729-4C58-8C0D-8EEB1A4ADF87}" destId="{8F1807ED-9151-47DF-BAAC-297AB6CADAA8}" srcOrd="2" destOrd="0" presId="urn:microsoft.com/office/officeart/2009/3/layout/HorizontalOrganizationChart"/>
    <dgm:cxn modelId="{C43DCE03-8301-4DAC-9946-3EFDB68F8A18}" type="presParOf" srcId="{38C5CBE2-9729-4C58-8C0D-8EEB1A4ADF87}" destId="{433E3C95-1036-464A-A2C8-BD97A2C6C7B5}" srcOrd="3" destOrd="0" presId="urn:microsoft.com/office/officeart/2009/3/layout/HorizontalOrganizationChart"/>
    <dgm:cxn modelId="{E488C674-492C-4DB5-A14D-E3F567FB22D6}" type="presParOf" srcId="{433E3C95-1036-464A-A2C8-BD97A2C6C7B5}" destId="{7BA8F418-CA5B-4171-9E94-99C670E2EE52}" srcOrd="0" destOrd="0" presId="urn:microsoft.com/office/officeart/2009/3/layout/HorizontalOrganizationChart"/>
    <dgm:cxn modelId="{03AB561E-DE23-42CC-B248-F8B22399D30E}" type="presParOf" srcId="{7BA8F418-CA5B-4171-9E94-99C670E2EE52}" destId="{00FCDCF5-167A-40BC-910B-31DD1DB581D9}" srcOrd="0" destOrd="0" presId="urn:microsoft.com/office/officeart/2009/3/layout/HorizontalOrganizationChart"/>
    <dgm:cxn modelId="{CC29635E-154F-481C-8C3F-9A368895FADE}" type="presParOf" srcId="{7BA8F418-CA5B-4171-9E94-99C670E2EE52}" destId="{17CB58CF-65AD-436A-A459-06E848D46A38}" srcOrd="1" destOrd="0" presId="urn:microsoft.com/office/officeart/2009/3/layout/HorizontalOrganizationChart"/>
    <dgm:cxn modelId="{C389D3CF-E2AF-4336-9351-5F6888ABBBA1}" type="presParOf" srcId="{433E3C95-1036-464A-A2C8-BD97A2C6C7B5}" destId="{38EEFCF9-3CC8-4BA4-824C-9751D1EA6FC1}" srcOrd="1" destOrd="0" presId="urn:microsoft.com/office/officeart/2009/3/layout/HorizontalOrganizationChart"/>
    <dgm:cxn modelId="{249285CD-CFE5-4813-B23C-B0BC7F4452DC}" type="presParOf" srcId="{433E3C95-1036-464A-A2C8-BD97A2C6C7B5}" destId="{3996746E-02D9-4690-AAC3-2419A5C95ACD}" srcOrd="2" destOrd="0" presId="urn:microsoft.com/office/officeart/2009/3/layout/HorizontalOrganizationChart"/>
    <dgm:cxn modelId="{57066AB5-2C53-4990-BF94-DC315EAD1950}" type="presParOf" srcId="{38C5CBE2-9729-4C58-8C0D-8EEB1A4ADF87}" destId="{F0BC89C1-B189-4509-9AAF-DC74B99C88FC}" srcOrd="4" destOrd="0" presId="urn:microsoft.com/office/officeart/2009/3/layout/HorizontalOrganizationChart"/>
    <dgm:cxn modelId="{75B6E2AE-C488-41F9-ACE8-834A7C3E3F6D}" type="presParOf" srcId="{38C5CBE2-9729-4C58-8C0D-8EEB1A4ADF87}" destId="{045915D5-8F8B-4617-BD89-A99434E9D296}" srcOrd="5" destOrd="0" presId="urn:microsoft.com/office/officeart/2009/3/layout/HorizontalOrganizationChart"/>
    <dgm:cxn modelId="{B47EA511-7D6A-4F3A-AB31-AD1AA6C098BF}" type="presParOf" srcId="{045915D5-8F8B-4617-BD89-A99434E9D296}" destId="{05726A1D-548C-47A3-AC40-FB049EBF3485}" srcOrd="0" destOrd="0" presId="urn:microsoft.com/office/officeart/2009/3/layout/HorizontalOrganizationChart"/>
    <dgm:cxn modelId="{640DCD3A-1A6A-472C-A308-0A66AFAB86E6}" type="presParOf" srcId="{05726A1D-548C-47A3-AC40-FB049EBF3485}" destId="{75E0B069-91E9-422E-9A88-CBF9E96125F3}" srcOrd="0" destOrd="0" presId="urn:microsoft.com/office/officeart/2009/3/layout/HorizontalOrganizationChart"/>
    <dgm:cxn modelId="{C8865961-21EF-4373-A689-B7BFEFBA4285}" type="presParOf" srcId="{05726A1D-548C-47A3-AC40-FB049EBF3485}" destId="{4050640D-987D-4390-9069-6AA5171CF5C6}" srcOrd="1" destOrd="0" presId="urn:microsoft.com/office/officeart/2009/3/layout/HorizontalOrganizationChart"/>
    <dgm:cxn modelId="{7CE0F38C-30B4-4401-9FDD-7EE571934111}" type="presParOf" srcId="{045915D5-8F8B-4617-BD89-A99434E9D296}" destId="{56521AB6-64DA-4270-BB4D-A14B4F0E7F72}" srcOrd="1" destOrd="0" presId="urn:microsoft.com/office/officeart/2009/3/layout/HorizontalOrganizationChart"/>
    <dgm:cxn modelId="{EAAEF7B9-40BA-439E-ABA5-1798E46F4943}" type="presParOf" srcId="{045915D5-8F8B-4617-BD89-A99434E9D296}" destId="{8E4FB9B5-9CD9-48EE-93A0-77622C966CF7}" srcOrd="2" destOrd="0" presId="urn:microsoft.com/office/officeart/2009/3/layout/HorizontalOrganizationChart"/>
    <dgm:cxn modelId="{B5A20911-AEF2-41AF-9945-23B43A6673EA}" type="presParOf" srcId="{38C5CBE2-9729-4C58-8C0D-8EEB1A4ADF87}" destId="{328814BE-0B14-493F-A5F8-9D635D0766EC}" srcOrd="6" destOrd="0" presId="urn:microsoft.com/office/officeart/2009/3/layout/HorizontalOrganizationChart"/>
    <dgm:cxn modelId="{D0A30A5F-02EF-42E9-A1F9-27727F48AB04}" type="presParOf" srcId="{38C5CBE2-9729-4C58-8C0D-8EEB1A4ADF87}" destId="{1964E147-0C55-432C-8BC5-23EF757BDE43}" srcOrd="7" destOrd="0" presId="urn:microsoft.com/office/officeart/2009/3/layout/HorizontalOrganizationChart"/>
    <dgm:cxn modelId="{C55B8B74-5CD3-4FDE-8E56-94B30B35C2B8}" type="presParOf" srcId="{1964E147-0C55-432C-8BC5-23EF757BDE43}" destId="{E3E74293-AF56-40B8-8AF8-E53F644D2D09}" srcOrd="0" destOrd="0" presId="urn:microsoft.com/office/officeart/2009/3/layout/HorizontalOrganizationChart"/>
    <dgm:cxn modelId="{ED4CBC1B-D641-4FF9-BD42-BFBD05E73F37}" type="presParOf" srcId="{E3E74293-AF56-40B8-8AF8-E53F644D2D09}" destId="{418FBFA6-515B-40D4-B0AC-8CCF8E991496}" srcOrd="0" destOrd="0" presId="urn:microsoft.com/office/officeart/2009/3/layout/HorizontalOrganizationChart"/>
    <dgm:cxn modelId="{6AFB7964-82E7-4439-A4F6-969D7586E39E}" type="presParOf" srcId="{E3E74293-AF56-40B8-8AF8-E53F644D2D09}" destId="{3E776BE4-CE2B-4359-B83C-890FADFF60D5}" srcOrd="1" destOrd="0" presId="urn:microsoft.com/office/officeart/2009/3/layout/HorizontalOrganizationChart"/>
    <dgm:cxn modelId="{1ED93270-F234-4540-B0DC-1698D9622325}" type="presParOf" srcId="{1964E147-0C55-432C-8BC5-23EF757BDE43}" destId="{40878851-13EC-4A70-A4C6-7063E3CDE415}" srcOrd="1" destOrd="0" presId="urn:microsoft.com/office/officeart/2009/3/layout/HorizontalOrganizationChart"/>
    <dgm:cxn modelId="{DC548918-3DD0-474F-B014-1D1735DBABD0}" type="presParOf" srcId="{1964E147-0C55-432C-8BC5-23EF757BDE43}" destId="{2295DBC2-A937-4214-AACF-7427BCBA9584}" srcOrd="2" destOrd="0" presId="urn:microsoft.com/office/officeart/2009/3/layout/HorizontalOrganizationChart"/>
    <dgm:cxn modelId="{ECF24A54-B52F-4283-A846-332651987E81}" type="presParOf" srcId="{38C5CBE2-9729-4C58-8C0D-8EEB1A4ADF87}" destId="{B15D95EE-534E-49AC-B3CE-F677F9D8F50D}" srcOrd="8" destOrd="0" presId="urn:microsoft.com/office/officeart/2009/3/layout/HorizontalOrganizationChart"/>
    <dgm:cxn modelId="{BDD588A0-6086-4C6C-9FA3-CE899FE8993A}" type="presParOf" srcId="{38C5CBE2-9729-4C58-8C0D-8EEB1A4ADF87}" destId="{A0795E2F-1B24-4AAF-B2E6-7FCA59C56FB1}" srcOrd="9" destOrd="0" presId="urn:microsoft.com/office/officeart/2009/3/layout/HorizontalOrganizationChart"/>
    <dgm:cxn modelId="{121EBD72-275E-4EB0-8E0B-97A9364F3A5F}" type="presParOf" srcId="{A0795E2F-1B24-4AAF-B2E6-7FCA59C56FB1}" destId="{76689EF6-13CD-49C4-9A34-BEEA1DCF8C94}" srcOrd="0" destOrd="0" presId="urn:microsoft.com/office/officeart/2009/3/layout/HorizontalOrganizationChart"/>
    <dgm:cxn modelId="{6A280F89-DAE2-4E7A-A99F-EC0CDF94B824}" type="presParOf" srcId="{76689EF6-13CD-49C4-9A34-BEEA1DCF8C94}" destId="{B0F01F3F-2D96-43C1-943C-A4238F986E69}" srcOrd="0" destOrd="0" presId="urn:microsoft.com/office/officeart/2009/3/layout/HorizontalOrganizationChart"/>
    <dgm:cxn modelId="{D75C7CE6-42A2-42B6-8BF0-949A0DE06EAC}" type="presParOf" srcId="{76689EF6-13CD-49C4-9A34-BEEA1DCF8C94}" destId="{91B9F0E6-A61E-473D-A1CF-1D3EEE7CD1E6}" srcOrd="1" destOrd="0" presId="urn:microsoft.com/office/officeart/2009/3/layout/HorizontalOrganizationChart"/>
    <dgm:cxn modelId="{BDA1C7AD-7A36-4ECF-855F-3DEC0A962374}" type="presParOf" srcId="{A0795E2F-1B24-4AAF-B2E6-7FCA59C56FB1}" destId="{E745E9DF-9C1B-410F-ABD4-676FAE7F09A4}" srcOrd="1" destOrd="0" presId="urn:microsoft.com/office/officeart/2009/3/layout/HorizontalOrganizationChart"/>
    <dgm:cxn modelId="{C1A9C614-5A7F-4A79-9BB9-31B067491F16}" type="presParOf" srcId="{A0795E2F-1B24-4AAF-B2E6-7FCA59C56FB1}" destId="{6F5AE859-4674-41FE-B3A7-D2099555D1F1}" srcOrd="2" destOrd="0" presId="urn:microsoft.com/office/officeart/2009/3/layout/HorizontalOrganizationChart"/>
    <dgm:cxn modelId="{06E5A90A-3334-460F-A9F0-8712C888F8FE}" type="presParOf" srcId="{38C5CBE2-9729-4C58-8C0D-8EEB1A4ADF87}" destId="{24E12696-C949-4836-8F09-3A71CB60408C}" srcOrd="10" destOrd="0" presId="urn:microsoft.com/office/officeart/2009/3/layout/HorizontalOrganizationChart"/>
    <dgm:cxn modelId="{7F617E6C-2F25-45D2-9098-FFC3FA000AB8}" type="presParOf" srcId="{38C5CBE2-9729-4C58-8C0D-8EEB1A4ADF87}" destId="{F82DC745-E6D4-4D3B-A6E4-2E06FD05BDEF}" srcOrd="11" destOrd="0" presId="urn:microsoft.com/office/officeart/2009/3/layout/HorizontalOrganizationChart"/>
    <dgm:cxn modelId="{04F00695-CF06-41F2-A468-7F9CF91D758F}" type="presParOf" srcId="{F82DC745-E6D4-4D3B-A6E4-2E06FD05BDEF}" destId="{840686B8-E265-441E-86E3-5E934BE46562}" srcOrd="0" destOrd="0" presId="urn:microsoft.com/office/officeart/2009/3/layout/HorizontalOrganizationChart"/>
    <dgm:cxn modelId="{22280652-7DBC-40D3-8954-ADE4DF7F2ADC}" type="presParOf" srcId="{840686B8-E265-441E-86E3-5E934BE46562}" destId="{406E30C0-E685-4EA7-B365-7047E7E86E10}" srcOrd="0" destOrd="0" presId="urn:microsoft.com/office/officeart/2009/3/layout/HorizontalOrganizationChart"/>
    <dgm:cxn modelId="{62684FE2-A816-4D4E-B484-4A08C2448AA8}" type="presParOf" srcId="{840686B8-E265-441E-86E3-5E934BE46562}" destId="{0723FDCA-681E-414B-96B7-ECB32F51EFE9}" srcOrd="1" destOrd="0" presId="urn:microsoft.com/office/officeart/2009/3/layout/HorizontalOrganizationChart"/>
    <dgm:cxn modelId="{CB72B918-DC3F-4A98-AC23-34E9B8D0E96D}" type="presParOf" srcId="{F82DC745-E6D4-4D3B-A6E4-2E06FD05BDEF}" destId="{B5FF620D-14EA-45AC-B081-9473052C6046}" srcOrd="1" destOrd="0" presId="urn:microsoft.com/office/officeart/2009/3/layout/HorizontalOrganizationChart"/>
    <dgm:cxn modelId="{F8DEB3B5-22C7-44C3-9FD7-9377B69B26C7}" type="presParOf" srcId="{F82DC745-E6D4-4D3B-A6E4-2E06FD05BDEF}" destId="{6FF4E59D-B126-4C97-8ABA-B21D6F10ABC1}" srcOrd="2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trip2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F0FA62A4-7156-47AE-A596-CEBBFE3273CC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09FFCAD-C13B-41ED-AFA9-13609A85F2F9}" type="par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ABD1C663-3676-403D-B7E8-FDBA0C5693ED}" type="sib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B84E80B9-AA3B-43D8-BEB2-78F5FECC25D7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468703EE-392B-4E9B-A95D-103F13E2CCB7}" type="par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550AF203-9B33-4FC2-AC26-DCD4511CE3C0}" type="sib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84597605-C35A-4FAE-844B-F20616B7B91F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43C5806B-E21E-4AE0-86B1-6445F66B4067}" type="par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F9DA5C49-46DF-4E30-A9E8-71FA653D8403}" type="sib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EE7A584B-5BAA-4D45-90B5-5825AE627766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1435344-8CB4-4F3B-9DFB-E369EE657AE7}" type="par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C5C8A61B-B6E8-4BBB-906C-68577DD0EE13}" type="sib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062FDE92-902E-49B9-8AB7-DE0EEBCC257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AFB5CC34-DACD-43E9-905E-4311795F004F}" type="par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853333D-1F74-4F41-A030-C260A91CCF23}" type="sib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F6F24F1-4426-4E3A-875E-9C9422A4F02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99C8148-589A-4687-B3C0-44DF2628BE77}" type="par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D0670279-0BFB-4364-8906-D9DC1B28359A}" type="sib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19F6D289-7BE9-4BCB-8651-6DE8DF60D875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DA6E0459-CB1A-40F1-B1A9-06ABCBB0FE64}" type="par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87985F48-9019-4058-AAEC-B86BA4B4B325}" type="sib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958BA808-3F46-4EDE-BB6C-D7F928403FC4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5E40B91E-BD5A-495E-BC70-202BF0731E42}" type="par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A5860B6E-FBD4-4042-B3A1-DAA9733CB913}" type="sib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5225A9D1-8892-422B-97D9-B2C02EC6C364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14B92373-B13B-4DAF-97FC-795912EC28D2}" type="par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3CD43B9A-7F80-4B00-9FAB-4C6905A0CB2B}" type="sib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D07CD218-A3CB-4475-9932-407D6C8D9862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2A98EB3-7E94-4A5B-BDC1-DAD55BA2A040}" type="par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047D8D15-CE72-432A-9B46-EDAE63B7E988}" type="sib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5B81ED52-2F0F-4A3E-9838-227B75ABC6D7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EC115895-7541-4766-937A-CD0BB6B6C7C0}" type="par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A0649EF5-29CE-4023-8E51-F5BE5AF1240C}" type="sib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5918E4FB-F413-4569-A939-5B906CED85A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63C8D96-6711-4F6C-B08E-DF802A940AE3}" type="par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008A685C-1A5E-4453-B70D-CB0E3B7A2536}" type="sib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9A919995-31A2-4675-9FC9-085CAEFEEBCA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C49DD98-B033-4A26-8426-882AD20E6CED}" type="par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182DB9B0-2A14-4348-BAFA-3A060F045737}" type="sib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F3C85FBD-F718-49B7-A233-D0D361BFF6C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20FEBBA5-3F32-4307-85F9-420F1B15DBE4}" type="par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6DD3FF64-54E1-45D8-A9A4-5EF3B06E8AEA}" type="sib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3ABF3FF4-F940-471E-A1D8-77F1D8BA2E39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91FBB5B9-DA5F-4A06-9CDF-1C8AAA1A8C6B}" type="par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7B18D91C-1243-445E-988F-9FC552E5DF3A}" type="sib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D06ACB8E-4C9D-4493-9B80-2FB93D41ECA5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0289D4E4-BD22-486A-B476-7B84DCB3FCFD}" type="par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B5179599-0BB2-41D4-9EA4-C033E76D934E}" type="sib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F627D373-DB73-4886-97AE-BF33CA13443C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6AD75FF-2E5F-4CDA-8FC7-4F003754D161}" type="par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9616DFE2-D368-40B6-96A4-BB7BB1070244}" type="sib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ED9540EA-DF5C-479D-B5F7-67321D2D83C5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946D7A1-872C-46EA-A41C-F339CD77A3E9}" type="par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D8E56FC9-3C6A-4490-90C6-F639A417522D}" type="sib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2DF5EFEE-CED8-4036-8DD3-7D2D9F10A058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3615E34-A8D6-419F-9BB5-C126E3982E92}" type="par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911345F7-693F-437C-ABF1-862FB0B4D7F7}" type="sib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14032A7F-362B-4B18-A0C2-1A9418CAD288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71DE67C-ED30-42EE-B49F-9D8755D4512F}" type="par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44BBF2FC-266A-4B55-8B11-E1FB55410B3D}" type="sib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1E826B02-6CDE-44FD-A276-900FF41ACF0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6137B49-840E-45FF-B93B-1993FB1A7C26}" type="par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726C3262-56B9-4EF9-89D8-F96DE023A72B}" type="sib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1CC4816C-6A4F-4A98-B523-09D3343D97C4}" type="pres">
      <dgm:prSet presAssocID="{009FFCAD-C13B-41ED-AFA9-13609A85F2F9}" presName="Name64" presStyleLbl="parChTrans1D3" presStyleIdx="0" presStyleCnt="21"/>
      <dgm:spPr/>
    </dgm:pt>
    <dgm:pt modelId="{CD3814E1-C125-49D3-996C-6FF950A68F23}" type="pres">
      <dgm:prSet presAssocID="{F0FA62A4-7156-47AE-A596-CEBBFE3273CC}" presName="hierRoot2" presStyleCnt="0">
        <dgm:presLayoutVars>
          <dgm:hierBranch val="init"/>
        </dgm:presLayoutVars>
      </dgm:prSet>
      <dgm:spPr/>
    </dgm:pt>
    <dgm:pt modelId="{17A23C29-065F-4F40-A09E-44CCB2F09A3C}" type="pres">
      <dgm:prSet presAssocID="{F0FA62A4-7156-47AE-A596-CEBBFE3273CC}" presName="rootComposite" presStyleCnt="0"/>
      <dgm:spPr/>
    </dgm:pt>
    <dgm:pt modelId="{D8CF0F18-1B9F-4E50-B35E-57914A71BD70}" type="pres">
      <dgm:prSet presAssocID="{F0FA62A4-7156-47AE-A596-CEBBFE3273CC}" presName="rootText" presStyleLbl="node3" presStyleIdx="0" presStyleCnt="21">
        <dgm:presLayoutVars>
          <dgm:chPref val="3"/>
        </dgm:presLayoutVars>
      </dgm:prSet>
      <dgm:spPr/>
    </dgm:pt>
    <dgm:pt modelId="{1566DA11-B54F-4795-B044-74F43AC6BF94}" type="pres">
      <dgm:prSet presAssocID="{F0FA62A4-7156-47AE-A596-CEBBFE3273CC}" presName="rootConnector" presStyleLbl="node3" presStyleIdx="0" presStyleCnt="21"/>
      <dgm:spPr/>
    </dgm:pt>
    <dgm:pt modelId="{4870EC80-66E9-43CF-A5A2-47C5845AC5DB}" type="pres">
      <dgm:prSet presAssocID="{F0FA62A4-7156-47AE-A596-CEBBFE3273CC}" presName="hierChild4" presStyleCnt="0"/>
      <dgm:spPr/>
    </dgm:pt>
    <dgm:pt modelId="{711417EE-B15E-4B9A-8B64-701ACDBB1E95}" type="pres">
      <dgm:prSet presAssocID="{F0FA62A4-7156-47AE-A596-CEBBFE3273CC}" presName="hierChild5" presStyleCnt="0"/>
      <dgm:spPr/>
    </dgm:pt>
    <dgm:pt modelId="{56385D3D-18B3-40DC-A315-A65053413FE4}" type="pres">
      <dgm:prSet presAssocID="{468703EE-392B-4E9B-A95D-103F13E2CCB7}" presName="Name64" presStyleLbl="parChTrans1D3" presStyleIdx="1" presStyleCnt="21"/>
      <dgm:spPr/>
    </dgm:pt>
    <dgm:pt modelId="{3EA559CE-1306-4AFA-A0B3-A82901A88517}" type="pres">
      <dgm:prSet presAssocID="{B84E80B9-AA3B-43D8-BEB2-78F5FECC25D7}" presName="hierRoot2" presStyleCnt="0">
        <dgm:presLayoutVars>
          <dgm:hierBranch val="init"/>
        </dgm:presLayoutVars>
      </dgm:prSet>
      <dgm:spPr/>
    </dgm:pt>
    <dgm:pt modelId="{E412329B-2E41-48D9-BFFB-203A6190310C}" type="pres">
      <dgm:prSet presAssocID="{B84E80B9-AA3B-43D8-BEB2-78F5FECC25D7}" presName="rootComposite" presStyleCnt="0"/>
      <dgm:spPr/>
    </dgm:pt>
    <dgm:pt modelId="{6296245C-8FAF-42D0-87F8-89A3EA99C512}" type="pres">
      <dgm:prSet presAssocID="{B84E80B9-AA3B-43D8-BEB2-78F5FECC25D7}" presName="rootText" presStyleLbl="node3" presStyleIdx="1" presStyleCnt="21">
        <dgm:presLayoutVars>
          <dgm:chPref val="3"/>
        </dgm:presLayoutVars>
      </dgm:prSet>
      <dgm:spPr/>
    </dgm:pt>
    <dgm:pt modelId="{7A718254-5035-40F9-8B1E-277C4CD45784}" type="pres">
      <dgm:prSet presAssocID="{B84E80B9-AA3B-43D8-BEB2-78F5FECC25D7}" presName="rootConnector" presStyleLbl="node3" presStyleIdx="1" presStyleCnt="21"/>
      <dgm:spPr/>
    </dgm:pt>
    <dgm:pt modelId="{057FAC11-4436-41A8-A816-B176FC097EE1}" type="pres">
      <dgm:prSet presAssocID="{B84E80B9-AA3B-43D8-BEB2-78F5FECC25D7}" presName="hierChild4" presStyleCnt="0"/>
      <dgm:spPr/>
    </dgm:pt>
    <dgm:pt modelId="{4DFF94EB-206F-4C0D-AAC6-1FE3F84C1759}" type="pres">
      <dgm:prSet presAssocID="{B84E80B9-AA3B-43D8-BEB2-78F5FECC25D7}" presName="hierChild5" presStyleCnt="0"/>
      <dgm:spPr/>
    </dgm:pt>
    <dgm:pt modelId="{93C9AE32-7388-4E4A-BAF8-6D9E4B0228CE}" type="pres">
      <dgm:prSet presAssocID="{43C5806B-E21E-4AE0-86B1-6445F66B4067}" presName="Name64" presStyleLbl="parChTrans1D3" presStyleIdx="2" presStyleCnt="21"/>
      <dgm:spPr/>
    </dgm:pt>
    <dgm:pt modelId="{620B17A7-2891-450B-BBE5-02715E52A64A}" type="pres">
      <dgm:prSet presAssocID="{84597605-C35A-4FAE-844B-F20616B7B91F}" presName="hierRoot2" presStyleCnt="0">
        <dgm:presLayoutVars>
          <dgm:hierBranch val="init"/>
        </dgm:presLayoutVars>
      </dgm:prSet>
      <dgm:spPr/>
    </dgm:pt>
    <dgm:pt modelId="{A9332F40-2365-43A9-93E2-20E75A3E98C3}" type="pres">
      <dgm:prSet presAssocID="{84597605-C35A-4FAE-844B-F20616B7B91F}" presName="rootComposite" presStyleCnt="0"/>
      <dgm:spPr/>
    </dgm:pt>
    <dgm:pt modelId="{680A66CB-1DBD-49D5-AEBF-88A1736AD719}" type="pres">
      <dgm:prSet presAssocID="{84597605-C35A-4FAE-844B-F20616B7B91F}" presName="rootText" presStyleLbl="node3" presStyleIdx="2" presStyleCnt="21">
        <dgm:presLayoutVars>
          <dgm:chPref val="3"/>
        </dgm:presLayoutVars>
      </dgm:prSet>
      <dgm:spPr/>
    </dgm:pt>
    <dgm:pt modelId="{18D4612D-EE0D-4F91-AC5F-5B06D0D17D0E}" type="pres">
      <dgm:prSet presAssocID="{84597605-C35A-4FAE-844B-F20616B7B91F}" presName="rootConnector" presStyleLbl="node3" presStyleIdx="2" presStyleCnt="21"/>
      <dgm:spPr/>
    </dgm:pt>
    <dgm:pt modelId="{64C1DD62-1548-4BE9-9627-2F2A016A74DB}" type="pres">
      <dgm:prSet presAssocID="{84597605-C35A-4FAE-844B-F20616B7B91F}" presName="hierChild4" presStyleCnt="0"/>
      <dgm:spPr/>
    </dgm:pt>
    <dgm:pt modelId="{80B185FF-5970-4913-B78F-183C52B52352}" type="pres">
      <dgm:prSet presAssocID="{84597605-C35A-4FAE-844B-F20616B7B91F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B922530E-E5EA-4F7D-BCE4-5A8050C0B5A2}" type="pres">
      <dgm:prSet presAssocID="{B1435344-8CB4-4F3B-9DFB-E369EE657AE7}" presName="Name64" presStyleLbl="parChTrans1D3" presStyleIdx="3" presStyleCnt="21"/>
      <dgm:spPr/>
    </dgm:pt>
    <dgm:pt modelId="{F5425E3E-4139-4DD2-B8E6-81EA9FF41D6E}" type="pres">
      <dgm:prSet presAssocID="{EE7A584B-5BAA-4D45-90B5-5825AE627766}" presName="hierRoot2" presStyleCnt="0">
        <dgm:presLayoutVars>
          <dgm:hierBranch val="init"/>
        </dgm:presLayoutVars>
      </dgm:prSet>
      <dgm:spPr/>
    </dgm:pt>
    <dgm:pt modelId="{DB65D3E8-99A3-456D-811C-D8489254078E}" type="pres">
      <dgm:prSet presAssocID="{EE7A584B-5BAA-4D45-90B5-5825AE627766}" presName="rootComposite" presStyleCnt="0"/>
      <dgm:spPr/>
    </dgm:pt>
    <dgm:pt modelId="{A7D9B632-E161-4756-86A8-48872EA0B3A6}" type="pres">
      <dgm:prSet presAssocID="{EE7A584B-5BAA-4D45-90B5-5825AE627766}" presName="rootText" presStyleLbl="node3" presStyleIdx="3" presStyleCnt="21">
        <dgm:presLayoutVars>
          <dgm:chPref val="3"/>
        </dgm:presLayoutVars>
      </dgm:prSet>
      <dgm:spPr/>
    </dgm:pt>
    <dgm:pt modelId="{E2A0C131-6C71-42BB-9823-F642E9C31737}" type="pres">
      <dgm:prSet presAssocID="{EE7A584B-5BAA-4D45-90B5-5825AE627766}" presName="rootConnector" presStyleLbl="node3" presStyleIdx="3" presStyleCnt="21"/>
      <dgm:spPr/>
    </dgm:pt>
    <dgm:pt modelId="{0FE85210-FBE2-4B1C-8B6D-17D5933C9FF2}" type="pres">
      <dgm:prSet presAssocID="{EE7A584B-5BAA-4D45-90B5-5825AE627766}" presName="hierChild4" presStyleCnt="0"/>
      <dgm:spPr/>
    </dgm:pt>
    <dgm:pt modelId="{1CC4C654-FBD9-4F57-8441-CE0036A5212E}" type="pres">
      <dgm:prSet presAssocID="{EE7A584B-5BAA-4D45-90B5-5825AE627766}" presName="hierChild5" presStyleCnt="0"/>
      <dgm:spPr/>
    </dgm:pt>
    <dgm:pt modelId="{0F3722E4-CC57-4137-95C9-9B80882699CB}" type="pres">
      <dgm:prSet presAssocID="{AFB5CC34-DACD-43E9-905E-4311795F004F}" presName="Name64" presStyleLbl="parChTrans1D3" presStyleIdx="4" presStyleCnt="21"/>
      <dgm:spPr/>
    </dgm:pt>
    <dgm:pt modelId="{C5BB6919-63E7-45C9-8BB1-10B8297465DE}" type="pres">
      <dgm:prSet presAssocID="{062FDE92-902E-49B9-8AB7-DE0EEBCC2572}" presName="hierRoot2" presStyleCnt="0">
        <dgm:presLayoutVars>
          <dgm:hierBranch val="init"/>
        </dgm:presLayoutVars>
      </dgm:prSet>
      <dgm:spPr/>
    </dgm:pt>
    <dgm:pt modelId="{D730ADDC-CA4D-4679-8D58-E81C90A7EEFC}" type="pres">
      <dgm:prSet presAssocID="{062FDE92-902E-49B9-8AB7-DE0EEBCC2572}" presName="rootComposite" presStyleCnt="0"/>
      <dgm:spPr/>
    </dgm:pt>
    <dgm:pt modelId="{D9977B9D-9A03-4FC5-BE79-72A12F3D471E}" type="pres">
      <dgm:prSet presAssocID="{062FDE92-902E-49B9-8AB7-DE0EEBCC2572}" presName="rootText" presStyleLbl="node3" presStyleIdx="4" presStyleCnt="21">
        <dgm:presLayoutVars>
          <dgm:chPref val="3"/>
        </dgm:presLayoutVars>
      </dgm:prSet>
      <dgm:spPr/>
    </dgm:pt>
    <dgm:pt modelId="{B8061E59-715D-45A0-951A-AEDF105DA3FA}" type="pres">
      <dgm:prSet presAssocID="{062FDE92-902E-49B9-8AB7-DE0EEBCC2572}" presName="rootConnector" presStyleLbl="node3" presStyleIdx="4" presStyleCnt="21"/>
      <dgm:spPr/>
    </dgm:pt>
    <dgm:pt modelId="{56B7CDFE-FA1D-42F0-B851-517A7584ED79}" type="pres">
      <dgm:prSet presAssocID="{062FDE92-902E-49B9-8AB7-DE0EEBCC2572}" presName="hierChild4" presStyleCnt="0"/>
      <dgm:spPr/>
    </dgm:pt>
    <dgm:pt modelId="{EB26BCD6-D2FF-4B6E-99C1-587704C24723}" type="pres">
      <dgm:prSet presAssocID="{062FDE92-902E-49B9-8AB7-DE0EEBCC2572}" presName="hierChild5" presStyleCnt="0"/>
      <dgm:spPr/>
    </dgm:pt>
    <dgm:pt modelId="{CD2536C0-2761-42F2-B6FD-4B9C788491B9}" type="pres">
      <dgm:prSet presAssocID="{099C8148-589A-4687-B3C0-44DF2628BE77}" presName="Name64" presStyleLbl="parChTrans1D3" presStyleIdx="5" presStyleCnt="21"/>
      <dgm:spPr/>
    </dgm:pt>
    <dgm:pt modelId="{EA34BB34-C789-40A9-9F04-6AAC11ACBEE0}" type="pres">
      <dgm:prSet presAssocID="{4F6F24F1-4426-4E3A-875E-9C9422A4F02B}" presName="hierRoot2" presStyleCnt="0">
        <dgm:presLayoutVars>
          <dgm:hierBranch val="init"/>
        </dgm:presLayoutVars>
      </dgm:prSet>
      <dgm:spPr/>
    </dgm:pt>
    <dgm:pt modelId="{888CB200-E1F8-4444-92BC-0128BDF4ABF3}" type="pres">
      <dgm:prSet presAssocID="{4F6F24F1-4426-4E3A-875E-9C9422A4F02B}" presName="rootComposite" presStyleCnt="0"/>
      <dgm:spPr/>
    </dgm:pt>
    <dgm:pt modelId="{5EA93178-9867-48F1-8B6D-2E3E4BA62BE3}" type="pres">
      <dgm:prSet presAssocID="{4F6F24F1-4426-4E3A-875E-9C9422A4F02B}" presName="rootText" presStyleLbl="node3" presStyleIdx="5" presStyleCnt="21">
        <dgm:presLayoutVars>
          <dgm:chPref val="3"/>
        </dgm:presLayoutVars>
      </dgm:prSet>
      <dgm:spPr/>
    </dgm:pt>
    <dgm:pt modelId="{3FA26A42-6C42-4C19-BAA3-EC213F04840E}" type="pres">
      <dgm:prSet presAssocID="{4F6F24F1-4426-4E3A-875E-9C9422A4F02B}" presName="rootConnector" presStyleLbl="node3" presStyleIdx="5" presStyleCnt="21"/>
      <dgm:spPr/>
    </dgm:pt>
    <dgm:pt modelId="{127E4F20-5C02-48B1-9064-D186527275DF}" type="pres">
      <dgm:prSet presAssocID="{4F6F24F1-4426-4E3A-875E-9C9422A4F02B}" presName="hierChild4" presStyleCnt="0"/>
      <dgm:spPr/>
    </dgm:pt>
    <dgm:pt modelId="{E4238A4B-0B52-4F5F-8582-9475F28F35D7}" type="pres">
      <dgm:prSet presAssocID="{4F6F24F1-4426-4E3A-875E-9C9422A4F02B}" presName="hierChild5" presStyleCnt="0"/>
      <dgm:spPr/>
    </dgm:pt>
    <dgm:pt modelId="{9DFB3B55-377B-479F-9915-90D0AE36621C}" type="pres">
      <dgm:prSet presAssocID="{DA6E0459-CB1A-40F1-B1A9-06ABCBB0FE64}" presName="Name64" presStyleLbl="parChTrans1D3" presStyleIdx="6" presStyleCnt="21"/>
      <dgm:spPr/>
    </dgm:pt>
    <dgm:pt modelId="{7E547BFE-A530-4D5F-A6CC-E563505FADAE}" type="pres">
      <dgm:prSet presAssocID="{19F6D289-7BE9-4BCB-8651-6DE8DF60D875}" presName="hierRoot2" presStyleCnt="0">
        <dgm:presLayoutVars>
          <dgm:hierBranch val="init"/>
        </dgm:presLayoutVars>
      </dgm:prSet>
      <dgm:spPr/>
    </dgm:pt>
    <dgm:pt modelId="{D143971F-5BF4-403D-A40E-2D0A87727348}" type="pres">
      <dgm:prSet presAssocID="{19F6D289-7BE9-4BCB-8651-6DE8DF60D875}" presName="rootComposite" presStyleCnt="0"/>
      <dgm:spPr/>
    </dgm:pt>
    <dgm:pt modelId="{884E4CAB-6150-4529-92C6-F7EF5D37220D}" type="pres">
      <dgm:prSet presAssocID="{19F6D289-7BE9-4BCB-8651-6DE8DF60D875}" presName="rootText" presStyleLbl="node3" presStyleIdx="6" presStyleCnt="21">
        <dgm:presLayoutVars>
          <dgm:chPref val="3"/>
        </dgm:presLayoutVars>
      </dgm:prSet>
      <dgm:spPr/>
    </dgm:pt>
    <dgm:pt modelId="{57A077FD-98B6-44A7-9A6A-A87E6D8ABA1D}" type="pres">
      <dgm:prSet presAssocID="{19F6D289-7BE9-4BCB-8651-6DE8DF60D875}" presName="rootConnector" presStyleLbl="node3" presStyleIdx="6" presStyleCnt="21"/>
      <dgm:spPr/>
    </dgm:pt>
    <dgm:pt modelId="{80ACC107-294E-4E42-BD3D-9A024DC931E4}" type="pres">
      <dgm:prSet presAssocID="{19F6D289-7BE9-4BCB-8651-6DE8DF60D875}" presName="hierChild4" presStyleCnt="0"/>
      <dgm:spPr/>
    </dgm:pt>
    <dgm:pt modelId="{8BEAFD5A-9FB4-4E94-A2CC-40FF93DF6B2D}" type="pres">
      <dgm:prSet presAssocID="{19F6D289-7BE9-4BCB-8651-6DE8DF60D875}" presName="hierChild5" presStyleCnt="0"/>
      <dgm:spPr/>
    </dgm:pt>
    <dgm:pt modelId="{0CDB0FC4-C59C-4209-9116-EBAC882F2135}" type="pres">
      <dgm:prSet presAssocID="{5E40B91E-BD5A-495E-BC70-202BF0731E42}" presName="Name64" presStyleLbl="parChTrans1D3" presStyleIdx="7" presStyleCnt="21"/>
      <dgm:spPr/>
    </dgm:pt>
    <dgm:pt modelId="{E1E0AF68-B830-4858-82CB-D886701A9E10}" type="pres">
      <dgm:prSet presAssocID="{958BA808-3F46-4EDE-BB6C-D7F928403FC4}" presName="hierRoot2" presStyleCnt="0">
        <dgm:presLayoutVars>
          <dgm:hierBranch val="init"/>
        </dgm:presLayoutVars>
      </dgm:prSet>
      <dgm:spPr/>
    </dgm:pt>
    <dgm:pt modelId="{8329E0D4-E007-450E-BA13-5CDDA4DAFE86}" type="pres">
      <dgm:prSet presAssocID="{958BA808-3F46-4EDE-BB6C-D7F928403FC4}" presName="rootComposite" presStyleCnt="0"/>
      <dgm:spPr/>
    </dgm:pt>
    <dgm:pt modelId="{BA27A692-B5FB-49CB-A69C-81EAC6DF6AD4}" type="pres">
      <dgm:prSet presAssocID="{958BA808-3F46-4EDE-BB6C-D7F928403FC4}" presName="rootText" presStyleLbl="node3" presStyleIdx="7" presStyleCnt="21">
        <dgm:presLayoutVars>
          <dgm:chPref val="3"/>
        </dgm:presLayoutVars>
      </dgm:prSet>
      <dgm:spPr/>
    </dgm:pt>
    <dgm:pt modelId="{D16F600B-FEAB-41A9-B1F1-5DB26B6A42F7}" type="pres">
      <dgm:prSet presAssocID="{958BA808-3F46-4EDE-BB6C-D7F928403FC4}" presName="rootConnector" presStyleLbl="node3" presStyleIdx="7" presStyleCnt="21"/>
      <dgm:spPr/>
    </dgm:pt>
    <dgm:pt modelId="{3B1C0534-72CB-4E0F-BD3B-6BC85D9A7D24}" type="pres">
      <dgm:prSet presAssocID="{958BA808-3F46-4EDE-BB6C-D7F928403FC4}" presName="hierChild4" presStyleCnt="0"/>
      <dgm:spPr/>
    </dgm:pt>
    <dgm:pt modelId="{68768061-BBC2-4806-9F25-6DF745EDF580}" type="pres">
      <dgm:prSet presAssocID="{958BA808-3F46-4EDE-BB6C-D7F928403FC4}" presName="hierChild5" presStyleCnt="0"/>
      <dgm:spPr/>
    </dgm:pt>
    <dgm:pt modelId="{F9490CD9-A03D-44BD-87CE-E913B3A4F9D3}" type="pres">
      <dgm:prSet presAssocID="{14B92373-B13B-4DAF-97FC-795912EC28D2}" presName="Name64" presStyleLbl="parChTrans1D3" presStyleIdx="8" presStyleCnt="21"/>
      <dgm:spPr/>
    </dgm:pt>
    <dgm:pt modelId="{DD9FF7D2-D592-47BB-B87C-557CFB828A57}" type="pres">
      <dgm:prSet presAssocID="{5225A9D1-8892-422B-97D9-B2C02EC6C364}" presName="hierRoot2" presStyleCnt="0">
        <dgm:presLayoutVars>
          <dgm:hierBranch val="init"/>
        </dgm:presLayoutVars>
      </dgm:prSet>
      <dgm:spPr/>
    </dgm:pt>
    <dgm:pt modelId="{3FC9D6F0-5849-4624-AD17-8BE328290CCA}" type="pres">
      <dgm:prSet presAssocID="{5225A9D1-8892-422B-97D9-B2C02EC6C364}" presName="rootComposite" presStyleCnt="0"/>
      <dgm:spPr/>
    </dgm:pt>
    <dgm:pt modelId="{A75DC0BE-9F98-47EE-BF03-BB9D1D641038}" type="pres">
      <dgm:prSet presAssocID="{5225A9D1-8892-422B-97D9-B2C02EC6C364}" presName="rootText" presStyleLbl="node3" presStyleIdx="8" presStyleCnt="21">
        <dgm:presLayoutVars>
          <dgm:chPref val="3"/>
        </dgm:presLayoutVars>
      </dgm:prSet>
      <dgm:spPr/>
    </dgm:pt>
    <dgm:pt modelId="{EC308225-7CD1-4596-AF23-C5E18C4F32CD}" type="pres">
      <dgm:prSet presAssocID="{5225A9D1-8892-422B-97D9-B2C02EC6C364}" presName="rootConnector" presStyleLbl="node3" presStyleIdx="8" presStyleCnt="21"/>
      <dgm:spPr/>
    </dgm:pt>
    <dgm:pt modelId="{5CB04801-FD7D-4E93-B11C-71C854788D36}" type="pres">
      <dgm:prSet presAssocID="{5225A9D1-8892-422B-97D9-B2C02EC6C364}" presName="hierChild4" presStyleCnt="0"/>
      <dgm:spPr/>
    </dgm:pt>
    <dgm:pt modelId="{BA2B3A1D-C764-4FF1-9D7D-096C6D42A4A3}" type="pres">
      <dgm:prSet presAssocID="{5225A9D1-8892-422B-97D9-B2C02EC6C364}" presName="hierChild5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6E30249C-71F6-4D80-9DD3-9EDD5528EC1A}" type="pres">
      <dgm:prSet presAssocID="{C2A98EB3-7E94-4A5B-BDC1-DAD55BA2A040}" presName="Name64" presStyleLbl="parChTrans1D3" presStyleIdx="9" presStyleCnt="21"/>
      <dgm:spPr/>
    </dgm:pt>
    <dgm:pt modelId="{0AF189C3-A965-445F-A5C0-B185FF5B2C33}" type="pres">
      <dgm:prSet presAssocID="{D07CD218-A3CB-4475-9932-407D6C8D9862}" presName="hierRoot2" presStyleCnt="0">
        <dgm:presLayoutVars>
          <dgm:hierBranch val="init"/>
        </dgm:presLayoutVars>
      </dgm:prSet>
      <dgm:spPr/>
    </dgm:pt>
    <dgm:pt modelId="{D898CC03-87A8-4D88-A381-EDDBB490F719}" type="pres">
      <dgm:prSet presAssocID="{D07CD218-A3CB-4475-9932-407D6C8D9862}" presName="rootComposite" presStyleCnt="0"/>
      <dgm:spPr/>
    </dgm:pt>
    <dgm:pt modelId="{FB1C2DA7-B6F3-4DE2-A0A6-EF1239CD7DA1}" type="pres">
      <dgm:prSet presAssocID="{D07CD218-A3CB-4475-9932-407D6C8D9862}" presName="rootText" presStyleLbl="node3" presStyleIdx="9" presStyleCnt="21">
        <dgm:presLayoutVars>
          <dgm:chPref val="3"/>
        </dgm:presLayoutVars>
      </dgm:prSet>
      <dgm:spPr/>
    </dgm:pt>
    <dgm:pt modelId="{D5D69F6A-3F5C-48A1-806F-9A74939EEEE1}" type="pres">
      <dgm:prSet presAssocID="{D07CD218-A3CB-4475-9932-407D6C8D9862}" presName="rootConnector" presStyleLbl="node3" presStyleIdx="9" presStyleCnt="21"/>
      <dgm:spPr/>
    </dgm:pt>
    <dgm:pt modelId="{34EF7421-A3A4-4860-AD8D-9203E1791D04}" type="pres">
      <dgm:prSet presAssocID="{D07CD218-A3CB-4475-9932-407D6C8D9862}" presName="hierChild4" presStyleCnt="0"/>
      <dgm:spPr/>
    </dgm:pt>
    <dgm:pt modelId="{AEC8AD09-3F52-4C49-A79A-A2FE42244F8C}" type="pres">
      <dgm:prSet presAssocID="{D07CD218-A3CB-4475-9932-407D6C8D9862}" presName="hierChild5" presStyleCnt="0"/>
      <dgm:spPr/>
    </dgm:pt>
    <dgm:pt modelId="{99A2F1CF-1974-4C9A-B778-466D45FC74A1}" type="pres">
      <dgm:prSet presAssocID="{EC115895-7541-4766-937A-CD0BB6B6C7C0}" presName="Name64" presStyleLbl="parChTrans1D3" presStyleIdx="10" presStyleCnt="21"/>
      <dgm:spPr/>
    </dgm:pt>
    <dgm:pt modelId="{95B31024-5868-41EE-91B2-D0D9B305A37F}" type="pres">
      <dgm:prSet presAssocID="{5B81ED52-2F0F-4A3E-9838-227B75ABC6D7}" presName="hierRoot2" presStyleCnt="0">
        <dgm:presLayoutVars>
          <dgm:hierBranch val="init"/>
        </dgm:presLayoutVars>
      </dgm:prSet>
      <dgm:spPr/>
    </dgm:pt>
    <dgm:pt modelId="{8E06F5B6-1DFD-4DC1-BBC6-8048134EEBCB}" type="pres">
      <dgm:prSet presAssocID="{5B81ED52-2F0F-4A3E-9838-227B75ABC6D7}" presName="rootComposite" presStyleCnt="0"/>
      <dgm:spPr/>
    </dgm:pt>
    <dgm:pt modelId="{A7A3FD61-A73F-4151-BDA6-A2355B7A8D47}" type="pres">
      <dgm:prSet presAssocID="{5B81ED52-2F0F-4A3E-9838-227B75ABC6D7}" presName="rootText" presStyleLbl="node3" presStyleIdx="10" presStyleCnt="21">
        <dgm:presLayoutVars>
          <dgm:chPref val="3"/>
        </dgm:presLayoutVars>
      </dgm:prSet>
      <dgm:spPr/>
    </dgm:pt>
    <dgm:pt modelId="{FAD92C5C-EA01-47C8-9BCC-7BD356E98576}" type="pres">
      <dgm:prSet presAssocID="{5B81ED52-2F0F-4A3E-9838-227B75ABC6D7}" presName="rootConnector" presStyleLbl="node3" presStyleIdx="10" presStyleCnt="21"/>
      <dgm:spPr/>
    </dgm:pt>
    <dgm:pt modelId="{45F38DD3-5B1D-4060-8BBA-9539A03669E1}" type="pres">
      <dgm:prSet presAssocID="{5B81ED52-2F0F-4A3E-9838-227B75ABC6D7}" presName="hierChild4" presStyleCnt="0"/>
      <dgm:spPr/>
    </dgm:pt>
    <dgm:pt modelId="{EBE225A8-72A2-40D4-845F-C2EBC8EA1286}" type="pres">
      <dgm:prSet presAssocID="{5B81ED52-2F0F-4A3E-9838-227B75ABC6D7}" presName="hierChild5" presStyleCnt="0"/>
      <dgm:spPr/>
    </dgm:pt>
    <dgm:pt modelId="{12C1EF97-81FB-4BF4-A5A8-4D15A06B08F0}" type="pres">
      <dgm:prSet presAssocID="{463C8D96-6711-4F6C-B08E-DF802A940AE3}" presName="Name64" presStyleLbl="parChTrans1D3" presStyleIdx="11" presStyleCnt="21"/>
      <dgm:spPr/>
    </dgm:pt>
    <dgm:pt modelId="{AD340E46-6453-45CB-9E5D-ACD4EB44ADA4}" type="pres">
      <dgm:prSet presAssocID="{5918E4FB-F413-4569-A939-5B906CED85AA}" presName="hierRoot2" presStyleCnt="0">
        <dgm:presLayoutVars>
          <dgm:hierBranch val="init"/>
        </dgm:presLayoutVars>
      </dgm:prSet>
      <dgm:spPr/>
    </dgm:pt>
    <dgm:pt modelId="{3BEF9B4F-FD60-41D4-84AF-D6663E8CEF88}" type="pres">
      <dgm:prSet presAssocID="{5918E4FB-F413-4569-A939-5B906CED85AA}" presName="rootComposite" presStyleCnt="0"/>
      <dgm:spPr/>
    </dgm:pt>
    <dgm:pt modelId="{624E4335-D1EA-4D55-B404-FB746CFC1E6A}" type="pres">
      <dgm:prSet presAssocID="{5918E4FB-F413-4569-A939-5B906CED85AA}" presName="rootText" presStyleLbl="node3" presStyleIdx="11" presStyleCnt="21">
        <dgm:presLayoutVars>
          <dgm:chPref val="3"/>
        </dgm:presLayoutVars>
      </dgm:prSet>
      <dgm:spPr/>
    </dgm:pt>
    <dgm:pt modelId="{4C304E2C-32D8-471C-9941-0BE1363966B3}" type="pres">
      <dgm:prSet presAssocID="{5918E4FB-F413-4569-A939-5B906CED85AA}" presName="rootConnector" presStyleLbl="node3" presStyleIdx="11" presStyleCnt="21"/>
      <dgm:spPr/>
    </dgm:pt>
    <dgm:pt modelId="{70B95288-6F58-4221-9CA1-B387B8E58C79}" type="pres">
      <dgm:prSet presAssocID="{5918E4FB-F413-4569-A939-5B906CED85AA}" presName="hierChild4" presStyleCnt="0"/>
      <dgm:spPr/>
    </dgm:pt>
    <dgm:pt modelId="{865F1F4E-B72E-46D4-8447-B0A5F698E35E}" type="pres">
      <dgm:prSet presAssocID="{5918E4FB-F413-4569-A939-5B906CED85AA}" presName="hierChild5" presStyleCnt="0"/>
      <dgm:spPr/>
    </dgm:pt>
    <dgm:pt modelId="{9791F28B-04B8-4FB5-A307-7A4AB9C55424}" type="pres">
      <dgm:prSet presAssocID="{3C49DD98-B033-4A26-8426-882AD20E6CED}" presName="Name64" presStyleLbl="parChTrans1D3" presStyleIdx="12" presStyleCnt="21"/>
      <dgm:spPr/>
    </dgm:pt>
    <dgm:pt modelId="{1375D3F0-1EB6-4523-B999-9529D9F4EF44}" type="pres">
      <dgm:prSet presAssocID="{9A919995-31A2-4675-9FC9-085CAEFEEBCA}" presName="hierRoot2" presStyleCnt="0">
        <dgm:presLayoutVars>
          <dgm:hierBranch val="init"/>
        </dgm:presLayoutVars>
      </dgm:prSet>
      <dgm:spPr/>
    </dgm:pt>
    <dgm:pt modelId="{F6C8E5C0-5380-4249-88C4-411EAFA30A05}" type="pres">
      <dgm:prSet presAssocID="{9A919995-31A2-4675-9FC9-085CAEFEEBCA}" presName="rootComposite" presStyleCnt="0"/>
      <dgm:spPr/>
    </dgm:pt>
    <dgm:pt modelId="{7AA6CC90-B8EB-41AF-B878-4F12A0B50753}" type="pres">
      <dgm:prSet presAssocID="{9A919995-31A2-4675-9FC9-085CAEFEEBCA}" presName="rootText" presStyleLbl="node3" presStyleIdx="12" presStyleCnt="21">
        <dgm:presLayoutVars>
          <dgm:chPref val="3"/>
        </dgm:presLayoutVars>
      </dgm:prSet>
      <dgm:spPr/>
    </dgm:pt>
    <dgm:pt modelId="{6E777464-0B76-4ED7-A7B8-B6167339AA45}" type="pres">
      <dgm:prSet presAssocID="{9A919995-31A2-4675-9FC9-085CAEFEEBCA}" presName="rootConnector" presStyleLbl="node3" presStyleIdx="12" presStyleCnt="21"/>
      <dgm:spPr/>
    </dgm:pt>
    <dgm:pt modelId="{E6B1603E-4B99-4DA7-B760-9A33725A2657}" type="pres">
      <dgm:prSet presAssocID="{9A919995-31A2-4675-9FC9-085CAEFEEBCA}" presName="hierChild4" presStyleCnt="0"/>
      <dgm:spPr/>
    </dgm:pt>
    <dgm:pt modelId="{94354C32-DBC9-4F70-93CB-2E00A3B2F989}" type="pres">
      <dgm:prSet presAssocID="{9A919995-31A2-4675-9FC9-085CAEFEEBCA}" presName="hierChild5" presStyleCnt="0"/>
      <dgm:spPr/>
    </dgm:pt>
    <dgm:pt modelId="{C160B62B-0C75-4D57-9FE1-322986298111}" type="pres">
      <dgm:prSet presAssocID="{20FEBBA5-3F32-4307-85F9-420F1B15DBE4}" presName="Name64" presStyleLbl="parChTrans1D3" presStyleIdx="13" presStyleCnt="21"/>
      <dgm:spPr/>
    </dgm:pt>
    <dgm:pt modelId="{E2A7C6DB-A2D7-4EF8-B735-0790F27A834B}" type="pres">
      <dgm:prSet presAssocID="{F3C85FBD-F718-49B7-A233-D0D361BFF6C0}" presName="hierRoot2" presStyleCnt="0">
        <dgm:presLayoutVars>
          <dgm:hierBranch val="init"/>
        </dgm:presLayoutVars>
      </dgm:prSet>
      <dgm:spPr/>
    </dgm:pt>
    <dgm:pt modelId="{3307D2CF-88F8-4137-A381-1A2219617465}" type="pres">
      <dgm:prSet presAssocID="{F3C85FBD-F718-49B7-A233-D0D361BFF6C0}" presName="rootComposite" presStyleCnt="0"/>
      <dgm:spPr/>
    </dgm:pt>
    <dgm:pt modelId="{483C7F99-381C-4815-80F2-EA0CB9A6B14E}" type="pres">
      <dgm:prSet presAssocID="{F3C85FBD-F718-49B7-A233-D0D361BFF6C0}" presName="rootText" presStyleLbl="node3" presStyleIdx="13" presStyleCnt="21">
        <dgm:presLayoutVars>
          <dgm:chPref val="3"/>
        </dgm:presLayoutVars>
      </dgm:prSet>
      <dgm:spPr/>
    </dgm:pt>
    <dgm:pt modelId="{6207FB19-12F5-42D7-9FBB-633A657D6185}" type="pres">
      <dgm:prSet presAssocID="{F3C85FBD-F718-49B7-A233-D0D361BFF6C0}" presName="rootConnector" presStyleLbl="node3" presStyleIdx="13" presStyleCnt="21"/>
      <dgm:spPr/>
    </dgm:pt>
    <dgm:pt modelId="{42C3D0FB-A33A-469E-A80A-21924F28903A}" type="pres">
      <dgm:prSet presAssocID="{F3C85FBD-F718-49B7-A233-D0D361BFF6C0}" presName="hierChild4" presStyleCnt="0"/>
      <dgm:spPr/>
    </dgm:pt>
    <dgm:pt modelId="{59F413EC-D0B8-4862-8853-C04FF2E4261D}" type="pres">
      <dgm:prSet presAssocID="{F3C85FBD-F718-49B7-A233-D0D361BFF6C0}" presName="hierChild5" presStyleCnt="0"/>
      <dgm:spPr/>
    </dgm:pt>
    <dgm:pt modelId="{78BD886A-F925-4B38-B6E9-4FE03AC582DD}" type="pres">
      <dgm:prSet presAssocID="{91FBB5B9-DA5F-4A06-9CDF-1C8AAA1A8C6B}" presName="Name64" presStyleLbl="parChTrans1D3" presStyleIdx="14" presStyleCnt="21"/>
      <dgm:spPr/>
    </dgm:pt>
    <dgm:pt modelId="{D2E80A4D-A837-4F6B-89F4-81EA099E25DC}" type="pres">
      <dgm:prSet presAssocID="{3ABF3FF4-F940-471E-A1D8-77F1D8BA2E39}" presName="hierRoot2" presStyleCnt="0">
        <dgm:presLayoutVars>
          <dgm:hierBranch val="init"/>
        </dgm:presLayoutVars>
      </dgm:prSet>
      <dgm:spPr/>
    </dgm:pt>
    <dgm:pt modelId="{34AEB88A-DE83-47BF-9164-207ABC2A0FE2}" type="pres">
      <dgm:prSet presAssocID="{3ABF3FF4-F940-471E-A1D8-77F1D8BA2E39}" presName="rootComposite" presStyleCnt="0"/>
      <dgm:spPr/>
    </dgm:pt>
    <dgm:pt modelId="{F1D74AA3-1B71-4E12-9981-437AF0286EB1}" type="pres">
      <dgm:prSet presAssocID="{3ABF3FF4-F940-471E-A1D8-77F1D8BA2E39}" presName="rootText" presStyleLbl="node3" presStyleIdx="14" presStyleCnt="21">
        <dgm:presLayoutVars>
          <dgm:chPref val="3"/>
        </dgm:presLayoutVars>
      </dgm:prSet>
      <dgm:spPr/>
    </dgm:pt>
    <dgm:pt modelId="{6CC66347-64F7-4BFF-95B3-F5DBC0917EBD}" type="pres">
      <dgm:prSet presAssocID="{3ABF3FF4-F940-471E-A1D8-77F1D8BA2E39}" presName="rootConnector" presStyleLbl="node3" presStyleIdx="14" presStyleCnt="21"/>
      <dgm:spPr/>
    </dgm:pt>
    <dgm:pt modelId="{226E96B3-AA17-44A9-B92A-C9AC28339BC8}" type="pres">
      <dgm:prSet presAssocID="{3ABF3FF4-F940-471E-A1D8-77F1D8BA2E39}" presName="hierChild4" presStyleCnt="0"/>
      <dgm:spPr/>
    </dgm:pt>
    <dgm:pt modelId="{2674F31B-8125-4358-98B7-0CCFA7FAFFF8}" type="pres">
      <dgm:prSet presAssocID="{3ABF3FF4-F940-471E-A1D8-77F1D8BA2E39}" presName="hierChild5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FD70B373-BDB8-4DA0-80D3-72B558B8483B}" type="pres">
      <dgm:prSet presAssocID="{0289D4E4-BD22-486A-B476-7B84DCB3FCFD}" presName="Name64" presStyleLbl="parChTrans1D3" presStyleIdx="15" presStyleCnt="21"/>
      <dgm:spPr/>
    </dgm:pt>
    <dgm:pt modelId="{0132897B-E7AE-4941-9793-77102A7F37A3}" type="pres">
      <dgm:prSet presAssocID="{D06ACB8E-4C9D-4493-9B80-2FB93D41ECA5}" presName="hierRoot2" presStyleCnt="0">
        <dgm:presLayoutVars>
          <dgm:hierBranch val="init"/>
        </dgm:presLayoutVars>
      </dgm:prSet>
      <dgm:spPr/>
    </dgm:pt>
    <dgm:pt modelId="{22038E68-BE58-42D8-B71F-4BB09A310385}" type="pres">
      <dgm:prSet presAssocID="{D06ACB8E-4C9D-4493-9B80-2FB93D41ECA5}" presName="rootComposite" presStyleCnt="0"/>
      <dgm:spPr/>
    </dgm:pt>
    <dgm:pt modelId="{8B5E82BE-AD9B-4309-9E0C-31784F0BFA93}" type="pres">
      <dgm:prSet presAssocID="{D06ACB8E-4C9D-4493-9B80-2FB93D41ECA5}" presName="rootText" presStyleLbl="node3" presStyleIdx="15" presStyleCnt="21">
        <dgm:presLayoutVars>
          <dgm:chPref val="3"/>
        </dgm:presLayoutVars>
      </dgm:prSet>
      <dgm:spPr/>
    </dgm:pt>
    <dgm:pt modelId="{48B48658-C2CC-46EA-A2AA-E060F660B5B3}" type="pres">
      <dgm:prSet presAssocID="{D06ACB8E-4C9D-4493-9B80-2FB93D41ECA5}" presName="rootConnector" presStyleLbl="node3" presStyleIdx="15" presStyleCnt="21"/>
      <dgm:spPr/>
    </dgm:pt>
    <dgm:pt modelId="{43C951BA-421D-4B7D-AC45-0F392263AEA7}" type="pres">
      <dgm:prSet presAssocID="{D06ACB8E-4C9D-4493-9B80-2FB93D41ECA5}" presName="hierChild4" presStyleCnt="0"/>
      <dgm:spPr/>
    </dgm:pt>
    <dgm:pt modelId="{763C76EC-F19E-4AEE-808C-7824D61B1E1E}" type="pres">
      <dgm:prSet presAssocID="{D06ACB8E-4C9D-4493-9B80-2FB93D41ECA5}" presName="hierChild5" presStyleCnt="0"/>
      <dgm:spPr/>
    </dgm:pt>
    <dgm:pt modelId="{8F1807ED-9151-47DF-BAAC-297AB6CADAA8}" type="pres">
      <dgm:prSet presAssocID="{66AD75FF-2E5F-4CDA-8FC7-4F003754D161}" presName="Name64" presStyleLbl="parChTrans1D3" presStyleIdx="16" presStyleCnt="21"/>
      <dgm:spPr/>
    </dgm:pt>
    <dgm:pt modelId="{433E3C95-1036-464A-A2C8-BD97A2C6C7B5}" type="pres">
      <dgm:prSet presAssocID="{F627D373-DB73-4886-97AE-BF33CA13443C}" presName="hierRoot2" presStyleCnt="0">
        <dgm:presLayoutVars>
          <dgm:hierBranch val="init"/>
        </dgm:presLayoutVars>
      </dgm:prSet>
      <dgm:spPr/>
    </dgm:pt>
    <dgm:pt modelId="{7BA8F418-CA5B-4171-9E94-99C670E2EE52}" type="pres">
      <dgm:prSet presAssocID="{F627D373-DB73-4886-97AE-BF33CA13443C}" presName="rootComposite" presStyleCnt="0"/>
      <dgm:spPr/>
    </dgm:pt>
    <dgm:pt modelId="{00FCDCF5-167A-40BC-910B-31DD1DB581D9}" type="pres">
      <dgm:prSet presAssocID="{F627D373-DB73-4886-97AE-BF33CA13443C}" presName="rootText" presStyleLbl="node3" presStyleIdx="16" presStyleCnt="21">
        <dgm:presLayoutVars>
          <dgm:chPref val="3"/>
        </dgm:presLayoutVars>
      </dgm:prSet>
      <dgm:spPr/>
    </dgm:pt>
    <dgm:pt modelId="{17CB58CF-65AD-436A-A459-06E848D46A38}" type="pres">
      <dgm:prSet presAssocID="{F627D373-DB73-4886-97AE-BF33CA13443C}" presName="rootConnector" presStyleLbl="node3" presStyleIdx="16" presStyleCnt="21"/>
      <dgm:spPr/>
    </dgm:pt>
    <dgm:pt modelId="{38EEFCF9-3CC8-4BA4-824C-9751D1EA6FC1}" type="pres">
      <dgm:prSet presAssocID="{F627D373-DB73-4886-97AE-BF33CA13443C}" presName="hierChild4" presStyleCnt="0"/>
      <dgm:spPr/>
    </dgm:pt>
    <dgm:pt modelId="{3996746E-02D9-4690-AAC3-2419A5C95ACD}" type="pres">
      <dgm:prSet presAssocID="{F627D373-DB73-4886-97AE-BF33CA13443C}" presName="hierChild5" presStyleCnt="0"/>
      <dgm:spPr/>
    </dgm:pt>
    <dgm:pt modelId="{F0BC89C1-B189-4509-9AAF-DC74B99C88FC}" type="pres">
      <dgm:prSet presAssocID="{C946D7A1-872C-46EA-A41C-F339CD77A3E9}" presName="Name64" presStyleLbl="parChTrans1D3" presStyleIdx="17" presStyleCnt="21"/>
      <dgm:spPr/>
    </dgm:pt>
    <dgm:pt modelId="{045915D5-8F8B-4617-BD89-A99434E9D296}" type="pres">
      <dgm:prSet presAssocID="{ED9540EA-DF5C-479D-B5F7-67321D2D83C5}" presName="hierRoot2" presStyleCnt="0">
        <dgm:presLayoutVars>
          <dgm:hierBranch val="init"/>
        </dgm:presLayoutVars>
      </dgm:prSet>
      <dgm:spPr/>
    </dgm:pt>
    <dgm:pt modelId="{05726A1D-548C-47A3-AC40-FB049EBF3485}" type="pres">
      <dgm:prSet presAssocID="{ED9540EA-DF5C-479D-B5F7-67321D2D83C5}" presName="rootComposite" presStyleCnt="0"/>
      <dgm:spPr/>
    </dgm:pt>
    <dgm:pt modelId="{75E0B069-91E9-422E-9A88-CBF9E96125F3}" type="pres">
      <dgm:prSet presAssocID="{ED9540EA-DF5C-479D-B5F7-67321D2D83C5}" presName="rootText" presStyleLbl="node3" presStyleIdx="17" presStyleCnt="21">
        <dgm:presLayoutVars>
          <dgm:chPref val="3"/>
        </dgm:presLayoutVars>
      </dgm:prSet>
      <dgm:spPr/>
    </dgm:pt>
    <dgm:pt modelId="{4050640D-987D-4390-9069-6AA5171CF5C6}" type="pres">
      <dgm:prSet presAssocID="{ED9540EA-DF5C-479D-B5F7-67321D2D83C5}" presName="rootConnector" presStyleLbl="node3" presStyleIdx="17" presStyleCnt="21"/>
      <dgm:spPr/>
    </dgm:pt>
    <dgm:pt modelId="{56521AB6-64DA-4270-BB4D-A14B4F0E7F72}" type="pres">
      <dgm:prSet presAssocID="{ED9540EA-DF5C-479D-B5F7-67321D2D83C5}" presName="hierChild4" presStyleCnt="0"/>
      <dgm:spPr/>
    </dgm:pt>
    <dgm:pt modelId="{8E4FB9B5-9CD9-48EE-93A0-77622C966CF7}" type="pres">
      <dgm:prSet presAssocID="{ED9540EA-DF5C-479D-B5F7-67321D2D83C5}" presName="hierChild5" presStyleCnt="0"/>
      <dgm:spPr/>
    </dgm:pt>
    <dgm:pt modelId="{328814BE-0B14-493F-A5F8-9D635D0766EC}" type="pres">
      <dgm:prSet presAssocID="{33615E34-A8D6-419F-9BB5-C126E3982E92}" presName="Name64" presStyleLbl="parChTrans1D3" presStyleIdx="18" presStyleCnt="21"/>
      <dgm:spPr/>
    </dgm:pt>
    <dgm:pt modelId="{1964E147-0C55-432C-8BC5-23EF757BDE43}" type="pres">
      <dgm:prSet presAssocID="{2DF5EFEE-CED8-4036-8DD3-7D2D9F10A058}" presName="hierRoot2" presStyleCnt="0">
        <dgm:presLayoutVars>
          <dgm:hierBranch val="init"/>
        </dgm:presLayoutVars>
      </dgm:prSet>
      <dgm:spPr/>
    </dgm:pt>
    <dgm:pt modelId="{E3E74293-AF56-40B8-8AF8-E53F644D2D09}" type="pres">
      <dgm:prSet presAssocID="{2DF5EFEE-CED8-4036-8DD3-7D2D9F10A058}" presName="rootComposite" presStyleCnt="0"/>
      <dgm:spPr/>
    </dgm:pt>
    <dgm:pt modelId="{418FBFA6-515B-40D4-B0AC-8CCF8E991496}" type="pres">
      <dgm:prSet presAssocID="{2DF5EFEE-CED8-4036-8DD3-7D2D9F10A058}" presName="rootText" presStyleLbl="node3" presStyleIdx="18" presStyleCnt="21">
        <dgm:presLayoutVars>
          <dgm:chPref val="3"/>
        </dgm:presLayoutVars>
      </dgm:prSet>
      <dgm:spPr/>
    </dgm:pt>
    <dgm:pt modelId="{3E776BE4-CE2B-4359-B83C-890FADFF60D5}" type="pres">
      <dgm:prSet presAssocID="{2DF5EFEE-CED8-4036-8DD3-7D2D9F10A058}" presName="rootConnector" presStyleLbl="node3" presStyleIdx="18" presStyleCnt="21"/>
      <dgm:spPr/>
    </dgm:pt>
    <dgm:pt modelId="{40878851-13EC-4A70-A4C6-7063E3CDE415}" type="pres">
      <dgm:prSet presAssocID="{2DF5EFEE-CED8-4036-8DD3-7D2D9F10A058}" presName="hierChild4" presStyleCnt="0"/>
      <dgm:spPr/>
    </dgm:pt>
    <dgm:pt modelId="{2295DBC2-A937-4214-AACF-7427BCBA9584}" type="pres">
      <dgm:prSet presAssocID="{2DF5EFEE-CED8-4036-8DD3-7D2D9F10A058}" presName="hierChild5" presStyleCnt="0"/>
      <dgm:spPr/>
    </dgm:pt>
    <dgm:pt modelId="{B15D95EE-534E-49AC-B3CE-F677F9D8F50D}" type="pres">
      <dgm:prSet presAssocID="{871DE67C-ED30-42EE-B49F-9D8755D4512F}" presName="Name64" presStyleLbl="parChTrans1D3" presStyleIdx="19" presStyleCnt="21"/>
      <dgm:spPr/>
    </dgm:pt>
    <dgm:pt modelId="{A0795E2F-1B24-4AAF-B2E6-7FCA59C56FB1}" type="pres">
      <dgm:prSet presAssocID="{14032A7F-362B-4B18-A0C2-1A9418CAD288}" presName="hierRoot2" presStyleCnt="0">
        <dgm:presLayoutVars>
          <dgm:hierBranch val="init"/>
        </dgm:presLayoutVars>
      </dgm:prSet>
      <dgm:spPr/>
    </dgm:pt>
    <dgm:pt modelId="{76689EF6-13CD-49C4-9A34-BEEA1DCF8C94}" type="pres">
      <dgm:prSet presAssocID="{14032A7F-362B-4B18-A0C2-1A9418CAD288}" presName="rootComposite" presStyleCnt="0"/>
      <dgm:spPr/>
    </dgm:pt>
    <dgm:pt modelId="{B0F01F3F-2D96-43C1-943C-A4238F986E69}" type="pres">
      <dgm:prSet presAssocID="{14032A7F-362B-4B18-A0C2-1A9418CAD288}" presName="rootText" presStyleLbl="node3" presStyleIdx="19" presStyleCnt="21">
        <dgm:presLayoutVars>
          <dgm:chPref val="3"/>
        </dgm:presLayoutVars>
      </dgm:prSet>
      <dgm:spPr/>
    </dgm:pt>
    <dgm:pt modelId="{91B9F0E6-A61E-473D-A1CF-1D3EEE7CD1E6}" type="pres">
      <dgm:prSet presAssocID="{14032A7F-362B-4B18-A0C2-1A9418CAD288}" presName="rootConnector" presStyleLbl="node3" presStyleIdx="19" presStyleCnt="21"/>
      <dgm:spPr/>
    </dgm:pt>
    <dgm:pt modelId="{E745E9DF-9C1B-410F-ABD4-676FAE7F09A4}" type="pres">
      <dgm:prSet presAssocID="{14032A7F-362B-4B18-A0C2-1A9418CAD288}" presName="hierChild4" presStyleCnt="0"/>
      <dgm:spPr/>
    </dgm:pt>
    <dgm:pt modelId="{6F5AE859-4674-41FE-B3A7-D2099555D1F1}" type="pres">
      <dgm:prSet presAssocID="{14032A7F-362B-4B18-A0C2-1A9418CAD288}" presName="hierChild5" presStyleCnt="0"/>
      <dgm:spPr/>
    </dgm:pt>
    <dgm:pt modelId="{24E12696-C949-4836-8F09-3A71CB60408C}" type="pres">
      <dgm:prSet presAssocID="{36137B49-840E-45FF-B93B-1993FB1A7C26}" presName="Name64" presStyleLbl="parChTrans1D3" presStyleIdx="20" presStyleCnt="21"/>
      <dgm:spPr/>
    </dgm:pt>
    <dgm:pt modelId="{F82DC745-E6D4-4D3B-A6E4-2E06FD05BDEF}" type="pres">
      <dgm:prSet presAssocID="{1E826B02-6CDE-44FD-A276-900FF41ACF05}" presName="hierRoot2" presStyleCnt="0">
        <dgm:presLayoutVars>
          <dgm:hierBranch val="init"/>
        </dgm:presLayoutVars>
      </dgm:prSet>
      <dgm:spPr/>
    </dgm:pt>
    <dgm:pt modelId="{840686B8-E265-441E-86E3-5E934BE46562}" type="pres">
      <dgm:prSet presAssocID="{1E826B02-6CDE-44FD-A276-900FF41ACF05}" presName="rootComposite" presStyleCnt="0"/>
      <dgm:spPr/>
    </dgm:pt>
    <dgm:pt modelId="{406E30C0-E685-4EA7-B365-7047E7E86E10}" type="pres">
      <dgm:prSet presAssocID="{1E826B02-6CDE-44FD-A276-900FF41ACF05}" presName="rootText" presStyleLbl="node3" presStyleIdx="20" presStyleCnt="21">
        <dgm:presLayoutVars>
          <dgm:chPref val="3"/>
        </dgm:presLayoutVars>
      </dgm:prSet>
      <dgm:spPr/>
    </dgm:pt>
    <dgm:pt modelId="{0723FDCA-681E-414B-96B7-ECB32F51EFE9}" type="pres">
      <dgm:prSet presAssocID="{1E826B02-6CDE-44FD-A276-900FF41ACF05}" presName="rootConnector" presStyleLbl="node3" presStyleIdx="20" presStyleCnt="21"/>
      <dgm:spPr/>
    </dgm:pt>
    <dgm:pt modelId="{B5FF620D-14EA-45AC-B081-9473052C6046}" type="pres">
      <dgm:prSet presAssocID="{1E826B02-6CDE-44FD-A276-900FF41ACF05}" presName="hierChild4" presStyleCnt="0"/>
      <dgm:spPr/>
    </dgm:pt>
    <dgm:pt modelId="{6FF4E59D-B126-4C97-8ABA-B21D6F10ABC1}" type="pres">
      <dgm:prSet presAssocID="{1E826B02-6CDE-44FD-A276-900FF41ACF05}" presName="hierChild5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24130704-407C-406B-8370-BD312F7CAB4F}" type="presOf" srcId="{009FFCAD-C13B-41ED-AFA9-13609A85F2F9}" destId="{1CC4816C-6A4F-4A98-B523-09D3343D97C4}" srcOrd="0" destOrd="0" presId="urn:microsoft.com/office/officeart/2009/3/layout/HorizontalOrganizationChart"/>
    <dgm:cxn modelId="{C958FF04-6A55-4B45-9843-7708CC74A9C9}" type="presOf" srcId="{5B81ED52-2F0F-4A3E-9838-227B75ABC6D7}" destId="{A7A3FD61-A73F-4151-BDA6-A2355B7A8D47}" srcOrd="0" destOrd="0" presId="urn:microsoft.com/office/officeart/2009/3/layout/HorizontalOrganizationChart"/>
    <dgm:cxn modelId="{A9DEFD05-49C8-49AB-BC47-A738442E91A1}" type="presOf" srcId="{9A919995-31A2-4675-9FC9-085CAEFEEBCA}" destId="{7AA6CC90-B8EB-41AF-B878-4F12A0B50753}" srcOrd="0" destOrd="0" presId="urn:microsoft.com/office/officeart/2009/3/layout/HorizontalOrganizationChart"/>
    <dgm:cxn modelId="{05C57607-3896-46FC-94F6-369F5734B929}" type="presOf" srcId="{062FDE92-902E-49B9-8AB7-DE0EEBCC2572}" destId="{B8061E59-715D-45A0-951A-AEDF105DA3FA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71E2109-5289-4D2E-B5B0-F6E1E0ABC6FB}" srcId="{FA46A064-6C82-42D2-B65B-63C09BBBCF60}" destId="{5B81ED52-2F0F-4A3E-9838-227B75ABC6D7}" srcOrd="1" destOrd="0" parTransId="{EC115895-7541-4766-937A-CD0BB6B6C7C0}" sibTransId="{A0649EF5-29CE-4023-8E51-F5BE5AF1240C}"/>
    <dgm:cxn modelId="{EE05A809-9EF8-4CAE-88FA-8BC0819BF292}" type="presOf" srcId="{9A919995-31A2-4675-9FC9-085CAEFEEBCA}" destId="{6E777464-0B76-4ED7-A7B8-B6167339AA45}" srcOrd="1" destOrd="0" presId="urn:microsoft.com/office/officeart/2009/3/layout/HorizontalOrganizationChart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3C614113-C226-407C-804F-CA07CBC27294}" type="presOf" srcId="{33615E34-A8D6-419F-9BB5-C126E3982E92}" destId="{328814BE-0B14-493F-A5F8-9D635D0766EC}" srcOrd="0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9F3C419-3B03-49DC-BB20-023054528CE0}" type="presOf" srcId="{19F6D289-7BE9-4BCB-8651-6DE8DF60D875}" destId="{884E4CAB-6150-4529-92C6-F7EF5D37220D}" srcOrd="0" destOrd="0" presId="urn:microsoft.com/office/officeart/2009/3/layout/HorizontalOrganizationChart"/>
    <dgm:cxn modelId="{0CF60E1D-533C-4D39-9947-862E55948BE3}" type="presOf" srcId="{2DF5EFEE-CED8-4036-8DD3-7D2D9F10A058}" destId="{3E776BE4-CE2B-4359-B83C-890FADFF60D5}" srcOrd="1" destOrd="0" presId="urn:microsoft.com/office/officeart/2009/3/layout/HorizontalOrganizationChart"/>
    <dgm:cxn modelId="{14A5851F-3C47-43CD-984C-1AD10DC736A6}" type="presOf" srcId="{4F6F24F1-4426-4E3A-875E-9C9422A4F02B}" destId="{3FA26A42-6C42-4C19-BAA3-EC213F04840E}" srcOrd="1" destOrd="0" presId="urn:microsoft.com/office/officeart/2009/3/layout/HorizontalOrganizationChart"/>
    <dgm:cxn modelId="{8F246321-C93D-48A2-8A42-B79C81016370}" type="presOf" srcId="{F627D373-DB73-4886-97AE-BF33CA13443C}" destId="{17CB58CF-65AD-436A-A459-06E848D46A38}" srcOrd="1" destOrd="0" presId="urn:microsoft.com/office/officeart/2009/3/layout/HorizontalOrganizationChart"/>
    <dgm:cxn modelId="{BE96EA23-B8FB-4BDE-9E46-610E0F9DAF8F}" type="presOf" srcId="{36137B49-840E-45FF-B93B-1993FB1A7C26}" destId="{24E12696-C949-4836-8F09-3A71CB60408C}" srcOrd="0" destOrd="0" presId="urn:microsoft.com/office/officeart/2009/3/layout/HorizontalOrganizationChart"/>
    <dgm:cxn modelId="{254EE725-5F79-43AD-AB4A-C9025F5723B4}" srcId="{FA46A064-6C82-42D2-B65B-63C09BBBCF60}" destId="{9A919995-31A2-4675-9FC9-085CAEFEEBCA}" srcOrd="3" destOrd="0" parTransId="{3C49DD98-B033-4A26-8426-882AD20E6CED}" sibTransId="{182DB9B0-2A14-4348-BAFA-3A060F045737}"/>
    <dgm:cxn modelId="{934C7227-08B6-4C9D-81E1-002971942FB4}" srcId="{CD845552-7E8E-40B3-8F8F-666B976B68BF}" destId="{14032A7F-362B-4B18-A0C2-1A9418CAD288}" srcOrd="4" destOrd="0" parTransId="{871DE67C-ED30-42EE-B49F-9D8755D4512F}" sibTransId="{44BBF2FC-266A-4B55-8B11-E1FB55410B3D}"/>
    <dgm:cxn modelId="{5880A528-C5CB-4643-8C93-9C2955831B4D}" type="presOf" srcId="{F627D373-DB73-4886-97AE-BF33CA13443C}" destId="{00FCDCF5-167A-40BC-910B-31DD1DB581D9}" srcOrd="0" destOrd="0" presId="urn:microsoft.com/office/officeart/2009/3/layout/HorizontalOrganizationChart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7C891632-3B3C-4572-B944-A62BA6E97B7E}" type="presOf" srcId="{3C49DD98-B033-4A26-8426-882AD20E6CED}" destId="{9791F28B-04B8-4FB5-A307-7A4AB9C55424}" srcOrd="0" destOrd="0" presId="urn:microsoft.com/office/officeart/2009/3/layout/HorizontalOrganizationChart"/>
    <dgm:cxn modelId="{A070E632-5DAC-4074-8255-62F75651A837}" type="presOf" srcId="{2DF5EFEE-CED8-4036-8DD3-7D2D9F10A058}" destId="{418FBFA6-515B-40D4-B0AC-8CCF8E991496}" srcOrd="0" destOrd="0" presId="urn:microsoft.com/office/officeart/2009/3/layout/HorizontalOrganizationChart"/>
    <dgm:cxn modelId="{AEC5E338-A649-45AF-B34F-C7E252DEF0DB}" type="presOf" srcId="{3ABF3FF4-F940-471E-A1D8-77F1D8BA2E39}" destId="{6CC66347-64F7-4BFF-95B3-F5DBC0917EBD}" srcOrd="1" destOrd="0" presId="urn:microsoft.com/office/officeart/2009/3/layout/HorizontalOrganizationChart"/>
    <dgm:cxn modelId="{072E923E-91AE-49E7-8DC3-F5A1DB35295D}" type="presOf" srcId="{5225A9D1-8892-422B-97D9-B2C02EC6C364}" destId="{A75DC0BE-9F98-47EE-BF03-BB9D1D641038}" srcOrd="0" destOrd="0" presId="urn:microsoft.com/office/officeart/2009/3/layout/HorizontalOrganizationChart"/>
    <dgm:cxn modelId="{7077F65C-B15C-464A-B2BA-6652BF9582A9}" srcId="{FA46A064-6C82-42D2-B65B-63C09BBBCF60}" destId="{F3C85FBD-F718-49B7-A233-D0D361BFF6C0}" srcOrd="4" destOrd="0" parTransId="{20FEBBA5-3F32-4307-85F9-420F1B15DBE4}" sibTransId="{6DD3FF64-54E1-45D8-A9A4-5EF3B06E8AEA}"/>
    <dgm:cxn modelId="{8D93F25D-374E-4027-8C2C-1FB08307FE00}" type="presOf" srcId="{D07CD218-A3CB-4475-9932-407D6C8D9862}" destId="{D5D69F6A-3F5C-48A1-806F-9A74939EEEE1}" srcOrd="1" destOrd="0" presId="urn:microsoft.com/office/officeart/2009/3/layout/HorizontalOrganizationChart"/>
    <dgm:cxn modelId="{562A315E-5FC3-4E29-98E7-E15C6C1E8595}" type="presOf" srcId="{66AD75FF-2E5F-4CDA-8FC7-4F003754D161}" destId="{8F1807ED-9151-47DF-BAAC-297AB6CADAA8}" srcOrd="0" destOrd="0" presId="urn:microsoft.com/office/officeart/2009/3/layout/HorizontalOrganizationChart"/>
    <dgm:cxn modelId="{A8D82460-6DB3-4780-833D-02E9C40B21A8}" srcId="{FA46A064-6C82-42D2-B65B-63C09BBBCF60}" destId="{5918E4FB-F413-4569-A939-5B906CED85AA}" srcOrd="2" destOrd="0" parTransId="{463C8D96-6711-4F6C-B08E-DF802A940AE3}" sibTransId="{008A685C-1A5E-4453-B70D-CB0E3B7A2536}"/>
    <dgm:cxn modelId="{AD03C460-C7D4-4076-98E8-9BE55321A6C4}" type="presOf" srcId="{91FBB5B9-DA5F-4A06-9CDF-1C8AAA1A8C6B}" destId="{78BD886A-F925-4B38-B6E9-4FE03AC582DD}" srcOrd="0" destOrd="0" presId="urn:microsoft.com/office/officeart/2009/3/layout/HorizontalOrganizationChart"/>
    <dgm:cxn modelId="{D461B162-3557-4F26-B84C-3280E48AC18A}" type="presOf" srcId="{958BA808-3F46-4EDE-BB6C-D7F928403FC4}" destId="{D16F600B-FEAB-41A9-B1F1-5DB26B6A42F7}" srcOrd="1" destOrd="0" presId="urn:microsoft.com/office/officeart/2009/3/layout/HorizontalOrganizationChart"/>
    <dgm:cxn modelId="{A374D342-C451-498D-8750-79ED2F2C26A0}" type="presOf" srcId="{EE7A584B-5BAA-4D45-90B5-5825AE627766}" destId="{E2A0C131-6C71-42BB-9823-F642E9C31737}" srcOrd="1" destOrd="0" presId="urn:microsoft.com/office/officeart/2009/3/layout/HorizontalOrganizationChart"/>
    <dgm:cxn modelId="{C44F8944-60CB-4C9E-8689-93325E11B139}" srcId="{CD845552-7E8E-40B3-8F8F-666B976B68BF}" destId="{1E826B02-6CDE-44FD-A276-900FF41ACF05}" srcOrd="5" destOrd="0" parTransId="{36137B49-840E-45FF-B93B-1993FB1A7C26}" sibTransId="{726C3262-56B9-4EF9-89D8-F96DE023A72B}"/>
    <dgm:cxn modelId="{0F3DC064-9C6A-473F-857F-C4475860C6F1}" type="presOf" srcId="{D06ACB8E-4C9D-4493-9B80-2FB93D41ECA5}" destId="{48B48658-C2CC-46EA-A2AA-E060F660B5B3}" srcOrd="1" destOrd="0" presId="urn:microsoft.com/office/officeart/2009/3/layout/HorizontalOrganizationChart"/>
    <dgm:cxn modelId="{014CCE44-506E-4535-884F-13E0EC4F9B1E}" type="presOf" srcId="{0289D4E4-BD22-486A-B476-7B84DCB3FCFD}" destId="{FD70B373-BDB8-4DA0-80D3-72B558B8483B}" srcOrd="0" destOrd="0" presId="urn:microsoft.com/office/officeart/2009/3/layout/HorizontalOrganizationChart"/>
    <dgm:cxn modelId="{52445046-BCD1-4184-BD5E-AA025BCCE0A2}" type="presOf" srcId="{463C8D96-6711-4F6C-B08E-DF802A940AE3}" destId="{12C1EF97-81FB-4BF4-A5A8-4D15A06B08F0}" srcOrd="0" destOrd="0" presId="urn:microsoft.com/office/officeart/2009/3/layout/HorizontalOrganizationChart"/>
    <dgm:cxn modelId="{39AE6547-F23E-42FD-B987-5567B652D5F0}" type="presOf" srcId="{D07CD218-A3CB-4475-9932-407D6C8D9862}" destId="{FB1C2DA7-B6F3-4DE2-A0A6-EF1239CD7DA1}" srcOrd="0" destOrd="0" presId="urn:microsoft.com/office/officeart/2009/3/layout/HorizontalOrganizationChart"/>
    <dgm:cxn modelId="{74C06F67-BBCD-4FF9-93F6-728F8812717F}" type="presOf" srcId="{20FEBBA5-3F32-4307-85F9-420F1B15DBE4}" destId="{C160B62B-0C75-4D57-9FE1-322986298111}" srcOrd="0" destOrd="0" presId="urn:microsoft.com/office/officeart/2009/3/layout/HorizontalOrganizationChart"/>
    <dgm:cxn modelId="{62AA6D4B-9373-407D-A53B-4A9929E905AE}" type="presOf" srcId="{ED9540EA-DF5C-479D-B5F7-67321D2D83C5}" destId="{75E0B069-91E9-422E-9A88-CBF9E96125F3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4645E04C-2E7A-4040-9324-99E3C9F027BB}" type="presOf" srcId="{5B81ED52-2F0F-4A3E-9838-227B75ABC6D7}" destId="{FAD92C5C-EA01-47C8-9BCC-7BD356E98576}" srcOrd="1" destOrd="0" presId="urn:microsoft.com/office/officeart/2009/3/layout/HorizontalOrganizationChart"/>
    <dgm:cxn modelId="{96590F4D-E6DA-4DA7-A2F5-E54F704CFAFE}" type="presOf" srcId="{14032A7F-362B-4B18-A0C2-1A9418CAD288}" destId="{91B9F0E6-A61E-473D-A1CF-1D3EEE7CD1E6}" srcOrd="1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93B8776E-2A40-426D-8ADC-234B37A6F7A7}" type="presOf" srcId="{4F6F24F1-4426-4E3A-875E-9C9422A4F02B}" destId="{5EA93178-9867-48F1-8B6D-2E3E4BA62BE3}" srcOrd="0" destOrd="0" presId="urn:microsoft.com/office/officeart/2009/3/layout/HorizontalOrganizationChart"/>
    <dgm:cxn modelId="{CEA57C4E-2E3E-4D1F-8465-75B8A8C9A84D}" srcId="{CD845552-7E8E-40B3-8F8F-666B976B68BF}" destId="{ED9540EA-DF5C-479D-B5F7-67321D2D83C5}" srcOrd="2" destOrd="0" parTransId="{C946D7A1-872C-46EA-A41C-F339CD77A3E9}" sibTransId="{D8E56FC9-3C6A-4490-90C6-F639A417522D}"/>
    <dgm:cxn modelId="{EFB8A44F-000D-41FB-91F1-48520222E5B4}" type="presOf" srcId="{ED9540EA-DF5C-479D-B5F7-67321D2D83C5}" destId="{4050640D-987D-4390-9069-6AA5171CF5C6}" srcOrd="1" destOrd="0" presId="urn:microsoft.com/office/officeart/2009/3/layout/HorizontalOrganizationChart"/>
    <dgm:cxn modelId="{FD70D34F-A7F4-4A0E-8DD8-FA47DA573500}" type="presOf" srcId="{C2A98EB3-7E94-4A5B-BDC1-DAD55BA2A040}" destId="{6E30249C-71F6-4D80-9DD3-9EDD5528EC1A}" srcOrd="0" destOrd="0" presId="urn:microsoft.com/office/officeart/2009/3/layout/HorizontalOrganizationChart"/>
    <dgm:cxn modelId="{A5095750-F6DB-4996-AD9B-7ACECA5FE86C}" type="presOf" srcId="{19F6D289-7BE9-4BCB-8651-6DE8DF60D875}" destId="{57A077FD-98B6-44A7-9A6A-A87E6D8ABA1D}" srcOrd="1" destOrd="0" presId="urn:microsoft.com/office/officeart/2009/3/layout/HorizontalOrganizationChart"/>
    <dgm:cxn modelId="{D27BFD51-6F83-422C-879E-D8324A4190C9}" type="presOf" srcId="{871DE67C-ED30-42EE-B49F-9D8755D4512F}" destId="{B15D95EE-534E-49AC-B3CE-F677F9D8F50D}" srcOrd="0" destOrd="0" presId="urn:microsoft.com/office/officeart/2009/3/layout/HorizontalOrganizationChart"/>
    <dgm:cxn modelId="{C548AE73-387C-4121-9853-DDCF03161932}" type="presOf" srcId="{F0FA62A4-7156-47AE-A596-CEBBFE3273CC}" destId="{D8CF0F18-1B9F-4E50-B35E-57914A71BD70}" srcOrd="0" destOrd="0" presId="urn:microsoft.com/office/officeart/2009/3/layout/HorizontalOrganizationChart"/>
    <dgm:cxn modelId="{21693F55-3B00-4380-8EBF-DD567C41DCF5}" type="presOf" srcId="{099C8148-589A-4687-B3C0-44DF2628BE77}" destId="{CD2536C0-2761-42F2-B6FD-4B9C788491B9}" srcOrd="0" destOrd="0" presId="urn:microsoft.com/office/officeart/2009/3/layout/HorizontalOrganizationChart"/>
    <dgm:cxn modelId="{4220D275-817F-4CE5-A184-338099829B06}" srcId="{FA46A064-6C82-42D2-B65B-63C09BBBCF60}" destId="{D07CD218-A3CB-4475-9932-407D6C8D9862}" srcOrd="0" destOrd="0" parTransId="{C2A98EB3-7E94-4A5B-BDC1-DAD55BA2A040}" sibTransId="{047D8D15-CE72-432A-9B46-EDAE63B7E988}"/>
    <dgm:cxn modelId="{37F53E76-4B7E-46BC-8BEA-7F050814D85F}" type="presOf" srcId="{C946D7A1-872C-46EA-A41C-F339CD77A3E9}" destId="{F0BC89C1-B189-4509-9AAF-DC74B99C88FC}" srcOrd="0" destOrd="0" presId="urn:microsoft.com/office/officeart/2009/3/layout/HorizontalOrganizationChart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8716C077-B2AA-41AC-B94E-D997B9CDE05D}" type="presOf" srcId="{1E826B02-6CDE-44FD-A276-900FF41ACF05}" destId="{0723FDCA-681E-414B-96B7-ECB32F51EFE9}" srcOrd="1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4F7265A-CEC8-46E9-A7A0-810046BEA0FD}" type="presOf" srcId="{AFB5CC34-DACD-43E9-905E-4311795F004F}" destId="{0F3722E4-CC57-4137-95C9-9B80882699CB}" srcOrd="0" destOrd="0" presId="urn:microsoft.com/office/officeart/2009/3/layout/HorizontalOrganizationChart"/>
    <dgm:cxn modelId="{7D665C7A-87C1-4CE0-8EF0-47A5ECA08E74}" type="presOf" srcId="{B1435344-8CB4-4F3B-9DFB-E369EE657AE7}" destId="{B922530E-E5EA-4F7D-BCE4-5A8050C0B5A2}" srcOrd="0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E810F67B-342C-49C0-8284-4A0E4CB950B6}" type="presOf" srcId="{5918E4FB-F413-4569-A939-5B906CED85AA}" destId="{624E4335-D1EA-4D55-B404-FB746CFC1E6A}" srcOrd="0" destOrd="0" presId="urn:microsoft.com/office/officeart/2009/3/layout/HorizontalOrganizationChart"/>
    <dgm:cxn modelId="{D77F9F7C-045A-473C-99D9-30A951C36E92}" type="presOf" srcId="{B84E80B9-AA3B-43D8-BEB2-78F5FECC25D7}" destId="{6296245C-8FAF-42D0-87F8-89A3EA99C512}" srcOrd="0" destOrd="0" presId="urn:microsoft.com/office/officeart/2009/3/layout/HorizontalOrganizationChart"/>
    <dgm:cxn modelId="{65E92282-A037-4234-8A76-D6858CCA976F}" type="presOf" srcId="{F3C85FBD-F718-49B7-A233-D0D361BFF6C0}" destId="{6207FB19-12F5-42D7-9FBB-633A657D6185}" srcOrd="1" destOrd="0" presId="urn:microsoft.com/office/officeart/2009/3/layout/HorizontalOrganizationChart"/>
    <dgm:cxn modelId="{3E883083-0E56-481E-9A3F-66AE7B16B194}" srcId="{1E2B96DF-C8F7-4710-94C9-021040CDCAF0}" destId="{B84E80B9-AA3B-43D8-BEB2-78F5FECC25D7}" srcOrd="1" destOrd="0" parTransId="{468703EE-392B-4E9B-A95D-103F13E2CCB7}" sibTransId="{550AF203-9B33-4FC2-AC26-DCD4511CE3C0}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CC90FA84-38E4-45BD-BEA9-A3842C4476B3}" type="presOf" srcId="{F3C85FBD-F718-49B7-A233-D0D361BFF6C0}" destId="{483C7F99-381C-4815-80F2-EA0CB9A6B14E}" srcOrd="0" destOrd="0" presId="urn:microsoft.com/office/officeart/2009/3/layout/HorizontalOrganizationChart"/>
    <dgm:cxn modelId="{59B23686-73D8-439A-AF91-0C8B48D26B92}" srcId="{CD845552-7E8E-40B3-8F8F-666B976B68BF}" destId="{F627D373-DB73-4886-97AE-BF33CA13443C}" srcOrd="1" destOrd="0" parTransId="{66AD75FF-2E5F-4CDA-8FC7-4F003754D161}" sibTransId="{9616DFE2-D368-40B6-96A4-BB7BB1070244}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B633095-9E99-4970-9EF8-2815CDD80512}" srcId="{9C706C5F-B597-42BE-A2DC-9720082F8D6B}" destId="{062FDE92-902E-49B9-8AB7-DE0EEBCC2572}" srcOrd="1" destOrd="0" parTransId="{AFB5CC34-DACD-43E9-905E-4311795F004F}" sibTransId="{4853333D-1F74-4F41-A030-C260A91CCF23}"/>
    <dgm:cxn modelId="{46D18998-1186-44AC-A088-D9CFD6A767B0}" type="presOf" srcId="{958BA808-3F46-4EDE-BB6C-D7F928403FC4}" destId="{BA27A692-B5FB-49CB-A69C-81EAC6DF6AD4}" srcOrd="0" destOrd="0" presId="urn:microsoft.com/office/officeart/2009/3/layout/HorizontalOrganizationChart"/>
    <dgm:cxn modelId="{C3936899-69F3-4F49-BA7F-1892864EEA28}" srcId="{1E2B96DF-C8F7-4710-94C9-021040CDCAF0}" destId="{F0FA62A4-7156-47AE-A596-CEBBFE3273CC}" srcOrd="0" destOrd="0" parTransId="{009FFCAD-C13B-41ED-AFA9-13609A85F2F9}" sibTransId="{ABD1C663-3676-403D-B7E8-FDBA0C5693ED}"/>
    <dgm:cxn modelId="{33CE6F99-3B77-4086-803B-FBE92A6501A6}" srcId="{9C706C5F-B597-42BE-A2DC-9720082F8D6B}" destId="{4F6F24F1-4426-4E3A-875E-9C9422A4F02B}" srcOrd="2" destOrd="0" parTransId="{099C8148-589A-4687-B3C0-44DF2628BE77}" sibTransId="{D0670279-0BFB-4364-8906-D9DC1B28359A}"/>
    <dgm:cxn modelId="{7ED5E99D-E461-446A-A210-90E3E7302F21}" type="presOf" srcId="{DA6E0459-CB1A-40F1-B1A9-06ABCBB0FE64}" destId="{9DFB3B55-377B-479F-9915-90D0AE36621C}" srcOrd="0" destOrd="0" presId="urn:microsoft.com/office/officeart/2009/3/layout/HorizontalOrganizationChart"/>
    <dgm:cxn modelId="{28BD399E-9C04-4DFF-BB48-86092FC2B69D}" type="presOf" srcId="{EE7A584B-5BAA-4D45-90B5-5825AE627766}" destId="{A7D9B632-E161-4756-86A8-48872EA0B3A6}" srcOrd="0" destOrd="0" presId="urn:microsoft.com/office/officeart/2009/3/layout/HorizontalOrganizationChart"/>
    <dgm:cxn modelId="{FC74BFA4-4B9D-41DD-9B89-4241B1288040}" type="presOf" srcId="{1E826B02-6CDE-44FD-A276-900FF41ACF05}" destId="{406E30C0-E685-4EA7-B365-7047E7E86E10}" srcOrd="0" destOrd="0" presId="urn:microsoft.com/office/officeart/2009/3/layout/HorizontalOrganizationChart"/>
    <dgm:cxn modelId="{33EC91A8-20CB-417A-A8EF-FE3BA59F5283}" srcId="{9C706C5F-B597-42BE-A2DC-9720082F8D6B}" destId="{5225A9D1-8892-422B-97D9-B2C02EC6C364}" srcOrd="5" destOrd="0" parTransId="{14B92373-B13B-4DAF-97FC-795912EC28D2}" sibTransId="{3CD43B9A-7F80-4B00-9FAB-4C6905A0CB2B}"/>
    <dgm:cxn modelId="{FC59F8A9-D3EF-4A33-815C-A81F8F78EA80}" type="presOf" srcId="{468703EE-392B-4E9B-A95D-103F13E2CCB7}" destId="{56385D3D-18B3-40DC-A315-A65053413FE4}" srcOrd="0" destOrd="0" presId="urn:microsoft.com/office/officeart/2009/3/layout/HorizontalOrganizationChart"/>
    <dgm:cxn modelId="{7EAB0DAD-E1DB-44E6-92F5-213148E01651}" type="presOf" srcId="{14B92373-B13B-4DAF-97FC-795912EC28D2}" destId="{F9490CD9-A03D-44BD-87CE-E913B3A4F9D3}" srcOrd="0" destOrd="0" presId="urn:microsoft.com/office/officeart/2009/3/layout/HorizontalOrganizationChart"/>
    <dgm:cxn modelId="{BB729BB2-D259-4341-BE09-070CF58A64AD}" type="presOf" srcId="{EC115895-7541-4766-937A-CD0BB6B6C7C0}" destId="{99A2F1CF-1974-4C9A-B778-466D45FC74A1}" srcOrd="0" destOrd="0" presId="urn:microsoft.com/office/officeart/2009/3/layout/HorizontalOrganizationChart"/>
    <dgm:cxn modelId="{67FED1B6-CD94-4D37-A24B-A676F1C2AC12}" type="presOf" srcId="{5225A9D1-8892-422B-97D9-B2C02EC6C364}" destId="{EC308225-7CD1-4596-AF23-C5E18C4F32CD}" srcOrd="1" destOrd="0" presId="urn:microsoft.com/office/officeart/2009/3/layout/HorizontalOrganizationChart"/>
    <dgm:cxn modelId="{D032DCB8-DD60-414E-B31C-CCF0BD5F8FF4}" srcId="{CD845552-7E8E-40B3-8F8F-666B976B68BF}" destId="{2DF5EFEE-CED8-4036-8DD3-7D2D9F10A058}" srcOrd="3" destOrd="0" parTransId="{33615E34-A8D6-419F-9BB5-C126E3982E92}" sibTransId="{911345F7-693F-437C-ABF1-862FB0B4D7F7}"/>
    <dgm:cxn modelId="{AFCBE0BA-4FC8-40E4-8808-58F03364CE21}" type="presOf" srcId="{5918E4FB-F413-4569-A939-5B906CED85AA}" destId="{4C304E2C-32D8-471C-9941-0BE1363966B3}" srcOrd="1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3FF3F9BD-2DE8-463D-82BD-9BC182602DEE}" type="presOf" srcId="{84597605-C35A-4FAE-844B-F20616B7B91F}" destId="{680A66CB-1DBD-49D5-AEBF-88A1736AD719}" srcOrd="0" destOrd="0" presId="urn:microsoft.com/office/officeart/2009/3/layout/HorizontalOrganizationChart"/>
    <dgm:cxn modelId="{644D31C2-FE68-40AD-AA36-6C940D6456DD}" type="presOf" srcId="{5E40B91E-BD5A-495E-BC70-202BF0731E42}" destId="{0CDB0FC4-C59C-4209-9116-EBAC882F2135}" srcOrd="0" destOrd="0" presId="urn:microsoft.com/office/officeart/2009/3/layout/HorizontalOrganizationChart"/>
    <dgm:cxn modelId="{A9EBC3C3-9FC2-421D-AD6E-7830E687394A}" type="presOf" srcId="{84597605-C35A-4FAE-844B-F20616B7B91F}" destId="{18D4612D-EE0D-4F91-AC5F-5B06D0D17D0E}" srcOrd="1" destOrd="0" presId="urn:microsoft.com/office/officeart/2009/3/layout/HorizontalOrganizationChart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1E5AC6C9-D51A-4515-91C8-FEBB8E16611A}" type="presOf" srcId="{14032A7F-362B-4B18-A0C2-1A9418CAD288}" destId="{B0F01F3F-2D96-43C1-943C-A4238F986E69}" srcOrd="0" destOrd="0" presId="urn:microsoft.com/office/officeart/2009/3/layout/HorizontalOrganizationChart"/>
    <dgm:cxn modelId="{8ECE8DCB-D3F7-4BEA-B7A0-A1D6799207FF}" type="presOf" srcId="{062FDE92-902E-49B9-8AB7-DE0EEBCC2572}" destId="{D9977B9D-9A03-4FC5-BE79-72A12F3D471E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8FAB93CF-8316-488B-88CE-E5ADE9A2766F}" type="presOf" srcId="{D06ACB8E-4C9D-4493-9B80-2FB93D41ECA5}" destId="{8B5E82BE-AD9B-4309-9E0C-31784F0BFA93}" srcOrd="0" destOrd="0" presId="urn:microsoft.com/office/officeart/2009/3/layout/HorizontalOrganizationChart"/>
    <dgm:cxn modelId="{8C7FFED2-D7B6-4B22-8E32-86CFB52FB7C8}" srcId="{FA46A064-6C82-42D2-B65B-63C09BBBCF60}" destId="{3ABF3FF4-F940-471E-A1D8-77F1D8BA2E39}" srcOrd="5" destOrd="0" parTransId="{91FBB5B9-DA5F-4A06-9CDF-1C8AAA1A8C6B}" sibTransId="{7B18D91C-1243-445E-988F-9FC552E5DF3A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545EC8D9-F94C-4B4A-886B-FAB37D57DA36}" srcId="{9C706C5F-B597-42BE-A2DC-9720082F8D6B}" destId="{958BA808-3F46-4EDE-BB6C-D7F928403FC4}" srcOrd="4" destOrd="0" parTransId="{5E40B91E-BD5A-495E-BC70-202BF0731E42}" sibTransId="{A5860B6E-FBD4-4042-B3A1-DAA9733CB913}"/>
    <dgm:cxn modelId="{1186D2DA-6735-43D0-8C17-CC3E319FDEA5}" type="presOf" srcId="{F0FA62A4-7156-47AE-A596-CEBBFE3273CC}" destId="{1566DA11-B54F-4795-B044-74F43AC6BF94}" srcOrd="1" destOrd="0" presId="urn:microsoft.com/office/officeart/2009/3/layout/HorizontalOrganizationChart"/>
    <dgm:cxn modelId="{04CE09DB-E2C7-42E9-AAE0-BB1609C1D285}" type="presOf" srcId="{3ABF3FF4-F940-471E-A1D8-77F1D8BA2E39}" destId="{F1D74AA3-1B71-4E12-9981-437AF0286EB1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329D50DC-4CB1-4DE9-A7EF-FAEF2164A762}" srcId="{9C706C5F-B597-42BE-A2DC-9720082F8D6B}" destId="{EE7A584B-5BAA-4D45-90B5-5825AE627766}" srcOrd="0" destOrd="0" parTransId="{B1435344-8CB4-4F3B-9DFB-E369EE657AE7}" sibTransId="{C5C8A61B-B6E8-4BBB-906C-68577DD0EE13}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B17117DF-4C11-425D-A741-F40333A3C30E}" type="presOf" srcId="{B84E80B9-AA3B-43D8-BEB2-78F5FECC25D7}" destId="{7A718254-5035-40F9-8B1E-277C4CD45784}" srcOrd="1" destOrd="0" presId="urn:microsoft.com/office/officeart/2009/3/layout/HorizontalOrganizationChart"/>
    <dgm:cxn modelId="{266B1FDF-ECE9-4E75-B71A-78EF8E1A8722}" srcId="{1E2B96DF-C8F7-4710-94C9-021040CDCAF0}" destId="{84597605-C35A-4FAE-844B-F20616B7B91F}" srcOrd="2" destOrd="0" parTransId="{43C5806B-E21E-4AE0-86B1-6445F66B4067}" sibTransId="{F9DA5C49-46DF-4E30-A9E8-71FA653D8403}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C222ADEC-1CF5-4E9A-9857-D5E0B1700AFB}" srcId="{9C706C5F-B597-42BE-A2DC-9720082F8D6B}" destId="{19F6D289-7BE9-4BCB-8651-6DE8DF60D875}" srcOrd="3" destOrd="0" parTransId="{DA6E0459-CB1A-40F1-B1A9-06ABCBB0FE64}" sibTransId="{87985F48-9019-4058-AAEC-B86BA4B4B325}"/>
    <dgm:cxn modelId="{791333F2-8671-48DA-AAE8-0CA0C6E31131}" srcId="{CD845552-7E8E-40B3-8F8F-666B976B68BF}" destId="{D06ACB8E-4C9D-4493-9B80-2FB93D41ECA5}" srcOrd="0" destOrd="0" parTransId="{0289D4E4-BD22-486A-B476-7B84DCB3FCFD}" sibTransId="{B5179599-0BB2-41D4-9EA4-C033E76D934E}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CFB6CDF7-5404-4042-A9C5-167383BEE17F}" type="presOf" srcId="{43C5806B-E21E-4AE0-86B1-6445F66B4067}" destId="{93C9AE32-7388-4E4A-BAF8-6D9E4B0228CE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F0482E89-14BF-4848-AD23-A595E145EA20}" type="presParOf" srcId="{3F0E047A-397B-41EE-B3B1-AE7B8E6DF03B}" destId="{1CC4816C-6A4F-4A98-B523-09D3343D97C4}" srcOrd="0" destOrd="0" presId="urn:microsoft.com/office/officeart/2009/3/layout/HorizontalOrganizationChart"/>
    <dgm:cxn modelId="{2E2844EE-44C5-46F2-9578-7016693355E2}" type="presParOf" srcId="{3F0E047A-397B-41EE-B3B1-AE7B8E6DF03B}" destId="{CD3814E1-C125-49D3-996C-6FF950A68F23}" srcOrd="1" destOrd="0" presId="urn:microsoft.com/office/officeart/2009/3/layout/HorizontalOrganizationChart"/>
    <dgm:cxn modelId="{8D11A28B-3084-4286-AF0D-DE8B733F3F91}" type="presParOf" srcId="{CD3814E1-C125-49D3-996C-6FF950A68F23}" destId="{17A23C29-065F-4F40-A09E-44CCB2F09A3C}" srcOrd="0" destOrd="0" presId="urn:microsoft.com/office/officeart/2009/3/layout/HorizontalOrganizationChart"/>
    <dgm:cxn modelId="{DD8548A5-F9D1-456A-8571-07E99B9BB625}" type="presParOf" srcId="{17A23C29-065F-4F40-A09E-44CCB2F09A3C}" destId="{D8CF0F18-1B9F-4E50-B35E-57914A71BD70}" srcOrd="0" destOrd="0" presId="urn:microsoft.com/office/officeart/2009/3/layout/HorizontalOrganizationChart"/>
    <dgm:cxn modelId="{AE7B0534-BEDF-4DDC-AE48-250D75F1638A}" type="presParOf" srcId="{17A23C29-065F-4F40-A09E-44CCB2F09A3C}" destId="{1566DA11-B54F-4795-B044-74F43AC6BF94}" srcOrd="1" destOrd="0" presId="urn:microsoft.com/office/officeart/2009/3/layout/HorizontalOrganizationChart"/>
    <dgm:cxn modelId="{29310061-5426-45D8-879C-DC0A833E4990}" type="presParOf" srcId="{CD3814E1-C125-49D3-996C-6FF950A68F23}" destId="{4870EC80-66E9-43CF-A5A2-47C5845AC5DB}" srcOrd="1" destOrd="0" presId="urn:microsoft.com/office/officeart/2009/3/layout/HorizontalOrganizationChart"/>
    <dgm:cxn modelId="{552A1D47-89FC-4A4F-BF37-6FE2B5519DC5}" type="presParOf" srcId="{CD3814E1-C125-49D3-996C-6FF950A68F23}" destId="{711417EE-B15E-4B9A-8B64-701ACDBB1E95}" srcOrd="2" destOrd="0" presId="urn:microsoft.com/office/officeart/2009/3/layout/HorizontalOrganizationChart"/>
    <dgm:cxn modelId="{D7C0C9B6-3403-4EAA-8EF4-977D2ACED518}" type="presParOf" srcId="{3F0E047A-397B-41EE-B3B1-AE7B8E6DF03B}" destId="{56385D3D-18B3-40DC-A315-A65053413FE4}" srcOrd="2" destOrd="0" presId="urn:microsoft.com/office/officeart/2009/3/layout/HorizontalOrganizationChart"/>
    <dgm:cxn modelId="{79E11477-F385-44C6-9E58-357FEE58560E}" type="presParOf" srcId="{3F0E047A-397B-41EE-B3B1-AE7B8E6DF03B}" destId="{3EA559CE-1306-4AFA-A0B3-A82901A88517}" srcOrd="3" destOrd="0" presId="urn:microsoft.com/office/officeart/2009/3/layout/HorizontalOrganizationChart"/>
    <dgm:cxn modelId="{B3C2EBE4-2991-4440-BABB-9BD2E16EE453}" type="presParOf" srcId="{3EA559CE-1306-4AFA-A0B3-A82901A88517}" destId="{E412329B-2E41-48D9-BFFB-203A6190310C}" srcOrd="0" destOrd="0" presId="urn:microsoft.com/office/officeart/2009/3/layout/HorizontalOrganizationChart"/>
    <dgm:cxn modelId="{789B1F18-ECC9-495F-97D9-2BE45AC30883}" type="presParOf" srcId="{E412329B-2E41-48D9-BFFB-203A6190310C}" destId="{6296245C-8FAF-42D0-87F8-89A3EA99C512}" srcOrd="0" destOrd="0" presId="urn:microsoft.com/office/officeart/2009/3/layout/HorizontalOrganizationChart"/>
    <dgm:cxn modelId="{08308F43-D113-4DFA-AD63-4A5C445D8D7A}" type="presParOf" srcId="{E412329B-2E41-48D9-BFFB-203A6190310C}" destId="{7A718254-5035-40F9-8B1E-277C4CD45784}" srcOrd="1" destOrd="0" presId="urn:microsoft.com/office/officeart/2009/3/layout/HorizontalOrganizationChart"/>
    <dgm:cxn modelId="{537B069F-9724-457C-85F0-D8AF2AEA70AB}" type="presParOf" srcId="{3EA559CE-1306-4AFA-A0B3-A82901A88517}" destId="{057FAC11-4436-41A8-A816-B176FC097EE1}" srcOrd="1" destOrd="0" presId="urn:microsoft.com/office/officeart/2009/3/layout/HorizontalOrganizationChart"/>
    <dgm:cxn modelId="{C07EBC98-25B5-4976-9ADF-A20709F5451E}" type="presParOf" srcId="{3EA559CE-1306-4AFA-A0B3-A82901A88517}" destId="{4DFF94EB-206F-4C0D-AAC6-1FE3F84C1759}" srcOrd="2" destOrd="0" presId="urn:microsoft.com/office/officeart/2009/3/layout/HorizontalOrganizationChart"/>
    <dgm:cxn modelId="{B7CDAE22-C9E7-42B3-9735-0F63284C4B7A}" type="presParOf" srcId="{3F0E047A-397B-41EE-B3B1-AE7B8E6DF03B}" destId="{93C9AE32-7388-4E4A-BAF8-6D9E4B0228CE}" srcOrd="4" destOrd="0" presId="urn:microsoft.com/office/officeart/2009/3/layout/HorizontalOrganizationChart"/>
    <dgm:cxn modelId="{13AEB645-BAF1-4480-B743-D6BA2AACDE56}" type="presParOf" srcId="{3F0E047A-397B-41EE-B3B1-AE7B8E6DF03B}" destId="{620B17A7-2891-450B-BBE5-02715E52A64A}" srcOrd="5" destOrd="0" presId="urn:microsoft.com/office/officeart/2009/3/layout/HorizontalOrganizationChart"/>
    <dgm:cxn modelId="{1FE0D76C-F1D7-438E-AAD2-7D9A25F8D002}" type="presParOf" srcId="{620B17A7-2891-450B-BBE5-02715E52A64A}" destId="{A9332F40-2365-43A9-93E2-20E75A3E98C3}" srcOrd="0" destOrd="0" presId="urn:microsoft.com/office/officeart/2009/3/layout/HorizontalOrganizationChart"/>
    <dgm:cxn modelId="{947DBF12-9C66-467B-B130-17A5CD974907}" type="presParOf" srcId="{A9332F40-2365-43A9-93E2-20E75A3E98C3}" destId="{680A66CB-1DBD-49D5-AEBF-88A1736AD719}" srcOrd="0" destOrd="0" presId="urn:microsoft.com/office/officeart/2009/3/layout/HorizontalOrganizationChart"/>
    <dgm:cxn modelId="{27425CC2-F883-47A0-A468-2A8E1F0A4168}" type="presParOf" srcId="{A9332F40-2365-43A9-93E2-20E75A3E98C3}" destId="{18D4612D-EE0D-4F91-AC5F-5B06D0D17D0E}" srcOrd="1" destOrd="0" presId="urn:microsoft.com/office/officeart/2009/3/layout/HorizontalOrganizationChart"/>
    <dgm:cxn modelId="{244E50A4-96E2-4529-AC12-A760A3EBE7FD}" type="presParOf" srcId="{620B17A7-2891-450B-BBE5-02715E52A64A}" destId="{64C1DD62-1548-4BE9-9627-2F2A016A74DB}" srcOrd="1" destOrd="0" presId="urn:microsoft.com/office/officeart/2009/3/layout/HorizontalOrganizationChart"/>
    <dgm:cxn modelId="{CA8BAA00-73FB-4A82-9029-2D2822CD5181}" type="presParOf" srcId="{620B17A7-2891-450B-BBE5-02715E52A64A}" destId="{80B185FF-5970-4913-B78F-183C52B52352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85A770A-CB88-4235-87BE-86A18718A7B3}" type="presParOf" srcId="{E23EE9BB-57EC-4A2D-8B53-4A6F4D92C605}" destId="{B922530E-E5EA-4F7D-BCE4-5A8050C0B5A2}" srcOrd="0" destOrd="0" presId="urn:microsoft.com/office/officeart/2009/3/layout/HorizontalOrganizationChart"/>
    <dgm:cxn modelId="{9E0CFD35-4EA3-4475-8A13-1B74FF0C91BF}" type="presParOf" srcId="{E23EE9BB-57EC-4A2D-8B53-4A6F4D92C605}" destId="{F5425E3E-4139-4DD2-B8E6-81EA9FF41D6E}" srcOrd="1" destOrd="0" presId="urn:microsoft.com/office/officeart/2009/3/layout/HorizontalOrganizationChart"/>
    <dgm:cxn modelId="{1FAE45B0-84DB-40DC-B272-EF75FFE838BD}" type="presParOf" srcId="{F5425E3E-4139-4DD2-B8E6-81EA9FF41D6E}" destId="{DB65D3E8-99A3-456D-811C-D8489254078E}" srcOrd="0" destOrd="0" presId="urn:microsoft.com/office/officeart/2009/3/layout/HorizontalOrganizationChart"/>
    <dgm:cxn modelId="{CEE0DABB-57AC-4CA9-A210-7180DF4FDCF2}" type="presParOf" srcId="{DB65D3E8-99A3-456D-811C-D8489254078E}" destId="{A7D9B632-E161-4756-86A8-48872EA0B3A6}" srcOrd="0" destOrd="0" presId="urn:microsoft.com/office/officeart/2009/3/layout/HorizontalOrganizationChart"/>
    <dgm:cxn modelId="{625CC8B6-742B-4308-8501-611E8E8EACD0}" type="presParOf" srcId="{DB65D3E8-99A3-456D-811C-D8489254078E}" destId="{E2A0C131-6C71-42BB-9823-F642E9C31737}" srcOrd="1" destOrd="0" presId="urn:microsoft.com/office/officeart/2009/3/layout/HorizontalOrganizationChart"/>
    <dgm:cxn modelId="{F160B645-054E-4F02-A162-6DD232709A11}" type="presParOf" srcId="{F5425E3E-4139-4DD2-B8E6-81EA9FF41D6E}" destId="{0FE85210-FBE2-4B1C-8B6D-17D5933C9FF2}" srcOrd="1" destOrd="0" presId="urn:microsoft.com/office/officeart/2009/3/layout/HorizontalOrganizationChart"/>
    <dgm:cxn modelId="{EA95CE13-00C6-4D0A-9509-1076E3B053E6}" type="presParOf" srcId="{F5425E3E-4139-4DD2-B8E6-81EA9FF41D6E}" destId="{1CC4C654-FBD9-4F57-8441-CE0036A5212E}" srcOrd="2" destOrd="0" presId="urn:microsoft.com/office/officeart/2009/3/layout/HorizontalOrganizationChart"/>
    <dgm:cxn modelId="{1AF3968A-E47E-469A-8CD6-1E48A3528942}" type="presParOf" srcId="{E23EE9BB-57EC-4A2D-8B53-4A6F4D92C605}" destId="{0F3722E4-CC57-4137-95C9-9B80882699CB}" srcOrd="2" destOrd="0" presId="urn:microsoft.com/office/officeart/2009/3/layout/HorizontalOrganizationChart"/>
    <dgm:cxn modelId="{C022D92D-DD6D-44AB-AFBB-525936846205}" type="presParOf" srcId="{E23EE9BB-57EC-4A2D-8B53-4A6F4D92C605}" destId="{C5BB6919-63E7-45C9-8BB1-10B8297465DE}" srcOrd="3" destOrd="0" presId="urn:microsoft.com/office/officeart/2009/3/layout/HorizontalOrganizationChart"/>
    <dgm:cxn modelId="{40121AB4-1506-4524-8B92-A9EF250860C2}" type="presParOf" srcId="{C5BB6919-63E7-45C9-8BB1-10B8297465DE}" destId="{D730ADDC-CA4D-4679-8D58-E81C90A7EEFC}" srcOrd="0" destOrd="0" presId="urn:microsoft.com/office/officeart/2009/3/layout/HorizontalOrganizationChart"/>
    <dgm:cxn modelId="{9AD6F609-E383-4CE2-8FE5-4611FBFB049F}" type="presParOf" srcId="{D730ADDC-CA4D-4679-8D58-E81C90A7EEFC}" destId="{D9977B9D-9A03-4FC5-BE79-72A12F3D471E}" srcOrd="0" destOrd="0" presId="urn:microsoft.com/office/officeart/2009/3/layout/HorizontalOrganizationChart"/>
    <dgm:cxn modelId="{CCA1B3A0-5792-4238-B2C7-DFDD75511383}" type="presParOf" srcId="{D730ADDC-CA4D-4679-8D58-E81C90A7EEFC}" destId="{B8061E59-715D-45A0-951A-AEDF105DA3FA}" srcOrd="1" destOrd="0" presId="urn:microsoft.com/office/officeart/2009/3/layout/HorizontalOrganizationChart"/>
    <dgm:cxn modelId="{EDD27DC6-6C0B-45F4-9AC2-1D12DA28E8F3}" type="presParOf" srcId="{C5BB6919-63E7-45C9-8BB1-10B8297465DE}" destId="{56B7CDFE-FA1D-42F0-B851-517A7584ED79}" srcOrd="1" destOrd="0" presId="urn:microsoft.com/office/officeart/2009/3/layout/HorizontalOrganizationChart"/>
    <dgm:cxn modelId="{DA97B44D-3224-4BA1-8160-FE91B6EA1094}" type="presParOf" srcId="{C5BB6919-63E7-45C9-8BB1-10B8297465DE}" destId="{EB26BCD6-D2FF-4B6E-99C1-587704C24723}" srcOrd="2" destOrd="0" presId="urn:microsoft.com/office/officeart/2009/3/layout/HorizontalOrganizationChart"/>
    <dgm:cxn modelId="{5956A19F-B3D5-475D-9B3B-AB2624F591F2}" type="presParOf" srcId="{E23EE9BB-57EC-4A2D-8B53-4A6F4D92C605}" destId="{CD2536C0-2761-42F2-B6FD-4B9C788491B9}" srcOrd="4" destOrd="0" presId="urn:microsoft.com/office/officeart/2009/3/layout/HorizontalOrganizationChart"/>
    <dgm:cxn modelId="{6B7DE81E-AA57-4A3E-9754-F2A83302A974}" type="presParOf" srcId="{E23EE9BB-57EC-4A2D-8B53-4A6F4D92C605}" destId="{EA34BB34-C789-40A9-9F04-6AAC11ACBEE0}" srcOrd="5" destOrd="0" presId="urn:microsoft.com/office/officeart/2009/3/layout/HorizontalOrganizationChart"/>
    <dgm:cxn modelId="{083EEC71-56CF-44C3-A005-D405981CB6D4}" type="presParOf" srcId="{EA34BB34-C789-40A9-9F04-6AAC11ACBEE0}" destId="{888CB200-E1F8-4444-92BC-0128BDF4ABF3}" srcOrd="0" destOrd="0" presId="urn:microsoft.com/office/officeart/2009/3/layout/HorizontalOrganizationChart"/>
    <dgm:cxn modelId="{D33D6270-962C-4B3C-84F1-F4F0997C6016}" type="presParOf" srcId="{888CB200-E1F8-4444-92BC-0128BDF4ABF3}" destId="{5EA93178-9867-48F1-8B6D-2E3E4BA62BE3}" srcOrd="0" destOrd="0" presId="urn:microsoft.com/office/officeart/2009/3/layout/HorizontalOrganizationChart"/>
    <dgm:cxn modelId="{1026231F-B5DE-4AB2-9841-285E4FF46979}" type="presParOf" srcId="{888CB200-E1F8-4444-92BC-0128BDF4ABF3}" destId="{3FA26A42-6C42-4C19-BAA3-EC213F04840E}" srcOrd="1" destOrd="0" presId="urn:microsoft.com/office/officeart/2009/3/layout/HorizontalOrganizationChart"/>
    <dgm:cxn modelId="{6949526A-D158-43A3-8F0B-DB1F14CE7A3E}" type="presParOf" srcId="{EA34BB34-C789-40A9-9F04-6AAC11ACBEE0}" destId="{127E4F20-5C02-48B1-9064-D186527275DF}" srcOrd="1" destOrd="0" presId="urn:microsoft.com/office/officeart/2009/3/layout/HorizontalOrganizationChart"/>
    <dgm:cxn modelId="{C029C817-50CE-41C4-ADCE-415CBFA38089}" type="presParOf" srcId="{EA34BB34-C789-40A9-9F04-6AAC11ACBEE0}" destId="{E4238A4B-0B52-4F5F-8582-9475F28F35D7}" srcOrd="2" destOrd="0" presId="urn:microsoft.com/office/officeart/2009/3/layout/HorizontalOrganizationChart"/>
    <dgm:cxn modelId="{F4DAD3F4-E556-4FB9-BF09-1091A93CAB0E}" type="presParOf" srcId="{E23EE9BB-57EC-4A2D-8B53-4A6F4D92C605}" destId="{9DFB3B55-377B-479F-9915-90D0AE36621C}" srcOrd="6" destOrd="0" presId="urn:microsoft.com/office/officeart/2009/3/layout/HorizontalOrganizationChart"/>
    <dgm:cxn modelId="{85417215-A0FD-4DEB-8C58-53DD086338B7}" type="presParOf" srcId="{E23EE9BB-57EC-4A2D-8B53-4A6F4D92C605}" destId="{7E547BFE-A530-4D5F-A6CC-E563505FADAE}" srcOrd="7" destOrd="0" presId="urn:microsoft.com/office/officeart/2009/3/layout/HorizontalOrganizationChart"/>
    <dgm:cxn modelId="{5B29FF5D-D2A0-4426-946E-3D47EE24CC98}" type="presParOf" srcId="{7E547BFE-A530-4D5F-A6CC-E563505FADAE}" destId="{D143971F-5BF4-403D-A40E-2D0A87727348}" srcOrd="0" destOrd="0" presId="urn:microsoft.com/office/officeart/2009/3/layout/HorizontalOrganizationChart"/>
    <dgm:cxn modelId="{B7160D40-1E0E-47AD-97E0-8F7C12AF6907}" type="presParOf" srcId="{D143971F-5BF4-403D-A40E-2D0A87727348}" destId="{884E4CAB-6150-4529-92C6-F7EF5D37220D}" srcOrd="0" destOrd="0" presId="urn:microsoft.com/office/officeart/2009/3/layout/HorizontalOrganizationChart"/>
    <dgm:cxn modelId="{B2B50117-92A6-4E45-BFCE-6B455F27660A}" type="presParOf" srcId="{D143971F-5BF4-403D-A40E-2D0A87727348}" destId="{57A077FD-98B6-44A7-9A6A-A87E6D8ABA1D}" srcOrd="1" destOrd="0" presId="urn:microsoft.com/office/officeart/2009/3/layout/HorizontalOrganizationChart"/>
    <dgm:cxn modelId="{7707C813-6111-446B-8664-2F8C884DCD25}" type="presParOf" srcId="{7E547BFE-A530-4D5F-A6CC-E563505FADAE}" destId="{80ACC107-294E-4E42-BD3D-9A024DC931E4}" srcOrd="1" destOrd="0" presId="urn:microsoft.com/office/officeart/2009/3/layout/HorizontalOrganizationChart"/>
    <dgm:cxn modelId="{13B332E3-64F2-4A82-8473-F8FF112DF4D4}" type="presParOf" srcId="{7E547BFE-A530-4D5F-A6CC-E563505FADAE}" destId="{8BEAFD5A-9FB4-4E94-A2CC-40FF93DF6B2D}" srcOrd="2" destOrd="0" presId="urn:microsoft.com/office/officeart/2009/3/layout/HorizontalOrganizationChart"/>
    <dgm:cxn modelId="{9433E347-32B6-484B-A68F-50AC93AC7A65}" type="presParOf" srcId="{E23EE9BB-57EC-4A2D-8B53-4A6F4D92C605}" destId="{0CDB0FC4-C59C-4209-9116-EBAC882F2135}" srcOrd="8" destOrd="0" presId="urn:microsoft.com/office/officeart/2009/3/layout/HorizontalOrganizationChart"/>
    <dgm:cxn modelId="{AEBAEE22-F03A-463E-A5BF-9378C0C9193A}" type="presParOf" srcId="{E23EE9BB-57EC-4A2D-8B53-4A6F4D92C605}" destId="{E1E0AF68-B830-4858-82CB-D886701A9E10}" srcOrd="9" destOrd="0" presId="urn:microsoft.com/office/officeart/2009/3/layout/HorizontalOrganizationChart"/>
    <dgm:cxn modelId="{A2782787-3E6F-4285-B8D5-DA89AACD6B44}" type="presParOf" srcId="{E1E0AF68-B830-4858-82CB-D886701A9E10}" destId="{8329E0D4-E007-450E-BA13-5CDDA4DAFE86}" srcOrd="0" destOrd="0" presId="urn:microsoft.com/office/officeart/2009/3/layout/HorizontalOrganizationChart"/>
    <dgm:cxn modelId="{AC7023E4-C2F9-4FE9-95DA-8BCC66BBB161}" type="presParOf" srcId="{8329E0D4-E007-450E-BA13-5CDDA4DAFE86}" destId="{BA27A692-B5FB-49CB-A69C-81EAC6DF6AD4}" srcOrd="0" destOrd="0" presId="urn:microsoft.com/office/officeart/2009/3/layout/HorizontalOrganizationChart"/>
    <dgm:cxn modelId="{B3DC855F-D220-4FC0-8FFD-1351809C17BC}" type="presParOf" srcId="{8329E0D4-E007-450E-BA13-5CDDA4DAFE86}" destId="{D16F600B-FEAB-41A9-B1F1-5DB26B6A42F7}" srcOrd="1" destOrd="0" presId="urn:microsoft.com/office/officeart/2009/3/layout/HorizontalOrganizationChart"/>
    <dgm:cxn modelId="{2484B3BF-100B-4864-8573-F7A075F2A223}" type="presParOf" srcId="{E1E0AF68-B830-4858-82CB-D886701A9E10}" destId="{3B1C0534-72CB-4E0F-BD3B-6BC85D9A7D24}" srcOrd="1" destOrd="0" presId="urn:microsoft.com/office/officeart/2009/3/layout/HorizontalOrganizationChart"/>
    <dgm:cxn modelId="{1899926A-C7F1-43FA-BCAC-5A4F8DB390B8}" type="presParOf" srcId="{E1E0AF68-B830-4858-82CB-D886701A9E10}" destId="{68768061-BBC2-4806-9F25-6DF745EDF580}" srcOrd="2" destOrd="0" presId="urn:microsoft.com/office/officeart/2009/3/layout/HorizontalOrganizationChart"/>
    <dgm:cxn modelId="{04512D8A-F438-4EB7-9BCC-650054669CA8}" type="presParOf" srcId="{E23EE9BB-57EC-4A2D-8B53-4A6F4D92C605}" destId="{F9490CD9-A03D-44BD-87CE-E913B3A4F9D3}" srcOrd="10" destOrd="0" presId="urn:microsoft.com/office/officeart/2009/3/layout/HorizontalOrganizationChart"/>
    <dgm:cxn modelId="{1CC0CAC2-AC55-44C1-B2CB-408205B99CCA}" type="presParOf" srcId="{E23EE9BB-57EC-4A2D-8B53-4A6F4D92C605}" destId="{DD9FF7D2-D592-47BB-B87C-557CFB828A57}" srcOrd="11" destOrd="0" presId="urn:microsoft.com/office/officeart/2009/3/layout/HorizontalOrganizationChart"/>
    <dgm:cxn modelId="{887E3FA3-23E9-4626-81DE-C94D3309F91A}" type="presParOf" srcId="{DD9FF7D2-D592-47BB-B87C-557CFB828A57}" destId="{3FC9D6F0-5849-4624-AD17-8BE328290CCA}" srcOrd="0" destOrd="0" presId="urn:microsoft.com/office/officeart/2009/3/layout/HorizontalOrganizationChart"/>
    <dgm:cxn modelId="{68F4C118-5301-4DC4-B243-46BB861FF041}" type="presParOf" srcId="{3FC9D6F0-5849-4624-AD17-8BE328290CCA}" destId="{A75DC0BE-9F98-47EE-BF03-BB9D1D641038}" srcOrd="0" destOrd="0" presId="urn:microsoft.com/office/officeart/2009/3/layout/HorizontalOrganizationChart"/>
    <dgm:cxn modelId="{C972CEB9-8D43-4233-9708-08508A395BA4}" type="presParOf" srcId="{3FC9D6F0-5849-4624-AD17-8BE328290CCA}" destId="{EC308225-7CD1-4596-AF23-C5E18C4F32CD}" srcOrd="1" destOrd="0" presId="urn:microsoft.com/office/officeart/2009/3/layout/HorizontalOrganizationChart"/>
    <dgm:cxn modelId="{CBAD1322-F35E-48E8-8454-EC9C0196481F}" type="presParOf" srcId="{DD9FF7D2-D592-47BB-B87C-557CFB828A57}" destId="{5CB04801-FD7D-4E93-B11C-71C854788D36}" srcOrd="1" destOrd="0" presId="urn:microsoft.com/office/officeart/2009/3/layout/HorizontalOrganizationChart"/>
    <dgm:cxn modelId="{39F86F51-F394-4A65-9B77-7FCAE99E5B38}" type="presParOf" srcId="{DD9FF7D2-D592-47BB-B87C-557CFB828A57}" destId="{BA2B3A1D-C764-4FF1-9D7D-096C6D42A4A3}" srcOrd="2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165D8CD1-26CE-4F1F-81EF-A55DE31955E5}" type="presParOf" srcId="{B7441B2B-F076-40EA-8D9C-5A1EBB794FD9}" destId="{6E30249C-71F6-4D80-9DD3-9EDD5528EC1A}" srcOrd="0" destOrd="0" presId="urn:microsoft.com/office/officeart/2009/3/layout/HorizontalOrganizationChart"/>
    <dgm:cxn modelId="{F23558B5-7BC6-4C5A-8EC4-92944DAAE6F6}" type="presParOf" srcId="{B7441B2B-F076-40EA-8D9C-5A1EBB794FD9}" destId="{0AF189C3-A965-445F-A5C0-B185FF5B2C33}" srcOrd="1" destOrd="0" presId="urn:microsoft.com/office/officeart/2009/3/layout/HorizontalOrganizationChart"/>
    <dgm:cxn modelId="{74CEAD68-7BF1-4135-8CF6-925E03B20C19}" type="presParOf" srcId="{0AF189C3-A965-445F-A5C0-B185FF5B2C33}" destId="{D898CC03-87A8-4D88-A381-EDDBB490F719}" srcOrd="0" destOrd="0" presId="urn:microsoft.com/office/officeart/2009/3/layout/HorizontalOrganizationChart"/>
    <dgm:cxn modelId="{281A8768-0F80-4D96-8BCD-937FAD59E604}" type="presParOf" srcId="{D898CC03-87A8-4D88-A381-EDDBB490F719}" destId="{FB1C2DA7-B6F3-4DE2-A0A6-EF1239CD7DA1}" srcOrd="0" destOrd="0" presId="urn:microsoft.com/office/officeart/2009/3/layout/HorizontalOrganizationChart"/>
    <dgm:cxn modelId="{7C2336BB-1C89-436B-97F9-D4B2A4B921B8}" type="presParOf" srcId="{D898CC03-87A8-4D88-A381-EDDBB490F719}" destId="{D5D69F6A-3F5C-48A1-806F-9A74939EEEE1}" srcOrd="1" destOrd="0" presId="urn:microsoft.com/office/officeart/2009/3/layout/HorizontalOrganizationChart"/>
    <dgm:cxn modelId="{3A341F25-FE47-4369-BA62-ABAB79946BE3}" type="presParOf" srcId="{0AF189C3-A965-445F-A5C0-B185FF5B2C33}" destId="{34EF7421-A3A4-4860-AD8D-9203E1791D04}" srcOrd="1" destOrd="0" presId="urn:microsoft.com/office/officeart/2009/3/layout/HorizontalOrganizationChart"/>
    <dgm:cxn modelId="{50A9487B-C097-4DE9-841A-1BC1E53A88D2}" type="presParOf" srcId="{0AF189C3-A965-445F-A5C0-B185FF5B2C33}" destId="{AEC8AD09-3F52-4C49-A79A-A2FE42244F8C}" srcOrd="2" destOrd="0" presId="urn:microsoft.com/office/officeart/2009/3/layout/HorizontalOrganizationChart"/>
    <dgm:cxn modelId="{981FB18D-DEAE-4024-A4A0-16EE30606A31}" type="presParOf" srcId="{B7441B2B-F076-40EA-8D9C-5A1EBB794FD9}" destId="{99A2F1CF-1974-4C9A-B778-466D45FC74A1}" srcOrd="2" destOrd="0" presId="urn:microsoft.com/office/officeart/2009/3/layout/HorizontalOrganizationChart"/>
    <dgm:cxn modelId="{D298BD02-2920-4F8F-BEAD-44DCB26C8370}" type="presParOf" srcId="{B7441B2B-F076-40EA-8D9C-5A1EBB794FD9}" destId="{95B31024-5868-41EE-91B2-D0D9B305A37F}" srcOrd="3" destOrd="0" presId="urn:microsoft.com/office/officeart/2009/3/layout/HorizontalOrganizationChart"/>
    <dgm:cxn modelId="{A90ECD58-F4BF-4471-AF7A-D291D2A65B12}" type="presParOf" srcId="{95B31024-5868-41EE-91B2-D0D9B305A37F}" destId="{8E06F5B6-1DFD-4DC1-BBC6-8048134EEBCB}" srcOrd="0" destOrd="0" presId="urn:microsoft.com/office/officeart/2009/3/layout/HorizontalOrganizationChart"/>
    <dgm:cxn modelId="{AB829EB6-9E94-453F-AF10-A66BDC3F2B0C}" type="presParOf" srcId="{8E06F5B6-1DFD-4DC1-BBC6-8048134EEBCB}" destId="{A7A3FD61-A73F-4151-BDA6-A2355B7A8D47}" srcOrd="0" destOrd="0" presId="urn:microsoft.com/office/officeart/2009/3/layout/HorizontalOrganizationChart"/>
    <dgm:cxn modelId="{06007DAC-60F4-48E8-8C96-8904AFEE334C}" type="presParOf" srcId="{8E06F5B6-1DFD-4DC1-BBC6-8048134EEBCB}" destId="{FAD92C5C-EA01-47C8-9BCC-7BD356E98576}" srcOrd="1" destOrd="0" presId="urn:microsoft.com/office/officeart/2009/3/layout/HorizontalOrganizationChart"/>
    <dgm:cxn modelId="{109DE08E-CBB9-4173-89B2-1CC9D069138E}" type="presParOf" srcId="{95B31024-5868-41EE-91B2-D0D9B305A37F}" destId="{45F38DD3-5B1D-4060-8BBA-9539A03669E1}" srcOrd="1" destOrd="0" presId="urn:microsoft.com/office/officeart/2009/3/layout/HorizontalOrganizationChart"/>
    <dgm:cxn modelId="{D47171D2-40CC-48E1-90FF-F16173D00FCB}" type="presParOf" srcId="{95B31024-5868-41EE-91B2-D0D9B305A37F}" destId="{EBE225A8-72A2-40D4-845F-C2EBC8EA1286}" srcOrd="2" destOrd="0" presId="urn:microsoft.com/office/officeart/2009/3/layout/HorizontalOrganizationChart"/>
    <dgm:cxn modelId="{7EA7A2ED-0DF1-49E4-90D1-5A986A5F6D9B}" type="presParOf" srcId="{B7441B2B-F076-40EA-8D9C-5A1EBB794FD9}" destId="{12C1EF97-81FB-4BF4-A5A8-4D15A06B08F0}" srcOrd="4" destOrd="0" presId="urn:microsoft.com/office/officeart/2009/3/layout/HorizontalOrganizationChart"/>
    <dgm:cxn modelId="{269813C0-83B6-4EBC-839C-83EA85B47C0A}" type="presParOf" srcId="{B7441B2B-F076-40EA-8D9C-5A1EBB794FD9}" destId="{AD340E46-6453-45CB-9E5D-ACD4EB44ADA4}" srcOrd="5" destOrd="0" presId="urn:microsoft.com/office/officeart/2009/3/layout/HorizontalOrganizationChart"/>
    <dgm:cxn modelId="{6841C663-2336-4E96-82BC-7DCA0D84BA6C}" type="presParOf" srcId="{AD340E46-6453-45CB-9E5D-ACD4EB44ADA4}" destId="{3BEF9B4F-FD60-41D4-84AF-D6663E8CEF88}" srcOrd="0" destOrd="0" presId="urn:microsoft.com/office/officeart/2009/3/layout/HorizontalOrganizationChart"/>
    <dgm:cxn modelId="{5B446C67-B3F9-4E35-A152-2402920E3C72}" type="presParOf" srcId="{3BEF9B4F-FD60-41D4-84AF-D6663E8CEF88}" destId="{624E4335-D1EA-4D55-B404-FB746CFC1E6A}" srcOrd="0" destOrd="0" presId="urn:microsoft.com/office/officeart/2009/3/layout/HorizontalOrganizationChart"/>
    <dgm:cxn modelId="{A8E37134-B6FA-4188-83E3-3406B2B3E88A}" type="presParOf" srcId="{3BEF9B4F-FD60-41D4-84AF-D6663E8CEF88}" destId="{4C304E2C-32D8-471C-9941-0BE1363966B3}" srcOrd="1" destOrd="0" presId="urn:microsoft.com/office/officeart/2009/3/layout/HorizontalOrganizationChart"/>
    <dgm:cxn modelId="{441A9FB4-C176-44B2-9336-CD7A00D9D140}" type="presParOf" srcId="{AD340E46-6453-45CB-9E5D-ACD4EB44ADA4}" destId="{70B95288-6F58-4221-9CA1-B387B8E58C79}" srcOrd="1" destOrd="0" presId="urn:microsoft.com/office/officeart/2009/3/layout/HorizontalOrganizationChart"/>
    <dgm:cxn modelId="{462AAD56-7D89-4C01-BD2D-69EAC2ADA90B}" type="presParOf" srcId="{AD340E46-6453-45CB-9E5D-ACD4EB44ADA4}" destId="{865F1F4E-B72E-46D4-8447-B0A5F698E35E}" srcOrd="2" destOrd="0" presId="urn:microsoft.com/office/officeart/2009/3/layout/HorizontalOrganizationChart"/>
    <dgm:cxn modelId="{F92E0AB8-AE08-4828-A46C-71F792A8310C}" type="presParOf" srcId="{B7441B2B-F076-40EA-8D9C-5A1EBB794FD9}" destId="{9791F28B-04B8-4FB5-A307-7A4AB9C55424}" srcOrd="6" destOrd="0" presId="urn:microsoft.com/office/officeart/2009/3/layout/HorizontalOrganizationChart"/>
    <dgm:cxn modelId="{15546E11-37FF-4362-9157-2E5E1F30B690}" type="presParOf" srcId="{B7441B2B-F076-40EA-8D9C-5A1EBB794FD9}" destId="{1375D3F0-1EB6-4523-B999-9529D9F4EF44}" srcOrd="7" destOrd="0" presId="urn:microsoft.com/office/officeart/2009/3/layout/HorizontalOrganizationChart"/>
    <dgm:cxn modelId="{3B59B4ED-B3ED-40BB-8FE0-8035C54886C3}" type="presParOf" srcId="{1375D3F0-1EB6-4523-B999-9529D9F4EF44}" destId="{F6C8E5C0-5380-4249-88C4-411EAFA30A05}" srcOrd="0" destOrd="0" presId="urn:microsoft.com/office/officeart/2009/3/layout/HorizontalOrganizationChart"/>
    <dgm:cxn modelId="{2F475FD9-0B9E-472C-9568-DDA985A16F16}" type="presParOf" srcId="{F6C8E5C0-5380-4249-88C4-411EAFA30A05}" destId="{7AA6CC90-B8EB-41AF-B878-4F12A0B50753}" srcOrd="0" destOrd="0" presId="urn:microsoft.com/office/officeart/2009/3/layout/HorizontalOrganizationChart"/>
    <dgm:cxn modelId="{63D412F3-AFBB-4688-8464-9B24EDA0A30E}" type="presParOf" srcId="{F6C8E5C0-5380-4249-88C4-411EAFA30A05}" destId="{6E777464-0B76-4ED7-A7B8-B6167339AA45}" srcOrd="1" destOrd="0" presId="urn:microsoft.com/office/officeart/2009/3/layout/HorizontalOrganizationChart"/>
    <dgm:cxn modelId="{3C8F46FF-EE1E-4C0B-9441-C6B0621698B6}" type="presParOf" srcId="{1375D3F0-1EB6-4523-B999-9529D9F4EF44}" destId="{E6B1603E-4B99-4DA7-B760-9A33725A2657}" srcOrd="1" destOrd="0" presId="urn:microsoft.com/office/officeart/2009/3/layout/HorizontalOrganizationChart"/>
    <dgm:cxn modelId="{D5926C34-EC35-441D-BA3F-220445DCBD68}" type="presParOf" srcId="{1375D3F0-1EB6-4523-B999-9529D9F4EF44}" destId="{94354C32-DBC9-4F70-93CB-2E00A3B2F989}" srcOrd="2" destOrd="0" presId="urn:microsoft.com/office/officeart/2009/3/layout/HorizontalOrganizationChart"/>
    <dgm:cxn modelId="{96605518-E5B9-41F1-849F-BD1A2C10A241}" type="presParOf" srcId="{B7441B2B-F076-40EA-8D9C-5A1EBB794FD9}" destId="{C160B62B-0C75-4D57-9FE1-322986298111}" srcOrd="8" destOrd="0" presId="urn:microsoft.com/office/officeart/2009/3/layout/HorizontalOrganizationChart"/>
    <dgm:cxn modelId="{6096E093-06A6-453B-AF23-7923B1A7C9DC}" type="presParOf" srcId="{B7441B2B-F076-40EA-8D9C-5A1EBB794FD9}" destId="{E2A7C6DB-A2D7-4EF8-B735-0790F27A834B}" srcOrd="9" destOrd="0" presId="urn:microsoft.com/office/officeart/2009/3/layout/HorizontalOrganizationChart"/>
    <dgm:cxn modelId="{74BFADBF-97D4-4C14-BA89-16959EAD97B0}" type="presParOf" srcId="{E2A7C6DB-A2D7-4EF8-B735-0790F27A834B}" destId="{3307D2CF-88F8-4137-A381-1A2219617465}" srcOrd="0" destOrd="0" presId="urn:microsoft.com/office/officeart/2009/3/layout/HorizontalOrganizationChart"/>
    <dgm:cxn modelId="{D485D2EB-A4A2-4254-9AF9-DB4FD0E0B8F0}" type="presParOf" srcId="{3307D2CF-88F8-4137-A381-1A2219617465}" destId="{483C7F99-381C-4815-80F2-EA0CB9A6B14E}" srcOrd="0" destOrd="0" presId="urn:microsoft.com/office/officeart/2009/3/layout/HorizontalOrganizationChart"/>
    <dgm:cxn modelId="{694B6DCD-435C-43B5-BB99-AF941D1D2454}" type="presParOf" srcId="{3307D2CF-88F8-4137-A381-1A2219617465}" destId="{6207FB19-12F5-42D7-9FBB-633A657D6185}" srcOrd="1" destOrd="0" presId="urn:microsoft.com/office/officeart/2009/3/layout/HorizontalOrganizationChart"/>
    <dgm:cxn modelId="{EF3430D5-E58B-4F4F-B8D2-0D033C211E8E}" type="presParOf" srcId="{E2A7C6DB-A2D7-4EF8-B735-0790F27A834B}" destId="{42C3D0FB-A33A-469E-A80A-21924F28903A}" srcOrd="1" destOrd="0" presId="urn:microsoft.com/office/officeart/2009/3/layout/HorizontalOrganizationChart"/>
    <dgm:cxn modelId="{234A9138-6307-438B-BAB8-D2A9E9EF256E}" type="presParOf" srcId="{E2A7C6DB-A2D7-4EF8-B735-0790F27A834B}" destId="{59F413EC-D0B8-4862-8853-C04FF2E4261D}" srcOrd="2" destOrd="0" presId="urn:microsoft.com/office/officeart/2009/3/layout/HorizontalOrganizationChart"/>
    <dgm:cxn modelId="{04A5F1C6-B85B-4142-9877-5614C6E53D23}" type="presParOf" srcId="{B7441B2B-F076-40EA-8D9C-5A1EBB794FD9}" destId="{78BD886A-F925-4B38-B6E9-4FE03AC582DD}" srcOrd="10" destOrd="0" presId="urn:microsoft.com/office/officeart/2009/3/layout/HorizontalOrganizationChart"/>
    <dgm:cxn modelId="{87C763B8-ED2C-4544-99E2-EF86C1DBCFEE}" type="presParOf" srcId="{B7441B2B-F076-40EA-8D9C-5A1EBB794FD9}" destId="{D2E80A4D-A837-4F6B-89F4-81EA099E25DC}" srcOrd="11" destOrd="0" presId="urn:microsoft.com/office/officeart/2009/3/layout/HorizontalOrganizationChart"/>
    <dgm:cxn modelId="{F010404E-8FA1-4BF7-AD15-0D4A1B4EA469}" type="presParOf" srcId="{D2E80A4D-A837-4F6B-89F4-81EA099E25DC}" destId="{34AEB88A-DE83-47BF-9164-207ABC2A0FE2}" srcOrd="0" destOrd="0" presId="urn:microsoft.com/office/officeart/2009/3/layout/HorizontalOrganizationChart"/>
    <dgm:cxn modelId="{40FD527C-365D-4758-AECD-D296AF0EBC92}" type="presParOf" srcId="{34AEB88A-DE83-47BF-9164-207ABC2A0FE2}" destId="{F1D74AA3-1B71-4E12-9981-437AF0286EB1}" srcOrd="0" destOrd="0" presId="urn:microsoft.com/office/officeart/2009/3/layout/HorizontalOrganizationChart"/>
    <dgm:cxn modelId="{FC067963-85FE-47CF-B8BD-7AE59923FB7F}" type="presParOf" srcId="{34AEB88A-DE83-47BF-9164-207ABC2A0FE2}" destId="{6CC66347-64F7-4BFF-95B3-F5DBC0917EBD}" srcOrd="1" destOrd="0" presId="urn:microsoft.com/office/officeart/2009/3/layout/HorizontalOrganizationChart"/>
    <dgm:cxn modelId="{8AF51E4E-29AB-4358-B759-D86BA3706E70}" type="presParOf" srcId="{D2E80A4D-A837-4F6B-89F4-81EA099E25DC}" destId="{226E96B3-AA17-44A9-B92A-C9AC28339BC8}" srcOrd="1" destOrd="0" presId="urn:microsoft.com/office/officeart/2009/3/layout/HorizontalOrganizationChart"/>
    <dgm:cxn modelId="{2BACFB3A-49A7-4BA1-90AC-80000A36B37B}" type="presParOf" srcId="{D2E80A4D-A837-4F6B-89F4-81EA099E25DC}" destId="{2674F31B-8125-4358-98B7-0CCFA7FAFFF8}" srcOrd="2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2175E68A-9BC3-4761-B4C6-E1F64DD881C3}" type="presParOf" srcId="{38C5CBE2-9729-4C58-8C0D-8EEB1A4ADF87}" destId="{FD70B373-BDB8-4DA0-80D3-72B558B8483B}" srcOrd="0" destOrd="0" presId="urn:microsoft.com/office/officeart/2009/3/layout/HorizontalOrganizationChart"/>
    <dgm:cxn modelId="{7C5C22E8-6B28-431E-BB83-8B596A8A1728}" type="presParOf" srcId="{38C5CBE2-9729-4C58-8C0D-8EEB1A4ADF87}" destId="{0132897B-E7AE-4941-9793-77102A7F37A3}" srcOrd="1" destOrd="0" presId="urn:microsoft.com/office/officeart/2009/3/layout/HorizontalOrganizationChart"/>
    <dgm:cxn modelId="{60C34A43-A7F6-45CB-AC81-31DC19E3E682}" type="presParOf" srcId="{0132897B-E7AE-4941-9793-77102A7F37A3}" destId="{22038E68-BE58-42D8-B71F-4BB09A310385}" srcOrd="0" destOrd="0" presId="urn:microsoft.com/office/officeart/2009/3/layout/HorizontalOrganizationChart"/>
    <dgm:cxn modelId="{EB270BAD-E160-44CE-A0A3-9142E4F380DF}" type="presParOf" srcId="{22038E68-BE58-42D8-B71F-4BB09A310385}" destId="{8B5E82BE-AD9B-4309-9E0C-31784F0BFA93}" srcOrd="0" destOrd="0" presId="urn:microsoft.com/office/officeart/2009/3/layout/HorizontalOrganizationChart"/>
    <dgm:cxn modelId="{27CD1128-B8AA-4AFA-AE40-CD5CE49D5F37}" type="presParOf" srcId="{22038E68-BE58-42D8-B71F-4BB09A310385}" destId="{48B48658-C2CC-46EA-A2AA-E060F660B5B3}" srcOrd="1" destOrd="0" presId="urn:microsoft.com/office/officeart/2009/3/layout/HorizontalOrganizationChart"/>
    <dgm:cxn modelId="{5E24E36C-90F0-40CC-9494-72F983FBAFAE}" type="presParOf" srcId="{0132897B-E7AE-4941-9793-77102A7F37A3}" destId="{43C951BA-421D-4B7D-AC45-0F392263AEA7}" srcOrd="1" destOrd="0" presId="urn:microsoft.com/office/officeart/2009/3/layout/HorizontalOrganizationChart"/>
    <dgm:cxn modelId="{6C1B40F0-B80C-4716-B4D6-BA0CE3196EEB}" type="presParOf" srcId="{0132897B-E7AE-4941-9793-77102A7F37A3}" destId="{763C76EC-F19E-4AEE-808C-7824D61B1E1E}" srcOrd="2" destOrd="0" presId="urn:microsoft.com/office/officeart/2009/3/layout/HorizontalOrganizationChart"/>
    <dgm:cxn modelId="{4D3A24DF-F02E-41BC-B552-CE83439D9133}" type="presParOf" srcId="{38C5CBE2-9729-4C58-8C0D-8EEB1A4ADF87}" destId="{8F1807ED-9151-47DF-BAAC-297AB6CADAA8}" srcOrd="2" destOrd="0" presId="urn:microsoft.com/office/officeart/2009/3/layout/HorizontalOrganizationChart"/>
    <dgm:cxn modelId="{C43DCE03-8301-4DAC-9946-3EFDB68F8A18}" type="presParOf" srcId="{38C5CBE2-9729-4C58-8C0D-8EEB1A4ADF87}" destId="{433E3C95-1036-464A-A2C8-BD97A2C6C7B5}" srcOrd="3" destOrd="0" presId="urn:microsoft.com/office/officeart/2009/3/layout/HorizontalOrganizationChart"/>
    <dgm:cxn modelId="{E488C674-492C-4DB5-A14D-E3F567FB22D6}" type="presParOf" srcId="{433E3C95-1036-464A-A2C8-BD97A2C6C7B5}" destId="{7BA8F418-CA5B-4171-9E94-99C670E2EE52}" srcOrd="0" destOrd="0" presId="urn:microsoft.com/office/officeart/2009/3/layout/HorizontalOrganizationChart"/>
    <dgm:cxn modelId="{03AB561E-DE23-42CC-B248-F8B22399D30E}" type="presParOf" srcId="{7BA8F418-CA5B-4171-9E94-99C670E2EE52}" destId="{00FCDCF5-167A-40BC-910B-31DD1DB581D9}" srcOrd="0" destOrd="0" presId="urn:microsoft.com/office/officeart/2009/3/layout/HorizontalOrganizationChart"/>
    <dgm:cxn modelId="{CC29635E-154F-481C-8C3F-9A368895FADE}" type="presParOf" srcId="{7BA8F418-CA5B-4171-9E94-99C670E2EE52}" destId="{17CB58CF-65AD-436A-A459-06E848D46A38}" srcOrd="1" destOrd="0" presId="urn:microsoft.com/office/officeart/2009/3/layout/HorizontalOrganizationChart"/>
    <dgm:cxn modelId="{C389D3CF-E2AF-4336-9351-5F6888ABBBA1}" type="presParOf" srcId="{433E3C95-1036-464A-A2C8-BD97A2C6C7B5}" destId="{38EEFCF9-3CC8-4BA4-824C-9751D1EA6FC1}" srcOrd="1" destOrd="0" presId="urn:microsoft.com/office/officeart/2009/3/layout/HorizontalOrganizationChart"/>
    <dgm:cxn modelId="{249285CD-CFE5-4813-B23C-B0BC7F4452DC}" type="presParOf" srcId="{433E3C95-1036-464A-A2C8-BD97A2C6C7B5}" destId="{3996746E-02D9-4690-AAC3-2419A5C95ACD}" srcOrd="2" destOrd="0" presId="urn:microsoft.com/office/officeart/2009/3/layout/HorizontalOrganizationChart"/>
    <dgm:cxn modelId="{57066AB5-2C53-4990-BF94-DC315EAD1950}" type="presParOf" srcId="{38C5CBE2-9729-4C58-8C0D-8EEB1A4ADF87}" destId="{F0BC89C1-B189-4509-9AAF-DC74B99C88FC}" srcOrd="4" destOrd="0" presId="urn:microsoft.com/office/officeart/2009/3/layout/HorizontalOrganizationChart"/>
    <dgm:cxn modelId="{75B6E2AE-C488-41F9-ACE8-834A7C3E3F6D}" type="presParOf" srcId="{38C5CBE2-9729-4C58-8C0D-8EEB1A4ADF87}" destId="{045915D5-8F8B-4617-BD89-A99434E9D296}" srcOrd="5" destOrd="0" presId="urn:microsoft.com/office/officeart/2009/3/layout/HorizontalOrganizationChart"/>
    <dgm:cxn modelId="{B47EA511-7D6A-4F3A-AB31-AD1AA6C098BF}" type="presParOf" srcId="{045915D5-8F8B-4617-BD89-A99434E9D296}" destId="{05726A1D-548C-47A3-AC40-FB049EBF3485}" srcOrd="0" destOrd="0" presId="urn:microsoft.com/office/officeart/2009/3/layout/HorizontalOrganizationChart"/>
    <dgm:cxn modelId="{640DCD3A-1A6A-472C-A308-0A66AFAB86E6}" type="presParOf" srcId="{05726A1D-548C-47A3-AC40-FB049EBF3485}" destId="{75E0B069-91E9-422E-9A88-CBF9E96125F3}" srcOrd="0" destOrd="0" presId="urn:microsoft.com/office/officeart/2009/3/layout/HorizontalOrganizationChart"/>
    <dgm:cxn modelId="{C8865961-21EF-4373-A689-B7BFEFBA4285}" type="presParOf" srcId="{05726A1D-548C-47A3-AC40-FB049EBF3485}" destId="{4050640D-987D-4390-9069-6AA5171CF5C6}" srcOrd="1" destOrd="0" presId="urn:microsoft.com/office/officeart/2009/3/layout/HorizontalOrganizationChart"/>
    <dgm:cxn modelId="{7CE0F38C-30B4-4401-9FDD-7EE571934111}" type="presParOf" srcId="{045915D5-8F8B-4617-BD89-A99434E9D296}" destId="{56521AB6-64DA-4270-BB4D-A14B4F0E7F72}" srcOrd="1" destOrd="0" presId="urn:microsoft.com/office/officeart/2009/3/layout/HorizontalOrganizationChart"/>
    <dgm:cxn modelId="{EAAEF7B9-40BA-439E-ABA5-1798E46F4943}" type="presParOf" srcId="{045915D5-8F8B-4617-BD89-A99434E9D296}" destId="{8E4FB9B5-9CD9-48EE-93A0-77622C966CF7}" srcOrd="2" destOrd="0" presId="urn:microsoft.com/office/officeart/2009/3/layout/HorizontalOrganizationChart"/>
    <dgm:cxn modelId="{B5A20911-AEF2-41AF-9945-23B43A6673EA}" type="presParOf" srcId="{38C5CBE2-9729-4C58-8C0D-8EEB1A4ADF87}" destId="{328814BE-0B14-493F-A5F8-9D635D0766EC}" srcOrd="6" destOrd="0" presId="urn:microsoft.com/office/officeart/2009/3/layout/HorizontalOrganizationChart"/>
    <dgm:cxn modelId="{D0A30A5F-02EF-42E9-A1F9-27727F48AB04}" type="presParOf" srcId="{38C5CBE2-9729-4C58-8C0D-8EEB1A4ADF87}" destId="{1964E147-0C55-432C-8BC5-23EF757BDE43}" srcOrd="7" destOrd="0" presId="urn:microsoft.com/office/officeart/2009/3/layout/HorizontalOrganizationChart"/>
    <dgm:cxn modelId="{C55B8B74-5CD3-4FDE-8E56-94B30B35C2B8}" type="presParOf" srcId="{1964E147-0C55-432C-8BC5-23EF757BDE43}" destId="{E3E74293-AF56-40B8-8AF8-E53F644D2D09}" srcOrd="0" destOrd="0" presId="urn:microsoft.com/office/officeart/2009/3/layout/HorizontalOrganizationChart"/>
    <dgm:cxn modelId="{ED4CBC1B-D641-4FF9-BD42-BFBD05E73F37}" type="presParOf" srcId="{E3E74293-AF56-40B8-8AF8-E53F644D2D09}" destId="{418FBFA6-515B-40D4-B0AC-8CCF8E991496}" srcOrd="0" destOrd="0" presId="urn:microsoft.com/office/officeart/2009/3/layout/HorizontalOrganizationChart"/>
    <dgm:cxn modelId="{6AFB7964-82E7-4439-A4F6-969D7586E39E}" type="presParOf" srcId="{E3E74293-AF56-40B8-8AF8-E53F644D2D09}" destId="{3E776BE4-CE2B-4359-B83C-890FADFF60D5}" srcOrd="1" destOrd="0" presId="urn:microsoft.com/office/officeart/2009/3/layout/HorizontalOrganizationChart"/>
    <dgm:cxn modelId="{1ED93270-F234-4540-B0DC-1698D9622325}" type="presParOf" srcId="{1964E147-0C55-432C-8BC5-23EF757BDE43}" destId="{40878851-13EC-4A70-A4C6-7063E3CDE415}" srcOrd="1" destOrd="0" presId="urn:microsoft.com/office/officeart/2009/3/layout/HorizontalOrganizationChart"/>
    <dgm:cxn modelId="{DC548918-3DD0-474F-B014-1D1735DBABD0}" type="presParOf" srcId="{1964E147-0C55-432C-8BC5-23EF757BDE43}" destId="{2295DBC2-A937-4214-AACF-7427BCBA9584}" srcOrd="2" destOrd="0" presId="urn:microsoft.com/office/officeart/2009/3/layout/HorizontalOrganizationChart"/>
    <dgm:cxn modelId="{ECF24A54-B52F-4283-A846-332651987E81}" type="presParOf" srcId="{38C5CBE2-9729-4C58-8C0D-8EEB1A4ADF87}" destId="{B15D95EE-534E-49AC-B3CE-F677F9D8F50D}" srcOrd="8" destOrd="0" presId="urn:microsoft.com/office/officeart/2009/3/layout/HorizontalOrganizationChart"/>
    <dgm:cxn modelId="{BDD588A0-6086-4C6C-9FA3-CE899FE8993A}" type="presParOf" srcId="{38C5CBE2-9729-4C58-8C0D-8EEB1A4ADF87}" destId="{A0795E2F-1B24-4AAF-B2E6-7FCA59C56FB1}" srcOrd="9" destOrd="0" presId="urn:microsoft.com/office/officeart/2009/3/layout/HorizontalOrganizationChart"/>
    <dgm:cxn modelId="{121EBD72-275E-4EB0-8E0B-97A9364F3A5F}" type="presParOf" srcId="{A0795E2F-1B24-4AAF-B2E6-7FCA59C56FB1}" destId="{76689EF6-13CD-49C4-9A34-BEEA1DCF8C94}" srcOrd="0" destOrd="0" presId="urn:microsoft.com/office/officeart/2009/3/layout/HorizontalOrganizationChart"/>
    <dgm:cxn modelId="{6A280F89-DAE2-4E7A-A99F-EC0CDF94B824}" type="presParOf" srcId="{76689EF6-13CD-49C4-9A34-BEEA1DCF8C94}" destId="{B0F01F3F-2D96-43C1-943C-A4238F986E69}" srcOrd="0" destOrd="0" presId="urn:microsoft.com/office/officeart/2009/3/layout/HorizontalOrganizationChart"/>
    <dgm:cxn modelId="{D75C7CE6-42A2-42B6-8BF0-949A0DE06EAC}" type="presParOf" srcId="{76689EF6-13CD-49C4-9A34-BEEA1DCF8C94}" destId="{91B9F0E6-A61E-473D-A1CF-1D3EEE7CD1E6}" srcOrd="1" destOrd="0" presId="urn:microsoft.com/office/officeart/2009/3/layout/HorizontalOrganizationChart"/>
    <dgm:cxn modelId="{BDA1C7AD-7A36-4ECF-855F-3DEC0A962374}" type="presParOf" srcId="{A0795E2F-1B24-4AAF-B2E6-7FCA59C56FB1}" destId="{E745E9DF-9C1B-410F-ABD4-676FAE7F09A4}" srcOrd="1" destOrd="0" presId="urn:microsoft.com/office/officeart/2009/3/layout/HorizontalOrganizationChart"/>
    <dgm:cxn modelId="{C1A9C614-5A7F-4A79-9BB9-31B067491F16}" type="presParOf" srcId="{A0795E2F-1B24-4AAF-B2E6-7FCA59C56FB1}" destId="{6F5AE859-4674-41FE-B3A7-D2099555D1F1}" srcOrd="2" destOrd="0" presId="urn:microsoft.com/office/officeart/2009/3/layout/HorizontalOrganizationChart"/>
    <dgm:cxn modelId="{06E5A90A-3334-460F-A9F0-8712C888F8FE}" type="presParOf" srcId="{38C5CBE2-9729-4C58-8C0D-8EEB1A4ADF87}" destId="{24E12696-C949-4836-8F09-3A71CB60408C}" srcOrd="10" destOrd="0" presId="urn:microsoft.com/office/officeart/2009/3/layout/HorizontalOrganizationChart"/>
    <dgm:cxn modelId="{7F617E6C-2F25-45D2-9098-FFC3FA000AB8}" type="presParOf" srcId="{38C5CBE2-9729-4C58-8C0D-8EEB1A4ADF87}" destId="{F82DC745-E6D4-4D3B-A6E4-2E06FD05BDEF}" srcOrd="11" destOrd="0" presId="urn:microsoft.com/office/officeart/2009/3/layout/HorizontalOrganizationChart"/>
    <dgm:cxn modelId="{04F00695-CF06-41F2-A468-7F9CF91D758F}" type="presParOf" srcId="{F82DC745-E6D4-4D3B-A6E4-2E06FD05BDEF}" destId="{840686B8-E265-441E-86E3-5E934BE46562}" srcOrd="0" destOrd="0" presId="urn:microsoft.com/office/officeart/2009/3/layout/HorizontalOrganizationChart"/>
    <dgm:cxn modelId="{22280652-7DBC-40D3-8954-ADE4DF7F2ADC}" type="presParOf" srcId="{840686B8-E265-441E-86E3-5E934BE46562}" destId="{406E30C0-E685-4EA7-B365-7047E7E86E10}" srcOrd="0" destOrd="0" presId="urn:microsoft.com/office/officeart/2009/3/layout/HorizontalOrganizationChart"/>
    <dgm:cxn modelId="{62684FE2-A816-4D4E-B484-4A08C2448AA8}" type="presParOf" srcId="{840686B8-E265-441E-86E3-5E934BE46562}" destId="{0723FDCA-681E-414B-96B7-ECB32F51EFE9}" srcOrd="1" destOrd="0" presId="urn:microsoft.com/office/officeart/2009/3/layout/HorizontalOrganizationChart"/>
    <dgm:cxn modelId="{CB72B918-DC3F-4A98-AC23-34E9B8D0E96D}" type="presParOf" srcId="{F82DC745-E6D4-4D3B-A6E4-2E06FD05BDEF}" destId="{B5FF620D-14EA-45AC-B081-9473052C6046}" srcOrd="1" destOrd="0" presId="urn:microsoft.com/office/officeart/2009/3/layout/HorizontalOrganizationChart"/>
    <dgm:cxn modelId="{F8DEB3B5-22C7-44C3-9FD7-9377B69B26C7}" type="presParOf" srcId="{F82DC745-E6D4-4D3B-A6E4-2E06FD05BDEF}" destId="{6FF4E59D-B126-4C97-8ABA-B21D6F10ABC1}" srcOrd="2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F0FA62A4-7156-47AE-A596-CEBBFE3273CC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09FFCAD-C13B-41ED-AFA9-13609A85F2F9}" type="par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ABD1C663-3676-403D-B7E8-FDBA0C5693ED}" type="sibTrans" cxnId="{C3936899-69F3-4F49-BA7F-1892864EEA28}">
      <dgm:prSet/>
      <dgm:spPr/>
      <dgm:t>
        <a:bodyPr/>
        <a:lstStyle/>
        <a:p>
          <a:pPr latinLnBrk="1"/>
          <a:endParaRPr lang="ko-KR" altLang="en-US"/>
        </a:p>
      </dgm:t>
    </dgm:pt>
    <dgm:pt modelId="{B84E80B9-AA3B-43D8-BEB2-78F5FECC25D7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468703EE-392B-4E9B-A95D-103F13E2CCB7}" type="par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550AF203-9B33-4FC2-AC26-DCD4511CE3C0}" type="sibTrans" cxnId="{3E883083-0E56-481E-9A3F-66AE7B16B194}">
      <dgm:prSet/>
      <dgm:spPr/>
      <dgm:t>
        <a:bodyPr/>
        <a:lstStyle/>
        <a:p>
          <a:pPr latinLnBrk="1"/>
          <a:endParaRPr lang="ko-KR" altLang="en-US"/>
        </a:p>
      </dgm:t>
    </dgm:pt>
    <dgm:pt modelId="{84597605-C35A-4FAE-844B-F20616B7B91F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43C5806B-E21E-4AE0-86B1-6445F66B4067}" type="par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F9DA5C49-46DF-4E30-A9E8-71FA653D8403}" type="sibTrans" cxnId="{266B1FDF-ECE9-4E75-B71A-78EF8E1A8722}">
      <dgm:prSet/>
      <dgm:spPr/>
      <dgm:t>
        <a:bodyPr/>
        <a:lstStyle/>
        <a:p>
          <a:pPr latinLnBrk="1"/>
          <a:endParaRPr lang="ko-KR" altLang="en-US"/>
        </a:p>
      </dgm:t>
    </dgm:pt>
    <dgm:pt modelId="{EE7A584B-5BAA-4D45-90B5-5825AE627766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1435344-8CB4-4F3B-9DFB-E369EE657AE7}" type="par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C5C8A61B-B6E8-4BBB-906C-68577DD0EE13}" type="sibTrans" cxnId="{329D50DC-4CB1-4DE9-A7EF-FAEF2164A762}">
      <dgm:prSet/>
      <dgm:spPr/>
      <dgm:t>
        <a:bodyPr/>
        <a:lstStyle/>
        <a:p>
          <a:pPr latinLnBrk="1"/>
          <a:endParaRPr lang="ko-KR" altLang="en-US"/>
        </a:p>
      </dgm:t>
    </dgm:pt>
    <dgm:pt modelId="{062FDE92-902E-49B9-8AB7-DE0EEBCC257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AFB5CC34-DACD-43E9-905E-4311795F004F}" type="par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853333D-1F74-4F41-A030-C260A91CCF23}" type="sibTrans" cxnId="{3B633095-9E99-4970-9EF8-2815CDD80512}">
      <dgm:prSet/>
      <dgm:spPr/>
      <dgm:t>
        <a:bodyPr/>
        <a:lstStyle/>
        <a:p>
          <a:pPr latinLnBrk="1"/>
          <a:endParaRPr lang="ko-KR" altLang="en-US"/>
        </a:p>
      </dgm:t>
    </dgm:pt>
    <dgm:pt modelId="{4F6F24F1-4426-4E3A-875E-9C9422A4F02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099C8148-589A-4687-B3C0-44DF2628BE77}" type="par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D0670279-0BFB-4364-8906-D9DC1B28359A}" type="sibTrans" cxnId="{33CE6F99-3B77-4086-803B-FBE92A6501A6}">
      <dgm:prSet/>
      <dgm:spPr/>
      <dgm:t>
        <a:bodyPr/>
        <a:lstStyle/>
        <a:p>
          <a:pPr latinLnBrk="1"/>
          <a:endParaRPr lang="ko-KR" altLang="en-US"/>
        </a:p>
      </dgm:t>
    </dgm:pt>
    <dgm:pt modelId="{19F6D289-7BE9-4BCB-8651-6DE8DF60D875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DA6E0459-CB1A-40F1-B1A9-06ABCBB0FE64}" type="par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87985F48-9019-4058-AAEC-B86BA4B4B325}" type="sibTrans" cxnId="{C222ADEC-1CF5-4E9A-9857-D5E0B1700AFB}">
      <dgm:prSet/>
      <dgm:spPr/>
      <dgm:t>
        <a:bodyPr/>
        <a:lstStyle/>
        <a:p>
          <a:pPr latinLnBrk="1"/>
          <a:endParaRPr lang="ko-KR" altLang="en-US"/>
        </a:p>
      </dgm:t>
    </dgm:pt>
    <dgm:pt modelId="{958BA808-3F46-4EDE-BB6C-D7F928403FC4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5E40B91E-BD5A-495E-BC70-202BF0731E42}" type="par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A5860B6E-FBD4-4042-B3A1-DAA9733CB913}" type="sibTrans" cxnId="{545EC8D9-F94C-4B4A-886B-FAB37D57DA36}">
      <dgm:prSet/>
      <dgm:spPr/>
      <dgm:t>
        <a:bodyPr/>
        <a:lstStyle/>
        <a:p>
          <a:pPr latinLnBrk="1"/>
          <a:endParaRPr lang="ko-KR" altLang="en-US"/>
        </a:p>
      </dgm:t>
    </dgm:pt>
    <dgm:pt modelId="{5225A9D1-8892-422B-97D9-B2C02EC6C364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14B92373-B13B-4DAF-97FC-795912EC28D2}" type="par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3CD43B9A-7F80-4B00-9FAB-4C6905A0CB2B}" type="sibTrans" cxnId="{33EC91A8-20CB-417A-A8EF-FE3BA59F5283}">
      <dgm:prSet/>
      <dgm:spPr/>
      <dgm:t>
        <a:bodyPr/>
        <a:lstStyle/>
        <a:p>
          <a:pPr latinLnBrk="1"/>
          <a:endParaRPr lang="ko-KR" altLang="en-US"/>
        </a:p>
      </dgm:t>
    </dgm:pt>
    <dgm:pt modelId="{D07CD218-A3CB-4475-9932-407D6C8D9862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2A98EB3-7E94-4A5B-BDC1-DAD55BA2A040}" type="par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047D8D15-CE72-432A-9B46-EDAE63B7E988}" type="sibTrans" cxnId="{4220D275-817F-4CE5-A184-338099829B06}">
      <dgm:prSet/>
      <dgm:spPr/>
      <dgm:t>
        <a:bodyPr/>
        <a:lstStyle/>
        <a:p>
          <a:pPr latinLnBrk="1"/>
          <a:endParaRPr lang="ko-KR" altLang="en-US"/>
        </a:p>
      </dgm:t>
    </dgm:pt>
    <dgm:pt modelId="{5B81ED52-2F0F-4A3E-9838-227B75ABC6D7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EC115895-7541-4766-937A-CD0BB6B6C7C0}" type="par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A0649EF5-29CE-4023-8E51-F5BE5AF1240C}" type="sibTrans" cxnId="{671E2109-5289-4D2E-B5B0-F6E1E0ABC6FB}">
      <dgm:prSet/>
      <dgm:spPr/>
      <dgm:t>
        <a:bodyPr/>
        <a:lstStyle/>
        <a:p>
          <a:pPr latinLnBrk="1"/>
          <a:endParaRPr lang="ko-KR" altLang="en-US"/>
        </a:p>
      </dgm:t>
    </dgm:pt>
    <dgm:pt modelId="{5918E4FB-F413-4569-A939-5B906CED85A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463C8D96-6711-4F6C-B08E-DF802A940AE3}" type="par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008A685C-1A5E-4453-B70D-CB0E3B7A2536}" type="sibTrans" cxnId="{A8D82460-6DB3-4780-833D-02E9C40B21A8}">
      <dgm:prSet/>
      <dgm:spPr/>
      <dgm:t>
        <a:bodyPr/>
        <a:lstStyle/>
        <a:p>
          <a:pPr latinLnBrk="1"/>
          <a:endParaRPr lang="ko-KR" altLang="en-US"/>
        </a:p>
      </dgm:t>
    </dgm:pt>
    <dgm:pt modelId="{9A919995-31A2-4675-9FC9-085CAEFEEBCA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C49DD98-B033-4A26-8426-882AD20E6CED}" type="par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182DB9B0-2A14-4348-BAFA-3A060F045737}" type="sibTrans" cxnId="{254EE725-5F79-43AD-AB4A-C9025F5723B4}">
      <dgm:prSet/>
      <dgm:spPr/>
      <dgm:t>
        <a:bodyPr/>
        <a:lstStyle/>
        <a:p>
          <a:pPr latinLnBrk="1"/>
          <a:endParaRPr lang="ko-KR" altLang="en-US"/>
        </a:p>
      </dgm:t>
    </dgm:pt>
    <dgm:pt modelId="{F3C85FBD-F718-49B7-A233-D0D361BFF6C0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20FEBBA5-3F32-4307-85F9-420F1B15DBE4}" type="par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6DD3FF64-54E1-45D8-A9A4-5EF3B06E8AEA}" type="sibTrans" cxnId="{7077F65C-B15C-464A-B2BA-6652BF9582A9}">
      <dgm:prSet/>
      <dgm:spPr/>
      <dgm:t>
        <a:bodyPr/>
        <a:lstStyle/>
        <a:p>
          <a:pPr latinLnBrk="1"/>
          <a:endParaRPr lang="ko-KR" altLang="en-US"/>
        </a:p>
      </dgm:t>
    </dgm:pt>
    <dgm:pt modelId="{3ABF3FF4-F940-471E-A1D8-77F1D8BA2E39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91FBB5B9-DA5F-4A06-9CDF-1C8AAA1A8C6B}" type="par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7B18D91C-1243-445E-988F-9FC552E5DF3A}" type="sibTrans" cxnId="{8C7FFED2-D7B6-4B22-8E32-86CFB52FB7C8}">
      <dgm:prSet/>
      <dgm:spPr/>
      <dgm:t>
        <a:bodyPr/>
        <a:lstStyle/>
        <a:p>
          <a:pPr latinLnBrk="1"/>
          <a:endParaRPr lang="ko-KR" altLang="en-US"/>
        </a:p>
      </dgm:t>
    </dgm:pt>
    <dgm:pt modelId="{D06ACB8E-4C9D-4493-9B80-2FB93D41ECA5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0289D4E4-BD22-486A-B476-7B84DCB3FCFD}" type="par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B5179599-0BB2-41D4-9EA4-C033E76D934E}" type="sibTrans" cxnId="{791333F2-8671-48DA-AAE8-0CA0C6E31131}">
      <dgm:prSet/>
      <dgm:spPr/>
      <dgm:t>
        <a:bodyPr/>
        <a:lstStyle/>
        <a:p>
          <a:pPr latinLnBrk="1"/>
          <a:endParaRPr lang="ko-KR" altLang="en-US"/>
        </a:p>
      </dgm:t>
    </dgm:pt>
    <dgm:pt modelId="{F627D373-DB73-4886-97AE-BF33CA13443C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6AD75FF-2E5F-4CDA-8FC7-4F003754D161}" type="par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9616DFE2-D368-40B6-96A4-BB7BB1070244}" type="sibTrans" cxnId="{59B23686-73D8-439A-AF91-0C8B48D26B92}">
      <dgm:prSet/>
      <dgm:spPr/>
      <dgm:t>
        <a:bodyPr/>
        <a:lstStyle/>
        <a:p>
          <a:pPr latinLnBrk="1"/>
          <a:endParaRPr lang="ko-KR" altLang="en-US"/>
        </a:p>
      </dgm:t>
    </dgm:pt>
    <dgm:pt modelId="{ED9540EA-DF5C-479D-B5F7-67321D2D83C5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946D7A1-872C-46EA-A41C-F339CD77A3E9}" type="par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D8E56FC9-3C6A-4490-90C6-F639A417522D}" type="sibTrans" cxnId="{CEA57C4E-2E3E-4D1F-8465-75B8A8C9A84D}">
      <dgm:prSet/>
      <dgm:spPr/>
      <dgm:t>
        <a:bodyPr/>
        <a:lstStyle/>
        <a:p>
          <a:pPr latinLnBrk="1"/>
          <a:endParaRPr lang="ko-KR" altLang="en-US"/>
        </a:p>
      </dgm:t>
    </dgm:pt>
    <dgm:pt modelId="{2DF5EFEE-CED8-4036-8DD3-7D2D9F10A058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33615E34-A8D6-419F-9BB5-C126E3982E92}" type="par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911345F7-693F-437C-ABF1-862FB0B4D7F7}" type="sibTrans" cxnId="{D032DCB8-DD60-414E-B31C-CCF0BD5F8FF4}">
      <dgm:prSet/>
      <dgm:spPr/>
      <dgm:t>
        <a:bodyPr/>
        <a:lstStyle/>
        <a:p>
          <a:pPr latinLnBrk="1"/>
          <a:endParaRPr lang="ko-KR" altLang="en-US"/>
        </a:p>
      </dgm:t>
    </dgm:pt>
    <dgm:pt modelId="{14032A7F-362B-4B18-A0C2-1A9418CAD288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871DE67C-ED30-42EE-B49F-9D8755D4512F}" type="par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44BBF2FC-266A-4B55-8B11-E1FB55410B3D}" type="sibTrans" cxnId="{934C7227-08B6-4C9D-81E1-002971942FB4}">
      <dgm:prSet/>
      <dgm:spPr/>
      <dgm:t>
        <a:bodyPr/>
        <a:lstStyle/>
        <a:p>
          <a:pPr latinLnBrk="1"/>
          <a:endParaRPr lang="ko-KR" altLang="en-US"/>
        </a:p>
      </dgm:t>
    </dgm:pt>
    <dgm:pt modelId="{1E826B02-6CDE-44FD-A276-900FF41ACF05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36137B49-840E-45FF-B93B-1993FB1A7C26}" type="par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726C3262-56B9-4EF9-89D8-F96DE023A72B}" type="sibTrans" cxnId="{C44F8944-60CB-4C9E-8689-93325E11B139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1CC4816C-6A4F-4A98-B523-09D3343D97C4}" type="pres">
      <dgm:prSet presAssocID="{009FFCAD-C13B-41ED-AFA9-13609A85F2F9}" presName="Name64" presStyleLbl="parChTrans1D3" presStyleIdx="0" presStyleCnt="21"/>
      <dgm:spPr/>
    </dgm:pt>
    <dgm:pt modelId="{CD3814E1-C125-49D3-996C-6FF950A68F23}" type="pres">
      <dgm:prSet presAssocID="{F0FA62A4-7156-47AE-A596-CEBBFE3273CC}" presName="hierRoot2" presStyleCnt="0">
        <dgm:presLayoutVars>
          <dgm:hierBranch val="init"/>
        </dgm:presLayoutVars>
      </dgm:prSet>
      <dgm:spPr/>
    </dgm:pt>
    <dgm:pt modelId="{17A23C29-065F-4F40-A09E-44CCB2F09A3C}" type="pres">
      <dgm:prSet presAssocID="{F0FA62A4-7156-47AE-A596-CEBBFE3273CC}" presName="rootComposite" presStyleCnt="0"/>
      <dgm:spPr/>
    </dgm:pt>
    <dgm:pt modelId="{D8CF0F18-1B9F-4E50-B35E-57914A71BD70}" type="pres">
      <dgm:prSet presAssocID="{F0FA62A4-7156-47AE-A596-CEBBFE3273CC}" presName="rootText" presStyleLbl="node3" presStyleIdx="0" presStyleCnt="21">
        <dgm:presLayoutVars>
          <dgm:chPref val="3"/>
        </dgm:presLayoutVars>
      </dgm:prSet>
      <dgm:spPr/>
    </dgm:pt>
    <dgm:pt modelId="{1566DA11-B54F-4795-B044-74F43AC6BF94}" type="pres">
      <dgm:prSet presAssocID="{F0FA62A4-7156-47AE-A596-CEBBFE3273CC}" presName="rootConnector" presStyleLbl="node3" presStyleIdx="0" presStyleCnt="21"/>
      <dgm:spPr/>
    </dgm:pt>
    <dgm:pt modelId="{4870EC80-66E9-43CF-A5A2-47C5845AC5DB}" type="pres">
      <dgm:prSet presAssocID="{F0FA62A4-7156-47AE-A596-CEBBFE3273CC}" presName="hierChild4" presStyleCnt="0"/>
      <dgm:spPr/>
    </dgm:pt>
    <dgm:pt modelId="{711417EE-B15E-4B9A-8B64-701ACDBB1E95}" type="pres">
      <dgm:prSet presAssocID="{F0FA62A4-7156-47AE-A596-CEBBFE3273CC}" presName="hierChild5" presStyleCnt="0"/>
      <dgm:spPr/>
    </dgm:pt>
    <dgm:pt modelId="{56385D3D-18B3-40DC-A315-A65053413FE4}" type="pres">
      <dgm:prSet presAssocID="{468703EE-392B-4E9B-A95D-103F13E2CCB7}" presName="Name64" presStyleLbl="parChTrans1D3" presStyleIdx="1" presStyleCnt="21"/>
      <dgm:spPr/>
    </dgm:pt>
    <dgm:pt modelId="{3EA559CE-1306-4AFA-A0B3-A82901A88517}" type="pres">
      <dgm:prSet presAssocID="{B84E80B9-AA3B-43D8-BEB2-78F5FECC25D7}" presName="hierRoot2" presStyleCnt="0">
        <dgm:presLayoutVars>
          <dgm:hierBranch val="init"/>
        </dgm:presLayoutVars>
      </dgm:prSet>
      <dgm:spPr/>
    </dgm:pt>
    <dgm:pt modelId="{E412329B-2E41-48D9-BFFB-203A6190310C}" type="pres">
      <dgm:prSet presAssocID="{B84E80B9-AA3B-43D8-BEB2-78F5FECC25D7}" presName="rootComposite" presStyleCnt="0"/>
      <dgm:spPr/>
    </dgm:pt>
    <dgm:pt modelId="{6296245C-8FAF-42D0-87F8-89A3EA99C512}" type="pres">
      <dgm:prSet presAssocID="{B84E80B9-AA3B-43D8-BEB2-78F5FECC25D7}" presName="rootText" presStyleLbl="node3" presStyleIdx="1" presStyleCnt="21">
        <dgm:presLayoutVars>
          <dgm:chPref val="3"/>
        </dgm:presLayoutVars>
      </dgm:prSet>
      <dgm:spPr/>
    </dgm:pt>
    <dgm:pt modelId="{7A718254-5035-40F9-8B1E-277C4CD45784}" type="pres">
      <dgm:prSet presAssocID="{B84E80B9-AA3B-43D8-BEB2-78F5FECC25D7}" presName="rootConnector" presStyleLbl="node3" presStyleIdx="1" presStyleCnt="21"/>
      <dgm:spPr/>
    </dgm:pt>
    <dgm:pt modelId="{057FAC11-4436-41A8-A816-B176FC097EE1}" type="pres">
      <dgm:prSet presAssocID="{B84E80B9-AA3B-43D8-BEB2-78F5FECC25D7}" presName="hierChild4" presStyleCnt="0"/>
      <dgm:spPr/>
    </dgm:pt>
    <dgm:pt modelId="{4DFF94EB-206F-4C0D-AAC6-1FE3F84C1759}" type="pres">
      <dgm:prSet presAssocID="{B84E80B9-AA3B-43D8-BEB2-78F5FECC25D7}" presName="hierChild5" presStyleCnt="0"/>
      <dgm:spPr/>
    </dgm:pt>
    <dgm:pt modelId="{93C9AE32-7388-4E4A-BAF8-6D9E4B0228CE}" type="pres">
      <dgm:prSet presAssocID="{43C5806B-E21E-4AE0-86B1-6445F66B4067}" presName="Name64" presStyleLbl="parChTrans1D3" presStyleIdx="2" presStyleCnt="21"/>
      <dgm:spPr/>
    </dgm:pt>
    <dgm:pt modelId="{620B17A7-2891-450B-BBE5-02715E52A64A}" type="pres">
      <dgm:prSet presAssocID="{84597605-C35A-4FAE-844B-F20616B7B91F}" presName="hierRoot2" presStyleCnt="0">
        <dgm:presLayoutVars>
          <dgm:hierBranch val="init"/>
        </dgm:presLayoutVars>
      </dgm:prSet>
      <dgm:spPr/>
    </dgm:pt>
    <dgm:pt modelId="{A9332F40-2365-43A9-93E2-20E75A3E98C3}" type="pres">
      <dgm:prSet presAssocID="{84597605-C35A-4FAE-844B-F20616B7B91F}" presName="rootComposite" presStyleCnt="0"/>
      <dgm:spPr/>
    </dgm:pt>
    <dgm:pt modelId="{680A66CB-1DBD-49D5-AEBF-88A1736AD719}" type="pres">
      <dgm:prSet presAssocID="{84597605-C35A-4FAE-844B-F20616B7B91F}" presName="rootText" presStyleLbl="node3" presStyleIdx="2" presStyleCnt="21">
        <dgm:presLayoutVars>
          <dgm:chPref val="3"/>
        </dgm:presLayoutVars>
      </dgm:prSet>
      <dgm:spPr/>
    </dgm:pt>
    <dgm:pt modelId="{18D4612D-EE0D-4F91-AC5F-5B06D0D17D0E}" type="pres">
      <dgm:prSet presAssocID="{84597605-C35A-4FAE-844B-F20616B7B91F}" presName="rootConnector" presStyleLbl="node3" presStyleIdx="2" presStyleCnt="21"/>
      <dgm:spPr/>
    </dgm:pt>
    <dgm:pt modelId="{64C1DD62-1548-4BE9-9627-2F2A016A74DB}" type="pres">
      <dgm:prSet presAssocID="{84597605-C35A-4FAE-844B-F20616B7B91F}" presName="hierChild4" presStyleCnt="0"/>
      <dgm:spPr/>
    </dgm:pt>
    <dgm:pt modelId="{80B185FF-5970-4913-B78F-183C52B52352}" type="pres">
      <dgm:prSet presAssocID="{84597605-C35A-4FAE-844B-F20616B7B91F}" presName="hierChild5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B922530E-E5EA-4F7D-BCE4-5A8050C0B5A2}" type="pres">
      <dgm:prSet presAssocID="{B1435344-8CB4-4F3B-9DFB-E369EE657AE7}" presName="Name64" presStyleLbl="parChTrans1D3" presStyleIdx="3" presStyleCnt="21"/>
      <dgm:spPr/>
    </dgm:pt>
    <dgm:pt modelId="{F5425E3E-4139-4DD2-B8E6-81EA9FF41D6E}" type="pres">
      <dgm:prSet presAssocID="{EE7A584B-5BAA-4D45-90B5-5825AE627766}" presName="hierRoot2" presStyleCnt="0">
        <dgm:presLayoutVars>
          <dgm:hierBranch val="init"/>
        </dgm:presLayoutVars>
      </dgm:prSet>
      <dgm:spPr/>
    </dgm:pt>
    <dgm:pt modelId="{DB65D3E8-99A3-456D-811C-D8489254078E}" type="pres">
      <dgm:prSet presAssocID="{EE7A584B-5BAA-4D45-90B5-5825AE627766}" presName="rootComposite" presStyleCnt="0"/>
      <dgm:spPr/>
    </dgm:pt>
    <dgm:pt modelId="{A7D9B632-E161-4756-86A8-48872EA0B3A6}" type="pres">
      <dgm:prSet presAssocID="{EE7A584B-5BAA-4D45-90B5-5825AE627766}" presName="rootText" presStyleLbl="node3" presStyleIdx="3" presStyleCnt="21">
        <dgm:presLayoutVars>
          <dgm:chPref val="3"/>
        </dgm:presLayoutVars>
      </dgm:prSet>
      <dgm:spPr/>
    </dgm:pt>
    <dgm:pt modelId="{E2A0C131-6C71-42BB-9823-F642E9C31737}" type="pres">
      <dgm:prSet presAssocID="{EE7A584B-5BAA-4D45-90B5-5825AE627766}" presName="rootConnector" presStyleLbl="node3" presStyleIdx="3" presStyleCnt="21"/>
      <dgm:spPr/>
    </dgm:pt>
    <dgm:pt modelId="{0FE85210-FBE2-4B1C-8B6D-17D5933C9FF2}" type="pres">
      <dgm:prSet presAssocID="{EE7A584B-5BAA-4D45-90B5-5825AE627766}" presName="hierChild4" presStyleCnt="0"/>
      <dgm:spPr/>
    </dgm:pt>
    <dgm:pt modelId="{1CC4C654-FBD9-4F57-8441-CE0036A5212E}" type="pres">
      <dgm:prSet presAssocID="{EE7A584B-5BAA-4D45-90B5-5825AE627766}" presName="hierChild5" presStyleCnt="0"/>
      <dgm:spPr/>
    </dgm:pt>
    <dgm:pt modelId="{0F3722E4-CC57-4137-95C9-9B80882699CB}" type="pres">
      <dgm:prSet presAssocID="{AFB5CC34-DACD-43E9-905E-4311795F004F}" presName="Name64" presStyleLbl="parChTrans1D3" presStyleIdx="4" presStyleCnt="21"/>
      <dgm:spPr/>
    </dgm:pt>
    <dgm:pt modelId="{C5BB6919-63E7-45C9-8BB1-10B8297465DE}" type="pres">
      <dgm:prSet presAssocID="{062FDE92-902E-49B9-8AB7-DE0EEBCC2572}" presName="hierRoot2" presStyleCnt="0">
        <dgm:presLayoutVars>
          <dgm:hierBranch val="init"/>
        </dgm:presLayoutVars>
      </dgm:prSet>
      <dgm:spPr/>
    </dgm:pt>
    <dgm:pt modelId="{D730ADDC-CA4D-4679-8D58-E81C90A7EEFC}" type="pres">
      <dgm:prSet presAssocID="{062FDE92-902E-49B9-8AB7-DE0EEBCC2572}" presName="rootComposite" presStyleCnt="0"/>
      <dgm:spPr/>
    </dgm:pt>
    <dgm:pt modelId="{D9977B9D-9A03-4FC5-BE79-72A12F3D471E}" type="pres">
      <dgm:prSet presAssocID="{062FDE92-902E-49B9-8AB7-DE0EEBCC2572}" presName="rootText" presStyleLbl="node3" presStyleIdx="4" presStyleCnt="21">
        <dgm:presLayoutVars>
          <dgm:chPref val="3"/>
        </dgm:presLayoutVars>
      </dgm:prSet>
      <dgm:spPr/>
    </dgm:pt>
    <dgm:pt modelId="{B8061E59-715D-45A0-951A-AEDF105DA3FA}" type="pres">
      <dgm:prSet presAssocID="{062FDE92-902E-49B9-8AB7-DE0EEBCC2572}" presName="rootConnector" presStyleLbl="node3" presStyleIdx="4" presStyleCnt="21"/>
      <dgm:spPr/>
    </dgm:pt>
    <dgm:pt modelId="{56B7CDFE-FA1D-42F0-B851-517A7584ED79}" type="pres">
      <dgm:prSet presAssocID="{062FDE92-902E-49B9-8AB7-DE0EEBCC2572}" presName="hierChild4" presStyleCnt="0"/>
      <dgm:spPr/>
    </dgm:pt>
    <dgm:pt modelId="{EB26BCD6-D2FF-4B6E-99C1-587704C24723}" type="pres">
      <dgm:prSet presAssocID="{062FDE92-902E-49B9-8AB7-DE0EEBCC2572}" presName="hierChild5" presStyleCnt="0"/>
      <dgm:spPr/>
    </dgm:pt>
    <dgm:pt modelId="{CD2536C0-2761-42F2-B6FD-4B9C788491B9}" type="pres">
      <dgm:prSet presAssocID="{099C8148-589A-4687-B3C0-44DF2628BE77}" presName="Name64" presStyleLbl="parChTrans1D3" presStyleIdx="5" presStyleCnt="21"/>
      <dgm:spPr/>
    </dgm:pt>
    <dgm:pt modelId="{EA34BB34-C789-40A9-9F04-6AAC11ACBEE0}" type="pres">
      <dgm:prSet presAssocID="{4F6F24F1-4426-4E3A-875E-9C9422A4F02B}" presName="hierRoot2" presStyleCnt="0">
        <dgm:presLayoutVars>
          <dgm:hierBranch val="init"/>
        </dgm:presLayoutVars>
      </dgm:prSet>
      <dgm:spPr/>
    </dgm:pt>
    <dgm:pt modelId="{888CB200-E1F8-4444-92BC-0128BDF4ABF3}" type="pres">
      <dgm:prSet presAssocID="{4F6F24F1-4426-4E3A-875E-9C9422A4F02B}" presName="rootComposite" presStyleCnt="0"/>
      <dgm:spPr/>
    </dgm:pt>
    <dgm:pt modelId="{5EA93178-9867-48F1-8B6D-2E3E4BA62BE3}" type="pres">
      <dgm:prSet presAssocID="{4F6F24F1-4426-4E3A-875E-9C9422A4F02B}" presName="rootText" presStyleLbl="node3" presStyleIdx="5" presStyleCnt="21">
        <dgm:presLayoutVars>
          <dgm:chPref val="3"/>
        </dgm:presLayoutVars>
      </dgm:prSet>
      <dgm:spPr/>
    </dgm:pt>
    <dgm:pt modelId="{3FA26A42-6C42-4C19-BAA3-EC213F04840E}" type="pres">
      <dgm:prSet presAssocID="{4F6F24F1-4426-4E3A-875E-9C9422A4F02B}" presName="rootConnector" presStyleLbl="node3" presStyleIdx="5" presStyleCnt="21"/>
      <dgm:spPr/>
    </dgm:pt>
    <dgm:pt modelId="{127E4F20-5C02-48B1-9064-D186527275DF}" type="pres">
      <dgm:prSet presAssocID="{4F6F24F1-4426-4E3A-875E-9C9422A4F02B}" presName="hierChild4" presStyleCnt="0"/>
      <dgm:spPr/>
    </dgm:pt>
    <dgm:pt modelId="{E4238A4B-0B52-4F5F-8582-9475F28F35D7}" type="pres">
      <dgm:prSet presAssocID="{4F6F24F1-4426-4E3A-875E-9C9422A4F02B}" presName="hierChild5" presStyleCnt="0"/>
      <dgm:spPr/>
    </dgm:pt>
    <dgm:pt modelId="{9DFB3B55-377B-479F-9915-90D0AE36621C}" type="pres">
      <dgm:prSet presAssocID="{DA6E0459-CB1A-40F1-B1A9-06ABCBB0FE64}" presName="Name64" presStyleLbl="parChTrans1D3" presStyleIdx="6" presStyleCnt="21"/>
      <dgm:spPr/>
    </dgm:pt>
    <dgm:pt modelId="{7E547BFE-A530-4D5F-A6CC-E563505FADAE}" type="pres">
      <dgm:prSet presAssocID="{19F6D289-7BE9-4BCB-8651-6DE8DF60D875}" presName="hierRoot2" presStyleCnt="0">
        <dgm:presLayoutVars>
          <dgm:hierBranch val="init"/>
        </dgm:presLayoutVars>
      </dgm:prSet>
      <dgm:spPr/>
    </dgm:pt>
    <dgm:pt modelId="{D143971F-5BF4-403D-A40E-2D0A87727348}" type="pres">
      <dgm:prSet presAssocID="{19F6D289-7BE9-4BCB-8651-6DE8DF60D875}" presName="rootComposite" presStyleCnt="0"/>
      <dgm:spPr/>
    </dgm:pt>
    <dgm:pt modelId="{884E4CAB-6150-4529-92C6-F7EF5D37220D}" type="pres">
      <dgm:prSet presAssocID="{19F6D289-7BE9-4BCB-8651-6DE8DF60D875}" presName="rootText" presStyleLbl="node3" presStyleIdx="6" presStyleCnt="21">
        <dgm:presLayoutVars>
          <dgm:chPref val="3"/>
        </dgm:presLayoutVars>
      </dgm:prSet>
      <dgm:spPr/>
    </dgm:pt>
    <dgm:pt modelId="{57A077FD-98B6-44A7-9A6A-A87E6D8ABA1D}" type="pres">
      <dgm:prSet presAssocID="{19F6D289-7BE9-4BCB-8651-6DE8DF60D875}" presName="rootConnector" presStyleLbl="node3" presStyleIdx="6" presStyleCnt="21"/>
      <dgm:spPr/>
    </dgm:pt>
    <dgm:pt modelId="{80ACC107-294E-4E42-BD3D-9A024DC931E4}" type="pres">
      <dgm:prSet presAssocID="{19F6D289-7BE9-4BCB-8651-6DE8DF60D875}" presName="hierChild4" presStyleCnt="0"/>
      <dgm:spPr/>
    </dgm:pt>
    <dgm:pt modelId="{8BEAFD5A-9FB4-4E94-A2CC-40FF93DF6B2D}" type="pres">
      <dgm:prSet presAssocID="{19F6D289-7BE9-4BCB-8651-6DE8DF60D875}" presName="hierChild5" presStyleCnt="0"/>
      <dgm:spPr/>
    </dgm:pt>
    <dgm:pt modelId="{0CDB0FC4-C59C-4209-9116-EBAC882F2135}" type="pres">
      <dgm:prSet presAssocID="{5E40B91E-BD5A-495E-BC70-202BF0731E42}" presName="Name64" presStyleLbl="parChTrans1D3" presStyleIdx="7" presStyleCnt="21"/>
      <dgm:spPr/>
    </dgm:pt>
    <dgm:pt modelId="{E1E0AF68-B830-4858-82CB-D886701A9E10}" type="pres">
      <dgm:prSet presAssocID="{958BA808-3F46-4EDE-BB6C-D7F928403FC4}" presName="hierRoot2" presStyleCnt="0">
        <dgm:presLayoutVars>
          <dgm:hierBranch val="init"/>
        </dgm:presLayoutVars>
      </dgm:prSet>
      <dgm:spPr/>
    </dgm:pt>
    <dgm:pt modelId="{8329E0D4-E007-450E-BA13-5CDDA4DAFE86}" type="pres">
      <dgm:prSet presAssocID="{958BA808-3F46-4EDE-BB6C-D7F928403FC4}" presName="rootComposite" presStyleCnt="0"/>
      <dgm:spPr/>
    </dgm:pt>
    <dgm:pt modelId="{BA27A692-B5FB-49CB-A69C-81EAC6DF6AD4}" type="pres">
      <dgm:prSet presAssocID="{958BA808-3F46-4EDE-BB6C-D7F928403FC4}" presName="rootText" presStyleLbl="node3" presStyleIdx="7" presStyleCnt="21">
        <dgm:presLayoutVars>
          <dgm:chPref val="3"/>
        </dgm:presLayoutVars>
      </dgm:prSet>
      <dgm:spPr/>
    </dgm:pt>
    <dgm:pt modelId="{D16F600B-FEAB-41A9-B1F1-5DB26B6A42F7}" type="pres">
      <dgm:prSet presAssocID="{958BA808-3F46-4EDE-BB6C-D7F928403FC4}" presName="rootConnector" presStyleLbl="node3" presStyleIdx="7" presStyleCnt="21"/>
      <dgm:spPr/>
    </dgm:pt>
    <dgm:pt modelId="{3B1C0534-72CB-4E0F-BD3B-6BC85D9A7D24}" type="pres">
      <dgm:prSet presAssocID="{958BA808-3F46-4EDE-BB6C-D7F928403FC4}" presName="hierChild4" presStyleCnt="0"/>
      <dgm:spPr/>
    </dgm:pt>
    <dgm:pt modelId="{68768061-BBC2-4806-9F25-6DF745EDF580}" type="pres">
      <dgm:prSet presAssocID="{958BA808-3F46-4EDE-BB6C-D7F928403FC4}" presName="hierChild5" presStyleCnt="0"/>
      <dgm:spPr/>
    </dgm:pt>
    <dgm:pt modelId="{F9490CD9-A03D-44BD-87CE-E913B3A4F9D3}" type="pres">
      <dgm:prSet presAssocID="{14B92373-B13B-4DAF-97FC-795912EC28D2}" presName="Name64" presStyleLbl="parChTrans1D3" presStyleIdx="8" presStyleCnt="21"/>
      <dgm:spPr/>
    </dgm:pt>
    <dgm:pt modelId="{DD9FF7D2-D592-47BB-B87C-557CFB828A57}" type="pres">
      <dgm:prSet presAssocID="{5225A9D1-8892-422B-97D9-B2C02EC6C364}" presName="hierRoot2" presStyleCnt="0">
        <dgm:presLayoutVars>
          <dgm:hierBranch val="init"/>
        </dgm:presLayoutVars>
      </dgm:prSet>
      <dgm:spPr/>
    </dgm:pt>
    <dgm:pt modelId="{3FC9D6F0-5849-4624-AD17-8BE328290CCA}" type="pres">
      <dgm:prSet presAssocID="{5225A9D1-8892-422B-97D9-B2C02EC6C364}" presName="rootComposite" presStyleCnt="0"/>
      <dgm:spPr/>
    </dgm:pt>
    <dgm:pt modelId="{A75DC0BE-9F98-47EE-BF03-BB9D1D641038}" type="pres">
      <dgm:prSet presAssocID="{5225A9D1-8892-422B-97D9-B2C02EC6C364}" presName="rootText" presStyleLbl="node3" presStyleIdx="8" presStyleCnt="21">
        <dgm:presLayoutVars>
          <dgm:chPref val="3"/>
        </dgm:presLayoutVars>
      </dgm:prSet>
      <dgm:spPr/>
    </dgm:pt>
    <dgm:pt modelId="{EC308225-7CD1-4596-AF23-C5E18C4F32CD}" type="pres">
      <dgm:prSet presAssocID="{5225A9D1-8892-422B-97D9-B2C02EC6C364}" presName="rootConnector" presStyleLbl="node3" presStyleIdx="8" presStyleCnt="21"/>
      <dgm:spPr/>
    </dgm:pt>
    <dgm:pt modelId="{5CB04801-FD7D-4E93-B11C-71C854788D36}" type="pres">
      <dgm:prSet presAssocID="{5225A9D1-8892-422B-97D9-B2C02EC6C364}" presName="hierChild4" presStyleCnt="0"/>
      <dgm:spPr/>
    </dgm:pt>
    <dgm:pt modelId="{BA2B3A1D-C764-4FF1-9D7D-096C6D42A4A3}" type="pres">
      <dgm:prSet presAssocID="{5225A9D1-8892-422B-97D9-B2C02EC6C364}" presName="hierChild5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6E30249C-71F6-4D80-9DD3-9EDD5528EC1A}" type="pres">
      <dgm:prSet presAssocID="{C2A98EB3-7E94-4A5B-BDC1-DAD55BA2A040}" presName="Name64" presStyleLbl="parChTrans1D3" presStyleIdx="9" presStyleCnt="21"/>
      <dgm:spPr/>
    </dgm:pt>
    <dgm:pt modelId="{0AF189C3-A965-445F-A5C0-B185FF5B2C33}" type="pres">
      <dgm:prSet presAssocID="{D07CD218-A3CB-4475-9932-407D6C8D9862}" presName="hierRoot2" presStyleCnt="0">
        <dgm:presLayoutVars>
          <dgm:hierBranch val="init"/>
        </dgm:presLayoutVars>
      </dgm:prSet>
      <dgm:spPr/>
    </dgm:pt>
    <dgm:pt modelId="{D898CC03-87A8-4D88-A381-EDDBB490F719}" type="pres">
      <dgm:prSet presAssocID="{D07CD218-A3CB-4475-9932-407D6C8D9862}" presName="rootComposite" presStyleCnt="0"/>
      <dgm:spPr/>
    </dgm:pt>
    <dgm:pt modelId="{FB1C2DA7-B6F3-4DE2-A0A6-EF1239CD7DA1}" type="pres">
      <dgm:prSet presAssocID="{D07CD218-A3CB-4475-9932-407D6C8D9862}" presName="rootText" presStyleLbl="node3" presStyleIdx="9" presStyleCnt="21">
        <dgm:presLayoutVars>
          <dgm:chPref val="3"/>
        </dgm:presLayoutVars>
      </dgm:prSet>
      <dgm:spPr/>
    </dgm:pt>
    <dgm:pt modelId="{D5D69F6A-3F5C-48A1-806F-9A74939EEEE1}" type="pres">
      <dgm:prSet presAssocID="{D07CD218-A3CB-4475-9932-407D6C8D9862}" presName="rootConnector" presStyleLbl="node3" presStyleIdx="9" presStyleCnt="21"/>
      <dgm:spPr/>
    </dgm:pt>
    <dgm:pt modelId="{34EF7421-A3A4-4860-AD8D-9203E1791D04}" type="pres">
      <dgm:prSet presAssocID="{D07CD218-A3CB-4475-9932-407D6C8D9862}" presName="hierChild4" presStyleCnt="0"/>
      <dgm:spPr/>
    </dgm:pt>
    <dgm:pt modelId="{AEC8AD09-3F52-4C49-A79A-A2FE42244F8C}" type="pres">
      <dgm:prSet presAssocID="{D07CD218-A3CB-4475-9932-407D6C8D9862}" presName="hierChild5" presStyleCnt="0"/>
      <dgm:spPr/>
    </dgm:pt>
    <dgm:pt modelId="{99A2F1CF-1974-4C9A-B778-466D45FC74A1}" type="pres">
      <dgm:prSet presAssocID="{EC115895-7541-4766-937A-CD0BB6B6C7C0}" presName="Name64" presStyleLbl="parChTrans1D3" presStyleIdx="10" presStyleCnt="21"/>
      <dgm:spPr/>
    </dgm:pt>
    <dgm:pt modelId="{95B31024-5868-41EE-91B2-D0D9B305A37F}" type="pres">
      <dgm:prSet presAssocID="{5B81ED52-2F0F-4A3E-9838-227B75ABC6D7}" presName="hierRoot2" presStyleCnt="0">
        <dgm:presLayoutVars>
          <dgm:hierBranch val="init"/>
        </dgm:presLayoutVars>
      </dgm:prSet>
      <dgm:spPr/>
    </dgm:pt>
    <dgm:pt modelId="{8E06F5B6-1DFD-4DC1-BBC6-8048134EEBCB}" type="pres">
      <dgm:prSet presAssocID="{5B81ED52-2F0F-4A3E-9838-227B75ABC6D7}" presName="rootComposite" presStyleCnt="0"/>
      <dgm:spPr/>
    </dgm:pt>
    <dgm:pt modelId="{A7A3FD61-A73F-4151-BDA6-A2355B7A8D47}" type="pres">
      <dgm:prSet presAssocID="{5B81ED52-2F0F-4A3E-9838-227B75ABC6D7}" presName="rootText" presStyleLbl="node3" presStyleIdx="10" presStyleCnt="21">
        <dgm:presLayoutVars>
          <dgm:chPref val="3"/>
        </dgm:presLayoutVars>
      </dgm:prSet>
      <dgm:spPr/>
    </dgm:pt>
    <dgm:pt modelId="{FAD92C5C-EA01-47C8-9BCC-7BD356E98576}" type="pres">
      <dgm:prSet presAssocID="{5B81ED52-2F0F-4A3E-9838-227B75ABC6D7}" presName="rootConnector" presStyleLbl="node3" presStyleIdx="10" presStyleCnt="21"/>
      <dgm:spPr/>
    </dgm:pt>
    <dgm:pt modelId="{45F38DD3-5B1D-4060-8BBA-9539A03669E1}" type="pres">
      <dgm:prSet presAssocID="{5B81ED52-2F0F-4A3E-9838-227B75ABC6D7}" presName="hierChild4" presStyleCnt="0"/>
      <dgm:spPr/>
    </dgm:pt>
    <dgm:pt modelId="{EBE225A8-72A2-40D4-845F-C2EBC8EA1286}" type="pres">
      <dgm:prSet presAssocID="{5B81ED52-2F0F-4A3E-9838-227B75ABC6D7}" presName="hierChild5" presStyleCnt="0"/>
      <dgm:spPr/>
    </dgm:pt>
    <dgm:pt modelId="{12C1EF97-81FB-4BF4-A5A8-4D15A06B08F0}" type="pres">
      <dgm:prSet presAssocID="{463C8D96-6711-4F6C-B08E-DF802A940AE3}" presName="Name64" presStyleLbl="parChTrans1D3" presStyleIdx="11" presStyleCnt="21"/>
      <dgm:spPr/>
    </dgm:pt>
    <dgm:pt modelId="{AD340E46-6453-45CB-9E5D-ACD4EB44ADA4}" type="pres">
      <dgm:prSet presAssocID="{5918E4FB-F413-4569-A939-5B906CED85AA}" presName="hierRoot2" presStyleCnt="0">
        <dgm:presLayoutVars>
          <dgm:hierBranch val="init"/>
        </dgm:presLayoutVars>
      </dgm:prSet>
      <dgm:spPr/>
    </dgm:pt>
    <dgm:pt modelId="{3BEF9B4F-FD60-41D4-84AF-D6663E8CEF88}" type="pres">
      <dgm:prSet presAssocID="{5918E4FB-F413-4569-A939-5B906CED85AA}" presName="rootComposite" presStyleCnt="0"/>
      <dgm:spPr/>
    </dgm:pt>
    <dgm:pt modelId="{624E4335-D1EA-4D55-B404-FB746CFC1E6A}" type="pres">
      <dgm:prSet presAssocID="{5918E4FB-F413-4569-A939-5B906CED85AA}" presName="rootText" presStyleLbl="node3" presStyleIdx="11" presStyleCnt="21">
        <dgm:presLayoutVars>
          <dgm:chPref val="3"/>
        </dgm:presLayoutVars>
      </dgm:prSet>
      <dgm:spPr/>
    </dgm:pt>
    <dgm:pt modelId="{4C304E2C-32D8-471C-9941-0BE1363966B3}" type="pres">
      <dgm:prSet presAssocID="{5918E4FB-F413-4569-A939-5B906CED85AA}" presName="rootConnector" presStyleLbl="node3" presStyleIdx="11" presStyleCnt="21"/>
      <dgm:spPr/>
    </dgm:pt>
    <dgm:pt modelId="{70B95288-6F58-4221-9CA1-B387B8E58C79}" type="pres">
      <dgm:prSet presAssocID="{5918E4FB-F413-4569-A939-5B906CED85AA}" presName="hierChild4" presStyleCnt="0"/>
      <dgm:spPr/>
    </dgm:pt>
    <dgm:pt modelId="{865F1F4E-B72E-46D4-8447-B0A5F698E35E}" type="pres">
      <dgm:prSet presAssocID="{5918E4FB-F413-4569-A939-5B906CED85AA}" presName="hierChild5" presStyleCnt="0"/>
      <dgm:spPr/>
    </dgm:pt>
    <dgm:pt modelId="{9791F28B-04B8-4FB5-A307-7A4AB9C55424}" type="pres">
      <dgm:prSet presAssocID="{3C49DD98-B033-4A26-8426-882AD20E6CED}" presName="Name64" presStyleLbl="parChTrans1D3" presStyleIdx="12" presStyleCnt="21"/>
      <dgm:spPr/>
    </dgm:pt>
    <dgm:pt modelId="{1375D3F0-1EB6-4523-B999-9529D9F4EF44}" type="pres">
      <dgm:prSet presAssocID="{9A919995-31A2-4675-9FC9-085CAEFEEBCA}" presName="hierRoot2" presStyleCnt="0">
        <dgm:presLayoutVars>
          <dgm:hierBranch val="init"/>
        </dgm:presLayoutVars>
      </dgm:prSet>
      <dgm:spPr/>
    </dgm:pt>
    <dgm:pt modelId="{F6C8E5C0-5380-4249-88C4-411EAFA30A05}" type="pres">
      <dgm:prSet presAssocID="{9A919995-31A2-4675-9FC9-085CAEFEEBCA}" presName="rootComposite" presStyleCnt="0"/>
      <dgm:spPr/>
    </dgm:pt>
    <dgm:pt modelId="{7AA6CC90-B8EB-41AF-B878-4F12A0B50753}" type="pres">
      <dgm:prSet presAssocID="{9A919995-31A2-4675-9FC9-085CAEFEEBCA}" presName="rootText" presStyleLbl="node3" presStyleIdx="12" presStyleCnt="21">
        <dgm:presLayoutVars>
          <dgm:chPref val="3"/>
        </dgm:presLayoutVars>
      </dgm:prSet>
      <dgm:spPr/>
    </dgm:pt>
    <dgm:pt modelId="{6E777464-0B76-4ED7-A7B8-B6167339AA45}" type="pres">
      <dgm:prSet presAssocID="{9A919995-31A2-4675-9FC9-085CAEFEEBCA}" presName="rootConnector" presStyleLbl="node3" presStyleIdx="12" presStyleCnt="21"/>
      <dgm:spPr/>
    </dgm:pt>
    <dgm:pt modelId="{E6B1603E-4B99-4DA7-B760-9A33725A2657}" type="pres">
      <dgm:prSet presAssocID="{9A919995-31A2-4675-9FC9-085CAEFEEBCA}" presName="hierChild4" presStyleCnt="0"/>
      <dgm:spPr/>
    </dgm:pt>
    <dgm:pt modelId="{94354C32-DBC9-4F70-93CB-2E00A3B2F989}" type="pres">
      <dgm:prSet presAssocID="{9A919995-31A2-4675-9FC9-085CAEFEEBCA}" presName="hierChild5" presStyleCnt="0"/>
      <dgm:spPr/>
    </dgm:pt>
    <dgm:pt modelId="{C160B62B-0C75-4D57-9FE1-322986298111}" type="pres">
      <dgm:prSet presAssocID="{20FEBBA5-3F32-4307-85F9-420F1B15DBE4}" presName="Name64" presStyleLbl="parChTrans1D3" presStyleIdx="13" presStyleCnt="21"/>
      <dgm:spPr/>
    </dgm:pt>
    <dgm:pt modelId="{E2A7C6DB-A2D7-4EF8-B735-0790F27A834B}" type="pres">
      <dgm:prSet presAssocID="{F3C85FBD-F718-49B7-A233-D0D361BFF6C0}" presName="hierRoot2" presStyleCnt="0">
        <dgm:presLayoutVars>
          <dgm:hierBranch val="init"/>
        </dgm:presLayoutVars>
      </dgm:prSet>
      <dgm:spPr/>
    </dgm:pt>
    <dgm:pt modelId="{3307D2CF-88F8-4137-A381-1A2219617465}" type="pres">
      <dgm:prSet presAssocID="{F3C85FBD-F718-49B7-A233-D0D361BFF6C0}" presName="rootComposite" presStyleCnt="0"/>
      <dgm:spPr/>
    </dgm:pt>
    <dgm:pt modelId="{483C7F99-381C-4815-80F2-EA0CB9A6B14E}" type="pres">
      <dgm:prSet presAssocID="{F3C85FBD-F718-49B7-A233-D0D361BFF6C0}" presName="rootText" presStyleLbl="node3" presStyleIdx="13" presStyleCnt="21">
        <dgm:presLayoutVars>
          <dgm:chPref val="3"/>
        </dgm:presLayoutVars>
      </dgm:prSet>
      <dgm:spPr/>
    </dgm:pt>
    <dgm:pt modelId="{6207FB19-12F5-42D7-9FBB-633A657D6185}" type="pres">
      <dgm:prSet presAssocID="{F3C85FBD-F718-49B7-A233-D0D361BFF6C0}" presName="rootConnector" presStyleLbl="node3" presStyleIdx="13" presStyleCnt="21"/>
      <dgm:spPr/>
    </dgm:pt>
    <dgm:pt modelId="{42C3D0FB-A33A-469E-A80A-21924F28903A}" type="pres">
      <dgm:prSet presAssocID="{F3C85FBD-F718-49B7-A233-D0D361BFF6C0}" presName="hierChild4" presStyleCnt="0"/>
      <dgm:spPr/>
    </dgm:pt>
    <dgm:pt modelId="{59F413EC-D0B8-4862-8853-C04FF2E4261D}" type="pres">
      <dgm:prSet presAssocID="{F3C85FBD-F718-49B7-A233-D0D361BFF6C0}" presName="hierChild5" presStyleCnt="0"/>
      <dgm:spPr/>
    </dgm:pt>
    <dgm:pt modelId="{78BD886A-F925-4B38-B6E9-4FE03AC582DD}" type="pres">
      <dgm:prSet presAssocID="{91FBB5B9-DA5F-4A06-9CDF-1C8AAA1A8C6B}" presName="Name64" presStyleLbl="parChTrans1D3" presStyleIdx="14" presStyleCnt="21"/>
      <dgm:spPr/>
    </dgm:pt>
    <dgm:pt modelId="{D2E80A4D-A837-4F6B-89F4-81EA099E25DC}" type="pres">
      <dgm:prSet presAssocID="{3ABF3FF4-F940-471E-A1D8-77F1D8BA2E39}" presName="hierRoot2" presStyleCnt="0">
        <dgm:presLayoutVars>
          <dgm:hierBranch val="init"/>
        </dgm:presLayoutVars>
      </dgm:prSet>
      <dgm:spPr/>
    </dgm:pt>
    <dgm:pt modelId="{34AEB88A-DE83-47BF-9164-207ABC2A0FE2}" type="pres">
      <dgm:prSet presAssocID="{3ABF3FF4-F940-471E-A1D8-77F1D8BA2E39}" presName="rootComposite" presStyleCnt="0"/>
      <dgm:spPr/>
    </dgm:pt>
    <dgm:pt modelId="{F1D74AA3-1B71-4E12-9981-437AF0286EB1}" type="pres">
      <dgm:prSet presAssocID="{3ABF3FF4-F940-471E-A1D8-77F1D8BA2E39}" presName="rootText" presStyleLbl="node3" presStyleIdx="14" presStyleCnt="21">
        <dgm:presLayoutVars>
          <dgm:chPref val="3"/>
        </dgm:presLayoutVars>
      </dgm:prSet>
      <dgm:spPr/>
    </dgm:pt>
    <dgm:pt modelId="{6CC66347-64F7-4BFF-95B3-F5DBC0917EBD}" type="pres">
      <dgm:prSet presAssocID="{3ABF3FF4-F940-471E-A1D8-77F1D8BA2E39}" presName="rootConnector" presStyleLbl="node3" presStyleIdx="14" presStyleCnt="21"/>
      <dgm:spPr/>
    </dgm:pt>
    <dgm:pt modelId="{226E96B3-AA17-44A9-B92A-C9AC28339BC8}" type="pres">
      <dgm:prSet presAssocID="{3ABF3FF4-F940-471E-A1D8-77F1D8BA2E39}" presName="hierChild4" presStyleCnt="0"/>
      <dgm:spPr/>
    </dgm:pt>
    <dgm:pt modelId="{2674F31B-8125-4358-98B7-0CCFA7FAFFF8}" type="pres">
      <dgm:prSet presAssocID="{3ABF3FF4-F940-471E-A1D8-77F1D8BA2E39}" presName="hierChild5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FD70B373-BDB8-4DA0-80D3-72B558B8483B}" type="pres">
      <dgm:prSet presAssocID="{0289D4E4-BD22-486A-B476-7B84DCB3FCFD}" presName="Name64" presStyleLbl="parChTrans1D3" presStyleIdx="15" presStyleCnt="21"/>
      <dgm:spPr/>
    </dgm:pt>
    <dgm:pt modelId="{0132897B-E7AE-4941-9793-77102A7F37A3}" type="pres">
      <dgm:prSet presAssocID="{D06ACB8E-4C9D-4493-9B80-2FB93D41ECA5}" presName="hierRoot2" presStyleCnt="0">
        <dgm:presLayoutVars>
          <dgm:hierBranch val="init"/>
        </dgm:presLayoutVars>
      </dgm:prSet>
      <dgm:spPr/>
    </dgm:pt>
    <dgm:pt modelId="{22038E68-BE58-42D8-B71F-4BB09A310385}" type="pres">
      <dgm:prSet presAssocID="{D06ACB8E-4C9D-4493-9B80-2FB93D41ECA5}" presName="rootComposite" presStyleCnt="0"/>
      <dgm:spPr/>
    </dgm:pt>
    <dgm:pt modelId="{8B5E82BE-AD9B-4309-9E0C-31784F0BFA93}" type="pres">
      <dgm:prSet presAssocID="{D06ACB8E-4C9D-4493-9B80-2FB93D41ECA5}" presName="rootText" presStyleLbl="node3" presStyleIdx="15" presStyleCnt="21">
        <dgm:presLayoutVars>
          <dgm:chPref val="3"/>
        </dgm:presLayoutVars>
      </dgm:prSet>
      <dgm:spPr/>
    </dgm:pt>
    <dgm:pt modelId="{48B48658-C2CC-46EA-A2AA-E060F660B5B3}" type="pres">
      <dgm:prSet presAssocID="{D06ACB8E-4C9D-4493-9B80-2FB93D41ECA5}" presName="rootConnector" presStyleLbl="node3" presStyleIdx="15" presStyleCnt="21"/>
      <dgm:spPr/>
    </dgm:pt>
    <dgm:pt modelId="{43C951BA-421D-4B7D-AC45-0F392263AEA7}" type="pres">
      <dgm:prSet presAssocID="{D06ACB8E-4C9D-4493-9B80-2FB93D41ECA5}" presName="hierChild4" presStyleCnt="0"/>
      <dgm:spPr/>
    </dgm:pt>
    <dgm:pt modelId="{763C76EC-F19E-4AEE-808C-7824D61B1E1E}" type="pres">
      <dgm:prSet presAssocID="{D06ACB8E-4C9D-4493-9B80-2FB93D41ECA5}" presName="hierChild5" presStyleCnt="0"/>
      <dgm:spPr/>
    </dgm:pt>
    <dgm:pt modelId="{8F1807ED-9151-47DF-BAAC-297AB6CADAA8}" type="pres">
      <dgm:prSet presAssocID="{66AD75FF-2E5F-4CDA-8FC7-4F003754D161}" presName="Name64" presStyleLbl="parChTrans1D3" presStyleIdx="16" presStyleCnt="21"/>
      <dgm:spPr/>
    </dgm:pt>
    <dgm:pt modelId="{433E3C95-1036-464A-A2C8-BD97A2C6C7B5}" type="pres">
      <dgm:prSet presAssocID="{F627D373-DB73-4886-97AE-BF33CA13443C}" presName="hierRoot2" presStyleCnt="0">
        <dgm:presLayoutVars>
          <dgm:hierBranch val="init"/>
        </dgm:presLayoutVars>
      </dgm:prSet>
      <dgm:spPr/>
    </dgm:pt>
    <dgm:pt modelId="{7BA8F418-CA5B-4171-9E94-99C670E2EE52}" type="pres">
      <dgm:prSet presAssocID="{F627D373-DB73-4886-97AE-BF33CA13443C}" presName="rootComposite" presStyleCnt="0"/>
      <dgm:spPr/>
    </dgm:pt>
    <dgm:pt modelId="{00FCDCF5-167A-40BC-910B-31DD1DB581D9}" type="pres">
      <dgm:prSet presAssocID="{F627D373-DB73-4886-97AE-BF33CA13443C}" presName="rootText" presStyleLbl="node3" presStyleIdx="16" presStyleCnt="21">
        <dgm:presLayoutVars>
          <dgm:chPref val="3"/>
        </dgm:presLayoutVars>
      </dgm:prSet>
      <dgm:spPr/>
    </dgm:pt>
    <dgm:pt modelId="{17CB58CF-65AD-436A-A459-06E848D46A38}" type="pres">
      <dgm:prSet presAssocID="{F627D373-DB73-4886-97AE-BF33CA13443C}" presName="rootConnector" presStyleLbl="node3" presStyleIdx="16" presStyleCnt="21"/>
      <dgm:spPr/>
    </dgm:pt>
    <dgm:pt modelId="{38EEFCF9-3CC8-4BA4-824C-9751D1EA6FC1}" type="pres">
      <dgm:prSet presAssocID="{F627D373-DB73-4886-97AE-BF33CA13443C}" presName="hierChild4" presStyleCnt="0"/>
      <dgm:spPr/>
    </dgm:pt>
    <dgm:pt modelId="{3996746E-02D9-4690-AAC3-2419A5C95ACD}" type="pres">
      <dgm:prSet presAssocID="{F627D373-DB73-4886-97AE-BF33CA13443C}" presName="hierChild5" presStyleCnt="0"/>
      <dgm:spPr/>
    </dgm:pt>
    <dgm:pt modelId="{F0BC89C1-B189-4509-9AAF-DC74B99C88FC}" type="pres">
      <dgm:prSet presAssocID="{C946D7A1-872C-46EA-A41C-F339CD77A3E9}" presName="Name64" presStyleLbl="parChTrans1D3" presStyleIdx="17" presStyleCnt="21"/>
      <dgm:spPr/>
    </dgm:pt>
    <dgm:pt modelId="{045915D5-8F8B-4617-BD89-A99434E9D296}" type="pres">
      <dgm:prSet presAssocID="{ED9540EA-DF5C-479D-B5F7-67321D2D83C5}" presName="hierRoot2" presStyleCnt="0">
        <dgm:presLayoutVars>
          <dgm:hierBranch val="init"/>
        </dgm:presLayoutVars>
      </dgm:prSet>
      <dgm:spPr/>
    </dgm:pt>
    <dgm:pt modelId="{05726A1D-548C-47A3-AC40-FB049EBF3485}" type="pres">
      <dgm:prSet presAssocID="{ED9540EA-DF5C-479D-B5F7-67321D2D83C5}" presName="rootComposite" presStyleCnt="0"/>
      <dgm:spPr/>
    </dgm:pt>
    <dgm:pt modelId="{75E0B069-91E9-422E-9A88-CBF9E96125F3}" type="pres">
      <dgm:prSet presAssocID="{ED9540EA-DF5C-479D-B5F7-67321D2D83C5}" presName="rootText" presStyleLbl="node3" presStyleIdx="17" presStyleCnt="21">
        <dgm:presLayoutVars>
          <dgm:chPref val="3"/>
        </dgm:presLayoutVars>
      </dgm:prSet>
      <dgm:spPr/>
    </dgm:pt>
    <dgm:pt modelId="{4050640D-987D-4390-9069-6AA5171CF5C6}" type="pres">
      <dgm:prSet presAssocID="{ED9540EA-DF5C-479D-B5F7-67321D2D83C5}" presName="rootConnector" presStyleLbl="node3" presStyleIdx="17" presStyleCnt="21"/>
      <dgm:spPr/>
    </dgm:pt>
    <dgm:pt modelId="{56521AB6-64DA-4270-BB4D-A14B4F0E7F72}" type="pres">
      <dgm:prSet presAssocID="{ED9540EA-DF5C-479D-B5F7-67321D2D83C5}" presName="hierChild4" presStyleCnt="0"/>
      <dgm:spPr/>
    </dgm:pt>
    <dgm:pt modelId="{8E4FB9B5-9CD9-48EE-93A0-77622C966CF7}" type="pres">
      <dgm:prSet presAssocID="{ED9540EA-DF5C-479D-B5F7-67321D2D83C5}" presName="hierChild5" presStyleCnt="0"/>
      <dgm:spPr/>
    </dgm:pt>
    <dgm:pt modelId="{328814BE-0B14-493F-A5F8-9D635D0766EC}" type="pres">
      <dgm:prSet presAssocID="{33615E34-A8D6-419F-9BB5-C126E3982E92}" presName="Name64" presStyleLbl="parChTrans1D3" presStyleIdx="18" presStyleCnt="21"/>
      <dgm:spPr/>
    </dgm:pt>
    <dgm:pt modelId="{1964E147-0C55-432C-8BC5-23EF757BDE43}" type="pres">
      <dgm:prSet presAssocID="{2DF5EFEE-CED8-4036-8DD3-7D2D9F10A058}" presName="hierRoot2" presStyleCnt="0">
        <dgm:presLayoutVars>
          <dgm:hierBranch val="init"/>
        </dgm:presLayoutVars>
      </dgm:prSet>
      <dgm:spPr/>
    </dgm:pt>
    <dgm:pt modelId="{E3E74293-AF56-40B8-8AF8-E53F644D2D09}" type="pres">
      <dgm:prSet presAssocID="{2DF5EFEE-CED8-4036-8DD3-7D2D9F10A058}" presName="rootComposite" presStyleCnt="0"/>
      <dgm:spPr/>
    </dgm:pt>
    <dgm:pt modelId="{418FBFA6-515B-40D4-B0AC-8CCF8E991496}" type="pres">
      <dgm:prSet presAssocID="{2DF5EFEE-CED8-4036-8DD3-7D2D9F10A058}" presName="rootText" presStyleLbl="node3" presStyleIdx="18" presStyleCnt="21">
        <dgm:presLayoutVars>
          <dgm:chPref val="3"/>
        </dgm:presLayoutVars>
      </dgm:prSet>
      <dgm:spPr/>
    </dgm:pt>
    <dgm:pt modelId="{3E776BE4-CE2B-4359-B83C-890FADFF60D5}" type="pres">
      <dgm:prSet presAssocID="{2DF5EFEE-CED8-4036-8DD3-7D2D9F10A058}" presName="rootConnector" presStyleLbl="node3" presStyleIdx="18" presStyleCnt="21"/>
      <dgm:spPr/>
    </dgm:pt>
    <dgm:pt modelId="{40878851-13EC-4A70-A4C6-7063E3CDE415}" type="pres">
      <dgm:prSet presAssocID="{2DF5EFEE-CED8-4036-8DD3-7D2D9F10A058}" presName="hierChild4" presStyleCnt="0"/>
      <dgm:spPr/>
    </dgm:pt>
    <dgm:pt modelId="{2295DBC2-A937-4214-AACF-7427BCBA9584}" type="pres">
      <dgm:prSet presAssocID="{2DF5EFEE-CED8-4036-8DD3-7D2D9F10A058}" presName="hierChild5" presStyleCnt="0"/>
      <dgm:spPr/>
    </dgm:pt>
    <dgm:pt modelId="{B15D95EE-534E-49AC-B3CE-F677F9D8F50D}" type="pres">
      <dgm:prSet presAssocID="{871DE67C-ED30-42EE-B49F-9D8755D4512F}" presName="Name64" presStyleLbl="parChTrans1D3" presStyleIdx="19" presStyleCnt="21"/>
      <dgm:spPr/>
    </dgm:pt>
    <dgm:pt modelId="{A0795E2F-1B24-4AAF-B2E6-7FCA59C56FB1}" type="pres">
      <dgm:prSet presAssocID="{14032A7F-362B-4B18-A0C2-1A9418CAD288}" presName="hierRoot2" presStyleCnt="0">
        <dgm:presLayoutVars>
          <dgm:hierBranch val="init"/>
        </dgm:presLayoutVars>
      </dgm:prSet>
      <dgm:spPr/>
    </dgm:pt>
    <dgm:pt modelId="{76689EF6-13CD-49C4-9A34-BEEA1DCF8C94}" type="pres">
      <dgm:prSet presAssocID="{14032A7F-362B-4B18-A0C2-1A9418CAD288}" presName="rootComposite" presStyleCnt="0"/>
      <dgm:spPr/>
    </dgm:pt>
    <dgm:pt modelId="{B0F01F3F-2D96-43C1-943C-A4238F986E69}" type="pres">
      <dgm:prSet presAssocID="{14032A7F-362B-4B18-A0C2-1A9418CAD288}" presName="rootText" presStyleLbl="node3" presStyleIdx="19" presStyleCnt="21">
        <dgm:presLayoutVars>
          <dgm:chPref val="3"/>
        </dgm:presLayoutVars>
      </dgm:prSet>
      <dgm:spPr/>
    </dgm:pt>
    <dgm:pt modelId="{91B9F0E6-A61E-473D-A1CF-1D3EEE7CD1E6}" type="pres">
      <dgm:prSet presAssocID="{14032A7F-362B-4B18-A0C2-1A9418CAD288}" presName="rootConnector" presStyleLbl="node3" presStyleIdx="19" presStyleCnt="21"/>
      <dgm:spPr/>
    </dgm:pt>
    <dgm:pt modelId="{E745E9DF-9C1B-410F-ABD4-676FAE7F09A4}" type="pres">
      <dgm:prSet presAssocID="{14032A7F-362B-4B18-A0C2-1A9418CAD288}" presName="hierChild4" presStyleCnt="0"/>
      <dgm:spPr/>
    </dgm:pt>
    <dgm:pt modelId="{6F5AE859-4674-41FE-B3A7-D2099555D1F1}" type="pres">
      <dgm:prSet presAssocID="{14032A7F-362B-4B18-A0C2-1A9418CAD288}" presName="hierChild5" presStyleCnt="0"/>
      <dgm:spPr/>
    </dgm:pt>
    <dgm:pt modelId="{24E12696-C949-4836-8F09-3A71CB60408C}" type="pres">
      <dgm:prSet presAssocID="{36137B49-840E-45FF-B93B-1993FB1A7C26}" presName="Name64" presStyleLbl="parChTrans1D3" presStyleIdx="20" presStyleCnt="21"/>
      <dgm:spPr/>
    </dgm:pt>
    <dgm:pt modelId="{F82DC745-E6D4-4D3B-A6E4-2E06FD05BDEF}" type="pres">
      <dgm:prSet presAssocID="{1E826B02-6CDE-44FD-A276-900FF41ACF05}" presName="hierRoot2" presStyleCnt="0">
        <dgm:presLayoutVars>
          <dgm:hierBranch val="init"/>
        </dgm:presLayoutVars>
      </dgm:prSet>
      <dgm:spPr/>
    </dgm:pt>
    <dgm:pt modelId="{840686B8-E265-441E-86E3-5E934BE46562}" type="pres">
      <dgm:prSet presAssocID="{1E826B02-6CDE-44FD-A276-900FF41ACF05}" presName="rootComposite" presStyleCnt="0"/>
      <dgm:spPr/>
    </dgm:pt>
    <dgm:pt modelId="{406E30C0-E685-4EA7-B365-7047E7E86E10}" type="pres">
      <dgm:prSet presAssocID="{1E826B02-6CDE-44FD-A276-900FF41ACF05}" presName="rootText" presStyleLbl="node3" presStyleIdx="20" presStyleCnt="21">
        <dgm:presLayoutVars>
          <dgm:chPref val="3"/>
        </dgm:presLayoutVars>
      </dgm:prSet>
      <dgm:spPr/>
    </dgm:pt>
    <dgm:pt modelId="{0723FDCA-681E-414B-96B7-ECB32F51EFE9}" type="pres">
      <dgm:prSet presAssocID="{1E826B02-6CDE-44FD-A276-900FF41ACF05}" presName="rootConnector" presStyleLbl="node3" presStyleIdx="20" presStyleCnt="21"/>
      <dgm:spPr/>
    </dgm:pt>
    <dgm:pt modelId="{B5FF620D-14EA-45AC-B081-9473052C6046}" type="pres">
      <dgm:prSet presAssocID="{1E826B02-6CDE-44FD-A276-900FF41ACF05}" presName="hierChild4" presStyleCnt="0"/>
      <dgm:spPr/>
    </dgm:pt>
    <dgm:pt modelId="{6FF4E59D-B126-4C97-8ABA-B21D6F10ABC1}" type="pres">
      <dgm:prSet presAssocID="{1E826B02-6CDE-44FD-A276-900FF41ACF05}" presName="hierChild5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24130704-407C-406B-8370-BD312F7CAB4F}" type="presOf" srcId="{009FFCAD-C13B-41ED-AFA9-13609A85F2F9}" destId="{1CC4816C-6A4F-4A98-B523-09D3343D97C4}" srcOrd="0" destOrd="0" presId="urn:microsoft.com/office/officeart/2009/3/layout/HorizontalOrganizationChart"/>
    <dgm:cxn modelId="{C958FF04-6A55-4B45-9843-7708CC74A9C9}" type="presOf" srcId="{5B81ED52-2F0F-4A3E-9838-227B75ABC6D7}" destId="{A7A3FD61-A73F-4151-BDA6-A2355B7A8D47}" srcOrd="0" destOrd="0" presId="urn:microsoft.com/office/officeart/2009/3/layout/HorizontalOrganizationChart"/>
    <dgm:cxn modelId="{A9DEFD05-49C8-49AB-BC47-A738442E91A1}" type="presOf" srcId="{9A919995-31A2-4675-9FC9-085CAEFEEBCA}" destId="{7AA6CC90-B8EB-41AF-B878-4F12A0B50753}" srcOrd="0" destOrd="0" presId="urn:microsoft.com/office/officeart/2009/3/layout/HorizontalOrganizationChart"/>
    <dgm:cxn modelId="{05C57607-3896-46FC-94F6-369F5734B929}" type="presOf" srcId="{062FDE92-902E-49B9-8AB7-DE0EEBCC2572}" destId="{B8061E59-715D-45A0-951A-AEDF105DA3FA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71E2109-5289-4D2E-B5B0-F6E1E0ABC6FB}" srcId="{FA46A064-6C82-42D2-B65B-63C09BBBCF60}" destId="{5B81ED52-2F0F-4A3E-9838-227B75ABC6D7}" srcOrd="1" destOrd="0" parTransId="{EC115895-7541-4766-937A-CD0BB6B6C7C0}" sibTransId="{A0649EF5-29CE-4023-8E51-F5BE5AF1240C}"/>
    <dgm:cxn modelId="{EE05A809-9EF8-4CAE-88FA-8BC0819BF292}" type="presOf" srcId="{9A919995-31A2-4675-9FC9-085CAEFEEBCA}" destId="{6E777464-0B76-4ED7-A7B8-B6167339AA45}" srcOrd="1" destOrd="0" presId="urn:microsoft.com/office/officeart/2009/3/layout/HorizontalOrganizationChart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3C614113-C226-407C-804F-CA07CBC27294}" type="presOf" srcId="{33615E34-A8D6-419F-9BB5-C126E3982E92}" destId="{328814BE-0B14-493F-A5F8-9D635D0766EC}" srcOrd="0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9F3C419-3B03-49DC-BB20-023054528CE0}" type="presOf" srcId="{19F6D289-7BE9-4BCB-8651-6DE8DF60D875}" destId="{884E4CAB-6150-4529-92C6-F7EF5D37220D}" srcOrd="0" destOrd="0" presId="urn:microsoft.com/office/officeart/2009/3/layout/HorizontalOrganizationChart"/>
    <dgm:cxn modelId="{0CF60E1D-533C-4D39-9947-862E55948BE3}" type="presOf" srcId="{2DF5EFEE-CED8-4036-8DD3-7D2D9F10A058}" destId="{3E776BE4-CE2B-4359-B83C-890FADFF60D5}" srcOrd="1" destOrd="0" presId="urn:microsoft.com/office/officeart/2009/3/layout/HorizontalOrganizationChart"/>
    <dgm:cxn modelId="{14A5851F-3C47-43CD-984C-1AD10DC736A6}" type="presOf" srcId="{4F6F24F1-4426-4E3A-875E-9C9422A4F02B}" destId="{3FA26A42-6C42-4C19-BAA3-EC213F04840E}" srcOrd="1" destOrd="0" presId="urn:microsoft.com/office/officeart/2009/3/layout/HorizontalOrganizationChart"/>
    <dgm:cxn modelId="{8F246321-C93D-48A2-8A42-B79C81016370}" type="presOf" srcId="{F627D373-DB73-4886-97AE-BF33CA13443C}" destId="{17CB58CF-65AD-436A-A459-06E848D46A38}" srcOrd="1" destOrd="0" presId="urn:microsoft.com/office/officeart/2009/3/layout/HorizontalOrganizationChart"/>
    <dgm:cxn modelId="{BE96EA23-B8FB-4BDE-9E46-610E0F9DAF8F}" type="presOf" srcId="{36137B49-840E-45FF-B93B-1993FB1A7C26}" destId="{24E12696-C949-4836-8F09-3A71CB60408C}" srcOrd="0" destOrd="0" presId="urn:microsoft.com/office/officeart/2009/3/layout/HorizontalOrganizationChart"/>
    <dgm:cxn modelId="{254EE725-5F79-43AD-AB4A-C9025F5723B4}" srcId="{FA46A064-6C82-42D2-B65B-63C09BBBCF60}" destId="{9A919995-31A2-4675-9FC9-085CAEFEEBCA}" srcOrd="3" destOrd="0" parTransId="{3C49DD98-B033-4A26-8426-882AD20E6CED}" sibTransId="{182DB9B0-2A14-4348-BAFA-3A060F045737}"/>
    <dgm:cxn modelId="{934C7227-08B6-4C9D-81E1-002971942FB4}" srcId="{CD845552-7E8E-40B3-8F8F-666B976B68BF}" destId="{14032A7F-362B-4B18-A0C2-1A9418CAD288}" srcOrd="4" destOrd="0" parTransId="{871DE67C-ED30-42EE-B49F-9D8755D4512F}" sibTransId="{44BBF2FC-266A-4B55-8B11-E1FB55410B3D}"/>
    <dgm:cxn modelId="{5880A528-C5CB-4643-8C93-9C2955831B4D}" type="presOf" srcId="{F627D373-DB73-4886-97AE-BF33CA13443C}" destId="{00FCDCF5-167A-40BC-910B-31DD1DB581D9}" srcOrd="0" destOrd="0" presId="urn:microsoft.com/office/officeart/2009/3/layout/HorizontalOrganizationChart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7C891632-3B3C-4572-B944-A62BA6E97B7E}" type="presOf" srcId="{3C49DD98-B033-4A26-8426-882AD20E6CED}" destId="{9791F28B-04B8-4FB5-A307-7A4AB9C55424}" srcOrd="0" destOrd="0" presId="urn:microsoft.com/office/officeart/2009/3/layout/HorizontalOrganizationChart"/>
    <dgm:cxn modelId="{A070E632-5DAC-4074-8255-62F75651A837}" type="presOf" srcId="{2DF5EFEE-CED8-4036-8DD3-7D2D9F10A058}" destId="{418FBFA6-515B-40D4-B0AC-8CCF8E991496}" srcOrd="0" destOrd="0" presId="urn:microsoft.com/office/officeart/2009/3/layout/HorizontalOrganizationChart"/>
    <dgm:cxn modelId="{AEC5E338-A649-45AF-B34F-C7E252DEF0DB}" type="presOf" srcId="{3ABF3FF4-F940-471E-A1D8-77F1D8BA2E39}" destId="{6CC66347-64F7-4BFF-95B3-F5DBC0917EBD}" srcOrd="1" destOrd="0" presId="urn:microsoft.com/office/officeart/2009/3/layout/HorizontalOrganizationChart"/>
    <dgm:cxn modelId="{072E923E-91AE-49E7-8DC3-F5A1DB35295D}" type="presOf" srcId="{5225A9D1-8892-422B-97D9-B2C02EC6C364}" destId="{A75DC0BE-9F98-47EE-BF03-BB9D1D641038}" srcOrd="0" destOrd="0" presId="urn:microsoft.com/office/officeart/2009/3/layout/HorizontalOrganizationChart"/>
    <dgm:cxn modelId="{7077F65C-B15C-464A-B2BA-6652BF9582A9}" srcId="{FA46A064-6C82-42D2-B65B-63C09BBBCF60}" destId="{F3C85FBD-F718-49B7-A233-D0D361BFF6C0}" srcOrd="4" destOrd="0" parTransId="{20FEBBA5-3F32-4307-85F9-420F1B15DBE4}" sibTransId="{6DD3FF64-54E1-45D8-A9A4-5EF3B06E8AEA}"/>
    <dgm:cxn modelId="{8D93F25D-374E-4027-8C2C-1FB08307FE00}" type="presOf" srcId="{D07CD218-A3CB-4475-9932-407D6C8D9862}" destId="{D5D69F6A-3F5C-48A1-806F-9A74939EEEE1}" srcOrd="1" destOrd="0" presId="urn:microsoft.com/office/officeart/2009/3/layout/HorizontalOrganizationChart"/>
    <dgm:cxn modelId="{562A315E-5FC3-4E29-98E7-E15C6C1E8595}" type="presOf" srcId="{66AD75FF-2E5F-4CDA-8FC7-4F003754D161}" destId="{8F1807ED-9151-47DF-BAAC-297AB6CADAA8}" srcOrd="0" destOrd="0" presId="urn:microsoft.com/office/officeart/2009/3/layout/HorizontalOrganizationChart"/>
    <dgm:cxn modelId="{A8D82460-6DB3-4780-833D-02E9C40B21A8}" srcId="{FA46A064-6C82-42D2-B65B-63C09BBBCF60}" destId="{5918E4FB-F413-4569-A939-5B906CED85AA}" srcOrd="2" destOrd="0" parTransId="{463C8D96-6711-4F6C-B08E-DF802A940AE3}" sibTransId="{008A685C-1A5E-4453-B70D-CB0E3B7A2536}"/>
    <dgm:cxn modelId="{AD03C460-C7D4-4076-98E8-9BE55321A6C4}" type="presOf" srcId="{91FBB5B9-DA5F-4A06-9CDF-1C8AAA1A8C6B}" destId="{78BD886A-F925-4B38-B6E9-4FE03AC582DD}" srcOrd="0" destOrd="0" presId="urn:microsoft.com/office/officeart/2009/3/layout/HorizontalOrganizationChart"/>
    <dgm:cxn modelId="{D461B162-3557-4F26-B84C-3280E48AC18A}" type="presOf" srcId="{958BA808-3F46-4EDE-BB6C-D7F928403FC4}" destId="{D16F600B-FEAB-41A9-B1F1-5DB26B6A42F7}" srcOrd="1" destOrd="0" presId="urn:microsoft.com/office/officeart/2009/3/layout/HorizontalOrganizationChart"/>
    <dgm:cxn modelId="{A374D342-C451-498D-8750-79ED2F2C26A0}" type="presOf" srcId="{EE7A584B-5BAA-4D45-90B5-5825AE627766}" destId="{E2A0C131-6C71-42BB-9823-F642E9C31737}" srcOrd="1" destOrd="0" presId="urn:microsoft.com/office/officeart/2009/3/layout/HorizontalOrganizationChart"/>
    <dgm:cxn modelId="{C44F8944-60CB-4C9E-8689-93325E11B139}" srcId="{CD845552-7E8E-40B3-8F8F-666B976B68BF}" destId="{1E826B02-6CDE-44FD-A276-900FF41ACF05}" srcOrd="5" destOrd="0" parTransId="{36137B49-840E-45FF-B93B-1993FB1A7C26}" sibTransId="{726C3262-56B9-4EF9-89D8-F96DE023A72B}"/>
    <dgm:cxn modelId="{0F3DC064-9C6A-473F-857F-C4475860C6F1}" type="presOf" srcId="{D06ACB8E-4C9D-4493-9B80-2FB93D41ECA5}" destId="{48B48658-C2CC-46EA-A2AA-E060F660B5B3}" srcOrd="1" destOrd="0" presId="urn:microsoft.com/office/officeart/2009/3/layout/HorizontalOrganizationChart"/>
    <dgm:cxn modelId="{014CCE44-506E-4535-884F-13E0EC4F9B1E}" type="presOf" srcId="{0289D4E4-BD22-486A-B476-7B84DCB3FCFD}" destId="{FD70B373-BDB8-4DA0-80D3-72B558B8483B}" srcOrd="0" destOrd="0" presId="urn:microsoft.com/office/officeart/2009/3/layout/HorizontalOrganizationChart"/>
    <dgm:cxn modelId="{52445046-BCD1-4184-BD5E-AA025BCCE0A2}" type="presOf" srcId="{463C8D96-6711-4F6C-B08E-DF802A940AE3}" destId="{12C1EF97-81FB-4BF4-A5A8-4D15A06B08F0}" srcOrd="0" destOrd="0" presId="urn:microsoft.com/office/officeart/2009/3/layout/HorizontalOrganizationChart"/>
    <dgm:cxn modelId="{39AE6547-F23E-42FD-B987-5567B652D5F0}" type="presOf" srcId="{D07CD218-A3CB-4475-9932-407D6C8D9862}" destId="{FB1C2DA7-B6F3-4DE2-A0A6-EF1239CD7DA1}" srcOrd="0" destOrd="0" presId="urn:microsoft.com/office/officeart/2009/3/layout/HorizontalOrganizationChart"/>
    <dgm:cxn modelId="{74C06F67-BBCD-4FF9-93F6-728F8812717F}" type="presOf" srcId="{20FEBBA5-3F32-4307-85F9-420F1B15DBE4}" destId="{C160B62B-0C75-4D57-9FE1-322986298111}" srcOrd="0" destOrd="0" presId="urn:microsoft.com/office/officeart/2009/3/layout/HorizontalOrganizationChart"/>
    <dgm:cxn modelId="{62AA6D4B-9373-407D-A53B-4A9929E905AE}" type="presOf" srcId="{ED9540EA-DF5C-479D-B5F7-67321D2D83C5}" destId="{75E0B069-91E9-422E-9A88-CBF9E96125F3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4645E04C-2E7A-4040-9324-99E3C9F027BB}" type="presOf" srcId="{5B81ED52-2F0F-4A3E-9838-227B75ABC6D7}" destId="{FAD92C5C-EA01-47C8-9BCC-7BD356E98576}" srcOrd="1" destOrd="0" presId="urn:microsoft.com/office/officeart/2009/3/layout/HorizontalOrganizationChart"/>
    <dgm:cxn modelId="{96590F4D-E6DA-4DA7-A2F5-E54F704CFAFE}" type="presOf" srcId="{14032A7F-362B-4B18-A0C2-1A9418CAD288}" destId="{91B9F0E6-A61E-473D-A1CF-1D3EEE7CD1E6}" srcOrd="1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93B8776E-2A40-426D-8ADC-234B37A6F7A7}" type="presOf" srcId="{4F6F24F1-4426-4E3A-875E-9C9422A4F02B}" destId="{5EA93178-9867-48F1-8B6D-2E3E4BA62BE3}" srcOrd="0" destOrd="0" presId="urn:microsoft.com/office/officeart/2009/3/layout/HorizontalOrganizationChart"/>
    <dgm:cxn modelId="{CEA57C4E-2E3E-4D1F-8465-75B8A8C9A84D}" srcId="{CD845552-7E8E-40B3-8F8F-666B976B68BF}" destId="{ED9540EA-DF5C-479D-B5F7-67321D2D83C5}" srcOrd="2" destOrd="0" parTransId="{C946D7A1-872C-46EA-A41C-F339CD77A3E9}" sibTransId="{D8E56FC9-3C6A-4490-90C6-F639A417522D}"/>
    <dgm:cxn modelId="{EFB8A44F-000D-41FB-91F1-48520222E5B4}" type="presOf" srcId="{ED9540EA-DF5C-479D-B5F7-67321D2D83C5}" destId="{4050640D-987D-4390-9069-6AA5171CF5C6}" srcOrd="1" destOrd="0" presId="urn:microsoft.com/office/officeart/2009/3/layout/HorizontalOrganizationChart"/>
    <dgm:cxn modelId="{FD70D34F-A7F4-4A0E-8DD8-FA47DA573500}" type="presOf" srcId="{C2A98EB3-7E94-4A5B-BDC1-DAD55BA2A040}" destId="{6E30249C-71F6-4D80-9DD3-9EDD5528EC1A}" srcOrd="0" destOrd="0" presId="urn:microsoft.com/office/officeart/2009/3/layout/HorizontalOrganizationChart"/>
    <dgm:cxn modelId="{A5095750-F6DB-4996-AD9B-7ACECA5FE86C}" type="presOf" srcId="{19F6D289-7BE9-4BCB-8651-6DE8DF60D875}" destId="{57A077FD-98B6-44A7-9A6A-A87E6D8ABA1D}" srcOrd="1" destOrd="0" presId="urn:microsoft.com/office/officeart/2009/3/layout/HorizontalOrganizationChart"/>
    <dgm:cxn modelId="{D27BFD51-6F83-422C-879E-D8324A4190C9}" type="presOf" srcId="{871DE67C-ED30-42EE-B49F-9D8755D4512F}" destId="{B15D95EE-534E-49AC-B3CE-F677F9D8F50D}" srcOrd="0" destOrd="0" presId="urn:microsoft.com/office/officeart/2009/3/layout/HorizontalOrganizationChart"/>
    <dgm:cxn modelId="{C548AE73-387C-4121-9853-DDCF03161932}" type="presOf" srcId="{F0FA62A4-7156-47AE-A596-CEBBFE3273CC}" destId="{D8CF0F18-1B9F-4E50-B35E-57914A71BD70}" srcOrd="0" destOrd="0" presId="urn:microsoft.com/office/officeart/2009/3/layout/HorizontalOrganizationChart"/>
    <dgm:cxn modelId="{21693F55-3B00-4380-8EBF-DD567C41DCF5}" type="presOf" srcId="{099C8148-589A-4687-B3C0-44DF2628BE77}" destId="{CD2536C0-2761-42F2-B6FD-4B9C788491B9}" srcOrd="0" destOrd="0" presId="urn:microsoft.com/office/officeart/2009/3/layout/HorizontalOrganizationChart"/>
    <dgm:cxn modelId="{4220D275-817F-4CE5-A184-338099829B06}" srcId="{FA46A064-6C82-42D2-B65B-63C09BBBCF60}" destId="{D07CD218-A3CB-4475-9932-407D6C8D9862}" srcOrd="0" destOrd="0" parTransId="{C2A98EB3-7E94-4A5B-BDC1-DAD55BA2A040}" sibTransId="{047D8D15-CE72-432A-9B46-EDAE63B7E988}"/>
    <dgm:cxn modelId="{37F53E76-4B7E-46BC-8BEA-7F050814D85F}" type="presOf" srcId="{C946D7A1-872C-46EA-A41C-F339CD77A3E9}" destId="{F0BC89C1-B189-4509-9AAF-DC74B99C88FC}" srcOrd="0" destOrd="0" presId="urn:microsoft.com/office/officeart/2009/3/layout/HorizontalOrganizationChart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8716C077-B2AA-41AC-B94E-D997B9CDE05D}" type="presOf" srcId="{1E826B02-6CDE-44FD-A276-900FF41ACF05}" destId="{0723FDCA-681E-414B-96B7-ECB32F51EFE9}" srcOrd="1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4F7265A-CEC8-46E9-A7A0-810046BEA0FD}" type="presOf" srcId="{AFB5CC34-DACD-43E9-905E-4311795F004F}" destId="{0F3722E4-CC57-4137-95C9-9B80882699CB}" srcOrd="0" destOrd="0" presId="urn:microsoft.com/office/officeart/2009/3/layout/HorizontalOrganizationChart"/>
    <dgm:cxn modelId="{7D665C7A-87C1-4CE0-8EF0-47A5ECA08E74}" type="presOf" srcId="{B1435344-8CB4-4F3B-9DFB-E369EE657AE7}" destId="{B922530E-E5EA-4F7D-BCE4-5A8050C0B5A2}" srcOrd="0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E810F67B-342C-49C0-8284-4A0E4CB950B6}" type="presOf" srcId="{5918E4FB-F413-4569-A939-5B906CED85AA}" destId="{624E4335-D1EA-4D55-B404-FB746CFC1E6A}" srcOrd="0" destOrd="0" presId="urn:microsoft.com/office/officeart/2009/3/layout/HorizontalOrganizationChart"/>
    <dgm:cxn modelId="{D77F9F7C-045A-473C-99D9-30A951C36E92}" type="presOf" srcId="{B84E80B9-AA3B-43D8-BEB2-78F5FECC25D7}" destId="{6296245C-8FAF-42D0-87F8-89A3EA99C512}" srcOrd="0" destOrd="0" presId="urn:microsoft.com/office/officeart/2009/3/layout/HorizontalOrganizationChart"/>
    <dgm:cxn modelId="{65E92282-A037-4234-8A76-D6858CCA976F}" type="presOf" srcId="{F3C85FBD-F718-49B7-A233-D0D361BFF6C0}" destId="{6207FB19-12F5-42D7-9FBB-633A657D6185}" srcOrd="1" destOrd="0" presId="urn:microsoft.com/office/officeart/2009/3/layout/HorizontalOrganizationChart"/>
    <dgm:cxn modelId="{3E883083-0E56-481E-9A3F-66AE7B16B194}" srcId="{1E2B96DF-C8F7-4710-94C9-021040CDCAF0}" destId="{B84E80B9-AA3B-43D8-BEB2-78F5FECC25D7}" srcOrd="1" destOrd="0" parTransId="{468703EE-392B-4E9B-A95D-103F13E2CCB7}" sibTransId="{550AF203-9B33-4FC2-AC26-DCD4511CE3C0}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CC90FA84-38E4-45BD-BEA9-A3842C4476B3}" type="presOf" srcId="{F3C85FBD-F718-49B7-A233-D0D361BFF6C0}" destId="{483C7F99-381C-4815-80F2-EA0CB9A6B14E}" srcOrd="0" destOrd="0" presId="urn:microsoft.com/office/officeart/2009/3/layout/HorizontalOrganizationChart"/>
    <dgm:cxn modelId="{59B23686-73D8-439A-AF91-0C8B48D26B92}" srcId="{CD845552-7E8E-40B3-8F8F-666B976B68BF}" destId="{F627D373-DB73-4886-97AE-BF33CA13443C}" srcOrd="1" destOrd="0" parTransId="{66AD75FF-2E5F-4CDA-8FC7-4F003754D161}" sibTransId="{9616DFE2-D368-40B6-96A4-BB7BB1070244}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B633095-9E99-4970-9EF8-2815CDD80512}" srcId="{9C706C5F-B597-42BE-A2DC-9720082F8D6B}" destId="{062FDE92-902E-49B9-8AB7-DE0EEBCC2572}" srcOrd="1" destOrd="0" parTransId="{AFB5CC34-DACD-43E9-905E-4311795F004F}" sibTransId="{4853333D-1F74-4F41-A030-C260A91CCF23}"/>
    <dgm:cxn modelId="{46D18998-1186-44AC-A088-D9CFD6A767B0}" type="presOf" srcId="{958BA808-3F46-4EDE-BB6C-D7F928403FC4}" destId="{BA27A692-B5FB-49CB-A69C-81EAC6DF6AD4}" srcOrd="0" destOrd="0" presId="urn:microsoft.com/office/officeart/2009/3/layout/HorizontalOrganizationChart"/>
    <dgm:cxn modelId="{C3936899-69F3-4F49-BA7F-1892864EEA28}" srcId="{1E2B96DF-C8F7-4710-94C9-021040CDCAF0}" destId="{F0FA62A4-7156-47AE-A596-CEBBFE3273CC}" srcOrd="0" destOrd="0" parTransId="{009FFCAD-C13B-41ED-AFA9-13609A85F2F9}" sibTransId="{ABD1C663-3676-403D-B7E8-FDBA0C5693ED}"/>
    <dgm:cxn modelId="{33CE6F99-3B77-4086-803B-FBE92A6501A6}" srcId="{9C706C5F-B597-42BE-A2DC-9720082F8D6B}" destId="{4F6F24F1-4426-4E3A-875E-9C9422A4F02B}" srcOrd="2" destOrd="0" parTransId="{099C8148-589A-4687-B3C0-44DF2628BE77}" sibTransId="{D0670279-0BFB-4364-8906-D9DC1B28359A}"/>
    <dgm:cxn modelId="{7ED5E99D-E461-446A-A210-90E3E7302F21}" type="presOf" srcId="{DA6E0459-CB1A-40F1-B1A9-06ABCBB0FE64}" destId="{9DFB3B55-377B-479F-9915-90D0AE36621C}" srcOrd="0" destOrd="0" presId="urn:microsoft.com/office/officeart/2009/3/layout/HorizontalOrganizationChart"/>
    <dgm:cxn modelId="{28BD399E-9C04-4DFF-BB48-86092FC2B69D}" type="presOf" srcId="{EE7A584B-5BAA-4D45-90B5-5825AE627766}" destId="{A7D9B632-E161-4756-86A8-48872EA0B3A6}" srcOrd="0" destOrd="0" presId="urn:microsoft.com/office/officeart/2009/3/layout/HorizontalOrganizationChart"/>
    <dgm:cxn modelId="{FC74BFA4-4B9D-41DD-9B89-4241B1288040}" type="presOf" srcId="{1E826B02-6CDE-44FD-A276-900FF41ACF05}" destId="{406E30C0-E685-4EA7-B365-7047E7E86E10}" srcOrd="0" destOrd="0" presId="urn:microsoft.com/office/officeart/2009/3/layout/HorizontalOrganizationChart"/>
    <dgm:cxn modelId="{33EC91A8-20CB-417A-A8EF-FE3BA59F5283}" srcId="{9C706C5F-B597-42BE-A2DC-9720082F8D6B}" destId="{5225A9D1-8892-422B-97D9-B2C02EC6C364}" srcOrd="5" destOrd="0" parTransId="{14B92373-B13B-4DAF-97FC-795912EC28D2}" sibTransId="{3CD43B9A-7F80-4B00-9FAB-4C6905A0CB2B}"/>
    <dgm:cxn modelId="{FC59F8A9-D3EF-4A33-815C-A81F8F78EA80}" type="presOf" srcId="{468703EE-392B-4E9B-A95D-103F13E2CCB7}" destId="{56385D3D-18B3-40DC-A315-A65053413FE4}" srcOrd="0" destOrd="0" presId="urn:microsoft.com/office/officeart/2009/3/layout/HorizontalOrganizationChart"/>
    <dgm:cxn modelId="{7EAB0DAD-E1DB-44E6-92F5-213148E01651}" type="presOf" srcId="{14B92373-B13B-4DAF-97FC-795912EC28D2}" destId="{F9490CD9-A03D-44BD-87CE-E913B3A4F9D3}" srcOrd="0" destOrd="0" presId="urn:microsoft.com/office/officeart/2009/3/layout/HorizontalOrganizationChart"/>
    <dgm:cxn modelId="{BB729BB2-D259-4341-BE09-070CF58A64AD}" type="presOf" srcId="{EC115895-7541-4766-937A-CD0BB6B6C7C0}" destId="{99A2F1CF-1974-4C9A-B778-466D45FC74A1}" srcOrd="0" destOrd="0" presId="urn:microsoft.com/office/officeart/2009/3/layout/HorizontalOrganizationChart"/>
    <dgm:cxn modelId="{67FED1B6-CD94-4D37-A24B-A676F1C2AC12}" type="presOf" srcId="{5225A9D1-8892-422B-97D9-B2C02EC6C364}" destId="{EC308225-7CD1-4596-AF23-C5E18C4F32CD}" srcOrd="1" destOrd="0" presId="urn:microsoft.com/office/officeart/2009/3/layout/HorizontalOrganizationChart"/>
    <dgm:cxn modelId="{D032DCB8-DD60-414E-B31C-CCF0BD5F8FF4}" srcId="{CD845552-7E8E-40B3-8F8F-666B976B68BF}" destId="{2DF5EFEE-CED8-4036-8DD3-7D2D9F10A058}" srcOrd="3" destOrd="0" parTransId="{33615E34-A8D6-419F-9BB5-C126E3982E92}" sibTransId="{911345F7-693F-437C-ABF1-862FB0B4D7F7}"/>
    <dgm:cxn modelId="{AFCBE0BA-4FC8-40E4-8808-58F03364CE21}" type="presOf" srcId="{5918E4FB-F413-4569-A939-5B906CED85AA}" destId="{4C304E2C-32D8-471C-9941-0BE1363966B3}" srcOrd="1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3FF3F9BD-2DE8-463D-82BD-9BC182602DEE}" type="presOf" srcId="{84597605-C35A-4FAE-844B-F20616B7B91F}" destId="{680A66CB-1DBD-49D5-AEBF-88A1736AD719}" srcOrd="0" destOrd="0" presId="urn:microsoft.com/office/officeart/2009/3/layout/HorizontalOrganizationChart"/>
    <dgm:cxn modelId="{644D31C2-FE68-40AD-AA36-6C940D6456DD}" type="presOf" srcId="{5E40B91E-BD5A-495E-BC70-202BF0731E42}" destId="{0CDB0FC4-C59C-4209-9116-EBAC882F2135}" srcOrd="0" destOrd="0" presId="urn:microsoft.com/office/officeart/2009/3/layout/HorizontalOrganizationChart"/>
    <dgm:cxn modelId="{A9EBC3C3-9FC2-421D-AD6E-7830E687394A}" type="presOf" srcId="{84597605-C35A-4FAE-844B-F20616B7B91F}" destId="{18D4612D-EE0D-4F91-AC5F-5B06D0D17D0E}" srcOrd="1" destOrd="0" presId="urn:microsoft.com/office/officeart/2009/3/layout/HorizontalOrganizationChart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1E5AC6C9-D51A-4515-91C8-FEBB8E16611A}" type="presOf" srcId="{14032A7F-362B-4B18-A0C2-1A9418CAD288}" destId="{B0F01F3F-2D96-43C1-943C-A4238F986E69}" srcOrd="0" destOrd="0" presId="urn:microsoft.com/office/officeart/2009/3/layout/HorizontalOrganizationChart"/>
    <dgm:cxn modelId="{8ECE8DCB-D3F7-4BEA-B7A0-A1D6799207FF}" type="presOf" srcId="{062FDE92-902E-49B9-8AB7-DE0EEBCC2572}" destId="{D9977B9D-9A03-4FC5-BE79-72A12F3D471E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8FAB93CF-8316-488B-88CE-E5ADE9A2766F}" type="presOf" srcId="{D06ACB8E-4C9D-4493-9B80-2FB93D41ECA5}" destId="{8B5E82BE-AD9B-4309-9E0C-31784F0BFA93}" srcOrd="0" destOrd="0" presId="urn:microsoft.com/office/officeart/2009/3/layout/HorizontalOrganizationChart"/>
    <dgm:cxn modelId="{8C7FFED2-D7B6-4B22-8E32-86CFB52FB7C8}" srcId="{FA46A064-6C82-42D2-B65B-63C09BBBCF60}" destId="{3ABF3FF4-F940-471E-A1D8-77F1D8BA2E39}" srcOrd="5" destOrd="0" parTransId="{91FBB5B9-DA5F-4A06-9CDF-1C8AAA1A8C6B}" sibTransId="{7B18D91C-1243-445E-988F-9FC552E5DF3A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545EC8D9-F94C-4B4A-886B-FAB37D57DA36}" srcId="{9C706C5F-B597-42BE-A2DC-9720082F8D6B}" destId="{958BA808-3F46-4EDE-BB6C-D7F928403FC4}" srcOrd="4" destOrd="0" parTransId="{5E40B91E-BD5A-495E-BC70-202BF0731E42}" sibTransId="{A5860B6E-FBD4-4042-B3A1-DAA9733CB913}"/>
    <dgm:cxn modelId="{1186D2DA-6735-43D0-8C17-CC3E319FDEA5}" type="presOf" srcId="{F0FA62A4-7156-47AE-A596-CEBBFE3273CC}" destId="{1566DA11-B54F-4795-B044-74F43AC6BF94}" srcOrd="1" destOrd="0" presId="urn:microsoft.com/office/officeart/2009/3/layout/HorizontalOrganizationChart"/>
    <dgm:cxn modelId="{04CE09DB-E2C7-42E9-AAE0-BB1609C1D285}" type="presOf" srcId="{3ABF3FF4-F940-471E-A1D8-77F1D8BA2E39}" destId="{F1D74AA3-1B71-4E12-9981-437AF0286EB1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329D50DC-4CB1-4DE9-A7EF-FAEF2164A762}" srcId="{9C706C5F-B597-42BE-A2DC-9720082F8D6B}" destId="{EE7A584B-5BAA-4D45-90B5-5825AE627766}" srcOrd="0" destOrd="0" parTransId="{B1435344-8CB4-4F3B-9DFB-E369EE657AE7}" sibTransId="{C5C8A61B-B6E8-4BBB-906C-68577DD0EE13}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B17117DF-4C11-425D-A741-F40333A3C30E}" type="presOf" srcId="{B84E80B9-AA3B-43D8-BEB2-78F5FECC25D7}" destId="{7A718254-5035-40F9-8B1E-277C4CD45784}" srcOrd="1" destOrd="0" presId="urn:microsoft.com/office/officeart/2009/3/layout/HorizontalOrganizationChart"/>
    <dgm:cxn modelId="{266B1FDF-ECE9-4E75-B71A-78EF8E1A8722}" srcId="{1E2B96DF-C8F7-4710-94C9-021040CDCAF0}" destId="{84597605-C35A-4FAE-844B-F20616B7B91F}" srcOrd="2" destOrd="0" parTransId="{43C5806B-E21E-4AE0-86B1-6445F66B4067}" sibTransId="{F9DA5C49-46DF-4E30-A9E8-71FA653D8403}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C222ADEC-1CF5-4E9A-9857-D5E0B1700AFB}" srcId="{9C706C5F-B597-42BE-A2DC-9720082F8D6B}" destId="{19F6D289-7BE9-4BCB-8651-6DE8DF60D875}" srcOrd="3" destOrd="0" parTransId="{DA6E0459-CB1A-40F1-B1A9-06ABCBB0FE64}" sibTransId="{87985F48-9019-4058-AAEC-B86BA4B4B325}"/>
    <dgm:cxn modelId="{791333F2-8671-48DA-AAE8-0CA0C6E31131}" srcId="{CD845552-7E8E-40B3-8F8F-666B976B68BF}" destId="{D06ACB8E-4C9D-4493-9B80-2FB93D41ECA5}" srcOrd="0" destOrd="0" parTransId="{0289D4E4-BD22-486A-B476-7B84DCB3FCFD}" sibTransId="{B5179599-0BB2-41D4-9EA4-C033E76D934E}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CFB6CDF7-5404-4042-A9C5-167383BEE17F}" type="presOf" srcId="{43C5806B-E21E-4AE0-86B1-6445F66B4067}" destId="{93C9AE32-7388-4E4A-BAF8-6D9E4B0228CE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F0482E89-14BF-4848-AD23-A595E145EA20}" type="presParOf" srcId="{3F0E047A-397B-41EE-B3B1-AE7B8E6DF03B}" destId="{1CC4816C-6A4F-4A98-B523-09D3343D97C4}" srcOrd="0" destOrd="0" presId="urn:microsoft.com/office/officeart/2009/3/layout/HorizontalOrganizationChart"/>
    <dgm:cxn modelId="{2E2844EE-44C5-46F2-9578-7016693355E2}" type="presParOf" srcId="{3F0E047A-397B-41EE-B3B1-AE7B8E6DF03B}" destId="{CD3814E1-C125-49D3-996C-6FF950A68F23}" srcOrd="1" destOrd="0" presId="urn:microsoft.com/office/officeart/2009/3/layout/HorizontalOrganizationChart"/>
    <dgm:cxn modelId="{8D11A28B-3084-4286-AF0D-DE8B733F3F91}" type="presParOf" srcId="{CD3814E1-C125-49D3-996C-6FF950A68F23}" destId="{17A23C29-065F-4F40-A09E-44CCB2F09A3C}" srcOrd="0" destOrd="0" presId="urn:microsoft.com/office/officeart/2009/3/layout/HorizontalOrganizationChart"/>
    <dgm:cxn modelId="{DD8548A5-F9D1-456A-8571-07E99B9BB625}" type="presParOf" srcId="{17A23C29-065F-4F40-A09E-44CCB2F09A3C}" destId="{D8CF0F18-1B9F-4E50-B35E-57914A71BD70}" srcOrd="0" destOrd="0" presId="urn:microsoft.com/office/officeart/2009/3/layout/HorizontalOrganizationChart"/>
    <dgm:cxn modelId="{AE7B0534-BEDF-4DDC-AE48-250D75F1638A}" type="presParOf" srcId="{17A23C29-065F-4F40-A09E-44CCB2F09A3C}" destId="{1566DA11-B54F-4795-B044-74F43AC6BF94}" srcOrd="1" destOrd="0" presId="urn:microsoft.com/office/officeart/2009/3/layout/HorizontalOrganizationChart"/>
    <dgm:cxn modelId="{29310061-5426-45D8-879C-DC0A833E4990}" type="presParOf" srcId="{CD3814E1-C125-49D3-996C-6FF950A68F23}" destId="{4870EC80-66E9-43CF-A5A2-47C5845AC5DB}" srcOrd="1" destOrd="0" presId="urn:microsoft.com/office/officeart/2009/3/layout/HorizontalOrganizationChart"/>
    <dgm:cxn modelId="{552A1D47-89FC-4A4F-BF37-6FE2B5519DC5}" type="presParOf" srcId="{CD3814E1-C125-49D3-996C-6FF950A68F23}" destId="{711417EE-B15E-4B9A-8B64-701ACDBB1E95}" srcOrd="2" destOrd="0" presId="urn:microsoft.com/office/officeart/2009/3/layout/HorizontalOrganizationChart"/>
    <dgm:cxn modelId="{D7C0C9B6-3403-4EAA-8EF4-977D2ACED518}" type="presParOf" srcId="{3F0E047A-397B-41EE-B3B1-AE7B8E6DF03B}" destId="{56385D3D-18B3-40DC-A315-A65053413FE4}" srcOrd="2" destOrd="0" presId="urn:microsoft.com/office/officeart/2009/3/layout/HorizontalOrganizationChart"/>
    <dgm:cxn modelId="{79E11477-F385-44C6-9E58-357FEE58560E}" type="presParOf" srcId="{3F0E047A-397B-41EE-B3B1-AE7B8E6DF03B}" destId="{3EA559CE-1306-4AFA-A0B3-A82901A88517}" srcOrd="3" destOrd="0" presId="urn:microsoft.com/office/officeart/2009/3/layout/HorizontalOrganizationChart"/>
    <dgm:cxn modelId="{B3C2EBE4-2991-4440-BABB-9BD2E16EE453}" type="presParOf" srcId="{3EA559CE-1306-4AFA-A0B3-A82901A88517}" destId="{E412329B-2E41-48D9-BFFB-203A6190310C}" srcOrd="0" destOrd="0" presId="urn:microsoft.com/office/officeart/2009/3/layout/HorizontalOrganizationChart"/>
    <dgm:cxn modelId="{789B1F18-ECC9-495F-97D9-2BE45AC30883}" type="presParOf" srcId="{E412329B-2E41-48D9-BFFB-203A6190310C}" destId="{6296245C-8FAF-42D0-87F8-89A3EA99C512}" srcOrd="0" destOrd="0" presId="urn:microsoft.com/office/officeart/2009/3/layout/HorizontalOrganizationChart"/>
    <dgm:cxn modelId="{08308F43-D113-4DFA-AD63-4A5C445D8D7A}" type="presParOf" srcId="{E412329B-2E41-48D9-BFFB-203A6190310C}" destId="{7A718254-5035-40F9-8B1E-277C4CD45784}" srcOrd="1" destOrd="0" presId="urn:microsoft.com/office/officeart/2009/3/layout/HorizontalOrganizationChart"/>
    <dgm:cxn modelId="{537B069F-9724-457C-85F0-D8AF2AEA70AB}" type="presParOf" srcId="{3EA559CE-1306-4AFA-A0B3-A82901A88517}" destId="{057FAC11-4436-41A8-A816-B176FC097EE1}" srcOrd="1" destOrd="0" presId="urn:microsoft.com/office/officeart/2009/3/layout/HorizontalOrganizationChart"/>
    <dgm:cxn modelId="{C07EBC98-25B5-4976-9ADF-A20709F5451E}" type="presParOf" srcId="{3EA559CE-1306-4AFA-A0B3-A82901A88517}" destId="{4DFF94EB-206F-4C0D-AAC6-1FE3F84C1759}" srcOrd="2" destOrd="0" presId="urn:microsoft.com/office/officeart/2009/3/layout/HorizontalOrganizationChart"/>
    <dgm:cxn modelId="{B7CDAE22-C9E7-42B3-9735-0F63284C4B7A}" type="presParOf" srcId="{3F0E047A-397B-41EE-B3B1-AE7B8E6DF03B}" destId="{93C9AE32-7388-4E4A-BAF8-6D9E4B0228CE}" srcOrd="4" destOrd="0" presId="urn:microsoft.com/office/officeart/2009/3/layout/HorizontalOrganizationChart"/>
    <dgm:cxn modelId="{13AEB645-BAF1-4480-B743-D6BA2AACDE56}" type="presParOf" srcId="{3F0E047A-397B-41EE-B3B1-AE7B8E6DF03B}" destId="{620B17A7-2891-450B-BBE5-02715E52A64A}" srcOrd="5" destOrd="0" presId="urn:microsoft.com/office/officeart/2009/3/layout/HorizontalOrganizationChart"/>
    <dgm:cxn modelId="{1FE0D76C-F1D7-438E-AAD2-7D9A25F8D002}" type="presParOf" srcId="{620B17A7-2891-450B-BBE5-02715E52A64A}" destId="{A9332F40-2365-43A9-93E2-20E75A3E98C3}" srcOrd="0" destOrd="0" presId="urn:microsoft.com/office/officeart/2009/3/layout/HorizontalOrganizationChart"/>
    <dgm:cxn modelId="{947DBF12-9C66-467B-B130-17A5CD974907}" type="presParOf" srcId="{A9332F40-2365-43A9-93E2-20E75A3E98C3}" destId="{680A66CB-1DBD-49D5-AEBF-88A1736AD719}" srcOrd="0" destOrd="0" presId="urn:microsoft.com/office/officeart/2009/3/layout/HorizontalOrganizationChart"/>
    <dgm:cxn modelId="{27425CC2-F883-47A0-A468-2A8E1F0A4168}" type="presParOf" srcId="{A9332F40-2365-43A9-93E2-20E75A3E98C3}" destId="{18D4612D-EE0D-4F91-AC5F-5B06D0D17D0E}" srcOrd="1" destOrd="0" presId="urn:microsoft.com/office/officeart/2009/3/layout/HorizontalOrganizationChart"/>
    <dgm:cxn modelId="{244E50A4-96E2-4529-AC12-A760A3EBE7FD}" type="presParOf" srcId="{620B17A7-2891-450B-BBE5-02715E52A64A}" destId="{64C1DD62-1548-4BE9-9627-2F2A016A74DB}" srcOrd="1" destOrd="0" presId="urn:microsoft.com/office/officeart/2009/3/layout/HorizontalOrganizationChart"/>
    <dgm:cxn modelId="{CA8BAA00-73FB-4A82-9029-2D2822CD5181}" type="presParOf" srcId="{620B17A7-2891-450B-BBE5-02715E52A64A}" destId="{80B185FF-5970-4913-B78F-183C52B52352}" srcOrd="2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85A770A-CB88-4235-87BE-86A18718A7B3}" type="presParOf" srcId="{E23EE9BB-57EC-4A2D-8B53-4A6F4D92C605}" destId="{B922530E-E5EA-4F7D-BCE4-5A8050C0B5A2}" srcOrd="0" destOrd="0" presId="urn:microsoft.com/office/officeart/2009/3/layout/HorizontalOrganizationChart"/>
    <dgm:cxn modelId="{9E0CFD35-4EA3-4475-8A13-1B74FF0C91BF}" type="presParOf" srcId="{E23EE9BB-57EC-4A2D-8B53-4A6F4D92C605}" destId="{F5425E3E-4139-4DD2-B8E6-81EA9FF41D6E}" srcOrd="1" destOrd="0" presId="urn:microsoft.com/office/officeart/2009/3/layout/HorizontalOrganizationChart"/>
    <dgm:cxn modelId="{1FAE45B0-84DB-40DC-B272-EF75FFE838BD}" type="presParOf" srcId="{F5425E3E-4139-4DD2-B8E6-81EA9FF41D6E}" destId="{DB65D3E8-99A3-456D-811C-D8489254078E}" srcOrd="0" destOrd="0" presId="urn:microsoft.com/office/officeart/2009/3/layout/HorizontalOrganizationChart"/>
    <dgm:cxn modelId="{CEE0DABB-57AC-4CA9-A210-7180DF4FDCF2}" type="presParOf" srcId="{DB65D3E8-99A3-456D-811C-D8489254078E}" destId="{A7D9B632-E161-4756-86A8-48872EA0B3A6}" srcOrd="0" destOrd="0" presId="urn:microsoft.com/office/officeart/2009/3/layout/HorizontalOrganizationChart"/>
    <dgm:cxn modelId="{625CC8B6-742B-4308-8501-611E8E8EACD0}" type="presParOf" srcId="{DB65D3E8-99A3-456D-811C-D8489254078E}" destId="{E2A0C131-6C71-42BB-9823-F642E9C31737}" srcOrd="1" destOrd="0" presId="urn:microsoft.com/office/officeart/2009/3/layout/HorizontalOrganizationChart"/>
    <dgm:cxn modelId="{F160B645-054E-4F02-A162-6DD232709A11}" type="presParOf" srcId="{F5425E3E-4139-4DD2-B8E6-81EA9FF41D6E}" destId="{0FE85210-FBE2-4B1C-8B6D-17D5933C9FF2}" srcOrd="1" destOrd="0" presId="urn:microsoft.com/office/officeart/2009/3/layout/HorizontalOrganizationChart"/>
    <dgm:cxn modelId="{EA95CE13-00C6-4D0A-9509-1076E3B053E6}" type="presParOf" srcId="{F5425E3E-4139-4DD2-B8E6-81EA9FF41D6E}" destId="{1CC4C654-FBD9-4F57-8441-CE0036A5212E}" srcOrd="2" destOrd="0" presId="urn:microsoft.com/office/officeart/2009/3/layout/HorizontalOrganizationChart"/>
    <dgm:cxn modelId="{1AF3968A-E47E-469A-8CD6-1E48A3528942}" type="presParOf" srcId="{E23EE9BB-57EC-4A2D-8B53-4A6F4D92C605}" destId="{0F3722E4-CC57-4137-95C9-9B80882699CB}" srcOrd="2" destOrd="0" presId="urn:microsoft.com/office/officeart/2009/3/layout/HorizontalOrganizationChart"/>
    <dgm:cxn modelId="{C022D92D-DD6D-44AB-AFBB-525936846205}" type="presParOf" srcId="{E23EE9BB-57EC-4A2D-8B53-4A6F4D92C605}" destId="{C5BB6919-63E7-45C9-8BB1-10B8297465DE}" srcOrd="3" destOrd="0" presId="urn:microsoft.com/office/officeart/2009/3/layout/HorizontalOrganizationChart"/>
    <dgm:cxn modelId="{40121AB4-1506-4524-8B92-A9EF250860C2}" type="presParOf" srcId="{C5BB6919-63E7-45C9-8BB1-10B8297465DE}" destId="{D730ADDC-CA4D-4679-8D58-E81C90A7EEFC}" srcOrd="0" destOrd="0" presId="urn:microsoft.com/office/officeart/2009/3/layout/HorizontalOrganizationChart"/>
    <dgm:cxn modelId="{9AD6F609-E383-4CE2-8FE5-4611FBFB049F}" type="presParOf" srcId="{D730ADDC-CA4D-4679-8D58-E81C90A7EEFC}" destId="{D9977B9D-9A03-4FC5-BE79-72A12F3D471E}" srcOrd="0" destOrd="0" presId="urn:microsoft.com/office/officeart/2009/3/layout/HorizontalOrganizationChart"/>
    <dgm:cxn modelId="{CCA1B3A0-5792-4238-B2C7-DFDD75511383}" type="presParOf" srcId="{D730ADDC-CA4D-4679-8D58-E81C90A7EEFC}" destId="{B8061E59-715D-45A0-951A-AEDF105DA3FA}" srcOrd="1" destOrd="0" presId="urn:microsoft.com/office/officeart/2009/3/layout/HorizontalOrganizationChart"/>
    <dgm:cxn modelId="{EDD27DC6-6C0B-45F4-9AC2-1D12DA28E8F3}" type="presParOf" srcId="{C5BB6919-63E7-45C9-8BB1-10B8297465DE}" destId="{56B7CDFE-FA1D-42F0-B851-517A7584ED79}" srcOrd="1" destOrd="0" presId="urn:microsoft.com/office/officeart/2009/3/layout/HorizontalOrganizationChart"/>
    <dgm:cxn modelId="{DA97B44D-3224-4BA1-8160-FE91B6EA1094}" type="presParOf" srcId="{C5BB6919-63E7-45C9-8BB1-10B8297465DE}" destId="{EB26BCD6-D2FF-4B6E-99C1-587704C24723}" srcOrd="2" destOrd="0" presId="urn:microsoft.com/office/officeart/2009/3/layout/HorizontalOrganizationChart"/>
    <dgm:cxn modelId="{5956A19F-B3D5-475D-9B3B-AB2624F591F2}" type="presParOf" srcId="{E23EE9BB-57EC-4A2D-8B53-4A6F4D92C605}" destId="{CD2536C0-2761-42F2-B6FD-4B9C788491B9}" srcOrd="4" destOrd="0" presId="urn:microsoft.com/office/officeart/2009/3/layout/HorizontalOrganizationChart"/>
    <dgm:cxn modelId="{6B7DE81E-AA57-4A3E-9754-F2A83302A974}" type="presParOf" srcId="{E23EE9BB-57EC-4A2D-8B53-4A6F4D92C605}" destId="{EA34BB34-C789-40A9-9F04-6AAC11ACBEE0}" srcOrd="5" destOrd="0" presId="urn:microsoft.com/office/officeart/2009/3/layout/HorizontalOrganizationChart"/>
    <dgm:cxn modelId="{083EEC71-56CF-44C3-A005-D405981CB6D4}" type="presParOf" srcId="{EA34BB34-C789-40A9-9F04-6AAC11ACBEE0}" destId="{888CB200-E1F8-4444-92BC-0128BDF4ABF3}" srcOrd="0" destOrd="0" presId="urn:microsoft.com/office/officeart/2009/3/layout/HorizontalOrganizationChart"/>
    <dgm:cxn modelId="{D33D6270-962C-4B3C-84F1-F4F0997C6016}" type="presParOf" srcId="{888CB200-E1F8-4444-92BC-0128BDF4ABF3}" destId="{5EA93178-9867-48F1-8B6D-2E3E4BA62BE3}" srcOrd="0" destOrd="0" presId="urn:microsoft.com/office/officeart/2009/3/layout/HorizontalOrganizationChart"/>
    <dgm:cxn modelId="{1026231F-B5DE-4AB2-9841-285E4FF46979}" type="presParOf" srcId="{888CB200-E1F8-4444-92BC-0128BDF4ABF3}" destId="{3FA26A42-6C42-4C19-BAA3-EC213F04840E}" srcOrd="1" destOrd="0" presId="urn:microsoft.com/office/officeart/2009/3/layout/HorizontalOrganizationChart"/>
    <dgm:cxn modelId="{6949526A-D158-43A3-8F0B-DB1F14CE7A3E}" type="presParOf" srcId="{EA34BB34-C789-40A9-9F04-6AAC11ACBEE0}" destId="{127E4F20-5C02-48B1-9064-D186527275DF}" srcOrd="1" destOrd="0" presId="urn:microsoft.com/office/officeart/2009/3/layout/HorizontalOrganizationChart"/>
    <dgm:cxn modelId="{C029C817-50CE-41C4-ADCE-415CBFA38089}" type="presParOf" srcId="{EA34BB34-C789-40A9-9F04-6AAC11ACBEE0}" destId="{E4238A4B-0B52-4F5F-8582-9475F28F35D7}" srcOrd="2" destOrd="0" presId="urn:microsoft.com/office/officeart/2009/3/layout/HorizontalOrganizationChart"/>
    <dgm:cxn modelId="{F4DAD3F4-E556-4FB9-BF09-1091A93CAB0E}" type="presParOf" srcId="{E23EE9BB-57EC-4A2D-8B53-4A6F4D92C605}" destId="{9DFB3B55-377B-479F-9915-90D0AE36621C}" srcOrd="6" destOrd="0" presId="urn:microsoft.com/office/officeart/2009/3/layout/HorizontalOrganizationChart"/>
    <dgm:cxn modelId="{85417215-A0FD-4DEB-8C58-53DD086338B7}" type="presParOf" srcId="{E23EE9BB-57EC-4A2D-8B53-4A6F4D92C605}" destId="{7E547BFE-A530-4D5F-A6CC-E563505FADAE}" srcOrd="7" destOrd="0" presId="urn:microsoft.com/office/officeart/2009/3/layout/HorizontalOrganizationChart"/>
    <dgm:cxn modelId="{5B29FF5D-D2A0-4426-946E-3D47EE24CC98}" type="presParOf" srcId="{7E547BFE-A530-4D5F-A6CC-E563505FADAE}" destId="{D143971F-5BF4-403D-A40E-2D0A87727348}" srcOrd="0" destOrd="0" presId="urn:microsoft.com/office/officeart/2009/3/layout/HorizontalOrganizationChart"/>
    <dgm:cxn modelId="{B7160D40-1E0E-47AD-97E0-8F7C12AF6907}" type="presParOf" srcId="{D143971F-5BF4-403D-A40E-2D0A87727348}" destId="{884E4CAB-6150-4529-92C6-F7EF5D37220D}" srcOrd="0" destOrd="0" presId="urn:microsoft.com/office/officeart/2009/3/layout/HorizontalOrganizationChart"/>
    <dgm:cxn modelId="{B2B50117-92A6-4E45-BFCE-6B455F27660A}" type="presParOf" srcId="{D143971F-5BF4-403D-A40E-2D0A87727348}" destId="{57A077FD-98B6-44A7-9A6A-A87E6D8ABA1D}" srcOrd="1" destOrd="0" presId="urn:microsoft.com/office/officeart/2009/3/layout/HorizontalOrganizationChart"/>
    <dgm:cxn modelId="{7707C813-6111-446B-8664-2F8C884DCD25}" type="presParOf" srcId="{7E547BFE-A530-4D5F-A6CC-E563505FADAE}" destId="{80ACC107-294E-4E42-BD3D-9A024DC931E4}" srcOrd="1" destOrd="0" presId="urn:microsoft.com/office/officeart/2009/3/layout/HorizontalOrganizationChart"/>
    <dgm:cxn modelId="{13B332E3-64F2-4A82-8473-F8FF112DF4D4}" type="presParOf" srcId="{7E547BFE-A530-4D5F-A6CC-E563505FADAE}" destId="{8BEAFD5A-9FB4-4E94-A2CC-40FF93DF6B2D}" srcOrd="2" destOrd="0" presId="urn:microsoft.com/office/officeart/2009/3/layout/HorizontalOrganizationChart"/>
    <dgm:cxn modelId="{9433E347-32B6-484B-A68F-50AC93AC7A65}" type="presParOf" srcId="{E23EE9BB-57EC-4A2D-8B53-4A6F4D92C605}" destId="{0CDB0FC4-C59C-4209-9116-EBAC882F2135}" srcOrd="8" destOrd="0" presId="urn:microsoft.com/office/officeart/2009/3/layout/HorizontalOrganizationChart"/>
    <dgm:cxn modelId="{AEBAEE22-F03A-463E-A5BF-9378C0C9193A}" type="presParOf" srcId="{E23EE9BB-57EC-4A2D-8B53-4A6F4D92C605}" destId="{E1E0AF68-B830-4858-82CB-D886701A9E10}" srcOrd="9" destOrd="0" presId="urn:microsoft.com/office/officeart/2009/3/layout/HorizontalOrganizationChart"/>
    <dgm:cxn modelId="{A2782787-3E6F-4285-B8D5-DA89AACD6B44}" type="presParOf" srcId="{E1E0AF68-B830-4858-82CB-D886701A9E10}" destId="{8329E0D4-E007-450E-BA13-5CDDA4DAFE86}" srcOrd="0" destOrd="0" presId="urn:microsoft.com/office/officeart/2009/3/layout/HorizontalOrganizationChart"/>
    <dgm:cxn modelId="{AC7023E4-C2F9-4FE9-95DA-8BCC66BBB161}" type="presParOf" srcId="{8329E0D4-E007-450E-BA13-5CDDA4DAFE86}" destId="{BA27A692-B5FB-49CB-A69C-81EAC6DF6AD4}" srcOrd="0" destOrd="0" presId="urn:microsoft.com/office/officeart/2009/3/layout/HorizontalOrganizationChart"/>
    <dgm:cxn modelId="{B3DC855F-D220-4FC0-8FFD-1351809C17BC}" type="presParOf" srcId="{8329E0D4-E007-450E-BA13-5CDDA4DAFE86}" destId="{D16F600B-FEAB-41A9-B1F1-5DB26B6A42F7}" srcOrd="1" destOrd="0" presId="urn:microsoft.com/office/officeart/2009/3/layout/HorizontalOrganizationChart"/>
    <dgm:cxn modelId="{2484B3BF-100B-4864-8573-F7A075F2A223}" type="presParOf" srcId="{E1E0AF68-B830-4858-82CB-D886701A9E10}" destId="{3B1C0534-72CB-4E0F-BD3B-6BC85D9A7D24}" srcOrd="1" destOrd="0" presId="urn:microsoft.com/office/officeart/2009/3/layout/HorizontalOrganizationChart"/>
    <dgm:cxn modelId="{1899926A-C7F1-43FA-BCAC-5A4F8DB390B8}" type="presParOf" srcId="{E1E0AF68-B830-4858-82CB-D886701A9E10}" destId="{68768061-BBC2-4806-9F25-6DF745EDF580}" srcOrd="2" destOrd="0" presId="urn:microsoft.com/office/officeart/2009/3/layout/HorizontalOrganizationChart"/>
    <dgm:cxn modelId="{04512D8A-F438-4EB7-9BCC-650054669CA8}" type="presParOf" srcId="{E23EE9BB-57EC-4A2D-8B53-4A6F4D92C605}" destId="{F9490CD9-A03D-44BD-87CE-E913B3A4F9D3}" srcOrd="10" destOrd="0" presId="urn:microsoft.com/office/officeart/2009/3/layout/HorizontalOrganizationChart"/>
    <dgm:cxn modelId="{1CC0CAC2-AC55-44C1-B2CB-408205B99CCA}" type="presParOf" srcId="{E23EE9BB-57EC-4A2D-8B53-4A6F4D92C605}" destId="{DD9FF7D2-D592-47BB-B87C-557CFB828A57}" srcOrd="11" destOrd="0" presId="urn:microsoft.com/office/officeart/2009/3/layout/HorizontalOrganizationChart"/>
    <dgm:cxn modelId="{887E3FA3-23E9-4626-81DE-C94D3309F91A}" type="presParOf" srcId="{DD9FF7D2-D592-47BB-B87C-557CFB828A57}" destId="{3FC9D6F0-5849-4624-AD17-8BE328290CCA}" srcOrd="0" destOrd="0" presId="urn:microsoft.com/office/officeart/2009/3/layout/HorizontalOrganizationChart"/>
    <dgm:cxn modelId="{68F4C118-5301-4DC4-B243-46BB861FF041}" type="presParOf" srcId="{3FC9D6F0-5849-4624-AD17-8BE328290CCA}" destId="{A75DC0BE-9F98-47EE-BF03-BB9D1D641038}" srcOrd="0" destOrd="0" presId="urn:microsoft.com/office/officeart/2009/3/layout/HorizontalOrganizationChart"/>
    <dgm:cxn modelId="{C972CEB9-8D43-4233-9708-08508A395BA4}" type="presParOf" srcId="{3FC9D6F0-5849-4624-AD17-8BE328290CCA}" destId="{EC308225-7CD1-4596-AF23-C5E18C4F32CD}" srcOrd="1" destOrd="0" presId="urn:microsoft.com/office/officeart/2009/3/layout/HorizontalOrganizationChart"/>
    <dgm:cxn modelId="{CBAD1322-F35E-48E8-8454-EC9C0196481F}" type="presParOf" srcId="{DD9FF7D2-D592-47BB-B87C-557CFB828A57}" destId="{5CB04801-FD7D-4E93-B11C-71C854788D36}" srcOrd="1" destOrd="0" presId="urn:microsoft.com/office/officeart/2009/3/layout/HorizontalOrganizationChart"/>
    <dgm:cxn modelId="{39F86F51-F394-4A65-9B77-7FCAE99E5B38}" type="presParOf" srcId="{DD9FF7D2-D592-47BB-B87C-557CFB828A57}" destId="{BA2B3A1D-C764-4FF1-9D7D-096C6D42A4A3}" srcOrd="2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165D8CD1-26CE-4F1F-81EF-A55DE31955E5}" type="presParOf" srcId="{B7441B2B-F076-40EA-8D9C-5A1EBB794FD9}" destId="{6E30249C-71F6-4D80-9DD3-9EDD5528EC1A}" srcOrd="0" destOrd="0" presId="urn:microsoft.com/office/officeart/2009/3/layout/HorizontalOrganizationChart"/>
    <dgm:cxn modelId="{F23558B5-7BC6-4C5A-8EC4-92944DAAE6F6}" type="presParOf" srcId="{B7441B2B-F076-40EA-8D9C-5A1EBB794FD9}" destId="{0AF189C3-A965-445F-A5C0-B185FF5B2C33}" srcOrd="1" destOrd="0" presId="urn:microsoft.com/office/officeart/2009/3/layout/HorizontalOrganizationChart"/>
    <dgm:cxn modelId="{74CEAD68-7BF1-4135-8CF6-925E03B20C19}" type="presParOf" srcId="{0AF189C3-A965-445F-A5C0-B185FF5B2C33}" destId="{D898CC03-87A8-4D88-A381-EDDBB490F719}" srcOrd="0" destOrd="0" presId="urn:microsoft.com/office/officeart/2009/3/layout/HorizontalOrganizationChart"/>
    <dgm:cxn modelId="{281A8768-0F80-4D96-8BCD-937FAD59E604}" type="presParOf" srcId="{D898CC03-87A8-4D88-A381-EDDBB490F719}" destId="{FB1C2DA7-B6F3-4DE2-A0A6-EF1239CD7DA1}" srcOrd="0" destOrd="0" presId="urn:microsoft.com/office/officeart/2009/3/layout/HorizontalOrganizationChart"/>
    <dgm:cxn modelId="{7C2336BB-1C89-436B-97F9-D4B2A4B921B8}" type="presParOf" srcId="{D898CC03-87A8-4D88-A381-EDDBB490F719}" destId="{D5D69F6A-3F5C-48A1-806F-9A74939EEEE1}" srcOrd="1" destOrd="0" presId="urn:microsoft.com/office/officeart/2009/3/layout/HorizontalOrganizationChart"/>
    <dgm:cxn modelId="{3A341F25-FE47-4369-BA62-ABAB79946BE3}" type="presParOf" srcId="{0AF189C3-A965-445F-A5C0-B185FF5B2C33}" destId="{34EF7421-A3A4-4860-AD8D-9203E1791D04}" srcOrd="1" destOrd="0" presId="urn:microsoft.com/office/officeart/2009/3/layout/HorizontalOrganizationChart"/>
    <dgm:cxn modelId="{50A9487B-C097-4DE9-841A-1BC1E53A88D2}" type="presParOf" srcId="{0AF189C3-A965-445F-A5C0-B185FF5B2C33}" destId="{AEC8AD09-3F52-4C49-A79A-A2FE42244F8C}" srcOrd="2" destOrd="0" presId="urn:microsoft.com/office/officeart/2009/3/layout/HorizontalOrganizationChart"/>
    <dgm:cxn modelId="{981FB18D-DEAE-4024-A4A0-16EE30606A31}" type="presParOf" srcId="{B7441B2B-F076-40EA-8D9C-5A1EBB794FD9}" destId="{99A2F1CF-1974-4C9A-B778-466D45FC74A1}" srcOrd="2" destOrd="0" presId="urn:microsoft.com/office/officeart/2009/3/layout/HorizontalOrganizationChart"/>
    <dgm:cxn modelId="{D298BD02-2920-4F8F-BEAD-44DCB26C8370}" type="presParOf" srcId="{B7441B2B-F076-40EA-8D9C-5A1EBB794FD9}" destId="{95B31024-5868-41EE-91B2-D0D9B305A37F}" srcOrd="3" destOrd="0" presId="urn:microsoft.com/office/officeart/2009/3/layout/HorizontalOrganizationChart"/>
    <dgm:cxn modelId="{A90ECD58-F4BF-4471-AF7A-D291D2A65B12}" type="presParOf" srcId="{95B31024-5868-41EE-91B2-D0D9B305A37F}" destId="{8E06F5B6-1DFD-4DC1-BBC6-8048134EEBCB}" srcOrd="0" destOrd="0" presId="urn:microsoft.com/office/officeart/2009/3/layout/HorizontalOrganizationChart"/>
    <dgm:cxn modelId="{AB829EB6-9E94-453F-AF10-A66BDC3F2B0C}" type="presParOf" srcId="{8E06F5B6-1DFD-4DC1-BBC6-8048134EEBCB}" destId="{A7A3FD61-A73F-4151-BDA6-A2355B7A8D47}" srcOrd="0" destOrd="0" presId="urn:microsoft.com/office/officeart/2009/3/layout/HorizontalOrganizationChart"/>
    <dgm:cxn modelId="{06007DAC-60F4-48E8-8C96-8904AFEE334C}" type="presParOf" srcId="{8E06F5B6-1DFD-4DC1-BBC6-8048134EEBCB}" destId="{FAD92C5C-EA01-47C8-9BCC-7BD356E98576}" srcOrd="1" destOrd="0" presId="urn:microsoft.com/office/officeart/2009/3/layout/HorizontalOrganizationChart"/>
    <dgm:cxn modelId="{109DE08E-CBB9-4173-89B2-1CC9D069138E}" type="presParOf" srcId="{95B31024-5868-41EE-91B2-D0D9B305A37F}" destId="{45F38DD3-5B1D-4060-8BBA-9539A03669E1}" srcOrd="1" destOrd="0" presId="urn:microsoft.com/office/officeart/2009/3/layout/HorizontalOrganizationChart"/>
    <dgm:cxn modelId="{D47171D2-40CC-48E1-90FF-F16173D00FCB}" type="presParOf" srcId="{95B31024-5868-41EE-91B2-D0D9B305A37F}" destId="{EBE225A8-72A2-40D4-845F-C2EBC8EA1286}" srcOrd="2" destOrd="0" presId="urn:microsoft.com/office/officeart/2009/3/layout/HorizontalOrganizationChart"/>
    <dgm:cxn modelId="{7EA7A2ED-0DF1-49E4-90D1-5A986A5F6D9B}" type="presParOf" srcId="{B7441B2B-F076-40EA-8D9C-5A1EBB794FD9}" destId="{12C1EF97-81FB-4BF4-A5A8-4D15A06B08F0}" srcOrd="4" destOrd="0" presId="urn:microsoft.com/office/officeart/2009/3/layout/HorizontalOrganizationChart"/>
    <dgm:cxn modelId="{269813C0-83B6-4EBC-839C-83EA85B47C0A}" type="presParOf" srcId="{B7441B2B-F076-40EA-8D9C-5A1EBB794FD9}" destId="{AD340E46-6453-45CB-9E5D-ACD4EB44ADA4}" srcOrd="5" destOrd="0" presId="urn:microsoft.com/office/officeart/2009/3/layout/HorizontalOrganizationChart"/>
    <dgm:cxn modelId="{6841C663-2336-4E96-82BC-7DCA0D84BA6C}" type="presParOf" srcId="{AD340E46-6453-45CB-9E5D-ACD4EB44ADA4}" destId="{3BEF9B4F-FD60-41D4-84AF-D6663E8CEF88}" srcOrd="0" destOrd="0" presId="urn:microsoft.com/office/officeart/2009/3/layout/HorizontalOrganizationChart"/>
    <dgm:cxn modelId="{5B446C67-B3F9-4E35-A152-2402920E3C72}" type="presParOf" srcId="{3BEF9B4F-FD60-41D4-84AF-D6663E8CEF88}" destId="{624E4335-D1EA-4D55-B404-FB746CFC1E6A}" srcOrd="0" destOrd="0" presId="urn:microsoft.com/office/officeart/2009/3/layout/HorizontalOrganizationChart"/>
    <dgm:cxn modelId="{A8E37134-B6FA-4188-83E3-3406B2B3E88A}" type="presParOf" srcId="{3BEF9B4F-FD60-41D4-84AF-D6663E8CEF88}" destId="{4C304E2C-32D8-471C-9941-0BE1363966B3}" srcOrd="1" destOrd="0" presId="urn:microsoft.com/office/officeart/2009/3/layout/HorizontalOrganizationChart"/>
    <dgm:cxn modelId="{441A9FB4-C176-44B2-9336-CD7A00D9D140}" type="presParOf" srcId="{AD340E46-6453-45CB-9E5D-ACD4EB44ADA4}" destId="{70B95288-6F58-4221-9CA1-B387B8E58C79}" srcOrd="1" destOrd="0" presId="urn:microsoft.com/office/officeart/2009/3/layout/HorizontalOrganizationChart"/>
    <dgm:cxn modelId="{462AAD56-7D89-4C01-BD2D-69EAC2ADA90B}" type="presParOf" srcId="{AD340E46-6453-45CB-9E5D-ACD4EB44ADA4}" destId="{865F1F4E-B72E-46D4-8447-B0A5F698E35E}" srcOrd="2" destOrd="0" presId="urn:microsoft.com/office/officeart/2009/3/layout/HorizontalOrganizationChart"/>
    <dgm:cxn modelId="{F92E0AB8-AE08-4828-A46C-71F792A8310C}" type="presParOf" srcId="{B7441B2B-F076-40EA-8D9C-5A1EBB794FD9}" destId="{9791F28B-04B8-4FB5-A307-7A4AB9C55424}" srcOrd="6" destOrd="0" presId="urn:microsoft.com/office/officeart/2009/3/layout/HorizontalOrganizationChart"/>
    <dgm:cxn modelId="{15546E11-37FF-4362-9157-2E5E1F30B690}" type="presParOf" srcId="{B7441B2B-F076-40EA-8D9C-5A1EBB794FD9}" destId="{1375D3F0-1EB6-4523-B999-9529D9F4EF44}" srcOrd="7" destOrd="0" presId="urn:microsoft.com/office/officeart/2009/3/layout/HorizontalOrganizationChart"/>
    <dgm:cxn modelId="{3B59B4ED-B3ED-40BB-8FE0-8035C54886C3}" type="presParOf" srcId="{1375D3F0-1EB6-4523-B999-9529D9F4EF44}" destId="{F6C8E5C0-5380-4249-88C4-411EAFA30A05}" srcOrd="0" destOrd="0" presId="urn:microsoft.com/office/officeart/2009/3/layout/HorizontalOrganizationChart"/>
    <dgm:cxn modelId="{2F475FD9-0B9E-472C-9568-DDA985A16F16}" type="presParOf" srcId="{F6C8E5C0-5380-4249-88C4-411EAFA30A05}" destId="{7AA6CC90-B8EB-41AF-B878-4F12A0B50753}" srcOrd="0" destOrd="0" presId="urn:microsoft.com/office/officeart/2009/3/layout/HorizontalOrganizationChart"/>
    <dgm:cxn modelId="{63D412F3-AFBB-4688-8464-9B24EDA0A30E}" type="presParOf" srcId="{F6C8E5C0-5380-4249-88C4-411EAFA30A05}" destId="{6E777464-0B76-4ED7-A7B8-B6167339AA45}" srcOrd="1" destOrd="0" presId="urn:microsoft.com/office/officeart/2009/3/layout/HorizontalOrganizationChart"/>
    <dgm:cxn modelId="{3C8F46FF-EE1E-4C0B-9441-C6B0621698B6}" type="presParOf" srcId="{1375D3F0-1EB6-4523-B999-9529D9F4EF44}" destId="{E6B1603E-4B99-4DA7-B760-9A33725A2657}" srcOrd="1" destOrd="0" presId="urn:microsoft.com/office/officeart/2009/3/layout/HorizontalOrganizationChart"/>
    <dgm:cxn modelId="{D5926C34-EC35-441D-BA3F-220445DCBD68}" type="presParOf" srcId="{1375D3F0-1EB6-4523-B999-9529D9F4EF44}" destId="{94354C32-DBC9-4F70-93CB-2E00A3B2F989}" srcOrd="2" destOrd="0" presId="urn:microsoft.com/office/officeart/2009/3/layout/HorizontalOrganizationChart"/>
    <dgm:cxn modelId="{96605518-E5B9-41F1-849F-BD1A2C10A241}" type="presParOf" srcId="{B7441B2B-F076-40EA-8D9C-5A1EBB794FD9}" destId="{C160B62B-0C75-4D57-9FE1-322986298111}" srcOrd="8" destOrd="0" presId="urn:microsoft.com/office/officeart/2009/3/layout/HorizontalOrganizationChart"/>
    <dgm:cxn modelId="{6096E093-06A6-453B-AF23-7923B1A7C9DC}" type="presParOf" srcId="{B7441B2B-F076-40EA-8D9C-5A1EBB794FD9}" destId="{E2A7C6DB-A2D7-4EF8-B735-0790F27A834B}" srcOrd="9" destOrd="0" presId="urn:microsoft.com/office/officeart/2009/3/layout/HorizontalOrganizationChart"/>
    <dgm:cxn modelId="{74BFADBF-97D4-4C14-BA89-16959EAD97B0}" type="presParOf" srcId="{E2A7C6DB-A2D7-4EF8-B735-0790F27A834B}" destId="{3307D2CF-88F8-4137-A381-1A2219617465}" srcOrd="0" destOrd="0" presId="urn:microsoft.com/office/officeart/2009/3/layout/HorizontalOrganizationChart"/>
    <dgm:cxn modelId="{D485D2EB-A4A2-4254-9AF9-DB4FD0E0B8F0}" type="presParOf" srcId="{3307D2CF-88F8-4137-A381-1A2219617465}" destId="{483C7F99-381C-4815-80F2-EA0CB9A6B14E}" srcOrd="0" destOrd="0" presId="urn:microsoft.com/office/officeart/2009/3/layout/HorizontalOrganizationChart"/>
    <dgm:cxn modelId="{694B6DCD-435C-43B5-BB99-AF941D1D2454}" type="presParOf" srcId="{3307D2CF-88F8-4137-A381-1A2219617465}" destId="{6207FB19-12F5-42D7-9FBB-633A657D6185}" srcOrd="1" destOrd="0" presId="urn:microsoft.com/office/officeart/2009/3/layout/HorizontalOrganizationChart"/>
    <dgm:cxn modelId="{EF3430D5-E58B-4F4F-B8D2-0D033C211E8E}" type="presParOf" srcId="{E2A7C6DB-A2D7-4EF8-B735-0790F27A834B}" destId="{42C3D0FB-A33A-469E-A80A-21924F28903A}" srcOrd="1" destOrd="0" presId="urn:microsoft.com/office/officeart/2009/3/layout/HorizontalOrganizationChart"/>
    <dgm:cxn modelId="{234A9138-6307-438B-BAB8-D2A9E9EF256E}" type="presParOf" srcId="{E2A7C6DB-A2D7-4EF8-B735-0790F27A834B}" destId="{59F413EC-D0B8-4862-8853-C04FF2E4261D}" srcOrd="2" destOrd="0" presId="urn:microsoft.com/office/officeart/2009/3/layout/HorizontalOrganizationChart"/>
    <dgm:cxn modelId="{04A5F1C6-B85B-4142-9877-5614C6E53D23}" type="presParOf" srcId="{B7441B2B-F076-40EA-8D9C-5A1EBB794FD9}" destId="{78BD886A-F925-4B38-B6E9-4FE03AC582DD}" srcOrd="10" destOrd="0" presId="urn:microsoft.com/office/officeart/2009/3/layout/HorizontalOrganizationChart"/>
    <dgm:cxn modelId="{87C763B8-ED2C-4544-99E2-EF86C1DBCFEE}" type="presParOf" srcId="{B7441B2B-F076-40EA-8D9C-5A1EBB794FD9}" destId="{D2E80A4D-A837-4F6B-89F4-81EA099E25DC}" srcOrd="11" destOrd="0" presId="urn:microsoft.com/office/officeart/2009/3/layout/HorizontalOrganizationChart"/>
    <dgm:cxn modelId="{F010404E-8FA1-4BF7-AD15-0D4A1B4EA469}" type="presParOf" srcId="{D2E80A4D-A837-4F6B-89F4-81EA099E25DC}" destId="{34AEB88A-DE83-47BF-9164-207ABC2A0FE2}" srcOrd="0" destOrd="0" presId="urn:microsoft.com/office/officeart/2009/3/layout/HorizontalOrganizationChart"/>
    <dgm:cxn modelId="{40FD527C-365D-4758-AECD-D296AF0EBC92}" type="presParOf" srcId="{34AEB88A-DE83-47BF-9164-207ABC2A0FE2}" destId="{F1D74AA3-1B71-4E12-9981-437AF0286EB1}" srcOrd="0" destOrd="0" presId="urn:microsoft.com/office/officeart/2009/3/layout/HorizontalOrganizationChart"/>
    <dgm:cxn modelId="{FC067963-85FE-47CF-B8BD-7AE59923FB7F}" type="presParOf" srcId="{34AEB88A-DE83-47BF-9164-207ABC2A0FE2}" destId="{6CC66347-64F7-4BFF-95B3-F5DBC0917EBD}" srcOrd="1" destOrd="0" presId="urn:microsoft.com/office/officeart/2009/3/layout/HorizontalOrganizationChart"/>
    <dgm:cxn modelId="{8AF51E4E-29AB-4358-B759-D86BA3706E70}" type="presParOf" srcId="{D2E80A4D-A837-4F6B-89F4-81EA099E25DC}" destId="{226E96B3-AA17-44A9-B92A-C9AC28339BC8}" srcOrd="1" destOrd="0" presId="urn:microsoft.com/office/officeart/2009/3/layout/HorizontalOrganizationChart"/>
    <dgm:cxn modelId="{2BACFB3A-49A7-4BA1-90AC-80000A36B37B}" type="presParOf" srcId="{D2E80A4D-A837-4F6B-89F4-81EA099E25DC}" destId="{2674F31B-8125-4358-98B7-0CCFA7FAFFF8}" srcOrd="2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2175E68A-9BC3-4761-B4C6-E1F64DD881C3}" type="presParOf" srcId="{38C5CBE2-9729-4C58-8C0D-8EEB1A4ADF87}" destId="{FD70B373-BDB8-4DA0-80D3-72B558B8483B}" srcOrd="0" destOrd="0" presId="urn:microsoft.com/office/officeart/2009/3/layout/HorizontalOrganizationChart"/>
    <dgm:cxn modelId="{7C5C22E8-6B28-431E-BB83-8B596A8A1728}" type="presParOf" srcId="{38C5CBE2-9729-4C58-8C0D-8EEB1A4ADF87}" destId="{0132897B-E7AE-4941-9793-77102A7F37A3}" srcOrd="1" destOrd="0" presId="urn:microsoft.com/office/officeart/2009/3/layout/HorizontalOrganizationChart"/>
    <dgm:cxn modelId="{60C34A43-A7F6-45CB-AC81-31DC19E3E682}" type="presParOf" srcId="{0132897B-E7AE-4941-9793-77102A7F37A3}" destId="{22038E68-BE58-42D8-B71F-4BB09A310385}" srcOrd="0" destOrd="0" presId="urn:microsoft.com/office/officeart/2009/3/layout/HorizontalOrganizationChart"/>
    <dgm:cxn modelId="{EB270BAD-E160-44CE-A0A3-9142E4F380DF}" type="presParOf" srcId="{22038E68-BE58-42D8-B71F-4BB09A310385}" destId="{8B5E82BE-AD9B-4309-9E0C-31784F0BFA93}" srcOrd="0" destOrd="0" presId="urn:microsoft.com/office/officeart/2009/3/layout/HorizontalOrganizationChart"/>
    <dgm:cxn modelId="{27CD1128-B8AA-4AFA-AE40-CD5CE49D5F37}" type="presParOf" srcId="{22038E68-BE58-42D8-B71F-4BB09A310385}" destId="{48B48658-C2CC-46EA-A2AA-E060F660B5B3}" srcOrd="1" destOrd="0" presId="urn:microsoft.com/office/officeart/2009/3/layout/HorizontalOrganizationChart"/>
    <dgm:cxn modelId="{5E24E36C-90F0-40CC-9494-72F983FBAFAE}" type="presParOf" srcId="{0132897B-E7AE-4941-9793-77102A7F37A3}" destId="{43C951BA-421D-4B7D-AC45-0F392263AEA7}" srcOrd="1" destOrd="0" presId="urn:microsoft.com/office/officeart/2009/3/layout/HorizontalOrganizationChart"/>
    <dgm:cxn modelId="{6C1B40F0-B80C-4716-B4D6-BA0CE3196EEB}" type="presParOf" srcId="{0132897B-E7AE-4941-9793-77102A7F37A3}" destId="{763C76EC-F19E-4AEE-808C-7824D61B1E1E}" srcOrd="2" destOrd="0" presId="urn:microsoft.com/office/officeart/2009/3/layout/HorizontalOrganizationChart"/>
    <dgm:cxn modelId="{4D3A24DF-F02E-41BC-B552-CE83439D9133}" type="presParOf" srcId="{38C5CBE2-9729-4C58-8C0D-8EEB1A4ADF87}" destId="{8F1807ED-9151-47DF-BAAC-297AB6CADAA8}" srcOrd="2" destOrd="0" presId="urn:microsoft.com/office/officeart/2009/3/layout/HorizontalOrganizationChart"/>
    <dgm:cxn modelId="{C43DCE03-8301-4DAC-9946-3EFDB68F8A18}" type="presParOf" srcId="{38C5CBE2-9729-4C58-8C0D-8EEB1A4ADF87}" destId="{433E3C95-1036-464A-A2C8-BD97A2C6C7B5}" srcOrd="3" destOrd="0" presId="urn:microsoft.com/office/officeart/2009/3/layout/HorizontalOrganizationChart"/>
    <dgm:cxn modelId="{E488C674-492C-4DB5-A14D-E3F567FB22D6}" type="presParOf" srcId="{433E3C95-1036-464A-A2C8-BD97A2C6C7B5}" destId="{7BA8F418-CA5B-4171-9E94-99C670E2EE52}" srcOrd="0" destOrd="0" presId="urn:microsoft.com/office/officeart/2009/3/layout/HorizontalOrganizationChart"/>
    <dgm:cxn modelId="{03AB561E-DE23-42CC-B248-F8B22399D30E}" type="presParOf" srcId="{7BA8F418-CA5B-4171-9E94-99C670E2EE52}" destId="{00FCDCF5-167A-40BC-910B-31DD1DB581D9}" srcOrd="0" destOrd="0" presId="urn:microsoft.com/office/officeart/2009/3/layout/HorizontalOrganizationChart"/>
    <dgm:cxn modelId="{CC29635E-154F-481C-8C3F-9A368895FADE}" type="presParOf" srcId="{7BA8F418-CA5B-4171-9E94-99C670E2EE52}" destId="{17CB58CF-65AD-436A-A459-06E848D46A38}" srcOrd="1" destOrd="0" presId="urn:microsoft.com/office/officeart/2009/3/layout/HorizontalOrganizationChart"/>
    <dgm:cxn modelId="{C389D3CF-E2AF-4336-9351-5F6888ABBBA1}" type="presParOf" srcId="{433E3C95-1036-464A-A2C8-BD97A2C6C7B5}" destId="{38EEFCF9-3CC8-4BA4-824C-9751D1EA6FC1}" srcOrd="1" destOrd="0" presId="urn:microsoft.com/office/officeart/2009/3/layout/HorizontalOrganizationChart"/>
    <dgm:cxn modelId="{249285CD-CFE5-4813-B23C-B0BC7F4452DC}" type="presParOf" srcId="{433E3C95-1036-464A-A2C8-BD97A2C6C7B5}" destId="{3996746E-02D9-4690-AAC3-2419A5C95ACD}" srcOrd="2" destOrd="0" presId="urn:microsoft.com/office/officeart/2009/3/layout/HorizontalOrganizationChart"/>
    <dgm:cxn modelId="{57066AB5-2C53-4990-BF94-DC315EAD1950}" type="presParOf" srcId="{38C5CBE2-9729-4C58-8C0D-8EEB1A4ADF87}" destId="{F0BC89C1-B189-4509-9AAF-DC74B99C88FC}" srcOrd="4" destOrd="0" presId="urn:microsoft.com/office/officeart/2009/3/layout/HorizontalOrganizationChart"/>
    <dgm:cxn modelId="{75B6E2AE-C488-41F9-ACE8-834A7C3E3F6D}" type="presParOf" srcId="{38C5CBE2-9729-4C58-8C0D-8EEB1A4ADF87}" destId="{045915D5-8F8B-4617-BD89-A99434E9D296}" srcOrd="5" destOrd="0" presId="urn:microsoft.com/office/officeart/2009/3/layout/HorizontalOrganizationChart"/>
    <dgm:cxn modelId="{B47EA511-7D6A-4F3A-AB31-AD1AA6C098BF}" type="presParOf" srcId="{045915D5-8F8B-4617-BD89-A99434E9D296}" destId="{05726A1D-548C-47A3-AC40-FB049EBF3485}" srcOrd="0" destOrd="0" presId="urn:microsoft.com/office/officeart/2009/3/layout/HorizontalOrganizationChart"/>
    <dgm:cxn modelId="{640DCD3A-1A6A-472C-A308-0A66AFAB86E6}" type="presParOf" srcId="{05726A1D-548C-47A3-AC40-FB049EBF3485}" destId="{75E0B069-91E9-422E-9A88-CBF9E96125F3}" srcOrd="0" destOrd="0" presId="urn:microsoft.com/office/officeart/2009/3/layout/HorizontalOrganizationChart"/>
    <dgm:cxn modelId="{C8865961-21EF-4373-A689-B7BFEFBA4285}" type="presParOf" srcId="{05726A1D-548C-47A3-AC40-FB049EBF3485}" destId="{4050640D-987D-4390-9069-6AA5171CF5C6}" srcOrd="1" destOrd="0" presId="urn:microsoft.com/office/officeart/2009/3/layout/HorizontalOrganizationChart"/>
    <dgm:cxn modelId="{7CE0F38C-30B4-4401-9FDD-7EE571934111}" type="presParOf" srcId="{045915D5-8F8B-4617-BD89-A99434E9D296}" destId="{56521AB6-64DA-4270-BB4D-A14B4F0E7F72}" srcOrd="1" destOrd="0" presId="urn:microsoft.com/office/officeart/2009/3/layout/HorizontalOrganizationChart"/>
    <dgm:cxn modelId="{EAAEF7B9-40BA-439E-ABA5-1798E46F4943}" type="presParOf" srcId="{045915D5-8F8B-4617-BD89-A99434E9D296}" destId="{8E4FB9B5-9CD9-48EE-93A0-77622C966CF7}" srcOrd="2" destOrd="0" presId="urn:microsoft.com/office/officeart/2009/3/layout/HorizontalOrganizationChart"/>
    <dgm:cxn modelId="{B5A20911-AEF2-41AF-9945-23B43A6673EA}" type="presParOf" srcId="{38C5CBE2-9729-4C58-8C0D-8EEB1A4ADF87}" destId="{328814BE-0B14-493F-A5F8-9D635D0766EC}" srcOrd="6" destOrd="0" presId="urn:microsoft.com/office/officeart/2009/3/layout/HorizontalOrganizationChart"/>
    <dgm:cxn modelId="{D0A30A5F-02EF-42E9-A1F9-27727F48AB04}" type="presParOf" srcId="{38C5CBE2-9729-4C58-8C0D-8EEB1A4ADF87}" destId="{1964E147-0C55-432C-8BC5-23EF757BDE43}" srcOrd="7" destOrd="0" presId="urn:microsoft.com/office/officeart/2009/3/layout/HorizontalOrganizationChart"/>
    <dgm:cxn modelId="{C55B8B74-5CD3-4FDE-8E56-94B30B35C2B8}" type="presParOf" srcId="{1964E147-0C55-432C-8BC5-23EF757BDE43}" destId="{E3E74293-AF56-40B8-8AF8-E53F644D2D09}" srcOrd="0" destOrd="0" presId="urn:microsoft.com/office/officeart/2009/3/layout/HorizontalOrganizationChart"/>
    <dgm:cxn modelId="{ED4CBC1B-D641-4FF9-BD42-BFBD05E73F37}" type="presParOf" srcId="{E3E74293-AF56-40B8-8AF8-E53F644D2D09}" destId="{418FBFA6-515B-40D4-B0AC-8CCF8E991496}" srcOrd="0" destOrd="0" presId="urn:microsoft.com/office/officeart/2009/3/layout/HorizontalOrganizationChart"/>
    <dgm:cxn modelId="{6AFB7964-82E7-4439-A4F6-969D7586E39E}" type="presParOf" srcId="{E3E74293-AF56-40B8-8AF8-E53F644D2D09}" destId="{3E776BE4-CE2B-4359-B83C-890FADFF60D5}" srcOrd="1" destOrd="0" presId="urn:microsoft.com/office/officeart/2009/3/layout/HorizontalOrganizationChart"/>
    <dgm:cxn modelId="{1ED93270-F234-4540-B0DC-1698D9622325}" type="presParOf" srcId="{1964E147-0C55-432C-8BC5-23EF757BDE43}" destId="{40878851-13EC-4A70-A4C6-7063E3CDE415}" srcOrd="1" destOrd="0" presId="urn:microsoft.com/office/officeart/2009/3/layout/HorizontalOrganizationChart"/>
    <dgm:cxn modelId="{DC548918-3DD0-474F-B014-1D1735DBABD0}" type="presParOf" srcId="{1964E147-0C55-432C-8BC5-23EF757BDE43}" destId="{2295DBC2-A937-4214-AACF-7427BCBA9584}" srcOrd="2" destOrd="0" presId="urn:microsoft.com/office/officeart/2009/3/layout/HorizontalOrganizationChart"/>
    <dgm:cxn modelId="{ECF24A54-B52F-4283-A846-332651987E81}" type="presParOf" srcId="{38C5CBE2-9729-4C58-8C0D-8EEB1A4ADF87}" destId="{B15D95EE-534E-49AC-B3CE-F677F9D8F50D}" srcOrd="8" destOrd="0" presId="urn:microsoft.com/office/officeart/2009/3/layout/HorizontalOrganizationChart"/>
    <dgm:cxn modelId="{BDD588A0-6086-4C6C-9FA3-CE899FE8993A}" type="presParOf" srcId="{38C5CBE2-9729-4C58-8C0D-8EEB1A4ADF87}" destId="{A0795E2F-1B24-4AAF-B2E6-7FCA59C56FB1}" srcOrd="9" destOrd="0" presId="urn:microsoft.com/office/officeart/2009/3/layout/HorizontalOrganizationChart"/>
    <dgm:cxn modelId="{121EBD72-275E-4EB0-8E0B-97A9364F3A5F}" type="presParOf" srcId="{A0795E2F-1B24-4AAF-B2E6-7FCA59C56FB1}" destId="{76689EF6-13CD-49C4-9A34-BEEA1DCF8C94}" srcOrd="0" destOrd="0" presId="urn:microsoft.com/office/officeart/2009/3/layout/HorizontalOrganizationChart"/>
    <dgm:cxn modelId="{6A280F89-DAE2-4E7A-A99F-EC0CDF94B824}" type="presParOf" srcId="{76689EF6-13CD-49C4-9A34-BEEA1DCF8C94}" destId="{B0F01F3F-2D96-43C1-943C-A4238F986E69}" srcOrd="0" destOrd="0" presId="urn:microsoft.com/office/officeart/2009/3/layout/HorizontalOrganizationChart"/>
    <dgm:cxn modelId="{D75C7CE6-42A2-42B6-8BF0-949A0DE06EAC}" type="presParOf" srcId="{76689EF6-13CD-49C4-9A34-BEEA1DCF8C94}" destId="{91B9F0E6-A61E-473D-A1CF-1D3EEE7CD1E6}" srcOrd="1" destOrd="0" presId="urn:microsoft.com/office/officeart/2009/3/layout/HorizontalOrganizationChart"/>
    <dgm:cxn modelId="{BDA1C7AD-7A36-4ECF-855F-3DEC0A962374}" type="presParOf" srcId="{A0795E2F-1B24-4AAF-B2E6-7FCA59C56FB1}" destId="{E745E9DF-9C1B-410F-ABD4-676FAE7F09A4}" srcOrd="1" destOrd="0" presId="urn:microsoft.com/office/officeart/2009/3/layout/HorizontalOrganizationChart"/>
    <dgm:cxn modelId="{C1A9C614-5A7F-4A79-9BB9-31B067491F16}" type="presParOf" srcId="{A0795E2F-1B24-4AAF-B2E6-7FCA59C56FB1}" destId="{6F5AE859-4674-41FE-B3A7-D2099555D1F1}" srcOrd="2" destOrd="0" presId="urn:microsoft.com/office/officeart/2009/3/layout/HorizontalOrganizationChart"/>
    <dgm:cxn modelId="{06E5A90A-3334-460F-A9F0-8712C888F8FE}" type="presParOf" srcId="{38C5CBE2-9729-4C58-8C0D-8EEB1A4ADF87}" destId="{24E12696-C949-4836-8F09-3A71CB60408C}" srcOrd="10" destOrd="0" presId="urn:microsoft.com/office/officeart/2009/3/layout/HorizontalOrganizationChart"/>
    <dgm:cxn modelId="{7F617E6C-2F25-45D2-9098-FFC3FA000AB8}" type="presParOf" srcId="{38C5CBE2-9729-4C58-8C0D-8EEB1A4ADF87}" destId="{F82DC745-E6D4-4D3B-A6E4-2E06FD05BDEF}" srcOrd="11" destOrd="0" presId="urn:microsoft.com/office/officeart/2009/3/layout/HorizontalOrganizationChart"/>
    <dgm:cxn modelId="{04F00695-CF06-41F2-A468-7F9CF91D758F}" type="presParOf" srcId="{F82DC745-E6D4-4D3B-A6E4-2E06FD05BDEF}" destId="{840686B8-E265-441E-86E3-5E934BE46562}" srcOrd="0" destOrd="0" presId="urn:microsoft.com/office/officeart/2009/3/layout/HorizontalOrganizationChart"/>
    <dgm:cxn modelId="{22280652-7DBC-40D3-8954-ADE4DF7F2ADC}" type="presParOf" srcId="{840686B8-E265-441E-86E3-5E934BE46562}" destId="{406E30C0-E685-4EA7-B365-7047E7E86E10}" srcOrd="0" destOrd="0" presId="urn:microsoft.com/office/officeart/2009/3/layout/HorizontalOrganizationChart"/>
    <dgm:cxn modelId="{62684FE2-A816-4D4E-B484-4A08C2448AA8}" type="presParOf" srcId="{840686B8-E265-441E-86E3-5E934BE46562}" destId="{0723FDCA-681E-414B-96B7-ECB32F51EFE9}" srcOrd="1" destOrd="0" presId="urn:microsoft.com/office/officeart/2009/3/layout/HorizontalOrganizationChart"/>
    <dgm:cxn modelId="{CB72B918-DC3F-4A98-AC23-34E9B8D0E96D}" type="presParOf" srcId="{F82DC745-E6D4-4D3B-A6E4-2E06FD05BDEF}" destId="{B5FF620D-14EA-45AC-B081-9473052C6046}" srcOrd="1" destOrd="0" presId="urn:microsoft.com/office/officeart/2009/3/layout/HorizontalOrganizationChart"/>
    <dgm:cxn modelId="{F8DEB3B5-22C7-44C3-9FD7-9377B69B26C7}" type="presParOf" srcId="{F82DC745-E6D4-4D3B-A6E4-2E06FD05BDEF}" destId="{6FF4E59D-B126-4C97-8ABA-B21D6F10ABC1}" srcOrd="2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A6A30CAF-11A1-4685-865E-068ECC4696ED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38D094F8-330C-410B-9F31-616D332C1CE2}" type="par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DE858D52-C724-46A9-9C7F-2FEDDFB0C2E3}" type="sib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15C9DD4C-B6A2-4FBA-A0BC-028CD2751740}" type="pres">
      <dgm:prSet presAssocID="{38D094F8-330C-410B-9F31-616D332C1CE2}" presName="Name64" presStyleLbl="parChTrans1D2" presStyleIdx="0" presStyleCnt="4"/>
      <dgm:spPr/>
    </dgm:pt>
    <dgm:pt modelId="{79C4233B-5FD7-4296-9A4E-073FA951EC1F}" type="pres">
      <dgm:prSet presAssocID="{A6A30CAF-11A1-4685-865E-068ECC4696ED}" presName="hierRoot2" presStyleCnt="0">
        <dgm:presLayoutVars>
          <dgm:hierBranch val="init"/>
        </dgm:presLayoutVars>
      </dgm:prSet>
      <dgm:spPr/>
    </dgm:pt>
    <dgm:pt modelId="{3B358AB6-9F3B-43B4-A77A-3FBC85877D74}" type="pres">
      <dgm:prSet presAssocID="{A6A30CAF-11A1-4685-865E-068ECC4696ED}" presName="rootComposite" presStyleCnt="0"/>
      <dgm:spPr/>
    </dgm:pt>
    <dgm:pt modelId="{E6B8A9AF-610E-4DFA-8039-CB1A26DEDC25}" type="pres">
      <dgm:prSet presAssocID="{A6A30CAF-11A1-4685-865E-068ECC4696ED}" presName="rootText" presStyleLbl="node2" presStyleIdx="0" presStyleCnt="4">
        <dgm:presLayoutVars>
          <dgm:chPref val="3"/>
        </dgm:presLayoutVars>
      </dgm:prSet>
      <dgm:spPr/>
    </dgm:pt>
    <dgm:pt modelId="{F81FA469-1DA5-4DEC-8A37-BBEBA7203451}" type="pres">
      <dgm:prSet presAssocID="{A6A30CAF-11A1-4685-865E-068ECC4696ED}" presName="rootConnector" presStyleLbl="node2" presStyleIdx="0" presStyleCnt="4"/>
      <dgm:spPr/>
    </dgm:pt>
    <dgm:pt modelId="{17536BCB-CF29-4B26-B26D-3AC26203D330}" type="pres">
      <dgm:prSet presAssocID="{A6A30CAF-11A1-4685-865E-068ECC4696ED}" presName="hierChild4" presStyleCnt="0"/>
      <dgm:spPr/>
    </dgm:pt>
    <dgm:pt modelId="{63D69446-6EB7-4F6A-838C-B7EA9EBB3A1F}" type="pres">
      <dgm:prSet presAssocID="{A6A30CAF-11A1-4685-865E-068ECC4696ED}" presName="hierChild5" presStyleCnt="0"/>
      <dgm:spPr/>
    </dgm:pt>
    <dgm:pt modelId="{58ADE774-85CC-4213-A5B7-EF384E2B44A6}" type="pres">
      <dgm:prSet presAssocID="{B5121BC1-4566-4123-B6E9-F6F4D4B5BACA}" presName="Name64" presStyleLbl="parChTrans1D2" presStyleIdx="1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1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1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2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2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2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3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3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3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C50A0E16-B697-4203-8A2A-FEF3972ACF84}" srcId="{57D78C52-50CE-4C51-AC4A-5863F63CC1D5}" destId="{DD6E35B9-75E1-41D0-BAB4-6C8B9595F9FB}" srcOrd="3" destOrd="0" parTransId="{2C4663D9-D566-42E9-A8BF-2D68532EB52E}" sibTransId="{21A1E478-C6D9-4395-A230-4702A61686BB}"/>
    <dgm:cxn modelId="{4CD5D120-66F7-4323-9179-684096810A4C}" type="presOf" srcId="{A6A30CAF-11A1-4685-865E-068ECC4696ED}" destId="{F81FA469-1DA5-4DEC-8A37-BBEBA7203451}" srcOrd="1" destOrd="0" presId="urn:microsoft.com/office/officeart/2009/3/layout/HorizontalOrganizationChart"/>
    <dgm:cxn modelId="{61104A2C-C4A1-49F6-8714-25CF435B558A}" srcId="{57D78C52-50CE-4C51-AC4A-5863F63CC1D5}" destId="{FAA82B62-EB1F-4731-A9C8-B3BB4EFFBF42}" srcOrd="2" destOrd="0" parTransId="{B7EC993B-19C2-49D8-A752-CAFAB003B4EB}" sibTransId="{9BD3CAA4-C0C3-4A88-A4CE-F7DD6C86B22D}"/>
    <dgm:cxn modelId="{F3AD332D-F18D-4585-A3BE-E4FA675AD7B6}" srcId="{57D78C52-50CE-4C51-AC4A-5863F63CC1D5}" destId="{A6A30CAF-11A1-4685-865E-068ECC4696ED}" srcOrd="0" destOrd="0" parTransId="{38D094F8-330C-410B-9F31-616D332C1CE2}" sibTransId="{DE858D52-C724-46A9-9C7F-2FEDDFB0C2E3}"/>
    <dgm:cxn modelId="{73353E43-7A4F-4FDE-A00A-F827EA16ED50}" type="presOf" srcId="{A6A30CAF-11A1-4685-865E-068ECC4696ED}" destId="{E6B8A9AF-610E-4DFA-8039-CB1A26DEDC25}" srcOrd="0" destOrd="0" presId="urn:microsoft.com/office/officeart/2009/3/layout/HorizontalOrganizationChart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6A2166DA-EEFC-4146-A2F1-DB1FC48DA085}" type="presOf" srcId="{38D094F8-330C-410B-9F31-616D332C1CE2}" destId="{15C9DD4C-B6A2-4FBA-A0BC-028CD2751740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1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2C1742AA-4521-4A5A-95A4-FB02250B4399}" type="presParOf" srcId="{DBA5E07F-2FC9-4952-9423-EB10ABC8DEDB}" destId="{15C9DD4C-B6A2-4FBA-A0BC-028CD2751740}" srcOrd="0" destOrd="0" presId="urn:microsoft.com/office/officeart/2009/3/layout/HorizontalOrganizationChart"/>
    <dgm:cxn modelId="{8D602700-23E2-408F-83DE-A1F8386951A8}" type="presParOf" srcId="{DBA5E07F-2FC9-4952-9423-EB10ABC8DEDB}" destId="{79C4233B-5FD7-4296-9A4E-073FA951EC1F}" srcOrd="1" destOrd="0" presId="urn:microsoft.com/office/officeart/2009/3/layout/HorizontalOrganizationChart"/>
    <dgm:cxn modelId="{AB53C3BE-41E0-4F86-9AE8-64F627AC2674}" type="presParOf" srcId="{79C4233B-5FD7-4296-9A4E-073FA951EC1F}" destId="{3B358AB6-9F3B-43B4-A77A-3FBC85877D74}" srcOrd="0" destOrd="0" presId="urn:microsoft.com/office/officeart/2009/3/layout/HorizontalOrganizationChart"/>
    <dgm:cxn modelId="{80F8F0FB-7F6D-4A41-A49F-5BE8F5CBE4FC}" type="presParOf" srcId="{3B358AB6-9F3B-43B4-A77A-3FBC85877D74}" destId="{E6B8A9AF-610E-4DFA-8039-CB1A26DEDC25}" srcOrd="0" destOrd="0" presId="urn:microsoft.com/office/officeart/2009/3/layout/HorizontalOrganizationChart"/>
    <dgm:cxn modelId="{9C637C8B-FB6C-471F-B856-189858F1D49F}" type="presParOf" srcId="{3B358AB6-9F3B-43B4-A77A-3FBC85877D74}" destId="{F81FA469-1DA5-4DEC-8A37-BBEBA7203451}" srcOrd="1" destOrd="0" presId="urn:microsoft.com/office/officeart/2009/3/layout/HorizontalOrganizationChart"/>
    <dgm:cxn modelId="{A50142C7-990D-4928-8BE4-DC40005AB37A}" type="presParOf" srcId="{79C4233B-5FD7-4296-9A4E-073FA951EC1F}" destId="{17536BCB-CF29-4B26-B26D-3AC26203D330}" srcOrd="1" destOrd="0" presId="urn:microsoft.com/office/officeart/2009/3/layout/HorizontalOrganizationChart"/>
    <dgm:cxn modelId="{9504A9EE-9117-4D85-9C54-CB56D7F7B3C0}" type="presParOf" srcId="{79C4233B-5FD7-4296-9A4E-073FA951EC1F}" destId="{63D69446-6EB7-4F6A-838C-B7EA9EBB3A1F}" srcOrd="2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2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3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4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5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6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7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8B53B164-B935-4D1E-8F8A-2EE04D6DA93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68C26AFF-AF3C-4FA3-A02F-E65BDE0F32A4}" type="par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B1308D3D-021F-4EB6-830E-5730B8E991CB}" type="sibTrans" cxnId="{D0BB802E-B1D8-4C41-8B88-BA63F6612F1D}">
      <dgm:prSet/>
      <dgm:spPr/>
      <dgm:t>
        <a:bodyPr/>
        <a:lstStyle/>
        <a:p>
          <a:pPr latinLnBrk="1"/>
          <a:endParaRPr lang="ko-KR" altLang="en-US"/>
        </a:p>
      </dgm:t>
    </dgm:pt>
    <dgm:pt modelId="{1382C547-5812-4C82-80E4-53EAEF731FFC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0726DDEF-5766-4C33-86CD-99892F75F765}" type="par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3B37E171-E8FF-4007-B7B7-BA74132542CC}" type="sibTrans" cxnId="{C607828C-69CA-49AE-9FB1-75E95EDAC7D9}">
      <dgm:prSet/>
      <dgm:spPr/>
      <dgm:t>
        <a:bodyPr/>
        <a:lstStyle/>
        <a:p>
          <a:pPr latinLnBrk="1"/>
          <a:endParaRPr lang="ko-KR" altLang="en-US"/>
        </a:p>
      </dgm:t>
    </dgm:pt>
    <dgm:pt modelId="{AB225780-DCB4-4D13-B153-5742D4986700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01E273A6-BF1C-431D-8972-7D02D130EA25}" type="par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F918B2C-771B-41F2-8F82-55E37D82B395}" type="sibTrans" cxnId="{973FD103-3DD4-42BB-97E5-CA6ECFE566FB}">
      <dgm:prSet/>
      <dgm:spPr/>
      <dgm:t>
        <a:bodyPr/>
        <a:lstStyle/>
        <a:p>
          <a:pPr latinLnBrk="1"/>
          <a:endParaRPr lang="ko-KR" altLang="en-US"/>
        </a:p>
      </dgm:t>
    </dgm:pt>
    <dgm:pt modelId="{505BE4E6-655E-4A9F-AB18-7E78F98ACEEA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4C51948-786D-4076-941F-97F4C637A202}" type="par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5CC6314B-36CB-4FBA-9DC8-C5596D2A90D6}" type="sibTrans" cxnId="{6C8F2CB2-9533-4E86-86A3-4385CB42E9C2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CB5DEFD4-8B73-4A62-AAF7-6D5F95835248}" type="pres">
      <dgm:prSet presAssocID="{68C26AFF-AF3C-4FA3-A02F-E65BDE0F32A4}" presName="Name64" presStyleLbl="parChTrans1D2" presStyleIdx="0" presStyleCnt="4"/>
      <dgm:spPr/>
    </dgm:pt>
    <dgm:pt modelId="{E890769D-3479-44CF-A3D4-0E983FDF4201}" type="pres">
      <dgm:prSet presAssocID="{8B53B164-B935-4D1E-8F8A-2EE04D6DA932}" presName="hierRoot2" presStyleCnt="0">
        <dgm:presLayoutVars>
          <dgm:hierBranch val="init"/>
        </dgm:presLayoutVars>
      </dgm:prSet>
      <dgm:spPr/>
    </dgm:pt>
    <dgm:pt modelId="{FA1484D3-F48B-430B-9B21-A74E3234A7CF}" type="pres">
      <dgm:prSet presAssocID="{8B53B164-B935-4D1E-8F8A-2EE04D6DA932}" presName="rootComposite" presStyleCnt="0"/>
      <dgm:spPr/>
    </dgm:pt>
    <dgm:pt modelId="{36F381D3-76DB-44A2-B78C-3E5274EFCC1D}" type="pres">
      <dgm:prSet presAssocID="{8B53B164-B935-4D1E-8F8A-2EE04D6DA932}" presName="rootText" presStyleLbl="node2" presStyleIdx="0" presStyleCnt="4">
        <dgm:presLayoutVars>
          <dgm:chPref val="3"/>
        </dgm:presLayoutVars>
      </dgm:prSet>
      <dgm:spPr/>
    </dgm:pt>
    <dgm:pt modelId="{08A64A5F-7706-4179-B308-97106699998D}" type="pres">
      <dgm:prSet presAssocID="{8B53B164-B935-4D1E-8F8A-2EE04D6DA932}" presName="rootConnector" presStyleLbl="node2" presStyleIdx="0" presStyleCnt="4"/>
      <dgm:spPr/>
    </dgm:pt>
    <dgm:pt modelId="{820BDD42-66F3-4F92-8DF1-2BABE116720D}" type="pres">
      <dgm:prSet presAssocID="{8B53B164-B935-4D1E-8F8A-2EE04D6DA932}" presName="hierChild4" presStyleCnt="0"/>
      <dgm:spPr/>
    </dgm:pt>
    <dgm:pt modelId="{8F3B9C67-F1BA-467A-AF29-ADBE80737084}" type="pres">
      <dgm:prSet presAssocID="{8B53B164-B935-4D1E-8F8A-2EE04D6DA932}" presName="hierChild5" presStyleCnt="0"/>
      <dgm:spPr/>
    </dgm:pt>
    <dgm:pt modelId="{9DEA9DAF-6ADD-47B5-8938-23B872C31334}" type="pres">
      <dgm:prSet presAssocID="{0726DDEF-5766-4C33-86CD-99892F75F765}" presName="Name64" presStyleLbl="parChTrans1D2" presStyleIdx="1" presStyleCnt="4"/>
      <dgm:spPr/>
    </dgm:pt>
    <dgm:pt modelId="{B50E8EA9-81C6-4A07-B550-9EA694F28936}" type="pres">
      <dgm:prSet presAssocID="{1382C547-5812-4C82-80E4-53EAEF731FFC}" presName="hierRoot2" presStyleCnt="0">
        <dgm:presLayoutVars>
          <dgm:hierBranch val="init"/>
        </dgm:presLayoutVars>
      </dgm:prSet>
      <dgm:spPr/>
    </dgm:pt>
    <dgm:pt modelId="{C75F5B03-EDCA-4D30-9613-299A5FB71681}" type="pres">
      <dgm:prSet presAssocID="{1382C547-5812-4C82-80E4-53EAEF731FFC}" presName="rootComposite" presStyleCnt="0"/>
      <dgm:spPr/>
    </dgm:pt>
    <dgm:pt modelId="{14829B2A-99CF-4BB7-A5C7-903809221935}" type="pres">
      <dgm:prSet presAssocID="{1382C547-5812-4C82-80E4-53EAEF731FFC}" presName="rootText" presStyleLbl="node2" presStyleIdx="1" presStyleCnt="4">
        <dgm:presLayoutVars>
          <dgm:chPref val="3"/>
        </dgm:presLayoutVars>
      </dgm:prSet>
      <dgm:spPr/>
    </dgm:pt>
    <dgm:pt modelId="{1BF0C57F-3A69-409E-8452-95B1698884D6}" type="pres">
      <dgm:prSet presAssocID="{1382C547-5812-4C82-80E4-53EAEF731FFC}" presName="rootConnector" presStyleLbl="node2" presStyleIdx="1" presStyleCnt="4"/>
      <dgm:spPr/>
    </dgm:pt>
    <dgm:pt modelId="{B71D8E6D-B976-4045-A2F0-E5BC15DFDB38}" type="pres">
      <dgm:prSet presAssocID="{1382C547-5812-4C82-80E4-53EAEF731FFC}" presName="hierChild4" presStyleCnt="0"/>
      <dgm:spPr/>
    </dgm:pt>
    <dgm:pt modelId="{7CD94629-D75E-45F7-BDF7-F37B658909F3}" type="pres">
      <dgm:prSet presAssocID="{1382C547-5812-4C82-80E4-53EAEF731FFC}" presName="hierChild5" presStyleCnt="0"/>
      <dgm:spPr/>
    </dgm:pt>
    <dgm:pt modelId="{EA4A406E-B415-48A7-8EE5-CBD2B61A1DCC}" type="pres">
      <dgm:prSet presAssocID="{01E273A6-BF1C-431D-8972-7D02D130EA25}" presName="Name64" presStyleLbl="parChTrans1D2" presStyleIdx="2" presStyleCnt="4"/>
      <dgm:spPr/>
    </dgm:pt>
    <dgm:pt modelId="{B5C2EE08-D059-4A85-9A25-DF91A51D40A7}" type="pres">
      <dgm:prSet presAssocID="{AB225780-DCB4-4D13-B153-5742D4986700}" presName="hierRoot2" presStyleCnt="0">
        <dgm:presLayoutVars>
          <dgm:hierBranch val="init"/>
        </dgm:presLayoutVars>
      </dgm:prSet>
      <dgm:spPr/>
    </dgm:pt>
    <dgm:pt modelId="{3E1A3D8C-EBD0-43FB-AF20-4A3D0D2CE5B4}" type="pres">
      <dgm:prSet presAssocID="{AB225780-DCB4-4D13-B153-5742D4986700}" presName="rootComposite" presStyleCnt="0"/>
      <dgm:spPr/>
    </dgm:pt>
    <dgm:pt modelId="{3A45F5FF-D33B-4B5E-BB23-66D101A0A507}" type="pres">
      <dgm:prSet presAssocID="{AB225780-DCB4-4D13-B153-5742D4986700}" presName="rootText" presStyleLbl="node2" presStyleIdx="2" presStyleCnt="4">
        <dgm:presLayoutVars>
          <dgm:chPref val="3"/>
        </dgm:presLayoutVars>
      </dgm:prSet>
      <dgm:spPr/>
    </dgm:pt>
    <dgm:pt modelId="{208ACC14-4B0F-4727-8FBB-318465C49694}" type="pres">
      <dgm:prSet presAssocID="{AB225780-DCB4-4D13-B153-5742D4986700}" presName="rootConnector" presStyleLbl="node2" presStyleIdx="2" presStyleCnt="4"/>
      <dgm:spPr/>
    </dgm:pt>
    <dgm:pt modelId="{3B83B60B-0DBD-4037-B559-DDD8C1C3A5AB}" type="pres">
      <dgm:prSet presAssocID="{AB225780-DCB4-4D13-B153-5742D4986700}" presName="hierChild4" presStyleCnt="0"/>
      <dgm:spPr/>
    </dgm:pt>
    <dgm:pt modelId="{7366B8EF-1F36-4479-883D-F2C46EB6BD63}" type="pres">
      <dgm:prSet presAssocID="{AB225780-DCB4-4D13-B153-5742D4986700}" presName="hierChild5" presStyleCnt="0"/>
      <dgm:spPr/>
    </dgm:pt>
    <dgm:pt modelId="{D4394B89-3B3F-47D1-8A9C-0BC5B17FBB3D}" type="pres">
      <dgm:prSet presAssocID="{74C51948-786D-4076-941F-97F4C637A202}" presName="Name64" presStyleLbl="parChTrans1D2" presStyleIdx="3" presStyleCnt="4"/>
      <dgm:spPr/>
    </dgm:pt>
    <dgm:pt modelId="{DF791BAA-CF46-4CF0-AC59-C05BE115FFF2}" type="pres">
      <dgm:prSet presAssocID="{505BE4E6-655E-4A9F-AB18-7E78F98ACEEA}" presName="hierRoot2" presStyleCnt="0">
        <dgm:presLayoutVars>
          <dgm:hierBranch val="init"/>
        </dgm:presLayoutVars>
      </dgm:prSet>
      <dgm:spPr/>
    </dgm:pt>
    <dgm:pt modelId="{A0DA4CBC-BCC1-4A1B-9C0B-DC4C2A135414}" type="pres">
      <dgm:prSet presAssocID="{505BE4E6-655E-4A9F-AB18-7E78F98ACEEA}" presName="rootComposite" presStyleCnt="0"/>
      <dgm:spPr/>
    </dgm:pt>
    <dgm:pt modelId="{29375816-92C4-4A31-BB3D-D89B3CBE8574}" type="pres">
      <dgm:prSet presAssocID="{505BE4E6-655E-4A9F-AB18-7E78F98ACEEA}" presName="rootText" presStyleLbl="node2" presStyleIdx="3" presStyleCnt="4">
        <dgm:presLayoutVars>
          <dgm:chPref val="3"/>
        </dgm:presLayoutVars>
      </dgm:prSet>
      <dgm:spPr/>
    </dgm:pt>
    <dgm:pt modelId="{C4A1F636-F4FE-4137-9D0C-9C2CD05BFFEA}" type="pres">
      <dgm:prSet presAssocID="{505BE4E6-655E-4A9F-AB18-7E78F98ACEEA}" presName="rootConnector" presStyleLbl="node2" presStyleIdx="3" presStyleCnt="4"/>
      <dgm:spPr/>
    </dgm:pt>
    <dgm:pt modelId="{22D3A866-D1FE-4126-BBEB-27E3F434E7E3}" type="pres">
      <dgm:prSet presAssocID="{505BE4E6-655E-4A9F-AB18-7E78F98ACEEA}" presName="hierChild4" presStyleCnt="0"/>
      <dgm:spPr/>
    </dgm:pt>
    <dgm:pt modelId="{06C547CD-206A-416F-A7C0-27C1F849B36F}" type="pres">
      <dgm:prSet presAssocID="{505BE4E6-655E-4A9F-AB18-7E78F98ACEEA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973FD103-3DD4-42BB-97E5-CA6ECFE566FB}" srcId="{57D78C52-50CE-4C51-AC4A-5863F63CC1D5}" destId="{AB225780-DCB4-4D13-B153-5742D4986700}" srcOrd="2" destOrd="0" parTransId="{01E273A6-BF1C-431D-8972-7D02D130EA25}" sibTransId="{5F918B2C-771B-41F2-8F82-55E37D82B395}"/>
    <dgm:cxn modelId="{0DE17908-FE20-4382-BADF-67004AA7F039}" type="presOf" srcId="{1382C547-5812-4C82-80E4-53EAEF731FFC}" destId="{1BF0C57F-3A69-409E-8452-95B1698884D6}" srcOrd="1" destOrd="0" presId="urn:microsoft.com/office/officeart/2009/3/layout/HorizontalOrganizationChart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6BC03F29-B73E-4D92-8451-8E0BF244E2EE}" type="presOf" srcId="{505BE4E6-655E-4A9F-AB18-7E78F98ACEEA}" destId="{29375816-92C4-4A31-BB3D-D89B3CBE8574}" srcOrd="0" destOrd="0" presId="urn:microsoft.com/office/officeart/2009/3/layout/HorizontalOrganizationChart"/>
    <dgm:cxn modelId="{D0BB802E-B1D8-4C41-8B88-BA63F6612F1D}" srcId="{57D78C52-50CE-4C51-AC4A-5863F63CC1D5}" destId="{8B53B164-B935-4D1E-8F8A-2EE04D6DA932}" srcOrd="0" destOrd="0" parTransId="{68C26AFF-AF3C-4FA3-A02F-E65BDE0F32A4}" sibTransId="{B1308D3D-021F-4EB6-830E-5730B8E991CB}"/>
    <dgm:cxn modelId="{35AD436F-4363-49E1-BD9E-06B18AA9A474}" type="presOf" srcId="{AB225780-DCB4-4D13-B153-5742D4986700}" destId="{208ACC14-4B0F-4727-8FBB-318465C49694}" srcOrd="1" destOrd="0" presId="urn:microsoft.com/office/officeart/2009/3/layout/HorizontalOrganizationChart"/>
    <dgm:cxn modelId="{2D6EC171-E683-4E90-AEBE-302650C6A217}" type="presOf" srcId="{8B53B164-B935-4D1E-8F8A-2EE04D6DA932}" destId="{08A64A5F-7706-4179-B308-97106699998D}" srcOrd="1" destOrd="0" presId="urn:microsoft.com/office/officeart/2009/3/layout/HorizontalOrganizationChart"/>
    <dgm:cxn modelId="{613BAD53-E713-49CF-AF5B-2CB3A57D642F}" type="presOf" srcId="{01E273A6-BF1C-431D-8972-7D02D130EA25}" destId="{EA4A406E-B415-48A7-8EE5-CBD2B61A1DCC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854F0379-B0D3-4E6C-B903-F3C7A83AA528}" type="presOf" srcId="{0726DDEF-5766-4C33-86CD-99892F75F765}" destId="{9DEA9DAF-6ADD-47B5-8938-23B872C31334}" srcOrd="0" destOrd="0" presId="urn:microsoft.com/office/officeart/2009/3/layout/HorizontalOrganizationChart"/>
    <dgm:cxn modelId="{C607828C-69CA-49AE-9FB1-75E95EDAC7D9}" srcId="{57D78C52-50CE-4C51-AC4A-5863F63CC1D5}" destId="{1382C547-5812-4C82-80E4-53EAEF731FFC}" srcOrd="1" destOrd="0" parTransId="{0726DDEF-5766-4C33-86CD-99892F75F765}" sibTransId="{3B37E171-E8FF-4007-B7B7-BA74132542CC}"/>
    <dgm:cxn modelId="{2B86E991-9492-4C26-B393-93FD15F2B2C8}" type="presOf" srcId="{505BE4E6-655E-4A9F-AB18-7E78F98ACEEA}" destId="{C4A1F636-F4FE-4137-9D0C-9C2CD05BFFEA}" srcOrd="1" destOrd="0" presId="urn:microsoft.com/office/officeart/2009/3/layout/HorizontalOrganizationChart"/>
    <dgm:cxn modelId="{FB425B94-B1F5-4798-93AF-5E5898EE3A82}" type="presOf" srcId="{AB225780-DCB4-4D13-B153-5742D4986700}" destId="{3A45F5FF-D33B-4B5E-BB23-66D101A0A507}" srcOrd="0" destOrd="0" presId="urn:microsoft.com/office/officeart/2009/3/layout/HorizontalOrganizationChart"/>
    <dgm:cxn modelId="{FF770F99-73AE-487F-9A46-A8FA737B663F}" type="presOf" srcId="{8B53B164-B935-4D1E-8F8A-2EE04D6DA932}" destId="{36F381D3-76DB-44A2-B78C-3E5274EFCC1D}" srcOrd="0" destOrd="0" presId="urn:microsoft.com/office/officeart/2009/3/layout/HorizontalOrganizationChart"/>
    <dgm:cxn modelId="{A822FE9F-E683-4176-9B1F-CB1A7AC1322A}" type="presOf" srcId="{74C51948-786D-4076-941F-97F4C637A202}" destId="{D4394B89-3B3F-47D1-8A9C-0BC5B17FBB3D}" srcOrd="0" destOrd="0" presId="urn:microsoft.com/office/officeart/2009/3/layout/HorizontalOrganizationChart"/>
    <dgm:cxn modelId="{6C8F2CB2-9533-4E86-86A3-4385CB42E9C2}" srcId="{57D78C52-50CE-4C51-AC4A-5863F63CC1D5}" destId="{505BE4E6-655E-4A9F-AB18-7E78F98ACEEA}" srcOrd="3" destOrd="0" parTransId="{74C51948-786D-4076-941F-97F4C637A202}" sibTransId="{5CC6314B-36CB-4FBA-9DC8-C5596D2A90D6}"/>
    <dgm:cxn modelId="{35F0C7DB-1BDB-452A-809D-6C88FED31401}" type="presOf" srcId="{1382C547-5812-4C82-80E4-53EAEF731FFC}" destId="{14829B2A-99CF-4BB7-A5C7-903809221935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214135F1-A175-4ED3-962C-75A75A3EE8FE}" type="presOf" srcId="{68C26AFF-AF3C-4FA3-A02F-E65BDE0F32A4}" destId="{CB5DEFD4-8B73-4A62-AAF7-6D5F95835248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55CE2D10-C436-4571-8CF4-18609FB21947}" type="presParOf" srcId="{DBA5E07F-2FC9-4952-9423-EB10ABC8DEDB}" destId="{CB5DEFD4-8B73-4A62-AAF7-6D5F95835248}" srcOrd="0" destOrd="0" presId="urn:microsoft.com/office/officeart/2009/3/layout/HorizontalOrganizationChart"/>
    <dgm:cxn modelId="{FD17A9F3-7D32-4DB7-A10F-2583482BB51E}" type="presParOf" srcId="{DBA5E07F-2FC9-4952-9423-EB10ABC8DEDB}" destId="{E890769D-3479-44CF-A3D4-0E983FDF4201}" srcOrd="1" destOrd="0" presId="urn:microsoft.com/office/officeart/2009/3/layout/HorizontalOrganizationChart"/>
    <dgm:cxn modelId="{6C3F8629-0C6C-4353-8149-D6115D8E9691}" type="presParOf" srcId="{E890769D-3479-44CF-A3D4-0E983FDF4201}" destId="{FA1484D3-F48B-430B-9B21-A74E3234A7CF}" srcOrd="0" destOrd="0" presId="urn:microsoft.com/office/officeart/2009/3/layout/HorizontalOrganizationChart"/>
    <dgm:cxn modelId="{34BAC740-B6DF-46BC-923B-760950C91F82}" type="presParOf" srcId="{FA1484D3-F48B-430B-9B21-A74E3234A7CF}" destId="{36F381D3-76DB-44A2-B78C-3E5274EFCC1D}" srcOrd="0" destOrd="0" presId="urn:microsoft.com/office/officeart/2009/3/layout/HorizontalOrganizationChart"/>
    <dgm:cxn modelId="{331F60BC-A0A2-4358-A45E-DF6E830FBD17}" type="presParOf" srcId="{FA1484D3-F48B-430B-9B21-A74E3234A7CF}" destId="{08A64A5F-7706-4179-B308-97106699998D}" srcOrd="1" destOrd="0" presId="urn:microsoft.com/office/officeart/2009/3/layout/HorizontalOrganizationChart"/>
    <dgm:cxn modelId="{2609A060-017E-4247-A8B4-E04405F55BDA}" type="presParOf" srcId="{E890769D-3479-44CF-A3D4-0E983FDF4201}" destId="{820BDD42-66F3-4F92-8DF1-2BABE116720D}" srcOrd="1" destOrd="0" presId="urn:microsoft.com/office/officeart/2009/3/layout/HorizontalOrganizationChart"/>
    <dgm:cxn modelId="{D2A8A799-3A23-4E5D-81D5-81F70279E46A}" type="presParOf" srcId="{E890769D-3479-44CF-A3D4-0E983FDF4201}" destId="{8F3B9C67-F1BA-467A-AF29-ADBE80737084}" srcOrd="2" destOrd="0" presId="urn:microsoft.com/office/officeart/2009/3/layout/HorizontalOrganizationChart"/>
    <dgm:cxn modelId="{C29BF820-1827-4719-AE19-01DE7AD3A4A5}" type="presParOf" srcId="{DBA5E07F-2FC9-4952-9423-EB10ABC8DEDB}" destId="{9DEA9DAF-6ADD-47B5-8938-23B872C31334}" srcOrd="2" destOrd="0" presId="urn:microsoft.com/office/officeart/2009/3/layout/HorizontalOrganizationChart"/>
    <dgm:cxn modelId="{D801138D-3A2A-4AEE-B3FB-C6A61829DE6C}" type="presParOf" srcId="{DBA5E07F-2FC9-4952-9423-EB10ABC8DEDB}" destId="{B50E8EA9-81C6-4A07-B550-9EA694F28936}" srcOrd="3" destOrd="0" presId="urn:microsoft.com/office/officeart/2009/3/layout/HorizontalOrganizationChart"/>
    <dgm:cxn modelId="{F213F3F3-93C5-4241-A356-70EB888094D9}" type="presParOf" srcId="{B50E8EA9-81C6-4A07-B550-9EA694F28936}" destId="{C75F5B03-EDCA-4D30-9613-299A5FB71681}" srcOrd="0" destOrd="0" presId="urn:microsoft.com/office/officeart/2009/3/layout/HorizontalOrganizationChart"/>
    <dgm:cxn modelId="{B89B0F84-4A34-4B53-891F-241EEFBECD75}" type="presParOf" srcId="{C75F5B03-EDCA-4D30-9613-299A5FB71681}" destId="{14829B2A-99CF-4BB7-A5C7-903809221935}" srcOrd="0" destOrd="0" presId="urn:microsoft.com/office/officeart/2009/3/layout/HorizontalOrganizationChart"/>
    <dgm:cxn modelId="{6E274290-0899-433F-AB58-D6564B2B7B31}" type="presParOf" srcId="{C75F5B03-EDCA-4D30-9613-299A5FB71681}" destId="{1BF0C57F-3A69-409E-8452-95B1698884D6}" srcOrd="1" destOrd="0" presId="urn:microsoft.com/office/officeart/2009/3/layout/HorizontalOrganizationChart"/>
    <dgm:cxn modelId="{7F2F0FA4-FC9E-479E-B279-9785B264F87B}" type="presParOf" srcId="{B50E8EA9-81C6-4A07-B550-9EA694F28936}" destId="{B71D8E6D-B976-4045-A2F0-E5BC15DFDB38}" srcOrd="1" destOrd="0" presId="urn:microsoft.com/office/officeart/2009/3/layout/HorizontalOrganizationChart"/>
    <dgm:cxn modelId="{CA79A16A-16C2-4AAC-8E24-CC790FA44EDB}" type="presParOf" srcId="{B50E8EA9-81C6-4A07-B550-9EA694F28936}" destId="{7CD94629-D75E-45F7-BDF7-F37B658909F3}" srcOrd="2" destOrd="0" presId="urn:microsoft.com/office/officeart/2009/3/layout/HorizontalOrganizationChart"/>
    <dgm:cxn modelId="{86F504BF-30CA-440B-A1DA-A94F8903CC3E}" type="presParOf" srcId="{DBA5E07F-2FC9-4952-9423-EB10ABC8DEDB}" destId="{EA4A406E-B415-48A7-8EE5-CBD2B61A1DCC}" srcOrd="4" destOrd="0" presId="urn:microsoft.com/office/officeart/2009/3/layout/HorizontalOrganizationChart"/>
    <dgm:cxn modelId="{4452EFE8-EFCC-4D08-80D7-43C9E0B38665}" type="presParOf" srcId="{DBA5E07F-2FC9-4952-9423-EB10ABC8DEDB}" destId="{B5C2EE08-D059-4A85-9A25-DF91A51D40A7}" srcOrd="5" destOrd="0" presId="urn:microsoft.com/office/officeart/2009/3/layout/HorizontalOrganizationChart"/>
    <dgm:cxn modelId="{0EFF3E59-5574-4A7E-B344-23D832B90496}" type="presParOf" srcId="{B5C2EE08-D059-4A85-9A25-DF91A51D40A7}" destId="{3E1A3D8C-EBD0-43FB-AF20-4A3D0D2CE5B4}" srcOrd="0" destOrd="0" presId="urn:microsoft.com/office/officeart/2009/3/layout/HorizontalOrganizationChart"/>
    <dgm:cxn modelId="{FA81E726-032C-4A0A-A3B3-5D64B010F5D6}" type="presParOf" srcId="{3E1A3D8C-EBD0-43FB-AF20-4A3D0D2CE5B4}" destId="{3A45F5FF-D33B-4B5E-BB23-66D101A0A507}" srcOrd="0" destOrd="0" presId="urn:microsoft.com/office/officeart/2009/3/layout/HorizontalOrganizationChart"/>
    <dgm:cxn modelId="{34173D1F-F1D1-46C9-98CA-DB0B5FF617A3}" type="presParOf" srcId="{3E1A3D8C-EBD0-43FB-AF20-4A3D0D2CE5B4}" destId="{208ACC14-4B0F-4727-8FBB-318465C49694}" srcOrd="1" destOrd="0" presId="urn:microsoft.com/office/officeart/2009/3/layout/HorizontalOrganizationChart"/>
    <dgm:cxn modelId="{9E7972C7-75DF-4668-9E74-0B663F1C571F}" type="presParOf" srcId="{B5C2EE08-D059-4A85-9A25-DF91A51D40A7}" destId="{3B83B60B-0DBD-4037-B559-DDD8C1C3A5AB}" srcOrd="1" destOrd="0" presId="urn:microsoft.com/office/officeart/2009/3/layout/HorizontalOrganizationChart"/>
    <dgm:cxn modelId="{19AD3EC1-0850-4C78-82E5-E9F7E4F0CC09}" type="presParOf" srcId="{B5C2EE08-D059-4A85-9A25-DF91A51D40A7}" destId="{7366B8EF-1F36-4479-883D-F2C46EB6BD63}" srcOrd="2" destOrd="0" presId="urn:microsoft.com/office/officeart/2009/3/layout/HorizontalOrganizationChart"/>
    <dgm:cxn modelId="{BE8CDDE8-B94D-425D-BF23-04024483F2ED}" type="presParOf" srcId="{DBA5E07F-2FC9-4952-9423-EB10ABC8DEDB}" destId="{D4394B89-3B3F-47D1-8A9C-0BC5B17FBB3D}" srcOrd="6" destOrd="0" presId="urn:microsoft.com/office/officeart/2009/3/layout/HorizontalOrganizationChart"/>
    <dgm:cxn modelId="{8E829389-05F0-4013-8AEE-58AFE66EBF9D}" type="presParOf" srcId="{DBA5E07F-2FC9-4952-9423-EB10ABC8DEDB}" destId="{DF791BAA-CF46-4CF0-AC59-C05BE115FFF2}" srcOrd="7" destOrd="0" presId="urn:microsoft.com/office/officeart/2009/3/layout/HorizontalOrganizationChart"/>
    <dgm:cxn modelId="{18A719E4-CD26-41D6-B845-22F8465FF366}" type="presParOf" srcId="{DF791BAA-CF46-4CF0-AC59-C05BE115FFF2}" destId="{A0DA4CBC-BCC1-4A1B-9C0B-DC4C2A135414}" srcOrd="0" destOrd="0" presId="urn:microsoft.com/office/officeart/2009/3/layout/HorizontalOrganizationChart"/>
    <dgm:cxn modelId="{3AFF3409-EAD3-415E-BF9B-2B7EEB99F923}" type="presParOf" srcId="{A0DA4CBC-BCC1-4A1B-9C0B-DC4C2A135414}" destId="{29375816-92C4-4A31-BB3D-D89B3CBE8574}" srcOrd="0" destOrd="0" presId="urn:microsoft.com/office/officeart/2009/3/layout/HorizontalOrganizationChart"/>
    <dgm:cxn modelId="{5AE1B5A1-2B19-4AAD-B5AC-73E61901693A}" type="presParOf" srcId="{A0DA4CBC-BCC1-4A1B-9C0B-DC4C2A135414}" destId="{C4A1F636-F4FE-4137-9D0C-9C2CD05BFFEA}" srcOrd="1" destOrd="0" presId="urn:microsoft.com/office/officeart/2009/3/layout/HorizontalOrganizationChart"/>
    <dgm:cxn modelId="{DDEE0DBE-4BD7-434F-BCBE-CCEDA09C2D91}" type="presParOf" srcId="{DF791BAA-CF46-4CF0-AC59-C05BE115FFF2}" destId="{22D3A866-D1FE-4126-BBEB-27E3F434E7E3}" srcOrd="1" destOrd="0" presId="urn:microsoft.com/office/officeart/2009/3/layout/HorizontalOrganizationChart"/>
    <dgm:cxn modelId="{22FAFE30-E042-4F97-9CF5-4C1394C2DF7F}" type="presParOf" srcId="{DF791BAA-CF46-4CF0-AC59-C05BE115FFF2}" destId="{06C547CD-206A-416F-A7C0-27C1F849B36F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FC1940E6-AAE0-4A26-BFD3-5CB36555822D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B0DB35B-974D-4879-8B80-B124B1CA59A7}" type="par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B8ED824F-84C7-428E-A3C3-8926DA8A4E66}" type="sib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A2DA51B4-E800-4067-8939-88B8D5F7D851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B47BC54-62B0-4C51-BDE8-EC5F3968B18E}" type="par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105E20F0-6187-42D6-820C-B3C00BB8C9C3}" type="sib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B23D6400-4DF3-40AF-9DCC-BD4E65DDC772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29038FC-5AE2-42EF-96EF-ABDA6283F7D6}" type="par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83DE1551-2B5E-4490-AA47-9D2C6E31AFC2}" type="sib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B2A52-E7E2-4458-B93A-BFA3B4979208}" type="pres">
      <dgm:prSet presAssocID="{C90D5D0E-183C-49B1-9FA8-E36A6F45C5AB}" presName="hierRoot1" presStyleCnt="0">
        <dgm:presLayoutVars>
          <dgm:hierBranch val="init"/>
        </dgm:presLayoutVars>
      </dgm:prSet>
      <dgm:spPr/>
    </dgm:pt>
    <dgm:pt modelId="{F93BBAE5-583F-47E5-9422-D8AB924AEEF7}" type="pres">
      <dgm:prSet presAssocID="{C90D5D0E-183C-49B1-9FA8-E36A6F45C5AB}" presName="rootComposite1" presStyleCnt="0"/>
      <dgm:spPr/>
    </dgm:pt>
    <dgm:pt modelId="{FF7BBB0C-AB88-436E-9E4E-20E89A9F5963}" type="pres">
      <dgm:prSet presAssocID="{C90D5D0E-183C-49B1-9FA8-E36A6F45C5AB}" presName="rootText1" presStyleLbl="node0" presStyleIdx="0" presStyleCnt="1">
        <dgm:presLayoutVars>
          <dgm:chPref val="3"/>
        </dgm:presLayoutVars>
      </dgm:prSet>
      <dgm:spPr/>
    </dgm:pt>
    <dgm:pt modelId="{BBD4B069-693F-4AA0-B588-9E7DBF283BFE}" type="pres">
      <dgm:prSet presAssocID="{C90D5D0E-183C-49B1-9FA8-E36A6F45C5AB}" presName="rootConnector1" presStyleLbl="node1" presStyleIdx="0" presStyleCnt="0"/>
      <dgm:spPr/>
    </dgm:pt>
    <dgm:pt modelId="{E0600A88-D975-442F-A1D6-11B9CCEEF1DF}" type="pres">
      <dgm:prSet presAssocID="{C90D5D0E-183C-49B1-9FA8-E36A6F45C5AB}" presName="hierChild2" presStyleCnt="0"/>
      <dgm:spPr/>
    </dgm:pt>
    <dgm:pt modelId="{9791B378-B1C0-4D4C-A98E-7039392977C9}" type="pres">
      <dgm:prSet presAssocID="{CB0DB35B-974D-4879-8B80-B124B1CA59A7}" presName="Name64" presStyleLbl="parChTrans1D2" presStyleIdx="0" presStyleCnt="3"/>
      <dgm:spPr/>
    </dgm:pt>
    <dgm:pt modelId="{34774DA8-475F-4D69-A465-AC94F6FCA016}" type="pres">
      <dgm:prSet presAssocID="{FC1940E6-AAE0-4A26-BFD3-5CB36555822D}" presName="hierRoot2" presStyleCnt="0">
        <dgm:presLayoutVars>
          <dgm:hierBranch val="init"/>
        </dgm:presLayoutVars>
      </dgm:prSet>
      <dgm:spPr/>
    </dgm:pt>
    <dgm:pt modelId="{BA1DAC47-58C0-4862-A5A0-85C4B77AE8CA}" type="pres">
      <dgm:prSet presAssocID="{FC1940E6-AAE0-4A26-BFD3-5CB36555822D}" presName="rootComposite" presStyleCnt="0"/>
      <dgm:spPr/>
    </dgm:pt>
    <dgm:pt modelId="{517F8A63-4D31-4526-8A29-BE99E0AB1A0F}" type="pres">
      <dgm:prSet presAssocID="{FC1940E6-AAE0-4A26-BFD3-5CB36555822D}" presName="rootText" presStyleLbl="node2" presStyleIdx="0" presStyleCnt="3">
        <dgm:presLayoutVars>
          <dgm:chPref val="3"/>
        </dgm:presLayoutVars>
      </dgm:prSet>
      <dgm:spPr/>
    </dgm:pt>
    <dgm:pt modelId="{EA6E5E3D-5518-4CA2-9A1C-7B2641FDCED8}" type="pres">
      <dgm:prSet presAssocID="{FC1940E6-AAE0-4A26-BFD3-5CB36555822D}" presName="rootConnector" presStyleLbl="node2" presStyleIdx="0" presStyleCnt="3"/>
      <dgm:spPr/>
    </dgm:pt>
    <dgm:pt modelId="{201D79B9-164D-4DFB-BD8B-6E7AAE452973}" type="pres">
      <dgm:prSet presAssocID="{FC1940E6-AAE0-4A26-BFD3-5CB36555822D}" presName="hierChild4" presStyleCnt="0"/>
      <dgm:spPr/>
    </dgm:pt>
    <dgm:pt modelId="{1588C858-39C9-4259-A1BD-18E4526044B3}" type="pres">
      <dgm:prSet presAssocID="{FC1940E6-AAE0-4A26-BFD3-5CB36555822D}" presName="hierChild5" presStyleCnt="0"/>
      <dgm:spPr/>
    </dgm:pt>
    <dgm:pt modelId="{F141096D-2A44-498F-AC14-59ED54C5F41F}" type="pres">
      <dgm:prSet presAssocID="{6B47BC54-62B0-4C51-BDE8-EC5F3968B18E}" presName="Name64" presStyleLbl="parChTrans1D2" presStyleIdx="1" presStyleCnt="3"/>
      <dgm:spPr/>
    </dgm:pt>
    <dgm:pt modelId="{23AD0F23-B015-4FE0-A285-EA26247745F8}" type="pres">
      <dgm:prSet presAssocID="{A2DA51B4-E800-4067-8939-88B8D5F7D851}" presName="hierRoot2" presStyleCnt="0">
        <dgm:presLayoutVars>
          <dgm:hierBranch val="init"/>
        </dgm:presLayoutVars>
      </dgm:prSet>
      <dgm:spPr/>
    </dgm:pt>
    <dgm:pt modelId="{B39453D8-6B88-4EA8-93F3-0CC6F83C2CDF}" type="pres">
      <dgm:prSet presAssocID="{A2DA51B4-E800-4067-8939-88B8D5F7D851}" presName="rootComposite" presStyleCnt="0"/>
      <dgm:spPr/>
    </dgm:pt>
    <dgm:pt modelId="{4AFAEAD2-0029-4625-A1D4-6BBE879867FF}" type="pres">
      <dgm:prSet presAssocID="{A2DA51B4-E800-4067-8939-88B8D5F7D851}" presName="rootText" presStyleLbl="node2" presStyleIdx="1" presStyleCnt="3">
        <dgm:presLayoutVars>
          <dgm:chPref val="3"/>
        </dgm:presLayoutVars>
      </dgm:prSet>
      <dgm:spPr/>
    </dgm:pt>
    <dgm:pt modelId="{EF665CB8-1892-47F1-95AC-C0DAB9EE65A7}" type="pres">
      <dgm:prSet presAssocID="{A2DA51B4-E800-4067-8939-88B8D5F7D851}" presName="rootConnector" presStyleLbl="node2" presStyleIdx="1" presStyleCnt="3"/>
      <dgm:spPr/>
    </dgm:pt>
    <dgm:pt modelId="{9E035A26-7D36-44E9-863C-584A67F8700E}" type="pres">
      <dgm:prSet presAssocID="{A2DA51B4-E800-4067-8939-88B8D5F7D851}" presName="hierChild4" presStyleCnt="0"/>
      <dgm:spPr/>
    </dgm:pt>
    <dgm:pt modelId="{7821BD54-FEBC-49DB-9BF4-7D8FB7EE5C83}" type="pres">
      <dgm:prSet presAssocID="{A2DA51B4-E800-4067-8939-88B8D5F7D851}" presName="hierChild5" presStyleCnt="0"/>
      <dgm:spPr/>
    </dgm:pt>
    <dgm:pt modelId="{C739EA62-200D-4362-89AD-FC44E0782EC9}" type="pres">
      <dgm:prSet presAssocID="{C29038FC-5AE2-42EF-96EF-ABDA6283F7D6}" presName="Name64" presStyleLbl="parChTrans1D2" presStyleIdx="2" presStyleCnt="3"/>
      <dgm:spPr/>
    </dgm:pt>
    <dgm:pt modelId="{45E770E6-D048-4224-A45D-986ABC173F16}" type="pres">
      <dgm:prSet presAssocID="{B23D6400-4DF3-40AF-9DCC-BD4E65DDC772}" presName="hierRoot2" presStyleCnt="0">
        <dgm:presLayoutVars>
          <dgm:hierBranch val="init"/>
        </dgm:presLayoutVars>
      </dgm:prSet>
      <dgm:spPr/>
    </dgm:pt>
    <dgm:pt modelId="{B961C536-90EF-4331-85DB-83FC06F7FF93}" type="pres">
      <dgm:prSet presAssocID="{B23D6400-4DF3-40AF-9DCC-BD4E65DDC772}" presName="rootComposite" presStyleCnt="0"/>
      <dgm:spPr/>
    </dgm:pt>
    <dgm:pt modelId="{CEA9AC79-0BCE-4642-AA0F-E65B509D9976}" type="pres">
      <dgm:prSet presAssocID="{B23D6400-4DF3-40AF-9DCC-BD4E65DDC772}" presName="rootText" presStyleLbl="node2" presStyleIdx="2" presStyleCnt="3">
        <dgm:presLayoutVars>
          <dgm:chPref val="3"/>
        </dgm:presLayoutVars>
      </dgm:prSet>
      <dgm:spPr/>
    </dgm:pt>
    <dgm:pt modelId="{BE880471-29AD-4B91-8018-A61300019E00}" type="pres">
      <dgm:prSet presAssocID="{B23D6400-4DF3-40AF-9DCC-BD4E65DDC772}" presName="rootConnector" presStyleLbl="node2" presStyleIdx="2" presStyleCnt="3"/>
      <dgm:spPr/>
    </dgm:pt>
    <dgm:pt modelId="{140D311D-D7B6-43C6-B265-D3DAB650D08C}" type="pres">
      <dgm:prSet presAssocID="{B23D6400-4DF3-40AF-9DCC-BD4E65DDC772}" presName="hierChild4" presStyleCnt="0"/>
      <dgm:spPr/>
    </dgm:pt>
    <dgm:pt modelId="{FA2A859D-6E6D-4028-8151-98107FBCC019}" type="pres">
      <dgm:prSet presAssocID="{B23D6400-4DF3-40AF-9DCC-BD4E65DDC772}" presName="hierChild5" presStyleCnt="0"/>
      <dgm:spPr/>
    </dgm:pt>
    <dgm:pt modelId="{62D7B87C-08BD-466A-A0C3-A44EC2CD0544}" type="pres">
      <dgm:prSet presAssocID="{C90D5D0E-183C-49B1-9FA8-E36A6F45C5AB}" presName="hierChild3" presStyleCnt="0"/>
      <dgm:spPr/>
    </dgm:pt>
  </dgm:ptLst>
  <dgm:cxnLst>
    <dgm:cxn modelId="{7EDAD20A-A33C-4EAF-8D5E-409BA01ACDFB}" type="presOf" srcId="{FC1940E6-AAE0-4A26-BFD3-5CB36555822D}" destId="{EA6E5E3D-5518-4CA2-9A1C-7B2641FDCED8}" srcOrd="1" destOrd="0" presId="urn:microsoft.com/office/officeart/2009/3/layout/HorizontalOrganizationChart"/>
    <dgm:cxn modelId="{AC98A41D-49BD-4E8B-ADE5-1E73C6A4971C}" srcId="{8AB1115D-F11C-4928-957B-E6AC582508E1}" destId="{C90D5D0E-183C-49B1-9FA8-E36A6F45C5AB}" srcOrd="0" destOrd="0" parTransId="{A07E087E-7DA2-49D1-AF00-E08966E6029B}" sibTransId="{C4210363-83D1-4CAE-A530-3F9712761BF0}"/>
    <dgm:cxn modelId="{B6AABE2F-A47D-424B-9C4B-E4B53808D2B0}" srcId="{C90D5D0E-183C-49B1-9FA8-E36A6F45C5AB}" destId="{A2DA51B4-E800-4067-8939-88B8D5F7D851}" srcOrd="1" destOrd="0" parTransId="{6B47BC54-62B0-4C51-BDE8-EC5F3968B18E}" sibTransId="{105E20F0-6187-42D6-820C-B3C00BB8C9C3}"/>
    <dgm:cxn modelId="{D1BDBE32-A1D9-4FA0-AC46-5C0BE492CA11}" type="presOf" srcId="{6B47BC54-62B0-4C51-BDE8-EC5F3968B18E}" destId="{F141096D-2A44-498F-AC14-59ED54C5F41F}" srcOrd="0" destOrd="0" presId="urn:microsoft.com/office/officeart/2009/3/layout/HorizontalOrganizationChart"/>
    <dgm:cxn modelId="{F3F3426A-0A68-4444-A764-4704CE7C068C}" srcId="{C90D5D0E-183C-49B1-9FA8-E36A6F45C5AB}" destId="{B23D6400-4DF3-40AF-9DCC-BD4E65DDC772}" srcOrd="2" destOrd="0" parTransId="{C29038FC-5AE2-42EF-96EF-ABDA6283F7D6}" sibTransId="{83DE1551-2B5E-4490-AA47-9D2C6E31AFC2}"/>
    <dgm:cxn modelId="{B6BE124D-ABC0-4F59-9DF4-7C53DCFED675}" type="presOf" srcId="{B23D6400-4DF3-40AF-9DCC-BD4E65DDC772}" destId="{BE880471-29AD-4B91-8018-A61300019E00}" srcOrd="1" destOrd="0" presId="urn:microsoft.com/office/officeart/2009/3/layout/HorizontalOrganizationChart"/>
    <dgm:cxn modelId="{63977496-E9EF-4102-A49E-FFBBA5558A30}" type="presOf" srcId="{A2DA51B4-E800-4067-8939-88B8D5F7D851}" destId="{4AFAEAD2-0029-4625-A1D4-6BBE879867FF}" srcOrd="0" destOrd="0" presId="urn:microsoft.com/office/officeart/2009/3/layout/HorizontalOrganizationChart"/>
    <dgm:cxn modelId="{8B1DBE98-6277-463B-84DB-340A6742F61F}" type="presOf" srcId="{A2DA51B4-E800-4067-8939-88B8D5F7D851}" destId="{EF665CB8-1892-47F1-95AC-C0DAB9EE65A7}" srcOrd="1" destOrd="0" presId="urn:microsoft.com/office/officeart/2009/3/layout/HorizontalOrganizationChart"/>
    <dgm:cxn modelId="{012B75A6-8395-443E-A139-3E5A6B106F95}" type="presOf" srcId="{C90D5D0E-183C-49B1-9FA8-E36A6F45C5AB}" destId="{BBD4B069-693F-4AA0-B588-9E7DBF283BFE}" srcOrd="1" destOrd="0" presId="urn:microsoft.com/office/officeart/2009/3/layout/HorizontalOrganizationChart"/>
    <dgm:cxn modelId="{3F7F8EB1-8EE0-492F-8F00-79D394EF48AC}" type="presOf" srcId="{FC1940E6-AAE0-4A26-BFD3-5CB36555822D}" destId="{517F8A63-4D31-4526-8A29-BE99E0AB1A0F}" srcOrd="0" destOrd="0" presId="urn:microsoft.com/office/officeart/2009/3/layout/HorizontalOrganizationChart"/>
    <dgm:cxn modelId="{36924AB3-4163-4583-95A0-E70357968CE3}" type="presOf" srcId="{C90D5D0E-183C-49B1-9FA8-E36A6F45C5AB}" destId="{FF7BBB0C-AB88-436E-9E4E-20E89A9F5963}" srcOrd="0" destOrd="0" presId="urn:microsoft.com/office/officeart/2009/3/layout/HorizontalOrganizationChart"/>
    <dgm:cxn modelId="{2DA7B7C4-22A2-4ED6-825F-78B5FFFA20F3}" type="presOf" srcId="{C29038FC-5AE2-42EF-96EF-ABDA6283F7D6}" destId="{C739EA62-200D-4362-89AD-FC44E0782EC9}" srcOrd="0" destOrd="0" presId="urn:microsoft.com/office/officeart/2009/3/layout/HorizontalOrganizationChart"/>
    <dgm:cxn modelId="{DF036FD6-653B-4384-AA1B-76F71B24024D}" srcId="{C90D5D0E-183C-49B1-9FA8-E36A6F45C5AB}" destId="{FC1940E6-AAE0-4A26-BFD3-5CB36555822D}" srcOrd="0" destOrd="0" parTransId="{CB0DB35B-974D-4879-8B80-B124B1CA59A7}" sibTransId="{B8ED824F-84C7-428E-A3C3-8926DA8A4E66}"/>
    <dgm:cxn modelId="{DDCB3ADE-0CCB-45FE-A015-5F6C7BAF591D}" type="presOf" srcId="{B23D6400-4DF3-40AF-9DCC-BD4E65DDC772}" destId="{CEA9AC79-0BCE-4642-AA0F-E65B509D9976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BF0067EA-2F82-4B46-BA2F-9248045C9A4A}" type="presOf" srcId="{CB0DB35B-974D-4879-8B80-B124B1CA59A7}" destId="{9791B378-B1C0-4D4C-A98E-7039392977C9}" srcOrd="0" destOrd="0" presId="urn:microsoft.com/office/officeart/2009/3/layout/HorizontalOrganizationChart"/>
    <dgm:cxn modelId="{C2EC92DF-41A5-45B3-A7A9-0753DFC623D0}" type="presParOf" srcId="{22556EA6-33FA-4E58-8293-7F460D659C0C}" destId="{661B2A52-E7E2-4458-B93A-BFA3B4979208}" srcOrd="0" destOrd="0" presId="urn:microsoft.com/office/officeart/2009/3/layout/HorizontalOrganizationChart"/>
    <dgm:cxn modelId="{6B61E631-EE5B-4D65-B90F-5DE095DD92FF}" type="presParOf" srcId="{661B2A52-E7E2-4458-B93A-BFA3B4979208}" destId="{F93BBAE5-583F-47E5-9422-D8AB924AEEF7}" srcOrd="0" destOrd="0" presId="urn:microsoft.com/office/officeart/2009/3/layout/HorizontalOrganizationChart"/>
    <dgm:cxn modelId="{F5350653-126B-4F8C-8671-1468EE4D60CD}" type="presParOf" srcId="{F93BBAE5-583F-47E5-9422-D8AB924AEEF7}" destId="{FF7BBB0C-AB88-436E-9E4E-20E89A9F5963}" srcOrd="0" destOrd="0" presId="urn:microsoft.com/office/officeart/2009/3/layout/HorizontalOrganizationChart"/>
    <dgm:cxn modelId="{FD3AFF7E-5F8E-42CB-8186-979C8F80A1DB}" type="presParOf" srcId="{F93BBAE5-583F-47E5-9422-D8AB924AEEF7}" destId="{BBD4B069-693F-4AA0-B588-9E7DBF283BFE}" srcOrd="1" destOrd="0" presId="urn:microsoft.com/office/officeart/2009/3/layout/HorizontalOrganizationChart"/>
    <dgm:cxn modelId="{BCD81FCC-9A00-487F-9188-F73D01554B63}" type="presParOf" srcId="{661B2A52-E7E2-4458-B93A-BFA3B4979208}" destId="{E0600A88-D975-442F-A1D6-11B9CCEEF1DF}" srcOrd="1" destOrd="0" presId="urn:microsoft.com/office/officeart/2009/3/layout/HorizontalOrganizationChart"/>
    <dgm:cxn modelId="{59A1582A-CFF8-4BBE-B6A2-2D5F0E8D7669}" type="presParOf" srcId="{E0600A88-D975-442F-A1D6-11B9CCEEF1DF}" destId="{9791B378-B1C0-4D4C-A98E-7039392977C9}" srcOrd="0" destOrd="0" presId="urn:microsoft.com/office/officeart/2009/3/layout/HorizontalOrganizationChart"/>
    <dgm:cxn modelId="{3DB97CA4-30CA-4D98-A958-4ACEF59406CC}" type="presParOf" srcId="{E0600A88-D975-442F-A1D6-11B9CCEEF1DF}" destId="{34774DA8-475F-4D69-A465-AC94F6FCA016}" srcOrd="1" destOrd="0" presId="urn:microsoft.com/office/officeart/2009/3/layout/HorizontalOrganizationChart"/>
    <dgm:cxn modelId="{B6FCE8BD-5EA4-4A59-A0EB-FB76054A066F}" type="presParOf" srcId="{34774DA8-475F-4D69-A465-AC94F6FCA016}" destId="{BA1DAC47-58C0-4862-A5A0-85C4B77AE8CA}" srcOrd="0" destOrd="0" presId="urn:microsoft.com/office/officeart/2009/3/layout/HorizontalOrganizationChart"/>
    <dgm:cxn modelId="{AA805820-28A3-4449-8893-DC9285D08CCF}" type="presParOf" srcId="{BA1DAC47-58C0-4862-A5A0-85C4B77AE8CA}" destId="{517F8A63-4D31-4526-8A29-BE99E0AB1A0F}" srcOrd="0" destOrd="0" presId="urn:microsoft.com/office/officeart/2009/3/layout/HorizontalOrganizationChart"/>
    <dgm:cxn modelId="{9BA18538-ABA9-4284-8E2E-944B4603D958}" type="presParOf" srcId="{BA1DAC47-58C0-4862-A5A0-85C4B77AE8CA}" destId="{EA6E5E3D-5518-4CA2-9A1C-7B2641FDCED8}" srcOrd="1" destOrd="0" presId="urn:microsoft.com/office/officeart/2009/3/layout/HorizontalOrganizationChart"/>
    <dgm:cxn modelId="{EF014495-F5B9-400B-8A88-A185CD59CDCF}" type="presParOf" srcId="{34774DA8-475F-4D69-A465-AC94F6FCA016}" destId="{201D79B9-164D-4DFB-BD8B-6E7AAE452973}" srcOrd="1" destOrd="0" presId="urn:microsoft.com/office/officeart/2009/3/layout/HorizontalOrganizationChart"/>
    <dgm:cxn modelId="{DF5EA14C-1827-4894-AA7A-233913041EDD}" type="presParOf" srcId="{34774DA8-475F-4D69-A465-AC94F6FCA016}" destId="{1588C858-39C9-4259-A1BD-18E4526044B3}" srcOrd="2" destOrd="0" presId="urn:microsoft.com/office/officeart/2009/3/layout/HorizontalOrganizationChart"/>
    <dgm:cxn modelId="{BE4D3747-07FA-47D1-9CA4-439F6E1DF217}" type="presParOf" srcId="{E0600A88-D975-442F-A1D6-11B9CCEEF1DF}" destId="{F141096D-2A44-498F-AC14-59ED54C5F41F}" srcOrd="2" destOrd="0" presId="urn:microsoft.com/office/officeart/2009/3/layout/HorizontalOrganizationChart"/>
    <dgm:cxn modelId="{F03FD9E5-756C-4508-BB8A-B8DDFE604C55}" type="presParOf" srcId="{E0600A88-D975-442F-A1D6-11B9CCEEF1DF}" destId="{23AD0F23-B015-4FE0-A285-EA26247745F8}" srcOrd="3" destOrd="0" presId="urn:microsoft.com/office/officeart/2009/3/layout/HorizontalOrganizationChart"/>
    <dgm:cxn modelId="{BDAD8117-27ED-4BB6-B729-3CD86EDEFE19}" type="presParOf" srcId="{23AD0F23-B015-4FE0-A285-EA26247745F8}" destId="{B39453D8-6B88-4EA8-93F3-0CC6F83C2CDF}" srcOrd="0" destOrd="0" presId="urn:microsoft.com/office/officeart/2009/3/layout/HorizontalOrganizationChart"/>
    <dgm:cxn modelId="{4149E407-5749-47A1-AC92-43343F747FA9}" type="presParOf" srcId="{B39453D8-6B88-4EA8-93F3-0CC6F83C2CDF}" destId="{4AFAEAD2-0029-4625-A1D4-6BBE879867FF}" srcOrd="0" destOrd="0" presId="urn:microsoft.com/office/officeart/2009/3/layout/HorizontalOrganizationChart"/>
    <dgm:cxn modelId="{58AE2397-19F9-4D3F-A432-01A32CFAD3CE}" type="presParOf" srcId="{B39453D8-6B88-4EA8-93F3-0CC6F83C2CDF}" destId="{EF665CB8-1892-47F1-95AC-C0DAB9EE65A7}" srcOrd="1" destOrd="0" presId="urn:microsoft.com/office/officeart/2009/3/layout/HorizontalOrganizationChart"/>
    <dgm:cxn modelId="{EF9BD712-1FD8-4739-8C22-AA7A7F399EAF}" type="presParOf" srcId="{23AD0F23-B015-4FE0-A285-EA26247745F8}" destId="{9E035A26-7D36-44E9-863C-584A67F8700E}" srcOrd="1" destOrd="0" presId="urn:microsoft.com/office/officeart/2009/3/layout/HorizontalOrganizationChart"/>
    <dgm:cxn modelId="{1D2B9140-90C6-44FB-8AE1-7AF15FC5CD6B}" type="presParOf" srcId="{23AD0F23-B015-4FE0-A285-EA26247745F8}" destId="{7821BD54-FEBC-49DB-9BF4-7D8FB7EE5C83}" srcOrd="2" destOrd="0" presId="urn:microsoft.com/office/officeart/2009/3/layout/HorizontalOrganizationChart"/>
    <dgm:cxn modelId="{6FFD13FE-541E-451A-9686-C671B0D3D167}" type="presParOf" srcId="{E0600A88-D975-442F-A1D6-11B9CCEEF1DF}" destId="{C739EA62-200D-4362-89AD-FC44E0782EC9}" srcOrd="4" destOrd="0" presId="urn:microsoft.com/office/officeart/2009/3/layout/HorizontalOrganizationChart"/>
    <dgm:cxn modelId="{5283293B-F3F2-4D3C-B5ED-400C2670427D}" type="presParOf" srcId="{E0600A88-D975-442F-A1D6-11B9CCEEF1DF}" destId="{45E770E6-D048-4224-A45D-986ABC173F16}" srcOrd="5" destOrd="0" presId="urn:microsoft.com/office/officeart/2009/3/layout/HorizontalOrganizationChart"/>
    <dgm:cxn modelId="{0C082C92-9EA0-4D67-B30A-E5BB2CC7E4E1}" type="presParOf" srcId="{45E770E6-D048-4224-A45D-986ABC173F16}" destId="{B961C536-90EF-4331-85DB-83FC06F7FF93}" srcOrd="0" destOrd="0" presId="urn:microsoft.com/office/officeart/2009/3/layout/HorizontalOrganizationChart"/>
    <dgm:cxn modelId="{0315AC8F-1010-4265-BAE1-44DBABDF4F46}" type="presParOf" srcId="{B961C536-90EF-4331-85DB-83FC06F7FF93}" destId="{CEA9AC79-0BCE-4642-AA0F-E65B509D9976}" srcOrd="0" destOrd="0" presId="urn:microsoft.com/office/officeart/2009/3/layout/HorizontalOrganizationChart"/>
    <dgm:cxn modelId="{99690B36-353E-45B6-AF76-611C85B03E56}" type="presParOf" srcId="{B961C536-90EF-4331-85DB-83FC06F7FF93}" destId="{BE880471-29AD-4B91-8018-A61300019E00}" srcOrd="1" destOrd="0" presId="urn:microsoft.com/office/officeart/2009/3/layout/HorizontalOrganizationChart"/>
    <dgm:cxn modelId="{E9F9ED6A-592E-40A4-80CF-0415813FA87D}" type="presParOf" srcId="{45E770E6-D048-4224-A45D-986ABC173F16}" destId="{140D311D-D7B6-43C6-B265-D3DAB650D08C}" srcOrd="1" destOrd="0" presId="urn:microsoft.com/office/officeart/2009/3/layout/HorizontalOrganizationChart"/>
    <dgm:cxn modelId="{1FBD927A-9949-49FC-BDBC-AE61876BCC27}" type="presParOf" srcId="{45E770E6-D048-4224-A45D-986ABC173F16}" destId="{FA2A859D-6E6D-4028-8151-98107FBCC019}" srcOrd="2" destOrd="0" presId="urn:microsoft.com/office/officeart/2009/3/layout/HorizontalOrganizationChart"/>
    <dgm:cxn modelId="{E75E63B4-174B-4307-9A8D-1208C1C872C0}" type="presParOf" srcId="{661B2A52-E7E2-4458-B93A-BFA3B4979208}" destId="{62D7B87C-08BD-466A-A0C3-A44EC2CD05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A6A30CAF-11A1-4685-865E-068ECC4696ED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38D094F8-330C-410B-9F31-616D332C1CE2}" type="par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DE858D52-C724-46A9-9C7F-2FEDDFB0C2E3}" type="sibTrans" cxnId="{F3AD332D-F18D-4585-A3BE-E4FA675AD7B6}">
      <dgm:prSet/>
      <dgm:spPr/>
      <dgm:t>
        <a:bodyPr/>
        <a:lstStyle/>
        <a:p>
          <a:pPr latinLnBrk="1"/>
          <a:endParaRPr lang="ko-KR" altLang="en-US"/>
        </a:p>
      </dgm:t>
    </dgm:pt>
    <dgm:pt modelId="{9C6D265E-EE78-4ED3-B499-1D699094B54D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1B2ACB97-DAB2-44C3-967E-1081D298239B}" type="parTrans" cxnId="{7BDE645E-DDEF-4FF8-8CB0-13B67A9513FF}">
      <dgm:prSet/>
      <dgm:spPr/>
      <dgm:t>
        <a:bodyPr/>
        <a:lstStyle/>
        <a:p>
          <a:pPr latinLnBrk="1"/>
          <a:endParaRPr lang="ko-KR" altLang="en-US"/>
        </a:p>
      </dgm:t>
    </dgm:pt>
    <dgm:pt modelId="{152FA966-A066-4801-9F7F-74C58357CBE3}" type="sibTrans" cxnId="{7BDE645E-DDEF-4FF8-8CB0-13B67A9513FF}">
      <dgm:prSet/>
      <dgm:spPr/>
      <dgm:t>
        <a:bodyPr/>
        <a:lstStyle/>
        <a:p>
          <a:pPr latinLnBrk="1"/>
          <a:endParaRPr lang="ko-KR" altLang="en-US"/>
        </a:p>
      </dgm:t>
    </dgm:pt>
    <dgm:pt modelId="{84CFA969-C1AC-44C9-B938-7FF01D2969DF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5BE3DD60-EBAE-45C3-A68F-857CD340E8F1}" type="parTrans" cxnId="{101F52A7-E951-4FA1-8937-F3F95C7AC32F}">
      <dgm:prSet/>
      <dgm:spPr/>
      <dgm:t>
        <a:bodyPr/>
        <a:lstStyle/>
        <a:p>
          <a:pPr latinLnBrk="1"/>
          <a:endParaRPr lang="ko-KR" altLang="en-US"/>
        </a:p>
      </dgm:t>
    </dgm:pt>
    <dgm:pt modelId="{3A904CE7-8B5F-46AF-9794-1FADE08C74D8}" type="sibTrans" cxnId="{101F52A7-E951-4FA1-8937-F3F95C7AC32F}">
      <dgm:prSet/>
      <dgm:spPr/>
      <dgm:t>
        <a:bodyPr/>
        <a:lstStyle/>
        <a:p>
          <a:pPr latinLnBrk="1"/>
          <a:endParaRPr lang="ko-KR" altLang="en-US"/>
        </a:p>
      </dgm:t>
    </dgm:pt>
    <dgm:pt modelId="{BFEA858A-D8B8-47BC-9F7A-87C52F9F56C1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8132E47C-A9C0-4824-A4C5-FC704E7EB8D8}" type="parTrans" cxnId="{032BB08B-B499-421E-A25E-23100374F661}">
      <dgm:prSet/>
      <dgm:spPr/>
      <dgm:t>
        <a:bodyPr/>
        <a:lstStyle/>
        <a:p>
          <a:pPr latinLnBrk="1"/>
          <a:endParaRPr lang="ko-KR" altLang="en-US"/>
        </a:p>
      </dgm:t>
    </dgm:pt>
    <dgm:pt modelId="{24EEC01B-3988-477C-A60A-38319E309F75}" type="sibTrans" cxnId="{032BB08B-B499-421E-A25E-23100374F661}">
      <dgm:prSet/>
      <dgm:spPr/>
      <dgm:t>
        <a:bodyPr/>
        <a:lstStyle/>
        <a:p>
          <a:pPr latinLnBrk="1"/>
          <a:endParaRPr lang="ko-KR" altLang="en-US"/>
        </a:p>
      </dgm:t>
    </dgm:pt>
    <dgm:pt modelId="{566FFF10-5BAF-4899-A364-ACCF31149F24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75CBF961-A372-4C51-90AA-8503BF088084}" type="parTrans" cxnId="{7781A5A6-D15F-4BC8-9521-CF47AD1690DE}">
      <dgm:prSet/>
      <dgm:spPr/>
      <dgm:t>
        <a:bodyPr/>
        <a:lstStyle/>
        <a:p>
          <a:pPr latinLnBrk="1"/>
          <a:endParaRPr lang="ko-KR" altLang="en-US"/>
        </a:p>
      </dgm:t>
    </dgm:pt>
    <dgm:pt modelId="{7231E941-CC49-474F-BF99-FBA4F2FAA871}" type="sibTrans" cxnId="{7781A5A6-D15F-4BC8-9521-CF47AD1690DE}">
      <dgm:prSet/>
      <dgm:spPr/>
      <dgm:t>
        <a:bodyPr/>
        <a:lstStyle/>
        <a:p>
          <a:pPr latinLnBrk="1"/>
          <a:endParaRPr lang="ko-KR" altLang="en-US"/>
        </a:p>
      </dgm:t>
    </dgm:pt>
    <dgm:pt modelId="{80612709-0F9D-4FC7-84DF-3969D58A28C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A6FF2BC3-ED97-4285-B9FA-B892316AD426}" type="parTrans" cxnId="{A5979C46-D1B6-440D-9F91-8AAA05F11DC8}">
      <dgm:prSet/>
      <dgm:spPr/>
      <dgm:t>
        <a:bodyPr/>
        <a:lstStyle/>
        <a:p>
          <a:pPr latinLnBrk="1"/>
          <a:endParaRPr lang="ko-KR" altLang="en-US"/>
        </a:p>
      </dgm:t>
    </dgm:pt>
    <dgm:pt modelId="{6AFF4283-20EF-40FA-AC75-A602320592BC}" type="sibTrans" cxnId="{A5979C46-D1B6-440D-9F91-8AAA05F11DC8}">
      <dgm:prSet/>
      <dgm:spPr/>
      <dgm:t>
        <a:bodyPr/>
        <a:lstStyle/>
        <a:p>
          <a:pPr latinLnBrk="1"/>
          <a:endParaRPr lang="ko-KR" altLang="en-US"/>
        </a:p>
      </dgm:t>
    </dgm:pt>
    <dgm:pt modelId="{074E9917-919C-46EE-9CFE-68BFF58EA6E0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6D773663-F49E-4676-AD4A-741F1E2A4761}" type="parTrans" cxnId="{CC7F4717-91E5-4D75-B6DE-4945D9C36FE1}">
      <dgm:prSet/>
      <dgm:spPr/>
      <dgm:t>
        <a:bodyPr/>
        <a:lstStyle/>
        <a:p>
          <a:pPr latinLnBrk="1"/>
          <a:endParaRPr lang="ko-KR" altLang="en-US"/>
        </a:p>
      </dgm:t>
    </dgm:pt>
    <dgm:pt modelId="{0CCDE7E0-14D8-45A7-9B47-2EF70F1340F6}" type="sibTrans" cxnId="{CC7F4717-91E5-4D75-B6DE-4945D9C36FE1}">
      <dgm:prSet/>
      <dgm:spPr/>
      <dgm:t>
        <a:bodyPr/>
        <a:lstStyle/>
        <a:p>
          <a:pPr latinLnBrk="1"/>
          <a:endParaRPr lang="ko-KR" altLang="en-US"/>
        </a:p>
      </dgm:t>
    </dgm:pt>
    <dgm:pt modelId="{66E32E38-AE75-411E-A4C9-3B783E4C8ADC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1891AB54-FAC2-4FAA-B297-5B338F338DF0}" type="parTrans" cxnId="{EE93F26E-A6F3-4829-952B-D720F19E2F0E}">
      <dgm:prSet/>
      <dgm:spPr/>
      <dgm:t>
        <a:bodyPr/>
        <a:lstStyle/>
        <a:p>
          <a:pPr latinLnBrk="1"/>
          <a:endParaRPr lang="ko-KR" altLang="en-US"/>
        </a:p>
      </dgm:t>
    </dgm:pt>
    <dgm:pt modelId="{A62656AB-124C-4989-805E-A1DD016DBBAF}" type="sibTrans" cxnId="{EE93F26E-A6F3-4829-952B-D720F19E2F0E}">
      <dgm:prSet/>
      <dgm:spPr/>
      <dgm:t>
        <a:bodyPr/>
        <a:lstStyle/>
        <a:p>
          <a:pPr latinLnBrk="1"/>
          <a:endParaRPr lang="ko-KR" altLang="en-US"/>
        </a:p>
      </dgm:t>
    </dgm:pt>
    <dgm:pt modelId="{E629D0BF-A67B-4151-A7A8-A8FAD524FD29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73234EC-9492-4586-9351-36F49F8109BE}" type="parTrans" cxnId="{99EA791F-2B8F-4227-A58D-6F84CDF13F83}">
      <dgm:prSet/>
      <dgm:spPr/>
      <dgm:t>
        <a:bodyPr/>
        <a:lstStyle/>
        <a:p>
          <a:pPr latinLnBrk="1"/>
          <a:endParaRPr lang="ko-KR" altLang="en-US"/>
        </a:p>
      </dgm:t>
    </dgm:pt>
    <dgm:pt modelId="{787290E5-1A89-4EBD-B084-B89B3C9881B2}" type="sibTrans" cxnId="{99EA791F-2B8F-4227-A58D-6F84CDF13F83}">
      <dgm:prSet/>
      <dgm:spPr/>
      <dgm:t>
        <a:bodyPr/>
        <a:lstStyle/>
        <a:p>
          <a:pPr latinLnBrk="1"/>
          <a:endParaRPr lang="ko-KR" altLang="en-US"/>
        </a:p>
      </dgm:t>
    </dgm:pt>
    <dgm:pt modelId="{9B12A8EC-C415-4830-82AB-4278DEEEEEC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956FF9D0-F6A9-4E4B-899F-F4B761394870}" type="parTrans" cxnId="{623AA5EB-A853-4D11-B750-E5570EF80E67}">
      <dgm:prSet/>
      <dgm:spPr/>
      <dgm:t>
        <a:bodyPr/>
        <a:lstStyle/>
        <a:p>
          <a:pPr latinLnBrk="1"/>
          <a:endParaRPr lang="ko-KR" altLang="en-US"/>
        </a:p>
      </dgm:t>
    </dgm:pt>
    <dgm:pt modelId="{BFE1F2AD-A19F-4D34-953E-D8CA6FC3D672}" type="sibTrans" cxnId="{623AA5EB-A853-4D11-B750-E5570EF80E67}">
      <dgm:prSet/>
      <dgm:spPr/>
      <dgm:t>
        <a:bodyPr/>
        <a:lstStyle/>
        <a:p>
          <a:pPr latinLnBrk="1"/>
          <a:endParaRPr lang="ko-KR" altLang="en-US"/>
        </a:p>
      </dgm:t>
    </dgm:pt>
    <dgm:pt modelId="{6F1AB4A1-15BB-455C-9C4E-6811A78D205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62F0CCF4-6ABD-4362-94B2-2ACB444C284B}" type="parTrans" cxnId="{2E33720D-A87A-45F3-A716-228D66855EDA}">
      <dgm:prSet/>
      <dgm:spPr/>
      <dgm:t>
        <a:bodyPr/>
        <a:lstStyle/>
        <a:p>
          <a:pPr latinLnBrk="1"/>
          <a:endParaRPr lang="ko-KR" altLang="en-US"/>
        </a:p>
      </dgm:t>
    </dgm:pt>
    <dgm:pt modelId="{CB970394-CEB7-440A-A4B8-1871C689854D}" type="sibTrans" cxnId="{2E33720D-A87A-45F3-A716-228D66855EDA}">
      <dgm:prSet/>
      <dgm:spPr/>
      <dgm:t>
        <a:bodyPr/>
        <a:lstStyle/>
        <a:p>
          <a:pPr latinLnBrk="1"/>
          <a:endParaRPr lang="ko-KR" altLang="en-US"/>
        </a:p>
      </dgm:t>
    </dgm:pt>
    <dgm:pt modelId="{B43ACDB3-F61D-4286-8509-4464CE872EA1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3912F4FB-A468-4E5A-81F9-1CF4FE886E3D}" type="parTrans" cxnId="{082FC733-2F22-49AB-9383-7C62C22E8AA7}">
      <dgm:prSet/>
      <dgm:spPr/>
      <dgm:t>
        <a:bodyPr/>
        <a:lstStyle/>
        <a:p>
          <a:pPr latinLnBrk="1"/>
          <a:endParaRPr lang="ko-KR" altLang="en-US"/>
        </a:p>
      </dgm:t>
    </dgm:pt>
    <dgm:pt modelId="{224EE765-3582-42AC-95D1-2389EEFC2B13}" type="sibTrans" cxnId="{082FC733-2F22-49AB-9383-7C62C22E8AA7}">
      <dgm:prSet/>
      <dgm:spPr/>
      <dgm:t>
        <a:bodyPr/>
        <a:lstStyle/>
        <a:p>
          <a:pPr latinLnBrk="1"/>
          <a:endParaRPr lang="ko-KR" altLang="en-US"/>
        </a:p>
      </dgm:t>
    </dgm:pt>
    <dgm:pt modelId="{B123CF45-49D0-428F-A95A-B34C3453724B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9E0F0CC1-99F9-42C7-BB8F-F596BA24AC43}" type="parTrans" cxnId="{15C5AD07-DE65-4900-A104-E4D66233C57D}">
      <dgm:prSet/>
      <dgm:spPr/>
      <dgm:t>
        <a:bodyPr/>
        <a:lstStyle/>
        <a:p>
          <a:pPr latinLnBrk="1"/>
          <a:endParaRPr lang="ko-KR" altLang="en-US"/>
        </a:p>
      </dgm:t>
    </dgm:pt>
    <dgm:pt modelId="{1BE6B23D-09EC-458D-AC0E-BD70936964BA}" type="sibTrans" cxnId="{15C5AD07-DE65-4900-A104-E4D66233C57D}">
      <dgm:prSet/>
      <dgm:spPr/>
      <dgm:t>
        <a:bodyPr/>
        <a:lstStyle/>
        <a:p>
          <a:pPr latinLnBrk="1"/>
          <a:endParaRPr lang="ko-KR" altLang="en-US"/>
        </a:p>
      </dgm:t>
    </dgm:pt>
    <dgm:pt modelId="{E006DA1A-3304-404C-8DF9-59CC72168281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9E6EE573-B5EF-42FF-AEB9-29E58D641C47}" type="parTrans" cxnId="{3B7AEB3E-F0D4-46AA-B760-449C192BD580}">
      <dgm:prSet/>
      <dgm:spPr/>
      <dgm:t>
        <a:bodyPr/>
        <a:lstStyle/>
        <a:p>
          <a:pPr latinLnBrk="1"/>
          <a:endParaRPr lang="ko-KR" altLang="en-US"/>
        </a:p>
      </dgm:t>
    </dgm:pt>
    <dgm:pt modelId="{31F138DD-D979-402A-A9C1-613146B9368B}" type="sibTrans" cxnId="{3B7AEB3E-F0D4-46AA-B760-449C192BD580}">
      <dgm:prSet/>
      <dgm:spPr/>
      <dgm:t>
        <a:bodyPr/>
        <a:lstStyle/>
        <a:p>
          <a:pPr latinLnBrk="1"/>
          <a:endParaRPr lang="ko-KR" altLang="en-US"/>
        </a:p>
      </dgm:t>
    </dgm:pt>
    <dgm:pt modelId="{6336F91C-85F4-42BA-8F49-31AEB4481D7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B53AB22A-A3B5-4303-BC65-451EDA36438C}" type="parTrans" cxnId="{101037F7-C89E-45B0-A677-52781D974ECE}">
      <dgm:prSet/>
      <dgm:spPr/>
      <dgm:t>
        <a:bodyPr/>
        <a:lstStyle/>
        <a:p>
          <a:pPr latinLnBrk="1"/>
          <a:endParaRPr lang="ko-KR" altLang="en-US"/>
        </a:p>
      </dgm:t>
    </dgm:pt>
    <dgm:pt modelId="{0F416CF7-328D-404E-9AB9-6B8FB6FAE184}" type="sibTrans" cxnId="{101037F7-C89E-45B0-A677-52781D974ECE}">
      <dgm:prSet/>
      <dgm:spPr/>
      <dgm:t>
        <a:bodyPr/>
        <a:lstStyle/>
        <a:p>
          <a:pPr latinLnBrk="1"/>
          <a:endParaRPr lang="ko-KR" altLang="en-US"/>
        </a:p>
      </dgm:t>
    </dgm:pt>
    <dgm:pt modelId="{4A1705E5-01B4-4E75-AB92-E67C09E12C1D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147590F-CD1D-4628-BFC3-33F9F535383A}" type="parTrans" cxnId="{2C949F4B-D740-4FD7-B74E-324625869438}">
      <dgm:prSet/>
      <dgm:spPr/>
      <dgm:t>
        <a:bodyPr/>
        <a:lstStyle/>
        <a:p>
          <a:pPr latinLnBrk="1"/>
          <a:endParaRPr lang="ko-KR" altLang="en-US"/>
        </a:p>
      </dgm:t>
    </dgm:pt>
    <dgm:pt modelId="{8A119E91-E072-4AFA-A1AA-3FE56BC20FA8}" type="sibTrans" cxnId="{2C949F4B-D740-4FD7-B74E-324625869438}">
      <dgm:prSet/>
      <dgm:spPr/>
      <dgm:t>
        <a:bodyPr/>
        <a:lstStyle/>
        <a:p>
          <a:pPr latinLnBrk="1"/>
          <a:endParaRPr lang="ko-KR" altLang="en-US"/>
        </a:p>
      </dgm:t>
    </dgm:pt>
    <dgm:pt modelId="{07692CA0-1512-4DF7-8CF6-A278EBB6667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4B0BB0BB-BAB9-47DE-A559-F58461F69D97}" type="parTrans" cxnId="{387B2922-1554-4CC0-AEB8-BC57AB96AA4C}">
      <dgm:prSet/>
      <dgm:spPr/>
      <dgm:t>
        <a:bodyPr/>
        <a:lstStyle/>
        <a:p>
          <a:pPr latinLnBrk="1"/>
          <a:endParaRPr lang="ko-KR" altLang="en-US"/>
        </a:p>
      </dgm:t>
    </dgm:pt>
    <dgm:pt modelId="{8162817E-FE59-43A2-BFA1-72B5B5CBAB5A}" type="sibTrans" cxnId="{387B2922-1554-4CC0-AEB8-BC57AB96AA4C}">
      <dgm:prSet/>
      <dgm:spPr/>
      <dgm:t>
        <a:bodyPr/>
        <a:lstStyle/>
        <a:p>
          <a:pPr latinLnBrk="1"/>
          <a:endParaRPr lang="ko-KR" altLang="en-US"/>
        </a:p>
      </dgm:t>
    </dgm:pt>
    <dgm:pt modelId="{39224CD2-9C3B-4EA8-B1A9-22C97ECBE930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9A8BC070-F886-455B-AF2A-5EC16D908A26}" type="parTrans" cxnId="{58B958E0-E1D9-48A5-846F-D961679747B8}">
      <dgm:prSet/>
      <dgm:spPr/>
      <dgm:t>
        <a:bodyPr/>
        <a:lstStyle/>
        <a:p>
          <a:pPr latinLnBrk="1"/>
          <a:endParaRPr lang="ko-KR" altLang="en-US"/>
        </a:p>
      </dgm:t>
    </dgm:pt>
    <dgm:pt modelId="{F256669D-D311-44B8-85CC-9ED0CB37AF85}" type="sibTrans" cxnId="{58B958E0-E1D9-48A5-846F-D961679747B8}">
      <dgm:prSet/>
      <dgm:spPr/>
      <dgm:t>
        <a:bodyPr/>
        <a:lstStyle/>
        <a:p>
          <a:pPr latinLnBrk="1"/>
          <a:endParaRPr lang="ko-KR" altLang="en-US"/>
        </a:p>
      </dgm:t>
    </dgm:pt>
    <dgm:pt modelId="{3B16E242-0B74-488A-A0CE-9BE83F14F292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DE0F1F47-4E2D-44A0-9260-EF8C13C617BD}" type="parTrans" cxnId="{A37112AB-6874-4CB0-8488-98B808827698}">
      <dgm:prSet/>
      <dgm:spPr/>
      <dgm:t>
        <a:bodyPr/>
        <a:lstStyle/>
        <a:p>
          <a:pPr latinLnBrk="1"/>
          <a:endParaRPr lang="ko-KR" altLang="en-US"/>
        </a:p>
      </dgm:t>
    </dgm:pt>
    <dgm:pt modelId="{50828F9C-58BA-4E64-B77D-A8FD937773F5}" type="sibTrans" cxnId="{A37112AB-6874-4CB0-8488-98B808827698}">
      <dgm:prSet/>
      <dgm:spPr/>
      <dgm:t>
        <a:bodyPr/>
        <a:lstStyle/>
        <a:p>
          <a:pPr latinLnBrk="1"/>
          <a:endParaRPr lang="ko-KR" altLang="en-US"/>
        </a:p>
      </dgm:t>
    </dgm:pt>
    <dgm:pt modelId="{CEA04673-0C76-46AD-9871-72BF13737F65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C7DB857C-FCF3-4BCE-9227-C4A84D619AEE}" type="parTrans" cxnId="{5F59FF5D-3841-4CDA-A4EA-8ACB82CA622D}">
      <dgm:prSet/>
      <dgm:spPr/>
      <dgm:t>
        <a:bodyPr/>
        <a:lstStyle/>
        <a:p>
          <a:pPr latinLnBrk="1"/>
          <a:endParaRPr lang="ko-KR" altLang="en-US"/>
        </a:p>
      </dgm:t>
    </dgm:pt>
    <dgm:pt modelId="{50B22FCD-33A5-4AE2-9AA3-61A50D71EB66}" type="sibTrans" cxnId="{5F59FF5D-3841-4CDA-A4EA-8ACB82CA622D}">
      <dgm:prSet/>
      <dgm:spPr/>
      <dgm:t>
        <a:bodyPr/>
        <a:lstStyle/>
        <a:p>
          <a:pPr latinLnBrk="1"/>
          <a:endParaRPr lang="ko-KR" altLang="en-US"/>
        </a:p>
      </dgm:t>
    </dgm:pt>
    <dgm:pt modelId="{CA1A34FE-4017-4D86-AE8F-AB02BC4A7F16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4792C781-9823-49BA-B297-01FA41E87599}" type="sibTrans" cxnId="{C182F8CD-7216-4C60-8BD7-B23481D2B4A3}">
      <dgm:prSet/>
      <dgm:spPr/>
      <dgm:t>
        <a:bodyPr/>
        <a:lstStyle/>
        <a:p>
          <a:pPr latinLnBrk="1"/>
          <a:endParaRPr lang="ko-KR" altLang="en-US"/>
        </a:p>
      </dgm:t>
    </dgm:pt>
    <dgm:pt modelId="{833DC1B3-0004-4BA1-B0AE-4E24F6AB929A}" type="parTrans" cxnId="{C182F8CD-7216-4C60-8BD7-B23481D2B4A3}">
      <dgm:prSet/>
      <dgm:spPr/>
      <dgm:t>
        <a:bodyPr/>
        <a:lstStyle/>
        <a:p>
          <a:pPr latinLnBrk="1"/>
          <a:endParaRPr lang="ko-KR" altLang="en-US"/>
        </a:p>
      </dgm:t>
    </dgm:pt>
    <dgm:pt modelId="{B5813C99-406D-4EDC-8905-5CECE77619E7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EB0B98EB-FEC4-4F74-889E-9B3CE286026A}" type="parTrans" cxnId="{F38AF2E9-FB28-47C9-B70A-EEF914CC3635}">
      <dgm:prSet/>
      <dgm:spPr/>
      <dgm:t>
        <a:bodyPr/>
        <a:lstStyle/>
        <a:p>
          <a:pPr latinLnBrk="1"/>
          <a:endParaRPr lang="ko-KR" altLang="en-US"/>
        </a:p>
      </dgm:t>
    </dgm:pt>
    <dgm:pt modelId="{A3FFD84A-BECC-425E-93FE-CC21A9CD7CD7}" type="sibTrans" cxnId="{F38AF2E9-FB28-47C9-B70A-EEF914CC3635}">
      <dgm:prSet/>
      <dgm:spPr/>
      <dgm:t>
        <a:bodyPr/>
        <a:lstStyle/>
        <a:p>
          <a:pPr latinLnBrk="1"/>
          <a:endParaRPr lang="ko-KR" altLang="en-US"/>
        </a:p>
      </dgm:t>
    </dgm:pt>
    <dgm:pt modelId="{D1F32AA4-3767-4FDA-AB51-D0759A3FD4F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8B198F17-DBC7-4FBB-AFF6-975EC2F81CF1}" type="parTrans" cxnId="{08784717-CDBD-46FA-A54D-43A447D0DBA5}">
      <dgm:prSet/>
      <dgm:spPr/>
      <dgm:t>
        <a:bodyPr/>
        <a:lstStyle/>
        <a:p>
          <a:pPr latinLnBrk="1"/>
          <a:endParaRPr lang="ko-KR" altLang="en-US"/>
        </a:p>
      </dgm:t>
    </dgm:pt>
    <dgm:pt modelId="{F8C49EE4-548A-4BE1-A676-114B7326AA4A}" type="sibTrans" cxnId="{08784717-CDBD-46FA-A54D-43A447D0DBA5}">
      <dgm:prSet/>
      <dgm:spPr/>
      <dgm:t>
        <a:bodyPr/>
        <a:lstStyle/>
        <a:p>
          <a:pPr latinLnBrk="1"/>
          <a:endParaRPr lang="ko-KR" altLang="en-US"/>
        </a:p>
      </dgm:t>
    </dgm:pt>
    <dgm:pt modelId="{3085A1BC-9CBD-44BE-AAF0-D9A544FE36C6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EDC75489-E713-41E0-83EA-8A50F2D1502B}" type="parTrans" cxnId="{AEBAAC0F-8F09-4043-815A-F0B4609D8F63}">
      <dgm:prSet/>
      <dgm:spPr/>
      <dgm:t>
        <a:bodyPr/>
        <a:lstStyle/>
        <a:p>
          <a:pPr latinLnBrk="1"/>
          <a:endParaRPr lang="ko-KR" altLang="en-US"/>
        </a:p>
      </dgm:t>
    </dgm:pt>
    <dgm:pt modelId="{F83F9CBE-8C36-4D5D-B60D-11EE4263E6BB}" type="sibTrans" cxnId="{AEBAAC0F-8F09-4043-815A-F0B4609D8F63}">
      <dgm:prSet/>
      <dgm:spPr/>
      <dgm:t>
        <a:bodyPr/>
        <a:lstStyle/>
        <a:p>
          <a:pPr latinLnBrk="1"/>
          <a:endParaRPr lang="ko-KR" altLang="en-US"/>
        </a:p>
      </dgm:t>
    </dgm:pt>
    <dgm:pt modelId="{8EF91374-6BA6-47A6-B03A-F7E12EAD3187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15014E22-D324-42BB-9DDA-61F37B17642D}" type="parTrans" cxnId="{544D41C5-BD87-4825-AEB2-69C76FC93ABA}">
      <dgm:prSet/>
      <dgm:spPr/>
      <dgm:t>
        <a:bodyPr/>
        <a:lstStyle/>
        <a:p>
          <a:pPr latinLnBrk="1"/>
          <a:endParaRPr lang="ko-KR" altLang="en-US"/>
        </a:p>
      </dgm:t>
    </dgm:pt>
    <dgm:pt modelId="{1689C312-F1A1-4F5D-955A-133E30B0AB54}" type="sibTrans" cxnId="{544D41C5-BD87-4825-AEB2-69C76FC93ABA}">
      <dgm:prSet/>
      <dgm:spPr/>
      <dgm:t>
        <a:bodyPr/>
        <a:lstStyle/>
        <a:p>
          <a:pPr latinLnBrk="1"/>
          <a:endParaRPr lang="ko-KR" altLang="en-US"/>
        </a:p>
      </dgm:t>
    </dgm:pt>
    <dgm:pt modelId="{E40BA4E7-21A7-457F-B193-69BA5426223E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5AC35221-1324-4167-B05A-C84F67C29B57}" type="parTrans" cxnId="{F27E2FD3-28B3-485F-BBF7-33DFA5667065}">
      <dgm:prSet/>
      <dgm:spPr/>
      <dgm:t>
        <a:bodyPr/>
        <a:lstStyle/>
        <a:p>
          <a:pPr latinLnBrk="1"/>
          <a:endParaRPr lang="ko-KR" altLang="en-US"/>
        </a:p>
      </dgm:t>
    </dgm:pt>
    <dgm:pt modelId="{F9ACF5A1-D43A-4D3F-832B-C8F96B7E4307}" type="sibTrans" cxnId="{F27E2FD3-28B3-485F-BBF7-33DFA5667065}">
      <dgm:prSet/>
      <dgm:spPr/>
      <dgm:t>
        <a:bodyPr/>
        <a:lstStyle/>
        <a:p>
          <a:pPr latinLnBrk="1"/>
          <a:endParaRPr lang="ko-KR" altLang="en-US"/>
        </a:p>
      </dgm:t>
    </dgm:pt>
    <dgm:pt modelId="{0C084C00-C708-44EF-8A61-50A91ED764AB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33B12BC2-C4F7-43BE-8464-69C322BADEB5}" type="parTrans" cxnId="{F31791E0-A798-47A4-8EAA-538AC0EECDFC}">
      <dgm:prSet/>
      <dgm:spPr/>
      <dgm:t>
        <a:bodyPr/>
        <a:lstStyle/>
        <a:p>
          <a:pPr latinLnBrk="1"/>
          <a:endParaRPr lang="ko-KR" altLang="en-US"/>
        </a:p>
      </dgm:t>
    </dgm:pt>
    <dgm:pt modelId="{B4A38A61-EB4D-47FF-94B2-14593DCA1A26}" type="sibTrans" cxnId="{F31791E0-A798-47A4-8EAA-538AC0EECDFC}">
      <dgm:prSet/>
      <dgm:spPr/>
      <dgm:t>
        <a:bodyPr/>
        <a:lstStyle/>
        <a:p>
          <a:pPr latinLnBrk="1"/>
          <a:endParaRPr lang="ko-KR" altLang="en-US"/>
        </a:p>
      </dgm:t>
    </dgm:pt>
    <dgm:pt modelId="{A3648BDF-EDBC-43BB-968A-FB9F9676A1C1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93567EE-F463-4E29-925D-45D6289C1DC5}" type="parTrans" cxnId="{FB3CDC9E-E206-4923-852F-E036A74372B7}">
      <dgm:prSet/>
      <dgm:spPr/>
      <dgm:t>
        <a:bodyPr/>
        <a:lstStyle/>
        <a:p>
          <a:pPr latinLnBrk="1"/>
          <a:endParaRPr lang="ko-KR" altLang="en-US"/>
        </a:p>
      </dgm:t>
    </dgm:pt>
    <dgm:pt modelId="{53113C32-4819-434E-B693-46298B06F82A}" type="sibTrans" cxnId="{FB3CDC9E-E206-4923-852F-E036A74372B7}">
      <dgm:prSet/>
      <dgm:spPr/>
      <dgm:t>
        <a:bodyPr/>
        <a:lstStyle/>
        <a:p>
          <a:pPr latinLnBrk="1"/>
          <a:endParaRPr lang="ko-KR" altLang="en-US"/>
        </a:p>
      </dgm:t>
    </dgm:pt>
    <dgm:pt modelId="{392A16A4-870D-45FE-90E8-9D1E2F6F3755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5720F7C2-D98A-4C6B-8B6D-A88964F04790}" type="parTrans" cxnId="{F3AEFA37-23CE-4D90-9509-C02BD02D17C2}">
      <dgm:prSet/>
      <dgm:spPr/>
      <dgm:t>
        <a:bodyPr/>
        <a:lstStyle/>
        <a:p>
          <a:pPr latinLnBrk="1"/>
          <a:endParaRPr lang="ko-KR" altLang="en-US"/>
        </a:p>
      </dgm:t>
    </dgm:pt>
    <dgm:pt modelId="{976FDA19-C39F-401F-A7E9-1D6C882682C9}" type="sibTrans" cxnId="{F3AEFA37-23CE-4D90-9509-C02BD02D17C2}">
      <dgm:prSet/>
      <dgm:spPr/>
      <dgm:t>
        <a:bodyPr/>
        <a:lstStyle/>
        <a:p>
          <a:pPr latinLnBrk="1"/>
          <a:endParaRPr lang="ko-KR" altLang="en-US"/>
        </a:p>
      </dgm:t>
    </dgm:pt>
    <dgm:pt modelId="{CD4D23BC-E499-49D6-BDF7-E7C331D2D258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5A7222D6-29D3-4DAC-A04D-D93DEEE72276}" type="parTrans" cxnId="{80D271BE-CB71-4825-A354-40757F58777B}">
      <dgm:prSet/>
      <dgm:spPr/>
      <dgm:t>
        <a:bodyPr/>
        <a:lstStyle/>
        <a:p>
          <a:pPr latinLnBrk="1"/>
          <a:endParaRPr lang="ko-KR" altLang="en-US"/>
        </a:p>
      </dgm:t>
    </dgm:pt>
    <dgm:pt modelId="{6F96326C-F799-40DB-B79B-1E05BCE2275F}" type="sibTrans" cxnId="{80D271BE-CB71-4825-A354-40757F58777B}">
      <dgm:prSet/>
      <dgm:spPr/>
      <dgm:t>
        <a:bodyPr/>
        <a:lstStyle/>
        <a:p>
          <a:pPr latinLnBrk="1"/>
          <a:endParaRPr lang="ko-KR" altLang="en-US"/>
        </a:p>
      </dgm:t>
    </dgm:pt>
    <dgm:pt modelId="{7CC9E67B-C4B8-4300-8BF7-570177BB6DD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EA8B9BAA-DCC0-43F5-AA2A-2B3185648D59}" type="parTrans" cxnId="{2962C4DD-F76C-4C7C-89C2-0937226249AC}">
      <dgm:prSet/>
      <dgm:spPr/>
      <dgm:t>
        <a:bodyPr/>
        <a:lstStyle/>
        <a:p>
          <a:pPr latinLnBrk="1"/>
          <a:endParaRPr lang="ko-KR" altLang="en-US"/>
        </a:p>
      </dgm:t>
    </dgm:pt>
    <dgm:pt modelId="{2DCFDA8B-F782-4EFC-8B92-6F86723D9326}" type="sibTrans" cxnId="{2962C4DD-F76C-4C7C-89C2-0937226249AC}">
      <dgm:prSet/>
      <dgm:spPr/>
      <dgm:t>
        <a:bodyPr/>
        <a:lstStyle/>
        <a:p>
          <a:pPr latinLnBrk="1"/>
          <a:endParaRPr lang="ko-KR" altLang="en-US"/>
        </a:p>
      </dgm:t>
    </dgm:pt>
    <dgm:pt modelId="{80DD756A-8239-4EFD-A0D8-29BA52A28861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C41073A5-841B-4067-98E0-FE5F6FF9C31E}" type="parTrans" cxnId="{A2BB5A46-8BC7-4495-8332-82DF8BA6515A}">
      <dgm:prSet/>
      <dgm:spPr/>
      <dgm:t>
        <a:bodyPr/>
        <a:lstStyle/>
        <a:p>
          <a:pPr latinLnBrk="1"/>
          <a:endParaRPr lang="ko-KR" altLang="en-US"/>
        </a:p>
      </dgm:t>
    </dgm:pt>
    <dgm:pt modelId="{D1F1A6C8-10D7-4EB0-92F9-90F091D08F68}" type="sibTrans" cxnId="{A2BB5A46-8BC7-4495-8332-82DF8BA6515A}">
      <dgm:prSet/>
      <dgm:spPr/>
      <dgm:t>
        <a:bodyPr/>
        <a:lstStyle/>
        <a:p>
          <a:pPr latinLnBrk="1"/>
          <a:endParaRPr lang="ko-KR" altLang="en-US"/>
        </a:p>
      </dgm:t>
    </dgm:pt>
    <dgm:pt modelId="{94A25B87-1E5D-48A7-A5EF-8F883A0A3986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4B07AC0E-0981-4A3F-9C58-5DFA1F6C5D1F}" type="parTrans" cxnId="{E2685F57-C9F1-4427-B222-AC70835060A8}">
      <dgm:prSet/>
      <dgm:spPr/>
      <dgm:t>
        <a:bodyPr/>
        <a:lstStyle/>
        <a:p>
          <a:pPr latinLnBrk="1"/>
          <a:endParaRPr lang="ko-KR" altLang="en-US"/>
        </a:p>
      </dgm:t>
    </dgm:pt>
    <dgm:pt modelId="{4D1960D6-7D6E-4C84-B3B6-3A8512D5ADA0}" type="sibTrans" cxnId="{E2685F57-C9F1-4427-B222-AC70835060A8}">
      <dgm:prSet/>
      <dgm:spPr/>
      <dgm:t>
        <a:bodyPr/>
        <a:lstStyle/>
        <a:p>
          <a:pPr latinLnBrk="1"/>
          <a:endParaRPr lang="ko-KR" altLang="en-US"/>
        </a:p>
      </dgm:t>
    </dgm:pt>
    <dgm:pt modelId="{539977CE-C51E-495A-8ACD-985E4DD2808E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368C00F7-519D-448D-B358-2371AC802D30}" type="parTrans" cxnId="{3C6288B6-E661-4794-A5BA-C113002D5543}">
      <dgm:prSet/>
      <dgm:spPr/>
      <dgm:t>
        <a:bodyPr/>
        <a:lstStyle/>
        <a:p>
          <a:pPr latinLnBrk="1"/>
          <a:endParaRPr lang="ko-KR" altLang="en-US"/>
        </a:p>
      </dgm:t>
    </dgm:pt>
    <dgm:pt modelId="{54CCC69F-1F5A-43F6-8370-4C822B626C23}" type="sibTrans" cxnId="{3C6288B6-E661-4794-A5BA-C113002D5543}">
      <dgm:prSet/>
      <dgm:spPr/>
      <dgm:t>
        <a:bodyPr/>
        <a:lstStyle/>
        <a:p>
          <a:pPr latinLnBrk="1"/>
          <a:endParaRPr lang="ko-KR" altLang="en-US"/>
        </a:p>
      </dgm:t>
    </dgm:pt>
    <dgm:pt modelId="{9AE92A0B-1EB8-48E1-9C3C-12C4C30B68BD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F5510E16-1E0A-46B0-A05F-E4E37E639058}" type="parTrans" cxnId="{58018AC0-1F05-4FC3-A8FE-14A24105D11D}">
      <dgm:prSet/>
      <dgm:spPr/>
      <dgm:t>
        <a:bodyPr/>
        <a:lstStyle/>
        <a:p>
          <a:pPr latinLnBrk="1"/>
          <a:endParaRPr lang="ko-KR" altLang="en-US"/>
        </a:p>
      </dgm:t>
    </dgm:pt>
    <dgm:pt modelId="{4BD9B63D-F70D-4D76-97A5-2141078F8A43}" type="sibTrans" cxnId="{58018AC0-1F05-4FC3-A8FE-14A24105D11D}">
      <dgm:prSet/>
      <dgm:spPr/>
      <dgm:t>
        <a:bodyPr/>
        <a:lstStyle/>
        <a:p>
          <a:pPr latinLnBrk="1"/>
          <a:endParaRPr lang="ko-KR" altLang="en-US"/>
        </a:p>
      </dgm:t>
    </dgm:pt>
    <dgm:pt modelId="{C23616D5-F70A-4135-8AE6-3EFA832D9E63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8122EFF0-9157-459A-ADEB-5807FAD1AC05}" type="parTrans" cxnId="{4562A316-5F3C-4EAE-A19B-F6CBA6BDD48B}">
      <dgm:prSet/>
      <dgm:spPr/>
      <dgm:t>
        <a:bodyPr/>
        <a:lstStyle/>
        <a:p>
          <a:pPr latinLnBrk="1"/>
          <a:endParaRPr lang="ko-KR" altLang="en-US"/>
        </a:p>
      </dgm:t>
    </dgm:pt>
    <dgm:pt modelId="{101C9285-5DF3-48B1-8C15-87DD5800D21E}" type="sibTrans" cxnId="{4562A316-5F3C-4EAE-A19B-F6CBA6BDD48B}">
      <dgm:prSet/>
      <dgm:spPr/>
      <dgm:t>
        <a:bodyPr/>
        <a:lstStyle/>
        <a:p>
          <a:pPr latinLnBrk="1"/>
          <a:endParaRPr lang="ko-KR" altLang="en-US"/>
        </a:p>
      </dgm:t>
    </dgm:pt>
    <dgm:pt modelId="{25F00DC0-2F19-49B7-A9B9-355DAB174EB8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686A5E71-A8A9-4AFF-B21C-5B0D49785684}" type="parTrans" cxnId="{68C73BF2-246F-4AB2-BD1B-30E069842F27}">
      <dgm:prSet/>
      <dgm:spPr/>
      <dgm:t>
        <a:bodyPr/>
        <a:lstStyle/>
        <a:p>
          <a:pPr latinLnBrk="1"/>
          <a:endParaRPr lang="ko-KR" altLang="en-US"/>
        </a:p>
      </dgm:t>
    </dgm:pt>
    <dgm:pt modelId="{7A83D44B-15EC-425E-900A-CC5DA099E1E2}" type="sibTrans" cxnId="{68C73BF2-246F-4AB2-BD1B-30E069842F27}">
      <dgm:prSet/>
      <dgm:spPr/>
      <dgm:t>
        <a:bodyPr/>
        <a:lstStyle/>
        <a:p>
          <a:pPr latinLnBrk="1"/>
          <a:endParaRPr lang="ko-KR" altLang="en-US"/>
        </a:p>
      </dgm:t>
    </dgm:pt>
    <dgm:pt modelId="{701B4F83-3470-44C0-8030-322F6E356470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8CE03983-9E7B-49F9-BF87-843DCEF6D3A6}" type="parTrans" cxnId="{BAEEF941-215B-43D1-9017-7C5A92D14D16}">
      <dgm:prSet/>
      <dgm:spPr/>
      <dgm:t>
        <a:bodyPr/>
        <a:lstStyle/>
        <a:p>
          <a:pPr latinLnBrk="1"/>
          <a:endParaRPr lang="ko-KR" altLang="en-US"/>
        </a:p>
      </dgm:t>
    </dgm:pt>
    <dgm:pt modelId="{C42B210B-3528-451D-85EC-728FF0E11975}" type="sibTrans" cxnId="{BAEEF941-215B-43D1-9017-7C5A92D14D16}">
      <dgm:prSet/>
      <dgm:spPr/>
      <dgm:t>
        <a:bodyPr/>
        <a:lstStyle/>
        <a:p>
          <a:pPr latinLnBrk="1"/>
          <a:endParaRPr lang="ko-KR" altLang="en-US"/>
        </a:p>
      </dgm:t>
    </dgm:pt>
    <dgm:pt modelId="{9457A932-E5A9-42C4-83A0-62C2B6D0CCA3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5923B7F7-B8DB-4181-BC09-FB85A7335C8E}" type="parTrans" cxnId="{B5C6F075-79E7-4870-A105-5FB1240373D3}">
      <dgm:prSet/>
      <dgm:spPr/>
      <dgm:t>
        <a:bodyPr/>
        <a:lstStyle/>
        <a:p>
          <a:pPr latinLnBrk="1"/>
          <a:endParaRPr lang="ko-KR" altLang="en-US"/>
        </a:p>
      </dgm:t>
    </dgm:pt>
    <dgm:pt modelId="{E6AB950D-321C-4E4D-893B-E768FD2EA432}" type="sibTrans" cxnId="{B5C6F075-79E7-4870-A105-5FB1240373D3}">
      <dgm:prSet/>
      <dgm:spPr/>
      <dgm:t>
        <a:bodyPr/>
        <a:lstStyle/>
        <a:p>
          <a:pPr latinLnBrk="1"/>
          <a:endParaRPr lang="ko-KR" altLang="en-US"/>
        </a:p>
      </dgm:t>
    </dgm:pt>
    <dgm:pt modelId="{1E54DCF2-2E06-405A-8FA2-487AC1EFDA8D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C27E2714-A301-42B3-AEAB-B256BA2126CD}" type="parTrans" cxnId="{8E228DD6-36B1-4D26-ABEE-1E170CAD016E}">
      <dgm:prSet/>
      <dgm:spPr/>
      <dgm:t>
        <a:bodyPr/>
        <a:lstStyle/>
        <a:p>
          <a:pPr latinLnBrk="1"/>
          <a:endParaRPr lang="ko-KR" altLang="en-US"/>
        </a:p>
      </dgm:t>
    </dgm:pt>
    <dgm:pt modelId="{B4C0B724-7D0D-4660-9352-17C21FC3C9CA}" type="sibTrans" cxnId="{8E228DD6-36B1-4D26-ABEE-1E170CAD016E}">
      <dgm:prSet/>
      <dgm:spPr/>
      <dgm:t>
        <a:bodyPr/>
        <a:lstStyle/>
        <a:p>
          <a:pPr latinLnBrk="1"/>
          <a:endParaRPr lang="ko-KR" altLang="en-US"/>
        </a:p>
      </dgm:t>
    </dgm:pt>
    <dgm:pt modelId="{C29E7D4F-4027-41B8-AEB1-EDDFC825CBFA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0C83A203-8A56-4F65-8A7C-1B7240F3C637}" type="parTrans" cxnId="{890CB5BB-8066-4C39-8F1D-B00DDB2C0B4F}">
      <dgm:prSet/>
      <dgm:spPr/>
      <dgm:t>
        <a:bodyPr/>
        <a:lstStyle/>
        <a:p>
          <a:pPr latinLnBrk="1"/>
          <a:endParaRPr lang="ko-KR" altLang="en-US"/>
        </a:p>
      </dgm:t>
    </dgm:pt>
    <dgm:pt modelId="{CAA64F00-19D9-4F8E-B111-1823220B7B9F}" type="sibTrans" cxnId="{890CB5BB-8066-4C39-8F1D-B00DDB2C0B4F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15C9DD4C-B6A2-4FBA-A0BC-028CD2751740}" type="pres">
      <dgm:prSet presAssocID="{38D094F8-330C-410B-9F31-616D332C1CE2}" presName="Name64" presStyleLbl="parChTrans1D2" presStyleIdx="0" presStyleCnt="4"/>
      <dgm:spPr/>
    </dgm:pt>
    <dgm:pt modelId="{79C4233B-5FD7-4296-9A4E-073FA951EC1F}" type="pres">
      <dgm:prSet presAssocID="{A6A30CAF-11A1-4685-865E-068ECC4696ED}" presName="hierRoot2" presStyleCnt="0">
        <dgm:presLayoutVars>
          <dgm:hierBranch val="init"/>
        </dgm:presLayoutVars>
      </dgm:prSet>
      <dgm:spPr/>
    </dgm:pt>
    <dgm:pt modelId="{3B358AB6-9F3B-43B4-A77A-3FBC85877D74}" type="pres">
      <dgm:prSet presAssocID="{A6A30CAF-11A1-4685-865E-068ECC4696ED}" presName="rootComposite" presStyleCnt="0"/>
      <dgm:spPr/>
    </dgm:pt>
    <dgm:pt modelId="{E6B8A9AF-610E-4DFA-8039-CB1A26DEDC25}" type="pres">
      <dgm:prSet presAssocID="{A6A30CAF-11A1-4685-865E-068ECC4696ED}" presName="rootText" presStyleLbl="node2" presStyleIdx="0" presStyleCnt="4">
        <dgm:presLayoutVars>
          <dgm:chPref val="3"/>
        </dgm:presLayoutVars>
      </dgm:prSet>
      <dgm:spPr/>
    </dgm:pt>
    <dgm:pt modelId="{F81FA469-1DA5-4DEC-8A37-BBEBA7203451}" type="pres">
      <dgm:prSet presAssocID="{A6A30CAF-11A1-4685-865E-068ECC4696ED}" presName="rootConnector" presStyleLbl="node2" presStyleIdx="0" presStyleCnt="4"/>
      <dgm:spPr/>
    </dgm:pt>
    <dgm:pt modelId="{17536BCB-CF29-4B26-B26D-3AC26203D330}" type="pres">
      <dgm:prSet presAssocID="{A6A30CAF-11A1-4685-865E-068ECC4696ED}" presName="hierChild4" presStyleCnt="0"/>
      <dgm:spPr/>
    </dgm:pt>
    <dgm:pt modelId="{CAEBEA54-96DF-432E-A6EF-4584F95A1A78}" type="pres">
      <dgm:prSet presAssocID="{5BE3DD60-EBAE-45C3-A68F-857CD340E8F1}" presName="Name64" presStyleLbl="parChTrans1D3" presStyleIdx="0" presStyleCnt="12"/>
      <dgm:spPr/>
    </dgm:pt>
    <dgm:pt modelId="{2FB72EAE-EEC4-4DAE-81F9-3FEF4AF190AD}" type="pres">
      <dgm:prSet presAssocID="{84CFA969-C1AC-44C9-B938-7FF01D2969DF}" presName="hierRoot2" presStyleCnt="0">
        <dgm:presLayoutVars>
          <dgm:hierBranch val="init"/>
        </dgm:presLayoutVars>
      </dgm:prSet>
      <dgm:spPr/>
    </dgm:pt>
    <dgm:pt modelId="{8FD2429C-97F7-44FA-BB67-4F06F798147E}" type="pres">
      <dgm:prSet presAssocID="{84CFA969-C1AC-44C9-B938-7FF01D2969DF}" presName="rootComposite" presStyleCnt="0"/>
      <dgm:spPr/>
    </dgm:pt>
    <dgm:pt modelId="{788E63C0-3B19-4E91-B05A-B1BD96410079}" type="pres">
      <dgm:prSet presAssocID="{84CFA969-C1AC-44C9-B938-7FF01D2969DF}" presName="rootText" presStyleLbl="node3" presStyleIdx="0" presStyleCnt="12">
        <dgm:presLayoutVars>
          <dgm:chPref val="3"/>
        </dgm:presLayoutVars>
      </dgm:prSet>
      <dgm:spPr/>
    </dgm:pt>
    <dgm:pt modelId="{E6B340E5-24C8-482A-A4F8-3BA4C70F79B3}" type="pres">
      <dgm:prSet presAssocID="{84CFA969-C1AC-44C9-B938-7FF01D2969DF}" presName="rootConnector" presStyleLbl="node3" presStyleIdx="0" presStyleCnt="12"/>
      <dgm:spPr/>
    </dgm:pt>
    <dgm:pt modelId="{564CB57A-674B-4469-BA22-0A82F5B86249}" type="pres">
      <dgm:prSet presAssocID="{84CFA969-C1AC-44C9-B938-7FF01D2969DF}" presName="hierChild4" presStyleCnt="0"/>
      <dgm:spPr/>
    </dgm:pt>
    <dgm:pt modelId="{8CFF7397-2388-4846-B56E-54EC0D42F27F}" type="pres">
      <dgm:prSet presAssocID="{DE0F1F47-4E2D-44A0-9260-EF8C13C617BD}" presName="Name64" presStyleLbl="parChTrans1D4" presStyleIdx="0" presStyleCnt="25"/>
      <dgm:spPr/>
    </dgm:pt>
    <dgm:pt modelId="{812A9269-E5B6-434C-8069-EBEE73D4060C}" type="pres">
      <dgm:prSet presAssocID="{3B16E242-0B74-488A-A0CE-9BE83F14F292}" presName="hierRoot2" presStyleCnt="0">
        <dgm:presLayoutVars>
          <dgm:hierBranch val="init"/>
        </dgm:presLayoutVars>
      </dgm:prSet>
      <dgm:spPr/>
    </dgm:pt>
    <dgm:pt modelId="{B2D6ED23-BB9E-4C07-B82D-7FC93BDDECD3}" type="pres">
      <dgm:prSet presAssocID="{3B16E242-0B74-488A-A0CE-9BE83F14F292}" presName="rootComposite" presStyleCnt="0"/>
      <dgm:spPr/>
    </dgm:pt>
    <dgm:pt modelId="{500F2A10-3C5D-4576-9BB5-73EAA19AB359}" type="pres">
      <dgm:prSet presAssocID="{3B16E242-0B74-488A-A0CE-9BE83F14F292}" presName="rootText" presStyleLbl="node4" presStyleIdx="0" presStyleCnt="25">
        <dgm:presLayoutVars>
          <dgm:chPref val="3"/>
        </dgm:presLayoutVars>
      </dgm:prSet>
      <dgm:spPr/>
    </dgm:pt>
    <dgm:pt modelId="{2C380C36-12FF-4BBD-885B-780AF21E5B39}" type="pres">
      <dgm:prSet presAssocID="{3B16E242-0B74-488A-A0CE-9BE83F14F292}" presName="rootConnector" presStyleLbl="node4" presStyleIdx="0" presStyleCnt="25"/>
      <dgm:spPr/>
    </dgm:pt>
    <dgm:pt modelId="{52C1BAB3-DC3D-4B8B-9B78-B8F098F566B4}" type="pres">
      <dgm:prSet presAssocID="{3B16E242-0B74-488A-A0CE-9BE83F14F292}" presName="hierChild4" presStyleCnt="0"/>
      <dgm:spPr/>
    </dgm:pt>
    <dgm:pt modelId="{D101E616-4E6E-42FD-AD08-CC73B0386669}" type="pres">
      <dgm:prSet presAssocID="{3B16E242-0B74-488A-A0CE-9BE83F14F292}" presName="hierChild5" presStyleCnt="0"/>
      <dgm:spPr/>
    </dgm:pt>
    <dgm:pt modelId="{32CC097C-CCDA-42B0-B336-F0CCC03CD256}" type="pres">
      <dgm:prSet presAssocID="{C7DB857C-FCF3-4BCE-9227-C4A84D619AEE}" presName="Name64" presStyleLbl="parChTrans1D4" presStyleIdx="1" presStyleCnt="25"/>
      <dgm:spPr/>
    </dgm:pt>
    <dgm:pt modelId="{975AEAE7-0475-4734-AD6B-ACBDBFBED258}" type="pres">
      <dgm:prSet presAssocID="{CEA04673-0C76-46AD-9871-72BF13737F65}" presName="hierRoot2" presStyleCnt="0">
        <dgm:presLayoutVars>
          <dgm:hierBranch val="init"/>
        </dgm:presLayoutVars>
      </dgm:prSet>
      <dgm:spPr/>
    </dgm:pt>
    <dgm:pt modelId="{B88F0EC8-43C4-4895-808C-D96A875B3B3C}" type="pres">
      <dgm:prSet presAssocID="{CEA04673-0C76-46AD-9871-72BF13737F65}" presName="rootComposite" presStyleCnt="0"/>
      <dgm:spPr/>
    </dgm:pt>
    <dgm:pt modelId="{F6CBB625-F1CF-48B2-8907-066A0CB04D50}" type="pres">
      <dgm:prSet presAssocID="{CEA04673-0C76-46AD-9871-72BF13737F65}" presName="rootText" presStyleLbl="node4" presStyleIdx="1" presStyleCnt="25">
        <dgm:presLayoutVars>
          <dgm:chPref val="3"/>
        </dgm:presLayoutVars>
      </dgm:prSet>
      <dgm:spPr/>
    </dgm:pt>
    <dgm:pt modelId="{236FC0F5-DDB0-4F21-842E-0A171FB3777E}" type="pres">
      <dgm:prSet presAssocID="{CEA04673-0C76-46AD-9871-72BF13737F65}" presName="rootConnector" presStyleLbl="node4" presStyleIdx="1" presStyleCnt="25"/>
      <dgm:spPr/>
    </dgm:pt>
    <dgm:pt modelId="{EA7BD27F-6972-466F-AA5D-5956F3562F6D}" type="pres">
      <dgm:prSet presAssocID="{CEA04673-0C76-46AD-9871-72BF13737F65}" presName="hierChild4" presStyleCnt="0"/>
      <dgm:spPr/>
    </dgm:pt>
    <dgm:pt modelId="{F8DCB793-D83A-4BBB-A4E4-AF8FACCCE53A}" type="pres">
      <dgm:prSet presAssocID="{CEA04673-0C76-46AD-9871-72BF13737F65}" presName="hierChild5" presStyleCnt="0"/>
      <dgm:spPr/>
    </dgm:pt>
    <dgm:pt modelId="{6A1635F6-03B3-4BA6-BF28-7841162B02D5}" type="pres">
      <dgm:prSet presAssocID="{833DC1B3-0004-4BA1-B0AE-4E24F6AB929A}" presName="Name64" presStyleLbl="parChTrans1D4" presStyleIdx="2" presStyleCnt="25"/>
      <dgm:spPr/>
    </dgm:pt>
    <dgm:pt modelId="{3F351F29-8E95-45FC-B333-F4EC158303DF}" type="pres">
      <dgm:prSet presAssocID="{CA1A34FE-4017-4D86-AE8F-AB02BC4A7F16}" presName="hierRoot2" presStyleCnt="0">
        <dgm:presLayoutVars>
          <dgm:hierBranch val="init"/>
        </dgm:presLayoutVars>
      </dgm:prSet>
      <dgm:spPr/>
    </dgm:pt>
    <dgm:pt modelId="{7B27A920-F222-46E6-856F-F513B423F3E0}" type="pres">
      <dgm:prSet presAssocID="{CA1A34FE-4017-4D86-AE8F-AB02BC4A7F16}" presName="rootComposite" presStyleCnt="0"/>
      <dgm:spPr/>
    </dgm:pt>
    <dgm:pt modelId="{BBE743A6-3831-451E-9540-FE7D34808597}" type="pres">
      <dgm:prSet presAssocID="{CA1A34FE-4017-4D86-AE8F-AB02BC4A7F16}" presName="rootText" presStyleLbl="node4" presStyleIdx="2" presStyleCnt="25">
        <dgm:presLayoutVars>
          <dgm:chPref val="3"/>
        </dgm:presLayoutVars>
      </dgm:prSet>
      <dgm:spPr/>
    </dgm:pt>
    <dgm:pt modelId="{27F12769-8E64-481F-8186-4D846A145003}" type="pres">
      <dgm:prSet presAssocID="{CA1A34FE-4017-4D86-AE8F-AB02BC4A7F16}" presName="rootConnector" presStyleLbl="node4" presStyleIdx="2" presStyleCnt="25"/>
      <dgm:spPr/>
    </dgm:pt>
    <dgm:pt modelId="{15057713-2A4B-441A-BFEA-E2C1892CE4D0}" type="pres">
      <dgm:prSet presAssocID="{CA1A34FE-4017-4D86-AE8F-AB02BC4A7F16}" presName="hierChild4" presStyleCnt="0"/>
      <dgm:spPr/>
    </dgm:pt>
    <dgm:pt modelId="{0ACF7D94-593F-4BFB-B767-26E1977F2AAF}" type="pres">
      <dgm:prSet presAssocID="{CA1A34FE-4017-4D86-AE8F-AB02BC4A7F16}" presName="hierChild5" presStyleCnt="0"/>
      <dgm:spPr/>
    </dgm:pt>
    <dgm:pt modelId="{5E3A5FD8-C23F-4E77-AB1B-8EF0A6EA2EC8}" type="pres">
      <dgm:prSet presAssocID="{EB0B98EB-FEC4-4F74-889E-9B3CE286026A}" presName="Name64" presStyleLbl="parChTrans1D4" presStyleIdx="3" presStyleCnt="25"/>
      <dgm:spPr/>
    </dgm:pt>
    <dgm:pt modelId="{33620782-2DC1-4E71-9178-50A9CB2A4B64}" type="pres">
      <dgm:prSet presAssocID="{B5813C99-406D-4EDC-8905-5CECE77619E7}" presName="hierRoot2" presStyleCnt="0">
        <dgm:presLayoutVars>
          <dgm:hierBranch val="init"/>
        </dgm:presLayoutVars>
      </dgm:prSet>
      <dgm:spPr/>
    </dgm:pt>
    <dgm:pt modelId="{B15DA296-DC76-45B7-9FC9-89185D934327}" type="pres">
      <dgm:prSet presAssocID="{B5813C99-406D-4EDC-8905-5CECE77619E7}" presName="rootComposite" presStyleCnt="0"/>
      <dgm:spPr/>
    </dgm:pt>
    <dgm:pt modelId="{1329EC42-C76C-44B9-B1E4-640803B6B919}" type="pres">
      <dgm:prSet presAssocID="{B5813C99-406D-4EDC-8905-5CECE77619E7}" presName="rootText" presStyleLbl="node4" presStyleIdx="3" presStyleCnt="25">
        <dgm:presLayoutVars>
          <dgm:chPref val="3"/>
        </dgm:presLayoutVars>
      </dgm:prSet>
      <dgm:spPr/>
    </dgm:pt>
    <dgm:pt modelId="{8E7E0980-42E2-48D5-AAA8-D0A7C6F24AF8}" type="pres">
      <dgm:prSet presAssocID="{B5813C99-406D-4EDC-8905-5CECE77619E7}" presName="rootConnector" presStyleLbl="node4" presStyleIdx="3" presStyleCnt="25"/>
      <dgm:spPr/>
    </dgm:pt>
    <dgm:pt modelId="{992C0852-3EC4-4BF1-BDB3-2F9C14F75D6F}" type="pres">
      <dgm:prSet presAssocID="{B5813C99-406D-4EDC-8905-5CECE77619E7}" presName="hierChild4" presStyleCnt="0"/>
      <dgm:spPr/>
    </dgm:pt>
    <dgm:pt modelId="{D0934193-96B4-46D9-89A5-6DCC042525E9}" type="pres">
      <dgm:prSet presAssocID="{B5813C99-406D-4EDC-8905-5CECE77619E7}" presName="hierChild5" presStyleCnt="0"/>
      <dgm:spPr/>
    </dgm:pt>
    <dgm:pt modelId="{4724A51C-01C7-48F5-8505-047F565D9094}" type="pres">
      <dgm:prSet presAssocID="{8B198F17-DBC7-4FBB-AFF6-975EC2F81CF1}" presName="Name64" presStyleLbl="parChTrans1D4" presStyleIdx="4" presStyleCnt="25"/>
      <dgm:spPr/>
    </dgm:pt>
    <dgm:pt modelId="{1769FB07-6F7C-4921-8C83-0A4FA1922E3D}" type="pres">
      <dgm:prSet presAssocID="{D1F32AA4-3767-4FDA-AB51-D0759A3FD4FF}" presName="hierRoot2" presStyleCnt="0">
        <dgm:presLayoutVars>
          <dgm:hierBranch val="init"/>
        </dgm:presLayoutVars>
      </dgm:prSet>
      <dgm:spPr/>
    </dgm:pt>
    <dgm:pt modelId="{C7A59034-2F82-4275-85CD-DF3CAEE760D1}" type="pres">
      <dgm:prSet presAssocID="{D1F32AA4-3767-4FDA-AB51-D0759A3FD4FF}" presName="rootComposite" presStyleCnt="0"/>
      <dgm:spPr/>
    </dgm:pt>
    <dgm:pt modelId="{115B3A81-55EF-4BB6-BE92-D67533492E70}" type="pres">
      <dgm:prSet presAssocID="{D1F32AA4-3767-4FDA-AB51-D0759A3FD4FF}" presName="rootText" presStyleLbl="node4" presStyleIdx="4" presStyleCnt="25">
        <dgm:presLayoutVars>
          <dgm:chPref val="3"/>
        </dgm:presLayoutVars>
      </dgm:prSet>
      <dgm:spPr/>
    </dgm:pt>
    <dgm:pt modelId="{5F46AA2D-8FED-47B9-A75D-60422FAB49E1}" type="pres">
      <dgm:prSet presAssocID="{D1F32AA4-3767-4FDA-AB51-D0759A3FD4FF}" presName="rootConnector" presStyleLbl="node4" presStyleIdx="4" presStyleCnt="25"/>
      <dgm:spPr/>
    </dgm:pt>
    <dgm:pt modelId="{5EBAC02F-F875-4B5E-9B7C-17345990AD10}" type="pres">
      <dgm:prSet presAssocID="{D1F32AA4-3767-4FDA-AB51-D0759A3FD4FF}" presName="hierChild4" presStyleCnt="0"/>
      <dgm:spPr/>
    </dgm:pt>
    <dgm:pt modelId="{952F9C29-DCBC-4C0E-A06A-4A2AEAD8CF9F}" type="pres">
      <dgm:prSet presAssocID="{D1F32AA4-3767-4FDA-AB51-D0759A3FD4FF}" presName="hierChild5" presStyleCnt="0"/>
      <dgm:spPr/>
    </dgm:pt>
    <dgm:pt modelId="{6C081311-E561-4D86-9934-A078EF6444A9}" type="pres">
      <dgm:prSet presAssocID="{0C83A203-8A56-4F65-8A7C-1B7240F3C637}" presName="Name64" presStyleLbl="parChTrans1D4" presStyleIdx="5" presStyleCnt="25"/>
      <dgm:spPr/>
    </dgm:pt>
    <dgm:pt modelId="{461DB990-4D0B-4A2A-916C-2AE60F379FE2}" type="pres">
      <dgm:prSet presAssocID="{C29E7D4F-4027-41B8-AEB1-EDDFC825CBFA}" presName="hierRoot2" presStyleCnt="0">
        <dgm:presLayoutVars>
          <dgm:hierBranch val="init"/>
        </dgm:presLayoutVars>
      </dgm:prSet>
      <dgm:spPr/>
    </dgm:pt>
    <dgm:pt modelId="{C1929730-9BF9-46BA-BEFB-C02A139A2ECE}" type="pres">
      <dgm:prSet presAssocID="{C29E7D4F-4027-41B8-AEB1-EDDFC825CBFA}" presName="rootComposite" presStyleCnt="0"/>
      <dgm:spPr/>
    </dgm:pt>
    <dgm:pt modelId="{634B29DB-FF6D-4F81-85FF-3A2EAC9B0F7D}" type="pres">
      <dgm:prSet presAssocID="{C29E7D4F-4027-41B8-AEB1-EDDFC825CBFA}" presName="rootText" presStyleLbl="node4" presStyleIdx="5" presStyleCnt="25">
        <dgm:presLayoutVars>
          <dgm:chPref val="3"/>
        </dgm:presLayoutVars>
      </dgm:prSet>
      <dgm:spPr/>
    </dgm:pt>
    <dgm:pt modelId="{FF6AF1F1-1BBC-451F-B671-3F7549078B36}" type="pres">
      <dgm:prSet presAssocID="{C29E7D4F-4027-41B8-AEB1-EDDFC825CBFA}" presName="rootConnector" presStyleLbl="node4" presStyleIdx="5" presStyleCnt="25"/>
      <dgm:spPr/>
    </dgm:pt>
    <dgm:pt modelId="{C553C169-EB93-45B8-BB5C-1297EE3CE080}" type="pres">
      <dgm:prSet presAssocID="{C29E7D4F-4027-41B8-AEB1-EDDFC825CBFA}" presName="hierChild4" presStyleCnt="0"/>
      <dgm:spPr/>
    </dgm:pt>
    <dgm:pt modelId="{56908684-DF8C-4009-998F-05BB0B4C1BE2}" type="pres">
      <dgm:prSet presAssocID="{C29E7D4F-4027-41B8-AEB1-EDDFC825CBFA}" presName="hierChild5" presStyleCnt="0"/>
      <dgm:spPr/>
    </dgm:pt>
    <dgm:pt modelId="{6F13BCA3-D220-4DBD-952D-DD7718ADD129}" type="pres">
      <dgm:prSet presAssocID="{84CFA969-C1AC-44C9-B938-7FF01D2969DF}" presName="hierChild5" presStyleCnt="0"/>
      <dgm:spPr/>
    </dgm:pt>
    <dgm:pt modelId="{CA96B449-C15F-4A3B-B7CB-309E2F9B3346}" type="pres">
      <dgm:prSet presAssocID="{75CBF961-A372-4C51-90AA-8503BF088084}" presName="Name64" presStyleLbl="parChTrans1D3" presStyleIdx="1" presStyleCnt="12"/>
      <dgm:spPr/>
    </dgm:pt>
    <dgm:pt modelId="{F5D97FE3-CD7A-4059-88BF-2C0A43055A60}" type="pres">
      <dgm:prSet presAssocID="{566FFF10-5BAF-4899-A364-ACCF31149F24}" presName="hierRoot2" presStyleCnt="0">
        <dgm:presLayoutVars>
          <dgm:hierBranch val="init"/>
        </dgm:presLayoutVars>
      </dgm:prSet>
      <dgm:spPr/>
    </dgm:pt>
    <dgm:pt modelId="{5CB9F6D9-88DA-4E74-840F-D9C92947B64B}" type="pres">
      <dgm:prSet presAssocID="{566FFF10-5BAF-4899-A364-ACCF31149F24}" presName="rootComposite" presStyleCnt="0"/>
      <dgm:spPr/>
    </dgm:pt>
    <dgm:pt modelId="{32FF33A0-6F85-4DAA-A9B2-82708080FBE2}" type="pres">
      <dgm:prSet presAssocID="{566FFF10-5BAF-4899-A364-ACCF31149F24}" presName="rootText" presStyleLbl="node3" presStyleIdx="1" presStyleCnt="12">
        <dgm:presLayoutVars>
          <dgm:chPref val="3"/>
        </dgm:presLayoutVars>
      </dgm:prSet>
      <dgm:spPr/>
    </dgm:pt>
    <dgm:pt modelId="{E0DE6DAB-FED0-48B3-8BD5-0E9DFDC9A331}" type="pres">
      <dgm:prSet presAssocID="{566FFF10-5BAF-4899-A364-ACCF31149F24}" presName="rootConnector" presStyleLbl="node3" presStyleIdx="1" presStyleCnt="12"/>
      <dgm:spPr/>
    </dgm:pt>
    <dgm:pt modelId="{A639EB40-8BEA-42CC-AAEE-4A19913FE47F}" type="pres">
      <dgm:prSet presAssocID="{566FFF10-5BAF-4899-A364-ACCF31149F24}" presName="hierChild4" presStyleCnt="0"/>
      <dgm:spPr/>
    </dgm:pt>
    <dgm:pt modelId="{F48E2150-5FFF-45FE-B21A-FABE64C5E0D5}" type="pres">
      <dgm:prSet presAssocID="{9E0F0CC1-99F9-42C7-BB8F-F596BA24AC43}" presName="Name64" presStyleLbl="parChTrans1D4" presStyleIdx="6" presStyleCnt="25"/>
      <dgm:spPr/>
    </dgm:pt>
    <dgm:pt modelId="{BA493114-0FDB-42BF-8E3C-853390DE1EB5}" type="pres">
      <dgm:prSet presAssocID="{B123CF45-49D0-428F-A95A-B34C3453724B}" presName="hierRoot2" presStyleCnt="0">
        <dgm:presLayoutVars>
          <dgm:hierBranch val="init"/>
        </dgm:presLayoutVars>
      </dgm:prSet>
      <dgm:spPr/>
    </dgm:pt>
    <dgm:pt modelId="{3DBB9931-179E-4248-8521-AAED87E19AC7}" type="pres">
      <dgm:prSet presAssocID="{B123CF45-49D0-428F-A95A-B34C3453724B}" presName="rootComposite" presStyleCnt="0"/>
      <dgm:spPr/>
    </dgm:pt>
    <dgm:pt modelId="{AFE6639B-C07A-412C-87F0-38F8D4788011}" type="pres">
      <dgm:prSet presAssocID="{B123CF45-49D0-428F-A95A-B34C3453724B}" presName="rootText" presStyleLbl="node4" presStyleIdx="6" presStyleCnt="25">
        <dgm:presLayoutVars>
          <dgm:chPref val="3"/>
        </dgm:presLayoutVars>
      </dgm:prSet>
      <dgm:spPr/>
    </dgm:pt>
    <dgm:pt modelId="{CCF4C1DC-B74B-425D-8F8A-5F73A937636E}" type="pres">
      <dgm:prSet presAssocID="{B123CF45-49D0-428F-A95A-B34C3453724B}" presName="rootConnector" presStyleLbl="node4" presStyleIdx="6" presStyleCnt="25"/>
      <dgm:spPr/>
    </dgm:pt>
    <dgm:pt modelId="{467A3CBA-1A33-46EF-B16D-28F4A740F553}" type="pres">
      <dgm:prSet presAssocID="{B123CF45-49D0-428F-A95A-B34C3453724B}" presName="hierChild4" presStyleCnt="0"/>
      <dgm:spPr/>
    </dgm:pt>
    <dgm:pt modelId="{933C2E91-18D2-45FA-A6A5-F54CEC981C3F}" type="pres">
      <dgm:prSet presAssocID="{B123CF45-49D0-428F-A95A-B34C3453724B}" presName="hierChild5" presStyleCnt="0"/>
      <dgm:spPr/>
    </dgm:pt>
    <dgm:pt modelId="{4C04CA27-746E-4AA3-921F-2EDB49CC0D10}" type="pres">
      <dgm:prSet presAssocID="{9E6EE573-B5EF-42FF-AEB9-29E58D641C47}" presName="Name64" presStyleLbl="parChTrans1D4" presStyleIdx="7" presStyleCnt="25"/>
      <dgm:spPr/>
    </dgm:pt>
    <dgm:pt modelId="{E7EE7EE7-6673-4506-B48F-D999831B0957}" type="pres">
      <dgm:prSet presAssocID="{E006DA1A-3304-404C-8DF9-59CC72168281}" presName="hierRoot2" presStyleCnt="0">
        <dgm:presLayoutVars>
          <dgm:hierBranch val="init"/>
        </dgm:presLayoutVars>
      </dgm:prSet>
      <dgm:spPr/>
    </dgm:pt>
    <dgm:pt modelId="{175362C0-53D5-4B18-A62C-19712683DF20}" type="pres">
      <dgm:prSet presAssocID="{E006DA1A-3304-404C-8DF9-59CC72168281}" presName="rootComposite" presStyleCnt="0"/>
      <dgm:spPr/>
    </dgm:pt>
    <dgm:pt modelId="{C783073A-557E-41B9-A876-90F7610B32CB}" type="pres">
      <dgm:prSet presAssocID="{E006DA1A-3304-404C-8DF9-59CC72168281}" presName="rootText" presStyleLbl="node4" presStyleIdx="7" presStyleCnt="25">
        <dgm:presLayoutVars>
          <dgm:chPref val="3"/>
        </dgm:presLayoutVars>
      </dgm:prSet>
      <dgm:spPr/>
    </dgm:pt>
    <dgm:pt modelId="{183EB1E9-231C-4265-845F-6EE67337D795}" type="pres">
      <dgm:prSet presAssocID="{E006DA1A-3304-404C-8DF9-59CC72168281}" presName="rootConnector" presStyleLbl="node4" presStyleIdx="7" presStyleCnt="25"/>
      <dgm:spPr/>
    </dgm:pt>
    <dgm:pt modelId="{B68048EB-5FDF-4A31-B2A7-C6F4C86730E9}" type="pres">
      <dgm:prSet presAssocID="{E006DA1A-3304-404C-8DF9-59CC72168281}" presName="hierChild4" presStyleCnt="0"/>
      <dgm:spPr/>
    </dgm:pt>
    <dgm:pt modelId="{F6F8C82D-E64C-4D86-89A1-1324A68E6DBA}" type="pres">
      <dgm:prSet presAssocID="{E006DA1A-3304-404C-8DF9-59CC72168281}" presName="hierChild5" presStyleCnt="0"/>
      <dgm:spPr/>
    </dgm:pt>
    <dgm:pt modelId="{B0FD44D3-3668-4BDA-BE43-A49CC809558D}" type="pres">
      <dgm:prSet presAssocID="{B53AB22A-A3B5-4303-BC65-451EDA36438C}" presName="Name64" presStyleLbl="parChTrans1D4" presStyleIdx="8" presStyleCnt="25"/>
      <dgm:spPr/>
    </dgm:pt>
    <dgm:pt modelId="{2C7AB2B3-5714-4D0D-978C-53373DD4FB13}" type="pres">
      <dgm:prSet presAssocID="{6336F91C-85F4-42BA-8F49-31AEB4481D7B}" presName="hierRoot2" presStyleCnt="0">
        <dgm:presLayoutVars>
          <dgm:hierBranch val="init"/>
        </dgm:presLayoutVars>
      </dgm:prSet>
      <dgm:spPr/>
    </dgm:pt>
    <dgm:pt modelId="{02FFE581-343A-4ED4-B674-49367A84C3D7}" type="pres">
      <dgm:prSet presAssocID="{6336F91C-85F4-42BA-8F49-31AEB4481D7B}" presName="rootComposite" presStyleCnt="0"/>
      <dgm:spPr/>
    </dgm:pt>
    <dgm:pt modelId="{64F2D34B-3625-4C2B-B3D9-178954BF1F97}" type="pres">
      <dgm:prSet presAssocID="{6336F91C-85F4-42BA-8F49-31AEB4481D7B}" presName="rootText" presStyleLbl="node4" presStyleIdx="8" presStyleCnt="25">
        <dgm:presLayoutVars>
          <dgm:chPref val="3"/>
        </dgm:presLayoutVars>
      </dgm:prSet>
      <dgm:spPr/>
    </dgm:pt>
    <dgm:pt modelId="{6A09E821-1553-4699-A00B-8195F4B1C00B}" type="pres">
      <dgm:prSet presAssocID="{6336F91C-85F4-42BA-8F49-31AEB4481D7B}" presName="rootConnector" presStyleLbl="node4" presStyleIdx="8" presStyleCnt="25"/>
      <dgm:spPr/>
    </dgm:pt>
    <dgm:pt modelId="{65A228EF-9FE3-4817-9206-73A4300E368C}" type="pres">
      <dgm:prSet presAssocID="{6336F91C-85F4-42BA-8F49-31AEB4481D7B}" presName="hierChild4" presStyleCnt="0"/>
      <dgm:spPr/>
    </dgm:pt>
    <dgm:pt modelId="{F8844935-72FF-4402-B8AF-06BEE1D8B7B1}" type="pres">
      <dgm:prSet presAssocID="{6336F91C-85F4-42BA-8F49-31AEB4481D7B}" presName="hierChild5" presStyleCnt="0"/>
      <dgm:spPr/>
    </dgm:pt>
    <dgm:pt modelId="{297BCA0E-6A70-4266-8257-9D5F8A105807}" type="pres">
      <dgm:prSet presAssocID="{566FFF10-5BAF-4899-A364-ACCF31149F24}" presName="hierChild5" presStyleCnt="0"/>
      <dgm:spPr/>
    </dgm:pt>
    <dgm:pt modelId="{E8B59EF9-05C2-4842-8E16-8CB07D216440}" type="pres">
      <dgm:prSet presAssocID="{A6FF2BC3-ED97-4285-B9FA-B892316AD426}" presName="Name64" presStyleLbl="parChTrans1D3" presStyleIdx="2" presStyleCnt="12"/>
      <dgm:spPr/>
    </dgm:pt>
    <dgm:pt modelId="{572B3E51-024B-4C0A-9A21-8F2FC397B657}" type="pres">
      <dgm:prSet presAssocID="{80612709-0F9D-4FC7-84DF-3969D58A28C2}" presName="hierRoot2" presStyleCnt="0">
        <dgm:presLayoutVars>
          <dgm:hierBranch val="init"/>
        </dgm:presLayoutVars>
      </dgm:prSet>
      <dgm:spPr/>
    </dgm:pt>
    <dgm:pt modelId="{9E007180-C50A-4C1D-943A-C45217CC7C20}" type="pres">
      <dgm:prSet presAssocID="{80612709-0F9D-4FC7-84DF-3969D58A28C2}" presName="rootComposite" presStyleCnt="0"/>
      <dgm:spPr/>
    </dgm:pt>
    <dgm:pt modelId="{137194DA-0CE8-47D2-BD8A-6495523A6B7B}" type="pres">
      <dgm:prSet presAssocID="{80612709-0F9D-4FC7-84DF-3969D58A28C2}" presName="rootText" presStyleLbl="node3" presStyleIdx="2" presStyleCnt="12">
        <dgm:presLayoutVars>
          <dgm:chPref val="3"/>
        </dgm:presLayoutVars>
      </dgm:prSet>
      <dgm:spPr/>
    </dgm:pt>
    <dgm:pt modelId="{A11771A6-70E7-4CD6-8290-9AD8B0490E5B}" type="pres">
      <dgm:prSet presAssocID="{80612709-0F9D-4FC7-84DF-3969D58A28C2}" presName="rootConnector" presStyleLbl="node3" presStyleIdx="2" presStyleCnt="12"/>
      <dgm:spPr/>
    </dgm:pt>
    <dgm:pt modelId="{304053EE-3591-403B-82EA-4F646B705471}" type="pres">
      <dgm:prSet presAssocID="{80612709-0F9D-4FC7-84DF-3969D58A28C2}" presName="hierChild4" presStyleCnt="0"/>
      <dgm:spPr/>
    </dgm:pt>
    <dgm:pt modelId="{384EDF30-B8C0-4BC4-9B10-DEE9C94F7596}" type="pres">
      <dgm:prSet presAssocID="{686A5E71-A8A9-4AFF-B21C-5B0D49785684}" presName="Name64" presStyleLbl="parChTrans1D4" presStyleIdx="9" presStyleCnt="25"/>
      <dgm:spPr/>
    </dgm:pt>
    <dgm:pt modelId="{89126FC6-B011-4045-A7A9-168202739914}" type="pres">
      <dgm:prSet presAssocID="{25F00DC0-2F19-49B7-A9B9-355DAB174EB8}" presName="hierRoot2" presStyleCnt="0">
        <dgm:presLayoutVars>
          <dgm:hierBranch val="init"/>
        </dgm:presLayoutVars>
      </dgm:prSet>
      <dgm:spPr/>
    </dgm:pt>
    <dgm:pt modelId="{A902FD50-EBB6-4EE2-99DE-75851D763D59}" type="pres">
      <dgm:prSet presAssocID="{25F00DC0-2F19-49B7-A9B9-355DAB174EB8}" presName="rootComposite" presStyleCnt="0"/>
      <dgm:spPr/>
    </dgm:pt>
    <dgm:pt modelId="{016D5C2F-360E-4651-BE22-6BB546A48847}" type="pres">
      <dgm:prSet presAssocID="{25F00DC0-2F19-49B7-A9B9-355DAB174EB8}" presName="rootText" presStyleLbl="node4" presStyleIdx="9" presStyleCnt="25">
        <dgm:presLayoutVars>
          <dgm:chPref val="3"/>
        </dgm:presLayoutVars>
      </dgm:prSet>
      <dgm:spPr/>
    </dgm:pt>
    <dgm:pt modelId="{322E6982-025B-4559-B9B2-618D05BAB41A}" type="pres">
      <dgm:prSet presAssocID="{25F00DC0-2F19-49B7-A9B9-355DAB174EB8}" presName="rootConnector" presStyleLbl="node4" presStyleIdx="9" presStyleCnt="25"/>
      <dgm:spPr/>
    </dgm:pt>
    <dgm:pt modelId="{45BDF04D-7726-4091-B800-D42D3072B899}" type="pres">
      <dgm:prSet presAssocID="{25F00DC0-2F19-49B7-A9B9-355DAB174EB8}" presName="hierChild4" presStyleCnt="0"/>
      <dgm:spPr/>
    </dgm:pt>
    <dgm:pt modelId="{905E4729-F8F4-4007-8660-0CDADEE0EB64}" type="pres">
      <dgm:prSet presAssocID="{25F00DC0-2F19-49B7-A9B9-355DAB174EB8}" presName="hierChild5" presStyleCnt="0"/>
      <dgm:spPr/>
    </dgm:pt>
    <dgm:pt modelId="{387B10E3-5B3C-42EA-9229-1FD843767651}" type="pres">
      <dgm:prSet presAssocID="{8CE03983-9E7B-49F9-BF87-843DCEF6D3A6}" presName="Name64" presStyleLbl="parChTrans1D4" presStyleIdx="10" presStyleCnt="25"/>
      <dgm:spPr/>
    </dgm:pt>
    <dgm:pt modelId="{92F5E3AB-8401-4B0D-B5B6-E8DAACF81FA0}" type="pres">
      <dgm:prSet presAssocID="{701B4F83-3470-44C0-8030-322F6E356470}" presName="hierRoot2" presStyleCnt="0">
        <dgm:presLayoutVars>
          <dgm:hierBranch val="init"/>
        </dgm:presLayoutVars>
      </dgm:prSet>
      <dgm:spPr/>
    </dgm:pt>
    <dgm:pt modelId="{9E3B86AE-5EA7-47B8-BAF9-6351389209E8}" type="pres">
      <dgm:prSet presAssocID="{701B4F83-3470-44C0-8030-322F6E356470}" presName="rootComposite" presStyleCnt="0"/>
      <dgm:spPr/>
    </dgm:pt>
    <dgm:pt modelId="{9B9884C8-9EB1-46B9-8853-DAB5A5106CF9}" type="pres">
      <dgm:prSet presAssocID="{701B4F83-3470-44C0-8030-322F6E356470}" presName="rootText" presStyleLbl="node4" presStyleIdx="10" presStyleCnt="25">
        <dgm:presLayoutVars>
          <dgm:chPref val="3"/>
        </dgm:presLayoutVars>
      </dgm:prSet>
      <dgm:spPr/>
    </dgm:pt>
    <dgm:pt modelId="{6B5907FC-D17F-4D47-B986-BF0CF0C420C7}" type="pres">
      <dgm:prSet presAssocID="{701B4F83-3470-44C0-8030-322F6E356470}" presName="rootConnector" presStyleLbl="node4" presStyleIdx="10" presStyleCnt="25"/>
      <dgm:spPr/>
    </dgm:pt>
    <dgm:pt modelId="{83908FEE-7662-4EFA-8FA9-3824673868EE}" type="pres">
      <dgm:prSet presAssocID="{701B4F83-3470-44C0-8030-322F6E356470}" presName="hierChild4" presStyleCnt="0"/>
      <dgm:spPr/>
    </dgm:pt>
    <dgm:pt modelId="{6AA5ABF2-2D9B-45D0-A65B-24303B48E288}" type="pres">
      <dgm:prSet presAssocID="{701B4F83-3470-44C0-8030-322F6E356470}" presName="hierChild5" presStyleCnt="0"/>
      <dgm:spPr/>
    </dgm:pt>
    <dgm:pt modelId="{041FB773-1ABC-4BE6-885B-CCCEC0EDBDB5}" type="pres">
      <dgm:prSet presAssocID="{5923B7F7-B8DB-4181-BC09-FB85A7335C8E}" presName="Name64" presStyleLbl="parChTrans1D4" presStyleIdx="11" presStyleCnt="25"/>
      <dgm:spPr/>
    </dgm:pt>
    <dgm:pt modelId="{85AB413B-B8FD-4EF4-BC60-0AC466D30FBD}" type="pres">
      <dgm:prSet presAssocID="{9457A932-E5A9-42C4-83A0-62C2B6D0CCA3}" presName="hierRoot2" presStyleCnt="0">
        <dgm:presLayoutVars>
          <dgm:hierBranch val="init"/>
        </dgm:presLayoutVars>
      </dgm:prSet>
      <dgm:spPr/>
    </dgm:pt>
    <dgm:pt modelId="{D4D1CCB5-9A9E-498B-B207-477D756545B9}" type="pres">
      <dgm:prSet presAssocID="{9457A932-E5A9-42C4-83A0-62C2B6D0CCA3}" presName="rootComposite" presStyleCnt="0"/>
      <dgm:spPr/>
    </dgm:pt>
    <dgm:pt modelId="{A166B617-C236-4B03-8523-F2FD991845D3}" type="pres">
      <dgm:prSet presAssocID="{9457A932-E5A9-42C4-83A0-62C2B6D0CCA3}" presName="rootText" presStyleLbl="node4" presStyleIdx="11" presStyleCnt="25">
        <dgm:presLayoutVars>
          <dgm:chPref val="3"/>
        </dgm:presLayoutVars>
      </dgm:prSet>
      <dgm:spPr/>
    </dgm:pt>
    <dgm:pt modelId="{1A8E11FF-06CA-4713-9CD9-138C37A27BBD}" type="pres">
      <dgm:prSet presAssocID="{9457A932-E5A9-42C4-83A0-62C2B6D0CCA3}" presName="rootConnector" presStyleLbl="node4" presStyleIdx="11" presStyleCnt="25"/>
      <dgm:spPr/>
    </dgm:pt>
    <dgm:pt modelId="{5F05FBFF-A4B4-48DA-A2EE-78D6A779AF43}" type="pres">
      <dgm:prSet presAssocID="{9457A932-E5A9-42C4-83A0-62C2B6D0CCA3}" presName="hierChild4" presStyleCnt="0"/>
      <dgm:spPr/>
    </dgm:pt>
    <dgm:pt modelId="{FC08F123-CC51-4527-9381-79F66014F432}" type="pres">
      <dgm:prSet presAssocID="{9457A932-E5A9-42C4-83A0-62C2B6D0CCA3}" presName="hierChild5" presStyleCnt="0"/>
      <dgm:spPr/>
    </dgm:pt>
    <dgm:pt modelId="{3FDED283-5854-4C96-B240-F86BD94FD2C4}" type="pres">
      <dgm:prSet presAssocID="{C27E2714-A301-42B3-AEAB-B256BA2126CD}" presName="Name64" presStyleLbl="parChTrans1D4" presStyleIdx="12" presStyleCnt="25"/>
      <dgm:spPr/>
    </dgm:pt>
    <dgm:pt modelId="{1CB3EE90-037A-4B80-9457-568E6813A245}" type="pres">
      <dgm:prSet presAssocID="{1E54DCF2-2E06-405A-8FA2-487AC1EFDA8D}" presName="hierRoot2" presStyleCnt="0">
        <dgm:presLayoutVars>
          <dgm:hierBranch val="init"/>
        </dgm:presLayoutVars>
      </dgm:prSet>
      <dgm:spPr/>
    </dgm:pt>
    <dgm:pt modelId="{92C181D1-7CD4-4FD4-A456-EA90C203448B}" type="pres">
      <dgm:prSet presAssocID="{1E54DCF2-2E06-405A-8FA2-487AC1EFDA8D}" presName="rootComposite" presStyleCnt="0"/>
      <dgm:spPr/>
    </dgm:pt>
    <dgm:pt modelId="{5B9C2D90-99BA-44FF-85D5-F2EF9DD2B784}" type="pres">
      <dgm:prSet presAssocID="{1E54DCF2-2E06-405A-8FA2-487AC1EFDA8D}" presName="rootText" presStyleLbl="node4" presStyleIdx="12" presStyleCnt="25">
        <dgm:presLayoutVars>
          <dgm:chPref val="3"/>
        </dgm:presLayoutVars>
      </dgm:prSet>
      <dgm:spPr/>
    </dgm:pt>
    <dgm:pt modelId="{653E3534-0D4B-44E1-8EEE-FD8097333ABE}" type="pres">
      <dgm:prSet presAssocID="{1E54DCF2-2E06-405A-8FA2-487AC1EFDA8D}" presName="rootConnector" presStyleLbl="node4" presStyleIdx="12" presStyleCnt="25"/>
      <dgm:spPr/>
    </dgm:pt>
    <dgm:pt modelId="{B329FDF3-789D-45ED-AC3F-9CA050C3DBF7}" type="pres">
      <dgm:prSet presAssocID="{1E54DCF2-2E06-405A-8FA2-487AC1EFDA8D}" presName="hierChild4" presStyleCnt="0"/>
      <dgm:spPr/>
    </dgm:pt>
    <dgm:pt modelId="{36BA5E8F-0CCB-45F8-B7BB-249DAED37D39}" type="pres">
      <dgm:prSet presAssocID="{1E54DCF2-2E06-405A-8FA2-487AC1EFDA8D}" presName="hierChild5" presStyleCnt="0"/>
      <dgm:spPr/>
    </dgm:pt>
    <dgm:pt modelId="{8D0EAECE-F408-44CE-8552-D9E8F89FB30C}" type="pres">
      <dgm:prSet presAssocID="{80612709-0F9D-4FC7-84DF-3969D58A28C2}" presName="hierChild5" presStyleCnt="0"/>
      <dgm:spPr/>
    </dgm:pt>
    <dgm:pt modelId="{2CA30763-8348-4868-82A2-5D7206A47BD1}" type="pres">
      <dgm:prSet presAssocID="{6D773663-F49E-4676-AD4A-741F1E2A4761}" presName="Name64" presStyleLbl="parChTrans1D3" presStyleIdx="3" presStyleCnt="12"/>
      <dgm:spPr/>
    </dgm:pt>
    <dgm:pt modelId="{052A5EFB-EA1C-4F8D-BE14-B25B9E6966A9}" type="pres">
      <dgm:prSet presAssocID="{074E9917-919C-46EE-9CFE-68BFF58EA6E0}" presName="hierRoot2" presStyleCnt="0">
        <dgm:presLayoutVars>
          <dgm:hierBranch val="init"/>
        </dgm:presLayoutVars>
      </dgm:prSet>
      <dgm:spPr/>
    </dgm:pt>
    <dgm:pt modelId="{78595A24-CCD5-48F7-82DA-83DCAE65C72E}" type="pres">
      <dgm:prSet presAssocID="{074E9917-919C-46EE-9CFE-68BFF58EA6E0}" presName="rootComposite" presStyleCnt="0"/>
      <dgm:spPr/>
    </dgm:pt>
    <dgm:pt modelId="{9855933E-8582-429C-ABAE-9FAD4A5636AB}" type="pres">
      <dgm:prSet presAssocID="{074E9917-919C-46EE-9CFE-68BFF58EA6E0}" presName="rootText" presStyleLbl="node3" presStyleIdx="3" presStyleCnt="12">
        <dgm:presLayoutVars>
          <dgm:chPref val="3"/>
        </dgm:presLayoutVars>
      </dgm:prSet>
      <dgm:spPr/>
    </dgm:pt>
    <dgm:pt modelId="{3F21E8FF-DCDA-4CF4-BA6B-220765FDC678}" type="pres">
      <dgm:prSet presAssocID="{074E9917-919C-46EE-9CFE-68BFF58EA6E0}" presName="rootConnector" presStyleLbl="node3" presStyleIdx="3" presStyleCnt="12"/>
      <dgm:spPr/>
    </dgm:pt>
    <dgm:pt modelId="{220C02F0-7792-4A50-8DBC-0B72573585F6}" type="pres">
      <dgm:prSet presAssocID="{074E9917-919C-46EE-9CFE-68BFF58EA6E0}" presName="hierChild4" presStyleCnt="0"/>
      <dgm:spPr/>
    </dgm:pt>
    <dgm:pt modelId="{6A77A79F-4AF5-4651-B9DC-91BA99A805DD}" type="pres">
      <dgm:prSet presAssocID="{074E9917-919C-46EE-9CFE-68BFF58EA6E0}" presName="hierChild5" presStyleCnt="0"/>
      <dgm:spPr/>
    </dgm:pt>
    <dgm:pt modelId="{63D69446-6EB7-4F6A-838C-B7EA9EBB3A1F}" type="pres">
      <dgm:prSet presAssocID="{A6A30CAF-11A1-4685-865E-068ECC4696ED}" presName="hierChild5" presStyleCnt="0"/>
      <dgm:spPr/>
    </dgm:pt>
    <dgm:pt modelId="{B541D92B-1FA1-4483-ADD1-BB06949F20E6}" type="pres">
      <dgm:prSet presAssocID="{1B2ACB97-DAB2-44C3-967E-1081D298239B}" presName="Name64" presStyleLbl="parChTrans1D2" presStyleIdx="1" presStyleCnt="4"/>
      <dgm:spPr/>
    </dgm:pt>
    <dgm:pt modelId="{B4B6548D-93F3-4889-B0AB-CB7F25C09C14}" type="pres">
      <dgm:prSet presAssocID="{9C6D265E-EE78-4ED3-B499-1D699094B54D}" presName="hierRoot2" presStyleCnt="0">
        <dgm:presLayoutVars>
          <dgm:hierBranch val="init"/>
        </dgm:presLayoutVars>
      </dgm:prSet>
      <dgm:spPr/>
    </dgm:pt>
    <dgm:pt modelId="{1C89544B-A88E-4F90-9B12-A962F3A60B1A}" type="pres">
      <dgm:prSet presAssocID="{9C6D265E-EE78-4ED3-B499-1D699094B54D}" presName="rootComposite" presStyleCnt="0"/>
      <dgm:spPr/>
    </dgm:pt>
    <dgm:pt modelId="{195C2295-51FE-4813-A731-A2FE2DEED49E}" type="pres">
      <dgm:prSet presAssocID="{9C6D265E-EE78-4ED3-B499-1D699094B54D}" presName="rootText" presStyleLbl="node2" presStyleIdx="1" presStyleCnt="4">
        <dgm:presLayoutVars>
          <dgm:chPref val="3"/>
        </dgm:presLayoutVars>
      </dgm:prSet>
      <dgm:spPr/>
    </dgm:pt>
    <dgm:pt modelId="{A1265883-6A40-4F87-A2C6-3F83462B86A8}" type="pres">
      <dgm:prSet presAssocID="{9C6D265E-EE78-4ED3-B499-1D699094B54D}" presName="rootConnector" presStyleLbl="node2" presStyleIdx="1" presStyleCnt="4"/>
      <dgm:spPr/>
    </dgm:pt>
    <dgm:pt modelId="{9A838BB0-DC32-4F9A-AC88-AE40D7B09BD5}" type="pres">
      <dgm:prSet presAssocID="{9C6D265E-EE78-4ED3-B499-1D699094B54D}" presName="hierChild4" presStyleCnt="0"/>
      <dgm:spPr/>
    </dgm:pt>
    <dgm:pt modelId="{B7AE9D09-7573-461F-8CB0-2F253CD5D404}" type="pres">
      <dgm:prSet presAssocID="{956FF9D0-F6A9-4E4B-899F-F4B761394870}" presName="Name64" presStyleLbl="parChTrans1D3" presStyleIdx="4" presStyleCnt="12"/>
      <dgm:spPr/>
    </dgm:pt>
    <dgm:pt modelId="{D0E8ABA3-D147-4E3F-BD64-ABA02256FBA7}" type="pres">
      <dgm:prSet presAssocID="{9B12A8EC-C415-4830-82AB-4278DEEEEEC2}" presName="hierRoot2" presStyleCnt="0">
        <dgm:presLayoutVars>
          <dgm:hierBranch val="init"/>
        </dgm:presLayoutVars>
      </dgm:prSet>
      <dgm:spPr/>
    </dgm:pt>
    <dgm:pt modelId="{A3004EB6-0831-4814-99E4-54BB9AB98502}" type="pres">
      <dgm:prSet presAssocID="{9B12A8EC-C415-4830-82AB-4278DEEEEEC2}" presName="rootComposite" presStyleCnt="0"/>
      <dgm:spPr/>
    </dgm:pt>
    <dgm:pt modelId="{D6F48C80-8F53-4267-98B7-2A2C9E9A0620}" type="pres">
      <dgm:prSet presAssocID="{9B12A8EC-C415-4830-82AB-4278DEEEEEC2}" presName="rootText" presStyleLbl="node3" presStyleIdx="4" presStyleCnt="12">
        <dgm:presLayoutVars>
          <dgm:chPref val="3"/>
        </dgm:presLayoutVars>
      </dgm:prSet>
      <dgm:spPr/>
    </dgm:pt>
    <dgm:pt modelId="{E5672D40-9720-44D2-8A26-25978D247BE7}" type="pres">
      <dgm:prSet presAssocID="{9B12A8EC-C415-4830-82AB-4278DEEEEEC2}" presName="rootConnector" presStyleLbl="node3" presStyleIdx="4" presStyleCnt="12"/>
      <dgm:spPr/>
    </dgm:pt>
    <dgm:pt modelId="{854DEDC1-2E00-4192-A175-2BF37DD9B46C}" type="pres">
      <dgm:prSet presAssocID="{9B12A8EC-C415-4830-82AB-4278DEEEEEC2}" presName="hierChild4" presStyleCnt="0"/>
      <dgm:spPr/>
    </dgm:pt>
    <dgm:pt modelId="{57EBFBD5-25DB-4C7E-A36D-6496CCCE5573}" type="pres">
      <dgm:prSet presAssocID="{EDC75489-E713-41E0-83EA-8A50F2D1502B}" presName="Name64" presStyleLbl="parChTrans1D4" presStyleIdx="13" presStyleCnt="25"/>
      <dgm:spPr/>
    </dgm:pt>
    <dgm:pt modelId="{C0AF3EC2-9C22-44AB-B2EC-F8BD10641EDB}" type="pres">
      <dgm:prSet presAssocID="{3085A1BC-9CBD-44BE-AAF0-D9A544FE36C6}" presName="hierRoot2" presStyleCnt="0">
        <dgm:presLayoutVars>
          <dgm:hierBranch val="init"/>
        </dgm:presLayoutVars>
      </dgm:prSet>
      <dgm:spPr/>
    </dgm:pt>
    <dgm:pt modelId="{B2BCCC85-AF0B-4B82-9345-732CD4E65249}" type="pres">
      <dgm:prSet presAssocID="{3085A1BC-9CBD-44BE-AAF0-D9A544FE36C6}" presName="rootComposite" presStyleCnt="0"/>
      <dgm:spPr/>
    </dgm:pt>
    <dgm:pt modelId="{D6B6462A-6071-4C56-B76B-57FDBB00E385}" type="pres">
      <dgm:prSet presAssocID="{3085A1BC-9CBD-44BE-AAF0-D9A544FE36C6}" presName="rootText" presStyleLbl="node4" presStyleIdx="13" presStyleCnt="25">
        <dgm:presLayoutVars>
          <dgm:chPref val="3"/>
        </dgm:presLayoutVars>
      </dgm:prSet>
      <dgm:spPr/>
    </dgm:pt>
    <dgm:pt modelId="{C3D1C2DF-3C79-4C52-BBD9-B8C07EC35EC5}" type="pres">
      <dgm:prSet presAssocID="{3085A1BC-9CBD-44BE-AAF0-D9A544FE36C6}" presName="rootConnector" presStyleLbl="node4" presStyleIdx="13" presStyleCnt="25"/>
      <dgm:spPr/>
    </dgm:pt>
    <dgm:pt modelId="{46752047-48A6-4900-8457-16D9D6054A79}" type="pres">
      <dgm:prSet presAssocID="{3085A1BC-9CBD-44BE-AAF0-D9A544FE36C6}" presName="hierChild4" presStyleCnt="0"/>
      <dgm:spPr/>
    </dgm:pt>
    <dgm:pt modelId="{EC7F14E0-49CF-4378-B786-209453C1303C}" type="pres">
      <dgm:prSet presAssocID="{3085A1BC-9CBD-44BE-AAF0-D9A544FE36C6}" presName="hierChild5" presStyleCnt="0"/>
      <dgm:spPr/>
    </dgm:pt>
    <dgm:pt modelId="{D0D2663B-43E3-4BE6-8F32-C583E5ECA8A0}" type="pres">
      <dgm:prSet presAssocID="{15014E22-D324-42BB-9DDA-61F37B17642D}" presName="Name64" presStyleLbl="parChTrans1D4" presStyleIdx="14" presStyleCnt="25"/>
      <dgm:spPr/>
    </dgm:pt>
    <dgm:pt modelId="{7D288923-870D-41D2-AA79-47D0776A105A}" type="pres">
      <dgm:prSet presAssocID="{8EF91374-6BA6-47A6-B03A-F7E12EAD3187}" presName="hierRoot2" presStyleCnt="0">
        <dgm:presLayoutVars>
          <dgm:hierBranch val="init"/>
        </dgm:presLayoutVars>
      </dgm:prSet>
      <dgm:spPr/>
    </dgm:pt>
    <dgm:pt modelId="{FDA562BE-6924-40FE-8D90-EE7C2C08D28D}" type="pres">
      <dgm:prSet presAssocID="{8EF91374-6BA6-47A6-B03A-F7E12EAD3187}" presName="rootComposite" presStyleCnt="0"/>
      <dgm:spPr/>
    </dgm:pt>
    <dgm:pt modelId="{58A47E91-A253-4C29-A9F0-B5F2C6C09285}" type="pres">
      <dgm:prSet presAssocID="{8EF91374-6BA6-47A6-B03A-F7E12EAD3187}" presName="rootText" presStyleLbl="node4" presStyleIdx="14" presStyleCnt="25">
        <dgm:presLayoutVars>
          <dgm:chPref val="3"/>
        </dgm:presLayoutVars>
      </dgm:prSet>
      <dgm:spPr/>
    </dgm:pt>
    <dgm:pt modelId="{5E4D851D-FBBB-4592-9E07-E0D6D69E1E55}" type="pres">
      <dgm:prSet presAssocID="{8EF91374-6BA6-47A6-B03A-F7E12EAD3187}" presName="rootConnector" presStyleLbl="node4" presStyleIdx="14" presStyleCnt="25"/>
      <dgm:spPr/>
    </dgm:pt>
    <dgm:pt modelId="{92089A71-DBA4-4251-84B4-D7DA8D0C1D4B}" type="pres">
      <dgm:prSet presAssocID="{8EF91374-6BA6-47A6-B03A-F7E12EAD3187}" presName="hierChild4" presStyleCnt="0"/>
      <dgm:spPr/>
    </dgm:pt>
    <dgm:pt modelId="{09130475-CC9A-429C-80DB-706DB4263547}" type="pres">
      <dgm:prSet presAssocID="{8EF91374-6BA6-47A6-B03A-F7E12EAD3187}" presName="hierChild5" presStyleCnt="0"/>
      <dgm:spPr/>
    </dgm:pt>
    <dgm:pt modelId="{578983CE-4205-436D-BEB0-95B20B184DCC}" type="pres">
      <dgm:prSet presAssocID="{5AC35221-1324-4167-B05A-C84F67C29B57}" presName="Name64" presStyleLbl="parChTrans1D4" presStyleIdx="15" presStyleCnt="25"/>
      <dgm:spPr/>
    </dgm:pt>
    <dgm:pt modelId="{9C185975-675A-4FF9-B788-C22C39413220}" type="pres">
      <dgm:prSet presAssocID="{E40BA4E7-21A7-457F-B193-69BA5426223E}" presName="hierRoot2" presStyleCnt="0">
        <dgm:presLayoutVars>
          <dgm:hierBranch val="init"/>
        </dgm:presLayoutVars>
      </dgm:prSet>
      <dgm:spPr/>
    </dgm:pt>
    <dgm:pt modelId="{4D99610B-859E-4C73-AACA-F4B357991499}" type="pres">
      <dgm:prSet presAssocID="{E40BA4E7-21A7-457F-B193-69BA5426223E}" presName="rootComposite" presStyleCnt="0"/>
      <dgm:spPr/>
    </dgm:pt>
    <dgm:pt modelId="{23479FCD-C896-4100-9696-2BE698C836EC}" type="pres">
      <dgm:prSet presAssocID="{E40BA4E7-21A7-457F-B193-69BA5426223E}" presName="rootText" presStyleLbl="node4" presStyleIdx="15" presStyleCnt="25">
        <dgm:presLayoutVars>
          <dgm:chPref val="3"/>
        </dgm:presLayoutVars>
      </dgm:prSet>
      <dgm:spPr/>
    </dgm:pt>
    <dgm:pt modelId="{49226628-C219-45C5-ADFA-AF1D028804DF}" type="pres">
      <dgm:prSet presAssocID="{E40BA4E7-21A7-457F-B193-69BA5426223E}" presName="rootConnector" presStyleLbl="node4" presStyleIdx="15" presStyleCnt="25"/>
      <dgm:spPr/>
    </dgm:pt>
    <dgm:pt modelId="{01D1B901-4B9B-4674-9487-639D46332607}" type="pres">
      <dgm:prSet presAssocID="{E40BA4E7-21A7-457F-B193-69BA5426223E}" presName="hierChild4" presStyleCnt="0"/>
      <dgm:spPr/>
    </dgm:pt>
    <dgm:pt modelId="{692828A8-8F95-4023-B209-9865D9C436FC}" type="pres">
      <dgm:prSet presAssocID="{E40BA4E7-21A7-457F-B193-69BA5426223E}" presName="hierChild5" presStyleCnt="0"/>
      <dgm:spPr/>
    </dgm:pt>
    <dgm:pt modelId="{9DDB01F1-1BF5-4C12-A8A9-1DD4650C213D}" type="pres">
      <dgm:prSet presAssocID="{33B12BC2-C4F7-43BE-8464-69C322BADEB5}" presName="Name64" presStyleLbl="parChTrans1D4" presStyleIdx="16" presStyleCnt="25"/>
      <dgm:spPr/>
    </dgm:pt>
    <dgm:pt modelId="{9609107F-A4E8-4BD3-8827-7BED1C607D10}" type="pres">
      <dgm:prSet presAssocID="{0C084C00-C708-44EF-8A61-50A91ED764AB}" presName="hierRoot2" presStyleCnt="0">
        <dgm:presLayoutVars>
          <dgm:hierBranch val="init"/>
        </dgm:presLayoutVars>
      </dgm:prSet>
      <dgm:spPr/>
    </dgm:pt>
    <dgm:pt modelId="{4001E06F-54F4-4C6A-A7A2-844E89A033EE}" type="pres">
      <dgm:prSet presAssocID="{0C084C00-C708-44EF-8A61-50A91ED764AB}" presName="rootComposite" presStyleCnt="0"/>
      <dgm:spPr/>
    </dgm:pt>
    <dgm:pt modelId="{6C18E62A-FCB8-4425-A799-71B3BAAD6C7F}" type="pres">
      <dgm:prSet presAssocID="{0C084C00-C708-44EF-8A61-50A91ED764AB}" presName="rootText" presStyleLbl="node4" presStyleIdx="16" presStyleCnt="25">
        <dgm:presLayoutVars>
          <dgm:chPref val="3"/>
        </dgm:presLayoutVars>
      </dgm:prSet>
      <dgm:spPr/>
    </dgm:pt>
    <dgm:pt modelId="{2D176190-B409-4F35-908A-33FF28919314}" type="pres">
      <dgm:prSet presAssocID="{0C084C00-C708-44EF-8A61-50A91ED764AB}" presName="rootConnector" presStyleLbl="node4" presStyleIdx="16" presStyleCnt="25"/>
      <dgm:spPr/>
    </dgm:pt>
    <dgm:pt modelId="{2897FE7F-2032-4453-B566-32DE01AE1A83}" type="pres">
      <dgm:prSet presAssocID="{0C084C00-C708-44EF-8A61-50A91ED764AB}" presName="hierChild4" presStyleCnt="0"/>
      <dgm:spPr/>
    </dgm:pt>
    <dgm:pt modelId="{20465A0F-0546-40C6-B57E-E6B60BE82E58}" type="pres">
      <dgm:prSet presAssocID="{0C084C00-C708-44EF-8A61-50A91ED764AB}" presName="hierChild5" presStyleCnt="0"/>
      <dgm:spPr/>
    </dgm:pt>
    <dgm:pt modelId="{E1B83B1A-B8A4-41B3-AF9E-35A6D404C6DF}" type="pres">
      <dgm:prSet presAssocID="{793567EE-F463-4E29-925D-45D6289C1DC5}" presName="Name64" presStyleLbl="parChTrans1D4" presStyleIdx="17" presStyleCnt="25"/>
      <dgm:spPr/>
    </dgm:pt>
    <dgm:pt modelId="{F9F96A8C-AFEA-41D7-BCB1-2A92B3B2EDAB}" type="pres">
      <dgm:prSet presAssocID="{A3648BDF-EDBC-43BB-968A-FB9F9676A1C1}" presName="hierRoot2" presStyleCnt="0">
        <dgm:presLayoutVars>
          <dgm:hierBranch val="init"/>
        </dgm:presLayoutVars>
      </dgm:prSet>
      <dgm:spPr/>
    </dgm:pt>
    <dgm:pt modelId="{3FAEED63-5C8B-40F0-8C99-A8CCADC44A81}" type="pres">
      <dgm:prSet presAssocID="{A3648BDF-EDBC-43BB-968A-FB9F9676A1C1}" presName="rootComposite" presStyleCnt="0"/>
      <dgm:spPr/>
    </dgm:pt>
    <dgm:pt modelId="{048FDA77-FD43-4281-9996-39286FA02B5E}" type="pres">
      <dgm:prSet presAssocID="{A3648BDF-EDBC-43BB-968A-FB9F9676A1C1}" presName="rootText" presStyleLbl="node4" presStyleIdx="17" presStyleCnt="25">
        <dgm:presLayoutVars>
          <dgm:chPref val="3"/>
        </dgm:presLayoutVars>
      </dgm:prSet>
      <dgm:spPr/>
    </dgm:pt>
    <dgm:pt modelId="{B9164395-0403-46FA-A6DD-5782ABDBF6A6}" type="pres">
      <dgm:prSet presAssocID="{A3648BDF-EDBC-43BB-968A-FB9F9676A1C1}" presName="rootConnector" presStyleLbl="node4" presStyleIdx="17" presStyleCnt="25"/>
      <dgm:spPr/>
    </dgm:pt>
    <dgm:pt modelId="{A988F463-73E6-4804-9061-C544F6B3944E}" type="pres">
      <dgm:prSet presAssocID="{A3648BDF-EDBC-43BB-968A-FB9F9676A1C1}" presName="hierChild4" presStyleCnt="0"/>
      <dgm:spPr/>
    </dgm:pt>
    <dgm:pt modelId="{AC93DA5E-7B37-4EEC-9B82-09C8D55A7BE2}" type="pres">
      <dgm:prSet presAssocID="{A3648BDF-EDBC-43BB-968A-FB9F9676A1C1}" presName="hierChild5" presStyleCnt="0"/>
      <dgm:spPr/>
    </dgm:pt>
    <dgm:pt modelId="{E7C02C09-81F3-40B3-A38D-64689639CF0E}" type="pres">
      <dgm:prSet presAssocID="{9B12A8EC-C415-4830-82AB-4278DEEEEEC2}" presName="hierChild5" presStyleCnt="0"/>
      <dgm:spPr/>
    </dgm:pt>
    <dgm:pt modelId="{89A1CCE6-C04A-4639-9A28-95EE61C9AF7E}" type="pres">
      <dgm:prSet presAssocID="{1891AB54-FAC2-4FAA-B297-5B338F338DF0}" presName="Name64" presStyleLbl="parChTrans1D3" presStyleIdx="5" presStyleCnt="12"/>
      <dgm:spPr/>
    </dgm:pt>
    <dgm:pt modelId="{EB7539BA-E398-4FED-9946-526D6E9898C9}" type="pres">
      <dgm:prSet presAssocID="{66E32E38-AE75-411E-A4C9-3B783E4C8ADC}" presName="hierRoot2" presStyleCnt="0">
        <dgm:presLayoutVars>
          <dgm:hierBranch val="init"/>
        </dgm:presLayoutVars>
      </dgm:prSet>
      <dgm:spPr/>
    </dgm:pt>
    <dgm:pt modelId="{91A6DCF4-EB0D-4A23-B4F1-7EE8553F0658}" type="pres">
      <dgm:prSet presAssocID="{66E32E38-AE75-411E-A4C9-3B783E4C8ADC}" presName="rootComposite" presStyleCnt="0"/>
      <dgm:spPr/>
    </dgm:pt>
    <dgm:pt modelId="{FCF6FCFE-6D07-4287-97A2-5AFC8C601F68}" type="pres">
      <dgm:prSet presAssocID="{66E32E38-AE75-411E-A4C9-3B783E4C8ADC}" presName="rootText" presStyleLbl="node3" presStyleIdx="5" presStyleCnt="12">
        <dgm:presLayoutVars>
          <dgm:chPref val="3"/>
        </dgm:presLayoutVars>
      </dgm:prSet>
      <dgm:spPr/>
    </dgm:pt>
    <dgm:pt modelId="{11714736-949C-4419-94AA-58F0E6609DAF}" type="pres">
      <dgm:prSet presAssocID="{66E32E38-AE75-411E-A4C9-3B783E4C8ADC}" presName="rootConnector" presStyleLbl="node3" presStyleIdx="5" presStyleCnt="12"/>
      <dgm:spPr/>
    </dgm:pt>
    <dgm:pt modelId="{7EB39236-3879-4E46-BB5A-D769942DCA2C}" type="pres">
      <dgm:prSet presAssocID="{66E32E38-AE75-411E-A4C9-3B783E4C8ADC}" presName="hierChild4" presStyleCnt="0"/>
      <dgm:spPr/>
    </dgm:pt>
    <dgm:pt modelId="{EFFCA7A4-3040-4172-9936-3FAF26D80C4F}" type="pres">
      <dgm:prSet presAssocID="{B147590F-CD1D-4628-BFC3-33F9F535383A}" presName="Name64" presStyleLbl="parChTrans1D4" presStyleIdx="18" presStyleCnt="25"/>
      <dgm:spPr/>
    </dgm:pt>
    <dgm:pt modelId="{4014AAD1-34EE-4185-BD06-4EF4CC379648}" type="pres">
      <dgm:prSet presAssocID="{4A1705E5-01B4-4E75-AB92-E67C09E12C1D}" presName="hierRoot2" presStyleCnt="0">
        <dgm:presLayoutVars>
          <dgm:hierBranch val="init"/>
        </dgm:presLayoutVars>
      </dgm:prSet>
      <dgm:spPr/>
    </dgm:pt>
    <dgm:pt modelId="{34376696-267F-4165-BF1E-89A2EF152EAB}" type="pres">
      <dgm:prSet presAssocID="{4A1705E5-01B4-4E75-AB92-E67C09E12C1D}" presName="rootComposite" presStyleCnt="0"/>
      <dgm:spPr/>
    </dgm:pt>
    <dgm:pt modelId="{5C430AEE-11CB-4C74-9EBE-4FF0CAFB2603}" type="pres">
      <dgm:prSet presAssocID="{4A1705E5-01B4-4E75-AB92-E67C09E12C1D}" presName="rootText" presStyleLbl="node4" presStyleIdx="18" presStyleCnt="25">
        <dgm:presLayoutVars>
          <dgm:chPref val="3"/>
        </dgm:presLayoutVars>
      </dgm:prSet>
      <dgm:spPr/>
    </dgm:pt>
    <dgm:pt modelId="{B8650CF6-1BAF-449A-8CCE-DB15A0B33097}" type="pres">
      <dgm:prSet presAssocID="{4A1705E5-01B4-4E75-AB92-E67C09E12C1D}" presName="rootConnector" presStyleLbl="node4" presStyleIdx="18" presStyleCnt="25"/>
      <dgm:spPr/>
    </dgm:pt>
    <dgm:pt modelId="{8046CEA3-91D5-4AEF-8A9E-40A4674667CA}" type="pres">
      <dgm:prSet presAssocID="{4A1705E5-01B4-4E75-AB92-E67C09E12C1D}" presName="hierChild4" presStyleCnt="0"/>
      <dgm:spPr/>
    </dgm:pt>
    <dgm:pt modelId="{41205DFA-1883-4D76-B2DC-BD727B226487}" type="pres">
      <dgm:prSet presAssocID="{4A1705E5-01B4-4E75-AB92-E67C09E12C1D}" presName="hierChild5" presStyleCnt="0"/>
      <dgm:spPr/>
    </dgm:pt>
    <dgm:pt modelId="{AAB556E8-C2DF-49DD-97B2-E451C922A08D}" type="pres">
      <dgm:prSet presAssocID="{4B0BB0BB-BAB9-47DE-A559-F58461F69D97}" presName="Name64" presStyleLbl="parChTrans1D4" presStyleIdx="19" presStyleCnt="25"/>
      <dgm:spPr/>
    </dgm:pt>
    <dgm:pt modelId="{CDDC03D1-4837-4C45-9ABF-F64301625CEF}" type="pres">
      <dgm:prSet presAssocID="{07692CA0-1512-4DF7-8CF6-A278EBB66672}" presName="hierRoot2" presStyleCnt="0">
        <dgm:presLayoutVars>
          <dgm:hierBranch val="init"/>
        </dgm:presLayoutVars>
      </dgm:prSet>
      <dgm:spPr/>
    </dgm:pt>
    <dgm:pt modelId="{DEBB2DEA-0ABC-4427-948E-77480A9194C5}" type="pres">
      <dgm:prSet presAssocID="{07692CA0-1512-4DF7-8CF6-A278EBB66672}" presName="rootComposite" presStyleCnt="0"/>
      <dgm:spPr/>
    </dgm:pt>
    <dgm:pt modelId="{D0F39736-BFE0-46B4-91EA-00C4B865A7E3}" type="pres">
      <dgm:prSet presAssocID="{07692CA0-1512-4DF7-8CF6-A278EBB66672}" presName="rootText" presStyleLbl="node4" presStyleIdx="19" presStyleCnt="25">
        <dgm:presLayoutVars>
          <dgm:chPref val="3"/>
        </dgm:presLayoutVars>
      </dgm:prSet>
      <dgm:spPr/>
    </dgm:pt>
    <dgm:pt modelId="{4CC4D126-ACE2-4DB5-A07D-C40F1DF074EB}" type="pres">
      <dgm:prSet presAssocID="{07692CA0-1512-4DF7-8CF6-A278EBB66672}" presName="rootConnector" presStyleLbl="node4" presStyleIdx="19" presStyleCnt="25"/>
      <dgm:spPr/>
    </dgm:pt>
    <dgm:pt modelId="{988CBAB3-0E19-47DC-9228-F33DFA673278}" type="pres">
      <dgm:prSet presAssocID="{07692CA0-1512-4DF7-8CF6-A278EBB66672}" presName="hierChild4" presStyleCnt="0"/>
      <dgm:spPr/>
    </dgm:pt>
    <dgm:pt modelId="{0768A516-5EAA-41E9-8F8B-F678B464E4E1}" type="pres">
      <dgm:prSet presAssocID="{07692CA0-1512-4DF7-8CF6-A278EBB66672}" presName="hierChild5" presStyleCnt="0"/>
      <dgm:spPr/>
    </dgm:pt>
    <dgm:pt modelId="{E282A01D-894C-4B18-B78F-37ECD1F10DDE}" type="pres">
      <dgm:prSet presAssocID="{9A8BC070-F886-455B-AF2A-5EC16D908A26}" presName="Name64" presStyleLbl="parChTrans1D4" presStyleIdx="20" presStyleCnt="25"/>
      <dgm:spPr/>
    </dgm:pt>
    <dgm:pt modelId="{C9629746-7046-48C5-9D51-4E76FC4EF0D5}" type="pres">
      <dgm:prSet presAssocID="{39224CD2-9C3B-4EA8-B1A9-22C97ECBE930}" presName="hierRoot2" presStyleCnt="0">
        <dgm:presLayoutVars>
          <dgm:hierBranch val="init"/>
        </dgm:presLayoutVars>
      </dgm:prSet>
      <dgm:spPr/>
    </dgm:pt>
    <dgm:pt modelId="{964D2324-3641-4B78-9AD9-DDD9353C65C9}" type="pres">
      <dgm:prSet presAssocID="{39224CD2-9C3B-4EA8-B1A9-22C97ECBE930}" presName="rootComposite" presStyleCnt="0"/>
      <dgm:spPr/>
    </dgm:pt>
    <dgm:pt modelId="{8A764B49-8331-4C9B-9CF4-47EA6249D034}" type="pres">
      <dgm:prSet presAssocID="{39224CD2-9C3B-4EA8-B1A9-22C97ECBE930}" presName="rootText" presStyleLbl="node4" presStyleIdx="20" presStyleCnt="25">
        <dgm:presLayoutVars>
          <dgm:chPref val="3"/>
        </dgm:presLayoutVars>
      </dgm:prSet>
      <dgm:spPr/>
    </dgm:pt>
    <dgm:pt modelId="{1D0D87DD-8BF1-4EDD-9353-D7EFFD5B96F3}" type="pres">
      <dgm:prSet presAssocID="{39224CD2-9C3B-4EA8-B1A9-22C97ECBE930}" presName="rootConnector" presStyleLbl="node4" presStyleIdx="20" presStyleCnt="25"/>
      <dgm:spPr/>
    </dgm:pt>
    <dgm:pt modelId="{C9C9EA59-2629-440B-AF83-B2F23ABC1157}" type="pres">
      <dgm:prSet presAssocID="{39224CD2-9C3B-4EA8-B1A9-22C97ECBE930}" presName="hierChild4" presStyleCnt="0"/>
      <dgm:spPr/>
    </dgm:pt>
    <dgm:pt modelId="{45164579-7E02-4BC8-BE92-D1711AE8FE0D}" type="pres">
      <dgm:prSet presAssocID="{39224CD2-9C3B-4EA8-B1A9-22C97ECBE930}" presName="hierChild5" presStyleCnt="0"/>
      <dgm:spPr/>
    </dgm:pt>
    <dgm:pt modelId="{AD47A8A9-7E2F-456E-A5C4-90B26EC92C2C}" type="pres">
      <dgm:prSet presAssocID="{66E32E38-AE75-411E-A4C9-3B783E4C8ADC}" presName="hierChild5" presStyleCnt="0"/>
      <dgm:spPr/>
    </dgm:pt>
    <dgm:pt modelId="{E8207C7E-3A90-452D-93CC-5FF269216488}" type="pres">
      <dgm:prSet presAssocID="{3912F4FB-A468-4E5A-81F9-1CF4FE886E3D}" presName="Name64" presStyleLbl="parChTrans1D3" presStyleIdx="6" presStyleCnt="12"/>
      <dgm:spPr/>
    </dgm:pt>
    <dgm:pt modelId="{A3686AE6-6DC6-4036-B7BC-F5533089EFB2}" type="pres">
      <dgm:prSet presAssocID="{B43ACDB3-F61D-4286-8509-4464CE872EA1}" presName="hierRoot2" presStyleCnt="0">
        <dgm:presLayoutVars>
          <dgm:hierBranch val="init"/>
        </dgm:presLayoutVars>
      </dgm:prSet>
      <dgm:spPr/>
    </dgm:pt>
    <dgm:pt modelId="{09F6FCB0-3DB7-4980-8840-4948C4BF4206}" type="pres">
      <dgm:prSet presAssocID="{B43ACDB3-F61D-4286-8509-4464CE872EA1}" presName="rootComposite" presStyleCnt="0"/>
      <dgm:spPr/>
    </dgm:pt>
    <dgm:pt modelId="{4CEF8233-FC74-4C23-8F7B-A614BBFE62E6}" type="pres">
      <dgm:prSet presAssocID="{B43ACDB3-F61D-4286-8509-4464CE872EA1}" presName="rootText" presStyleLbl="node3" presStyleIdx="6" presStyleCnt="12">
        <dgm:presLayoutVars>
          <dgm:chPref val="3"/>
        </dgm:presLayoutVars>
      </dgm:prSet>
      <dgm:spPr/>
    </dgm:pt>
    <dgm:pt modelId="{790C4E43-2ECA-44D0-AF29-54811F962F1F}" type="pres">
      <dgm:prSet presAssocID="{B43ACDB3-F61D-4286-8509-4464CE872EA1}" presName="rootConnector" presStyleLbl="node3" presStyleIdx="6" presStyleCnt="12"/>
      <dgm:spPr/>
    </dgm:pt>
    <dgm:pt modelId="{7AF8B889-20B0-4F0C-8D5F-9688E7C4DF8C}" type="pres">
      <dgm:prSet presAssocID="{B43ACDB3-F61D-4286-8509-4464CE872EA1}" presName="hierChild4" presStyleCnt="0"/>
      <dgm:spPr/>
    </dgm:pt>
    <dgm:pt modelId="{E14EBD29-1BA4-4F80-9DCC-9FB59ED9328E}" type="pres">
      <dgm:prSet presAssocID="{5720F7C2-D98A-4C6B-8B6D-A88964F04790}" presName="Name64" presStyleLbl="parChTrans1D4" presStyleIdx="21" presStyleCnt="25"/>
      <dgm:spPr/>
    </dgm:pt>
    <dgm:pt modelId="{787C0C0F-D888-4C77-8A42-36363189FF63}" type="pres">
      <dgm:prSet presAssocID="{392A16A4-870D-45FE-90E8-9D1E2F6F3755}" presName="hierRoot2" presStyleCnt="0">
        <dgm:presLayoutVars>
          <dgm:hierBranch val="init"/>
        </dgm:presLayoutVars>
      </dgm:prSet>
      <dgm:spPr/>
    </dgm:pt>
    <dgm:pt modelId="{150D0DC0-0DEC-4DE8-93E0-57A00D244DFC}" type="pres">
      <dgm:prSet presAssocID="{392A16A4-870D-45FE-90E8-9D1E2F6F3755}" presName="rootComposite" presStyleCnt="0"/>
      <dgm:spPr/>
    </dgm:pt>
    <dgm:pt modelId="{80141C41-59C2-44E2-B5DC-1AB3F6D0AA21}" type="pres">
      <dgm:prSet presAssocID="{392A16A4-870D-45FE-90E8-9D1E2F6F3755}" presName="rootText" presStyleLbl="node4" presStyleIdx="21" presStyleCnt="25">
        <dgm:presLayoutVars>
          <dgm:chPref val="3"/>
        </dgm:presLayoutVars>
      </dgm:prSet>
      <dgm:spPr/>
    </dgm:pt>
    <dgm:pt modelId="{F669632E-5C69-4BAE-B854-70406474AF5B}" type="pres">
      <dgm:prSet presAssocID="{392A16A4-870D-45FE-90E8-9D1E2F6F3755}" presName="rootConnector" presStyleLbl="node4" presStyleIdx="21" presStyleCnt="25"/>
      <dgm:spPr/>
    </dgm:pt>
    <dgm:pt modelId="{788CCBE2-3473-42CE-BB2F-923284027BE9}" type="pres">
      <dgm:prSet presAssocID="{392A16A4-870D-45FE-90E8-9D1E2F6F3755}" presName="hierChild4" presStyleCnt="0"/>
      <dgm:spPr/>
    </dgm:pt>
    <dgm:pt modelId="{211E19A9-87BF-4F90-A6CD-E4543884F1F8}" type="pres">
      <dgm:prSet presAssocID="{392A16A4-870D-45FE-90E8-9D1E2F6F3755}" presName="hierChild5" presStyleCnt="0"/>
      <dgm:spPr/>
    </dgm:pt>
    <dgm:pt modelId="{75A1CCBD-BA66-408D-86D2-D025BDB01575}" type="pres">
      <dgm:prSet presAssocID="{5A7222D6-29D3-4DAC-A04D-D93DEEE72276}" presName="Name64" presStyleLbl="parChTrans1D4" presStyleIdx="22" presStyleCnt="25"/>
      <dgm:spPr/>
    </dgm:pt>
    <dgm:pt modelId="{270ACFF0-2716-486E-867A-3FDED7A6E372}" type="pres">
      <dgm:prSet presAssocID="{CD4D23BC-E499-49D6-BDF7-E7C331D2D258}" presName="hierRoot2" presStyleCnt="0">
        <dgm:presLayoutVars>
          <dgm:hierBranch val="init"/>
        </dgm:presLayoutVars>
      </dgm:prSet>
      <dgm:spPr/>
    </dgm:pt>
    <dgm:pt modelId="{A4DF3637-9DD7-4232-8920-C5BAB9BCEEB1}" type="pres">
      <dgm:prSet presAssocID="{CD4D23BC-E499-49D6-BDF7-E7C331D2D258}" presName="rootComposite" presStyleCnt="0"/>
      <dgm:spPr/>
    </dgm:pt>
    <dgm:pt modelId="{A0CF5BDE-B738-4521-9C07-34F9B5CD26CB}" type="pres">
      <dgm:prSet presAssocID="{CD4D23BC-E499-49D6-BDF7-E7C331D2D258}" presName="rootText" presStyleLbl="node4" presStyleIdx="22" presStyleCnt="25">
        <dgm:presLayoutVars>
          <dgm:chPref val="3"/>
        </dgm:presLayoutVars>
      </dgm:prSet>
      <dgm:spPr/>
    </dgm:pt>
    <dgm:pt modelId="{AAB031CA-4552-4DC9-B546-E8634B14B22B}" type="pres">
      <dgm:prSet presAssocID="{CD4D23BC-E499-49D6-BDF7-E7C331D2D258}" presName="rootConnector" presStyleLbl="node4" presStyleIdx="22" presStyleCnt="25"/>
      <dgm:spPr/>
    </dgm:pt>
    <dgm:pt modelId="{165FCE7F-676F-4E19-A0D2-EDA8CFCA49F1}" type="pres">
      <dgm:prSet presAssocID="{CD4D23BC-E499-49D6-BDF7-E7C331D2D258}" presName="hierChild4" presStyleCnt="0"/>
      <dgm:spPr/>
    </dgm:pt>
    <dgm:pt modelId="{55FCF686-9469-4499-8852-847AE0EE0E5A}" type="pres">
      <dgm:prSet presAssocID="{CD4D23BC-E499-49D6-BDF7-E7C331D2D258}" presName="hierChild5" presStyleCnt="0"/>
      <dgm:spPr/>
    </dgm:pt>
    <dgm:pt modelId="{1D3EB4E1-9F53-406D-91B6-5F63718185C9}" type="pres">
      <dgm:prSet presAssocID="{EA8B9BAA-DCC0-43F5-AA2A-2B3185648D59}" presName="Name64" presStyleLbl="parChTrans1D4" presStyleIdx="23" presStyleCnt="25"/>
      <dgm:spPr/>
    </dgm:pt>
    <dgm:pt modelId="{8434F8A3-4647-405A-B19A-320ACD8751AE}" type="pres">
      <dgm:prSet presAssocID="{7CC9E67B-C4B8-4300-8BF7-570177BB6DDF}" presName="hierRoot2" presStyleCnt="0">
        <dgm:presLayoutVars>
          <dgm:hierBranch val="init"/>
        </dgm:presLayoutVars>
      </dgm:prSet>
      <dgm:spPr/>
    </dgm:pt>
    <dgm:pt modelId="{4EC16484-0600-4F00-AA8B-87EC545C2417}" type="pres">
      <dgm:prSet presAssocID="{7CC9E67B-C4B8-4300-8BF7-570177BB6DDF}" presName="rootComposite" presStyleCnt="0"/>
      <dgm:spPr/>
    </dgm:pt>
    <dgm:pt modelId="{6DA24C69-A32B-4A7D-AC72-5ACA5320ACF2}" type="pres">
      <dgm:prSet presAssocID="{7CC9E67B-C4B8-4300-8BF7-570177BB6DDF}" presName="rootText" presStyleLbl="node4" presStyleIdx="23" presStyleCnt="25">
        <dgm:presLayoutVars>
          <dgm:chPref val="3"/>
        </dgm:presLayoutVars>
      </dgm:prSet>
      <dgm:spPr/>
    </dgm:pt>
    <dgm:pt modelId="{9848A523-06FE-442B-B250-FD066695E8EC}" type="pres">
      <dgm:prSet presAssocID="{7CC9E67B-C4B8-4300-8BF7-570177BB6DDF}" presName="rootConnector" presStyleLbl="node4" presStyleIdx="23" presStyleCnt="25"/>
      <dgm:spPr/>
    </dgm:pt>
    <dgm:pt modelId="{D9E222B4-2E11-4047-8AA0-D6E8806FA3E8}" type="pres">
      <dgm:prSet presAssocID="{7CC9E67B-C4B8-4300-8BF7-570177BB6DDF}" presName="hierChild4" presStyleCnt="0"/>
      <dgm:spPr/>
    </dgm:pt>
    <dgm:pt modelId="{A2E98EEA-8DF7-4252-8C05-7F4D940E78F1}" type="pres">
      <dgm:prSet presAssocID="{7CC9E67B-C4B8-4300-8BF7-570177BB6DDF}" presName="hierChild5" presStyleCnt="0"/>
      <dgm:spPr/>
    </dgm:pt>
    <dgm:pt modelId="{0E4C9EFD-618B-429A-A661-A3697CB29A41}" type="pres">
      <dgm:prSet presAssocID="{C41073A5-841B-4067-98E0-FE5F6FF9C31E}" presName="Name64" presStyleLbl="parChTrans1D4" presStyleIdx="24" presStyleCnt="25"/>
      <dgm:spPr/>
    </dgm:pt>
    <dgm:pt modelId="{3E9F615B-CED1-419E-A5C8-C536987A172C}" type="pres">
      <dgm:prSet presAssocID="{80DD756A-8239-4EFD-A0D8-29BA52A28861}" presName="hierRoot2" presStyleCnt="0">
        <dgm:presLayoutVars>
          <dgm:hierBranch val="init"/>
        </dgm:presLayoutVars>
      </dgm:prSet>
      <dgm:spPr/>
    </dgm:pt>
    <dgm:pt modelId="{8DB06C3C-860A-4BB3-BE9D-CB733D3D3A9D}" type="pres">
      <dgm:prSet presAssocID="{80DD756A-8239-4EFD-A0D8-29BA52A28861}" presName="rootComposite" presStyleCnt="0"/>
      <dgm:spPr/>
    </dgm:pt>
    <dgm:pt modelId="{042174AF-5970-443F-B658-599FF8A3D51F}" type="pres">
      <dgm:prSet presAssocID="{80DD756A-8239-4EFD-A0D8-29BA52A28861}" presName="rootText" presStyleLbl="node4" presStyleIdx="24" presStyleCnt="25">
        <dgm:presLayoutVars>
          <dgm:chPref val="3"/>
        </dgm:presLayoutVars>
      </dgm:prSet>
      <dgm:spPr/>
    </dgm:pt>
    <dgm:pt modelId="{287BA1AB-B9EE-4E1B-8361-EFAE14AF897E}" type="pres">
      <dgm:prSet presAssocID="{80DD756A-8239-4EFD-A0D8-29BA52A28861}" presName="rootConnector" presStyleLbl="node4" presStyleIdx="24" presStyleCnt="25"/>
      <dgm:spPr/>
    </dgm:pt>
    <dgm:pt modelId="{8DB50622-0362-4F2D-B2CF-D5094B0AABE6}" type="pres">
      <dgm:prSet presAssocID="{80DD756A-8239-4EFD-A0D8-29BA52A28861}" presName="hierChild4" presStyleCnt="0"/>
      <dgm:spPr/>
    </dgm:pt>
    <dgm:pt modelId="{5175EE99-4E31-4540-B17B-2DFEB9A55B35}" type="pres">
      <dgm:prSet presAssocID="{80DD756A-8239-4EFD-A0D8-29BA52A28861}" presName="hierChild5" presStyleCnt="0"/>
      <dgm:spPr/>
    </dgm:pt>
    <dgm:pt modelId="{F5F6D7C0-C239-4108-95D4-4379D8D2645E}" type="pres">
      <dgm:prSet presAssocID="{B43ACDB3-F61D-4286-8509-4464CE872EA1}" presName="hierChild5" presStyleCnt="0"/>
      <dgm:spPr/>
    </dgm:pt>
    <dgm:pt modelId="{45285683-25DE-4497-ABDB-6A7EB46A89EF}" type="pres">
      <dgm:prSet presAssocID="{C73234EC-9492-4586-9351-36F49F8109BE}" presName="Name64" presStyleLbl="parChTrans1D3" presStyleIdx="7" presStyleCnt="12"/>
      <dgm:spPr/>
    </dgm:pt>
    <dgm:pt modelId="{300D11E6-21FF-4204-A010-009B6CF2BFA3}" type="pres">
      <dgm:prSet presAssocID="{E629D0BF-A67B-4151-A7A8-A8FAD524FD29}" presName="hierRoot2" presStyleCnt="0">
        <dgm:presLayoutVars>
          <dgm:hierBranch val="init"/>
        </dgm:presLayoutVars>
      </dgm:prSet>
      <dgm:spPr/>
    </dgm:pt>
    <dgm:pt modelId="{793C114A-C261-4267-AF14-F4222DC67C68}" type="pres">
      <dgm:prSet presAssocID="{E629D0BF-A67B-4151-A7A8-A8FAD524FD29}" presName="rootComposite" presStyleCnt="0"/>
      <dgm:spPr/>
    </dgm:pt>
    <dgm:pt modelId="{C6899579-D418-40BF-8493-0FB054E682B1}" type="pres">
      <dgm:prSet presAssocID="{E629D0BF-A67B-4151-A7A8-A8FAD524FD29}" presName="rootText" presStyleLbl="node3" presStyleIdx="7" presStyleCnt="12">
        <dgm:presLayoutVars>
          <dgm:chPref val="3"/>
        </dgm:presLayoutVars>
      </dgm:prSet>
      <dgm:spPr/>
    </dgm:pt>
    <dgm:pt modelId="{ED332357-919B-4325-8BC6-8B78053093F6}" type="pres">
      <dgm:prSet presAssocID="{E629D0BF-A67B-4151-A7A8-A8FAD524FD29}" presName="rootConnector" presStyleLbl="node3" presStyleIdx="7" presStyleCnt="12"/>
      <dgm:spPr/>
    </dgm:pt>
    <dgm:pt modelId="{C556532F-E428-4F36-8A08-ADBD8F83C9B1}" type="pres">
      <dgm:prSet presAssocID="{E629D0BF-A67B-4151-A7A8-A8FAD524FD29}" presName="hierChild4" presStyleCnt="0"/>
      <dgm:spPr/>
    </dgm:pt>
    <dgm:pt modelId="{DC316C22-0A75-4CCF-B2C1-9B1EFBD1F792}" type="pres">
      <dgm:prSet presAssocID="{E629D0BF-A67B-4151-A7A8-A8FAD524FD29}" presName="hierChild5" presStyleCnt="0"/>
      <dgm:spPr/>
    </dgm:pt>
    <dgm:pt modelId="{307ABF6A-286C-48BF-BA2B-DB566C349DEC}" type="pres">
      <dgm:prSet presAssocID="{9C6D265E-EE78-4ED3-B499-1D699094B54D}" presName="hierChild5" presStyleCnt="0"/>
      <dgm:spPr/>
    </dgm:pt>
    <dgm:pt modelId="{D8E496B2-8D08-493C-9DCB-DCA261C96944}" type="pres">
      <dgm:prSet presAssocID="{8132E47C-A9C0-4824-A4C5-FC704E7EB8D8}" presName="Name64" presStyleLbl="parChTrans1D2" presStyleIdx="2" presStyleCnt="4"/>
      <dgm:spPr/>
    </dgm:pt>
    <dgm:pt modelId="{F163888C-9558-40D9-9856-5534C8FD5369}" type="pres">
      <dgm:prSet presAssocID="{BFEA858A-D8B8-47BC-9F7A-87C52F9F56C1}" presName="hierRoot2" presStyleCnt="0">
        <dgm:presLayoutVars>
          <dgm:hierBranch val="init"/>
        </dgm:presLayoutVars>
      </dgm:prSet>
      <dgm:spPr/>
    </dgm:pt>
    <dgm:pt modelId="{16DE897D-33FB-4703-89AB-9BED068B1579}" type="pres">
      <dgm:prSet presAssocID="{BFEA858A-D8B8-47BC-9F7A-87C52F9F56C1}" presName="rootComposite" presStyleCnt="0"/>
      <dgm:spPr/>
    </dgm:pt>
    <dgm:pt modelId="{A9EA0BD1-5CEC-4B00-A2C0-6408A6EC7BD7}" type="pres">
      <dgm:prSet presAssocID="{BFEA858A-D8B8-47BC-9F7A-87C52F9F56C1}" presName="rootText" presStyleLbl="node2" presStyleIdx="2" presStyleCnt="4">
        <dgm:presLayoutVars>
          <dgm:chPref val="3"/>
        </dgm:presLayoutVars>
      </dgm:prSet>
      <dgm:spPr/>
    </dgm:pt>
    <dgm:pt modelId="{A93DF091-D31A-46B4-9AB0-55F360DBAC22}" type="pres">
      <dgm:prSet presAssocID="{BFEA858A-D8B8-47BC-9F7A-87C52F9F56C1}" presName="rootConnector" presStyleLbl="node2" presStyleIdx="2" presStyleCnt="4"/>
      <dgm:spPr/>
    </dgm:pt>
    <dgm:pt modelId="{F7E4F311-9254-4128-849B-A1B6E409B227}" type="pres">
      <dgm:prSet presAssocID="{BFEA858A-D8B8-47BC-9F7A-87C52F9F56C1}" presName="hierChild4" presStyleCnt="0"/>
      <dgm:spPr/>
    </dgm:pt>
    <dgm:pt modelId="{067547D5-5263-410D-9404-654FA8226BF5}" type="pres">
      <dgm:prSet presAssocID="{4B07AC0E-0981-4A3F-9C58-5DFA1F6C5D1F}" presName="Name64" presStyleLbl="parChTrans1D3" presStyleIdx="8" presStyleCnt="12"/>
      <dgm:spPr/>
    </dgm:pt>
    <dgm:pt modelId="{14D5532E-483C-423F-93C3-39544F266ED2}" type="pres">
      <dgm:prSet presAssocID="{94A25B87-1E5D-48A7-A5EF-8F883A0A3986}" presName="hierRoot2" presStyleCnt="0">
        <dgm:presLayoutVars>
          <dgm:hierBranch val="init"/>
        </dgm:presLayoutVars>
      </dgm:prSet>
      <dgm:spPr/>
    </dgm:pt>
    <dgm:pt modelId="{1087A36F-2797-46B0-AB37-975BCD94519E}" type="pres">
      <dgm:prSet presAssocID="{94A25B87-1E5D-48A7-A5EF-8F883A0A3986}" presName="rootComposite" presStyleCnt="0"/>
      <dgm:spPr/>
    </dgm:pt>
    <dgm:pt modelId="{CB1D8D0B-BBF2-48F1-9E91-2216A8883133}" type="pres">
      <dgm:prSet presAssocID="{94A25B87-1E5D-48A7-A5EF-8F883A0A3986}" presName="rootText" presStyleLbl="node3" presStyleIdx="8" presStyleCnt="12">
        <dgm:presLayoutVars>
          <dgm:chPref val="3"/>
        </dgm:presLayoutVars>
      </dgm:prSet>
      <dgm:spPr/>
    </dgm:pt>
    <dgm:pt modelId="{B5DC882D-C4CB-4D5F-9666-07BFA698A2A0}" type="pres">
      <dgm:prSet presAssocID="{94A25B87-1E5D-48A7-A5EF-8F883A0A3986}" presName="rootConnector" presStyleLbl="node3" presStyleIdx="8" presStyleCnt="12"/>
      <dgm:spPr/>
    </dgm:pt>
    <dgm:pt modelId="{2AE56754-CEC0-47F0-8512-BEA92FAB941A}" type="pres">
      <dgm:prSet presAssocID="{94A25B87-1E5D-48A7-A5EF-8F883A0A3986}" presName="hierChild4" presStyleCnt="0"/>
      <dgm:spPr/>
    </dgm:pt>
    <dgm:pt modelId="{B21EB517-7105-4FBE-ACF8-44940881F8A8}" type="pres">
      <dgm:prSet presAssocID="{94A25B87-1E5D-48A7-A5EF-8F883A0A3986}" presName="hierChild5" presStyleCnt="0"/>
      <dgm:spPr/>
    </dgm:pt>
    <dgm:pt modelId="{B1ABAAD3-A350-4511-9498-D2BBE2835EC2}" type="pres">
      <dgm:prSet presAssocID="{368C00F7-519D-448D-B358-2371AC802D30}" presName="Name64" presStyleLbl="parChTrans1D3" presStyleIdx="9" presStyleCnt="12"/>
      <dgm:spPr/>
    </dgm:pt>
    <dgm:pt modelId="{5422B735-B09F-4008-B14F-2A31C9E67606}" type="pres">
      <dgm:prSet presAssocID="{539977CE-C51E-495A-8ACD-985E4DD2808E}" presName="hierRoot2" presStyleCnt="0">
        <dgm:presLayoutVars>
          <dgm:hierBranch val="init"/>
        </dgm:presLayoutVars>
      </dgm:prSet>
      <dgm:spPr/>
    </dgm:pt>
    <dgm:pt modelId="{8B4FD102-474D-44C0-AC18-C14789081E76}" type="pres">
      <dgm:prSet presAssocID="{539977CE-C51E-495A-8ACD-985E4DD2808E}" presName="rootComposite" presStyleCnt="0"/>
      <dgm:spPr/>
    </dgm:pt>
    <dgm:pt modelId="{6E9B4CCA-454F-4DDD-9D21-75DE72AF718E}" type="pres">
      <dgm:prSet presAssocID="{539977CE-C51E-495A-8ACD-985E4DD2808E}" presName="rootText" presStyleLbl="node3" presStyleIdx="9" presStyleCnt="12">
        <dgm:presLayoutVars>
          <dgm:chPref val="3"/>
        </dgm:presLayoutVars>
      </dgm:prSet>
      <dgm:spPr/>
    </dgm:pt>
    <dgm:pt modelId="{E356C037-434D-42EB-8CA7-6B52841063A5}" type="pres">
      <dgm:prSet presAssocID="{539977CE-C51E-495A-8ACD-985E4DD2808E}" presName="rootConnector" presStyleLbl="node3" presStyleIdx="9" presStyleCnt="12"/>
      <dgm:spPr/>
    </dgm:pt>
    <dgm:pt modelId="{22303ED2-C915-4B05-803F-5D0600560141}" type="pres">
      <dgm:prSet presAssocID="{539977CE-C51E-495A-8ACD-985E4DD2808E}" presName="hierChild4" presStyleCnt="0"/>
      <dgm:spPr/>
    </dgm:pt>
    <dgm:pt modelId="{5F650FA6-745D-493C-A3E8-4D72B3E9F5C9}" type="pres">
      <dgm:prSet presAssocID="{539977CE-C51E-495A-8ACD-985E4DD2808E}" presName="hierChild5" presStyleCnt="0"/>
      <dgm:spPr/>
    </dgm:pt>
    <dgm:pt modelId="{83BE7BDF-4B62-420C-A2DB-0F55111C0E29}" type="pres">
      <dgm:prSet presAssocID="{F5510E16-1E0A-46B0-A05F-E4E37E639058}" presName="Name64" presStyleLbl="parChTrans1D3" presStyleIdx="10" presStyleCnt="12"/>
      <dgm:spPr/>
    </dgm:pt>
    <dgm:pt modelId="{A985C39C-CF05-4D44-A8B5-63EBEBF1C8CE}" type="pres">
      <dgm:prSet presAssocID="{9AE92A0B-1EB8-48E1-9C3C-12C4C30B68BD}" presName="hierRoot2" presStyleCnt="0">
        <dgm:presLayoutVars>
          <dgm:hierBranch val="init"/>
        </dgm:presLayoutVars>
      </dgm:prSet>
      <dgm:spPr/>
    </dgm:pt>
    <dgm:pt modelId="{5042E427-FEAD-4578-B314-FED5D7D31227}" type="pres">
      <dgm:prSet presAssocID="{9AE92A0B-1EB8-48E1-9C3C-12C4C30B68BD}" presName="rootComposite" presStyleCnt="0"/>
      <dgm:spPr/>
    </dgm:pt>
    <dgm:pt modelId="{344BDE32-AC0D-4BDC-A662-ADED3FF97D88}" type="pres">
      <dgm:prSet presAssocID="{9AE92A0B-1EB8-48E1-9C3C-12C4C30B68BD}" presName="rootText" presStyleLbl="node3" presStyleIdx="10" presStyleCnt="12">
        <dgm:presLayoutVars>
          <dgm:chPref val="3"/>
        </dgm:presLayoutVars>
      </dgm:prSet>
      <dgm:spPr/>
    </dgm:pt>
    <dgm:pt modelId="{ADBF8F08-7609-4F7D-A59D-B01AC9598CB2}" type="pres">
      <dgm:prSet presAssocID="{9AE92A0B-1EB8-48E1-9C3C-12C4C30B68BD}" presName="rootConnector" presStyleLbl="node3" presStyleIdx="10" presStyleCnt="12"/>
      <dgm:spPr/>
    </dgm:pt>
    <dgm:pt modelId="{A05F923C-D5FD-404D-9A0A-9A2BD0021E3B}" type="pres">
      <dgm:prSet presAssocID="{9AE92A0B-1EB8-48E1-9C3C-12C4C30B68BD}" presName="hierChild4" presStyleCnt="0"/>
      <dgm:spPr/>
    </dgm:pt>
    <dgm:pt modelId="{D707C8EC-9506-4F11-AD22-23F59E7739E9}" type="pres">
      <dgm:prSet presAssocID="{9AE92A0B-1EB8-48E1-9C3C-12C4C30B68BD}" presName="hierChild5" presStyleCnt="0"/>
      <dgm:spPr/>
    </dgm:pt>
    <dgm:pt modelId="{C265DF77-6B09-487E-8512-255401EECEEB}" type="pres">
      <dgm:prSet presAssocID="{8122EFF0-9157-459A-ADEB-5807FAD1AC05}" presName="Name64" presStyleLbl="parChTrans1D3" presStyleIdx="11" presStyleCnt="12"/>
      <dgm:spPr/>
    </dgm:pt>
    <dgm:pt modelId="{9A5F78CF-4918-4F80-A166-E0438A62965F}" type="pres">
      <dgm:prSet presAssocID="{C23616D5-F70A-4135-8AE6-3EFA832D9E63}" presName="hierRoot2" presStyleCnt="0">
        <dgm:presLayoutVars>
          <dgm:hierBranch val="init"/>
        </dgm:presLayoutVars>
      </dgm:prSet>
      <dgm:spPr/>
    </dgm:pt>
    <dgm:pt modelId="{1EB2092D-5312-43B3-8748-5FCA604357C4}" type="pres">
      <dgm:prSet presAssocID="{C23616D5-F70A-4135-8AE6-3EFA832D9E63}" presName="rootComposite" presStyleCnt="0"/>
      <dgm:spPr/>
    </dgm:pt>
    <dgm:pt modelId="{A4872BA7-10C3-4C98-8F33-58D7061BFEBD}" type="pres">
      <dgm:prSet presAssocID="{C23616D5-F70A-4135-8AE6-3EFA832D9E63}" presName="rootText" presStyleLbl="node3" presStyleIdx="11" presStyleCnt="12">
        <dgm:presLayoutVars>
          <dgm:chPref val="3"/>
        </dgm:presLayoutVars>
      </dgm:prSet>
      <dgm:spPr/>
    </dgm:pt>
    <dgm:pt modelId="{7386C5F8-8C21-4ADA-A340-1B030F309834}" type="pres">
      <dgm:prSet presAssocID="{C23616D5-F70A-4135-8AE6-3EFA832D9E63}" presName="rootConnector" presStyleLbl="node3" presStyleIdx="11" presStyleCnt="12"/>
      <dgm:spPr/>
    </dgm:pt>
    <dgm:pt modelId="{0BE67D32-54C6-4BCC-B5A3-9D100086DB0A}" type="pres">
      <dgm:prSet presAssocID="{C23616D5-F70A-4135-8AE6-3EFA832D9E63}" presName="hierChild4" presStyleCnt="0"/>
      <dgm:spPr/>
    </dgm:pt>
    <dgm:pt modelId="{CF846F55-220D-407A-AA29-89BBEFA4D440}" type="pres">
      <dgm:prSet presAssocID="{C23616D5-F70A-4135-8AE6-3EFA832D9E63}" presName="hierChild5" presStyleCnt="0"/>
      <dgm:spPr/>
    </dgm:pt>
    <dgm:pt modelId="{7FA31D62-F1DF-4FFB-82FF-5B21128BB743}" type="pres">
      <dgm:prSet presAssocID="{BFEA858A-D8B8-47BC-9F7A-87C52F9F56C1}" presName="hierChild5" presStyleCnt="0"/>
      <dgm:spPr/>
    </dgm:pt>
    <dgm:pt modelId="{A066CBF0-6A01-4D93-A102-8A4014D6C1EC}" type="pres">
      <dgm:prSet presAssocID="{62F0CCF4-6ABD-4362-94B2-2ACB444C284B}" presName="Name64" presStyleLbl="parChTrans1D2" presStyleIdx="3" presStyleCnt="4"/>
      <dgm:spPr/>
    </dgm:pt>
    <dgm:pt modelId="{DAEAE45E-05E4-4D01-9A65-D3B30F64B149}" type="pres">
      <dgm:prSet presAssocID="{6F1AB4A1-15BB-455C-9C4E-6811A78D205F}" presName="hierRoot2" presStyleCnt="0">
        <dgm:presLayoutVars>
          <dgm:hierBranch val="init"/>
        </dgm:presLayoutVars>
      </dgm:prSet>
      <dgm:spPr/>
    </dgm:pt>
    <dgm:pt modelId="{409F2FBB-E49B-44DF-8D39-21B0E7D51A47}" type="pres">
      <dgm:prSet presAssocID="{6F1AB4A1-15BB-455C-9C4E-6811A78D205F}" presName="rootComposite" presStyleCnt="0"/>
      <dgm:spPr/>
    </dgm:pt>
    <dgm:pt modelId="{B0076408-92DF-4132-9A71-033A4C6D4CDE}" type="pres">
      <dgm:prSet presAssocID="{6F1AB4A1-15BB-455C-9C4E-6811A78D205F}" presName="rootText" presStyleLbl="node2" presStyleIdx="3" presStyleCnt="4">
        <dgm:presLayoutVars>
          <dgm:chPref val="3"/>
        </dgm:presLayoutVars>
      </dgm:prSet>
      <dgm:spPr/>
    </dgm:pt>
    <dgm:pt modelId="{545BF301-DB59-40C6-B191-538BB74DC86E}" type="pres">
      <dgm:prSet presAssocID="{6F1AB4A1-15BB-455C-9C4E-6811A78D205F}" presName="rootConnector" presStyleLbl="node2" presStyleIdx="3" presStyleCnt="4"/>
      <dgm:spPr/>
    </dgm:pt>
    <dgm:pt modelId="{F917946A-229F-499F-8C53-7D7A72271736}" type="pres">
      <dgm:prSet presAssocID="{6F1AB4A1-15BB-455C-9C4E-6811A78D205F}" presName="hierChild4" presStyleCnt="0"/>
      <dgm:spPr/>
    </dgm:pt>
    <dgm:pt modelId="{B01A0194-7466-44DD-87B3-921928E1D0FB}" type="pres">
      <dgm:prSet presAssocID="{6F1AB4A1-15BB-455C-9C4E-6811A78D205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E0DB5A04-3757-496D-A4CB-60AEDD07A2AE}" type="presOf" srcId="{25F00DC0-2F19-49B7-A9B9-355DAB174EB8}" destId="{016D5C2F-360E-4651-BE22-6BB546A48847}" srcOrd="0" destOrd="0" presId="urn:microsoft.com/office/officeart/2009/3/layout/HorizontalOrganizationChart"/>
    <dgm:cxn modelId="{345E7605-9577-4479-A8FD-51C675781E07}" type="presOf" srcId="{84CFA969-C1AC-44C9-B938-7FF01D2969DF}" destId="{788E63C0-3B19-4E91-B05A-B1BD96410079}" srcOrd="0" destOrd="0" presId="urn:microsoft.com/office/officeart/2009/3/layout/HorizontalOrganizationChart"/>
    <dgm:cxn modelId="{EFB7CB06-C482-49F4-9999-E4818274D27E}" type="presOf" srcId="{7CC9E67B-C4B8-4300-8BF7-570177BB6DDF}" destId="{6DA24C69-A32B-4A7D-AC72-5ACA5320ACF2}" srcOrd="0" destOrd="0" presId="urn:microsoft.com/office/officeart/2009/3/layout/HorizontalOrganizationChart"/>
    <dgm:cxn modelId="{15C5AD07-DE65-4900-A104-E4D66233C57D}" srcId="{566FFF10-5BAF-4899-A364-ACCF31149F24}" destId="{B123CF45-49D0-428F-A95A-B34C3453724B}" srcOrd="0" destOrd="0" parTransId="{9E0F0CC1-99F9-42C7-BB8F-F596BA24AC43}" sibTransId="{1BE6B23D-09EC-458D-AC0E-BD70936964BA}"/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2E33720D-A87A-45F3-A716-228D66855EDA}" srcId="{57D78C52-50CE-4C51-AC4A-5863F63CC1D5}" destId="{6F1AB4A1-15BB-455C-9C4E-6811A78D205F}" srcOrd="3" destOrd="0" parTransId="{62F0CCF4-6ABD-4362-94B2-2ACB444C284B}" sibTransId="{CB970394-CEB7-440A-A4B8-1871C689854D}"/>
    <dgm:cxn modelId="{C0BA3B0E-7A6A-4780-9FC9-6195F0E61D63}" type="presOf" srcId="{B123CF45-49D0-428F-A95A-B34C3453724B}" destId="{CCF4C1DC-B74B-425D-8F8A-5F73A937636E}" srcOrd="1" destOrd="0" presId="urn:microsoft.com/office/officeart/2009/3/layout/HorizontalOrganizationChart"/>
    <dgm:cxn modelId="{AEBAAC0F-8F09-4043-815A-F0B4609D8F63}" srcId="{9B12A8EC-C415-4830-82AB-4278DEEEEEC2}" destId="{3085A1BC-9CBD-44BE-AAF0-D9A544FE36C6}" srcOrd="0" destOrd="0" parTransId="{EDC75489-E713-41E0-83EA-8A50F2D1502B}" sibTransId="{F83F9CBE-8C36-4D5D-B60D-11EE4263E6BB}"/>
    <dgm:cxn modelId="{74BF4C10-94AF-47FA-87A9-E413F9CBC337}" type="presOf" srcId="{62F0CCF4-6ABD-4362-94B2-2ACB444C284B}" destId="{A066CBF0-6A01-4D93-A102-8A4014D6C1EC}" srcOrd="0" destOrd="0" presId="urn:microsoft.com/office/officeart/2009/3/layout/HorizontalOrganizationChart"/>
    <dgm:cxn modelId="{1B47F912-C3A8-4D8F-9FA2-E07EF4B46A53}" type="presOf" srcId="{368C00F7-519D-448D-B358-2371AC802D30}" destId="{B1ABAAD3-A350-4511-9498-D2BBE2835EC2}" srcOrd="0" destOrd="0" presId="urn:microsoft.com/office/officeart/2009/3/layout/HorizontalOrganizationChart"/>
    <dgm:cxn modelId="{EED41A13-5ECD-427E-AE84-0347F315F0B5}" type="presOf" srcId="{3085A1BC-9CBD-44BE-AAF0-D9A544FE36C6}" destId="{C3D1C2DF-3C79-4C52-BBD9-B8C07EC35EC5}" srcOrd="1" destOrd="0" presId="urn:microsoft.com/office/officeart/2009/3/layout/HorizontalOrganizationChart"/>
    <dgm:cxn modelId="{54356813-00DD-423F-95A0-C2FC07A33541}" type="presOf" srcId="{C23616D5-F70A-4135-8AE6-3EFA832D9E63}" destId="{A4872BA7-10C3-4C98-8F33-58D7061BFEBD}" srcOrd="0" destOrd="0" presId="urn:microsoft.com/office/officeart/2009/3/layout/HorizontalOrganizationChart"/>
    <dgm:cxn modelId="{B349D413-6401-4621-97F6-1EF6F72E7363}" type="presOf" srcId="{833DC1B3-0004-4BA1-B0AE-4E24F6AB929A}" destId="{6A1635F6-03B3-4BA6-BF28-7841162B02D5}" srcOrd="0" destOrd="0" presId="urn:microsoft.com/office/officeart/2009/3/layout/HorizontalOrganizationChart"/>
    <dgm:cxn modelId="{ABA87714-3BD2-4931-A404-D09E365DB194}" type="presOf" srcId="{A3648BDF-EDBC-43BB-968A-FB9F9676A1C1}" destId="{048FDA77-FD43-4281-9996-39286FA02B5E}" srcOrd="0" destOrd="0" presId="urn:microsoft.com/office/officeart/2009/3/layout/HorizontalOrganizationChart"/>
    <dgm:cxn modelId="{5DBD1515-4FAA-4F1A-905F-65464521CD2E}" type="presOf" srcId="{392A16A4-870D-45FE-90E8-9D1E2F6F3755}" destId="{80141C41-59C2-44E2-B5DC-1AB3F6D0AA21}" srcOrd="0" destOrd="0" presId="urn:microsoft.com/office/officeart/2009/3/layout/HorizontalOrganizationChart"/>
    <dgm:cxn modelId="{4FCBC515-5ECC-4711-B379-4F15C19A9CF9}" type="presOf" srcId="{701B4F83-3470-44C0-8030-322F6E356470}" destId="{9B9884C8-9EB1-46B9-8853-DAB5A5106CF9}" srcOrd="0" destOrd="0" presId="urn:microsoft.com/office/officeart/2009/3/layout/HorizontalOrganizationChart"/>
    <dgm:cxn modelId="{4562A316-5F3C-4EAE-A19B-F6CBA6BDD48B}" srcId="{BFEA858A-D8B8-47BC-9F7A-87C52F9F56C1}" destId="{C23616D5-F70A-4135-8AE6-3EFA832D9E63}" srcOrd="3" destOrd="0" parTransId="{8122EFF0-9157-459A-ADEB-5807FAD1AC05}" sibTransId="{101C9285-5DF3-48B1-8C15-87DD5800D21E}"/>
    <dgm:cxn modelId="{08784717-CDBD-46FA-A54D-43A447D0DBA5}" srcId="{84CFA969-C1AC-44C9-B938-7FF01D2969DF}" destId="{D1F32AA4-3767-4FDA-AB51-D0759A3FD4FF}" srcOrd="4" destOrd="0" parTransId="{8B198F17-DBC7-4FBB-AFF6-975EC2F81CF1}" sibTransId="{F8C49EE4-548A-4BE1-A676-114B7326AA4A}"/>
    <dgm:cxn modelId="{CC7F4717-91E5-4D75-B6DE-4945D9C36FE1}" srcId="{A6A30CAF-11A1-4685-865E-068ECC4696ED}" destId="{074E9917-919C-46EE-9CFE-68BFF58EA6E0}" srcOrd="3" destOrd="0" parTransId="{6D773663-F49E-4676-AD4A-741F1E2A4761}" sibTransId="{0CCDE7E0-14D8-45A7-9B47-2EF70F1340F6}"/>
    <dgm:cxn modelId="{06D20919-4F03-42AF-B4B9-7CCE78918BE0}" type="presOf" srcId="{9B12A8EC-C415-4830-82AB-4278DEEEEEC2}" destId="{D6F48C80-8F53-4267-98B7-2A2C9E9A0620}" srcOrd="0" destOrd="0" presId="urn:microsoft.com/office/officeart/2009/3/layout/HorizontalOrganizationChart"/>
    <dgm:cxn modelId="{109F581A-4BC3-4CDF-AD00-DC9002619E4F}" type="presOf" srcId="{4A1705E5-01B4-4E75-AB92-E67C09E12C1D}" destId="{B8650CF6-1BAF-449A-8CCE-DB15A0B33097}" srcOrd="1" destOrd="0" presId="urn:microsoft.com/office/officeart/2009/3/layout/HorizontalOrganizationChart"/>
    <dgm:cxn modelId="{AA64741C-8516-402E-BBA0-34E53E67F168}" type="presOf" srcId="{074E9917-919C-46EE-9CFE-68BFF58EA6E0}" destId="{9855933E-8582-429C-ABAE-9FAD4A5636AB}" srcOrd="0" destOrd="0" presId="urn:microsoft.com/office/officeart/2009/3/layout/HorizontalOrganizationChart"/>
    <dgm:cxn modelId="{99EA791F-2B8F-4227-A58D-6F84CDF13F83}" srcId="{9C6D265E-EE78-4ED3-B499-1D699094B54D}" destId="{E629D0BF-A67B-4151-A7A8-A8FAD524FD29}" srcOrd="3" destOrd="0" parTransId="{C73234EC-9492-4586-9351-36F49F8109BE}" sibTransId="{787290E5-1A89-4EBD-B084-B89B3C9881B2}"/>
    <dgm:cxn modelId="{4CD5D120-66F7-4323-9179-684096810A4C}" type="presOf" srcId="{A6A30CAF-11A1-4685-865E-068ECC4696ED}" destId="{F81FA469-1DA5-4DEC-8A37-BBEBA7203451}" srcOrd="1" destOrd="0" presId="urn:microsoft.com/office/officeart/2009/3/layout/HorizontalOrganizationChart"/>
    <dgm:cxn modelId="{387B2922-1554-4CC0-AEB8-BC57AB96AA4C}" srcId="{66E32E38-AE75-411E-A4C9-3B783E4C8ADC}" destId="{07692CA0-1512-4DF7-8CF6-A278EBB66672}" srcOrd="1" destOrd="0" parTransId="{4B0BB0BB-BAB9-47DE-A559-F58461F69D97}" sibTransId="{8162817E-FE59-43A2-BFA1-72B5B5CBAB5A}"/>
    <dgm:cxn modelId="{848AA722-34D6-40A3-A821-3258907D3D6E}" type="presOf" srcId="{9B12A8EC-C415-4830-82AB-4278DEEEEEC2}" destId="{E5672D40-9720-44D2-8A26-25978D247BE7}" srcOrd="1" destOrd="0" presId="urn:microsoft.com/office/officeart/2009/3/layout/HorizontalOrganizationChart"/>
    <dgm:cxn modelId="{44D1EB22-5806-4422-B1E7-AD006191E5A0}" type="presOf" srcId="{7CC9E67B-C4B8-4300-8BF7-570177BB6DDF}" destId="{9848A523-06FE-442B-B250-FD066695E8EC}" srcOrd="1" destOrd="0" presId="urn:microsoft.com/office/officeart/2009/3/layout/HorizontalOrganizationChart"/>
    <dgm:cxn modelId="{4864D923-177C-401B-91D8-AC11D81F0306}" type="presOf" srcId="{0C084C00-C708-44EF-8A61-50A91ED764AB}" destId="{6C18E62A-FCB8-4425-A799-71B3BAAD6C7F}" srcOrd="0" destOrd="0" presId="urn:microsoft.com/office/officeart/2009/3/layout/HorizontalOrganizationChart"/>
    <dgm:cxn modelId="{7260D025-C8E4-4F23-9CB8-030F6134118A}" type="presOf" srcId="{DE0F1F47-4E2D-44A0-9260-EF8C13C617BD}" destId="{8CFF7397-2388-4846-B56E-54EC0D42F27F}" srcOrd="0" destOrd="0" presId="urn:microsoft.com/office/officeart/2009/3/layout/HorizontalOrganizationChart"/>
    <dgm:cxn modelId="{77639427-947F-455A-B9AF-89AD55EDAE9B}" type="presOf" srcId="{566FFF10-5BAF-4899-A364-ACCF31149F24}" destId="{32FF33A0-6F85-4DAA-A9B2-82708080FBE2}" srcOrd="0" destOrd="0" presId="urn:microsoft.com/office/officeart/2009/3/layout/HorizontalOrganizationChart"/>
    <dgm:cxn modelId="{96D5362A-A0F9-407B-9094-F5EC527EA62A}" type="presOf" srcId="{E40BA4E7-21A7-457F-B193-69BA5426223E}" destId="{23479FCD-C896-4100-9696-2BE698C836EC}" srcOrd="0" destOrd="0" presId="urn:microsoft.com/office/officeart/2009/3/layout/HorizontalOrganizationChart"/>
    <dgm:cxn modelId="{1FE0942A-8DCC-4E32-83AC-C9F1348BF40B}" type="presOf" srcId="{6F1AB4A1-15BB-455C-9C4E-6811A78D205F}" destId="{B0076408-92DF-4132-9A71-033A4C6D4CDE}" srcOrd="0" destOrd="0" presId="urn:microsoft.com/office/officeart/2009/3/layout/HorizontalOrganizationChart"/>
    <dgm:cxn modelId="{F3AD332D-F18D-4585-A3BE-E4FA675AD7B6}" srcId="{57D78C52-50CE-4C51-AC4A-5863F63CC1D5}" destId="{A6A30CAF-11A1-4685-865E-068ECC4696ED}" srcOrd="0" destOrd="0" parTransId="{38D094F8-330C-410B-9F31-616D332C1CE2}" sibTransId="{DE858D52-C724-46A9-9C7F-2FEDDFB0C2E3}"/>
    <dgm:cxn modelId="{0B466730-AA79-4F1B-A9CD-C9FF55D7A8AA}" type="presOf" srcId="{66E32E38-AE75-411E-A4C9-3B783E4C8ADC}" destId="{11714736-949C-4419-94AA-58F0E6609DAF}" srcOrd="1" destOrd="0" presId="urn:microsoft.com/office/officeart/2009/3/layout/HorizontalOrganizationChart"/>
    <dgm:cxn modelId="{04D94032-D013-45AA-8810-03783ACFFC5A}" type="presOf" srcId="{9E0F0CC1-99F9-42C7-BB8F-F596BA24AC43}" destId="{F48E2150-5FFF-45FE-B21A-FABE64C5E0D5}" srcOrd="0" destOrd="0" presId="urn:microsoft.com/office/officeart/2009/3/layout/HorizontalOrganizationChart"/>
    <dgm:cxn modelId="{17349A32-D3C8-41A3-A315-D674B726D2F4}" type="presOf" srcId="{1E54DCF2-2E06-405A-8FA2-487AC1EFDA8D}" destId="{653E3534-0D4B-44E1-8EEE-FD8097333ABE}" srcOrd="1" destOrd="0" presId="urn:microsoft.com/office/officeart/2009/3/layout/HorizontalOrganizationChart"/>
    <dgm:cxn modelId="{80BAA432-ACEE-496F-8420-8C7DD159965B}" type="presOf" srcId="{1891AB54-FAC2-4FAA-B297-5B338F338DF0}" destId="{89A1CCE6-C04A-4639-9A28-95EE61C9AF7E}" srcOrd="0" destOrd="0" presId="urn:microsoft.com/office/officeart/2009/3/layout/HorizontalOrganizationChart"/>
    <dgm:cxn modelId="{082FC733-2F22-49AB-9383-7C62C22E8AA7}" srcId="{9C6D265E-EE78-4ED3-B499-1D699094B54D}" destId="{B43ACDB3-F61D-4286-8509-4464CE872EA1}" srcOrd="2" destOrd="0" parTransId="{3912F4FB-A468-4E5A-81F9-1CF4FE886E3D}" sibTransId="{224EE765-3582-42AC-95D1-2389EEFC2B13}"/>
    <dgm:cxn modelId="{471CEF34-7D94-4222-8304-8C95EA4421F1}" type="presOf" srcId="{392A16A4-870D-45FE-90E8-9D1E2F6F3755}" destId="{F669632E-5C69-4BAE-B854-70406474AF5B}" srcOrd="1" destOrd="0" presId="urn:microsoft.com/office/officeart/2009/3/layout/HorizontalOrganizationChart"/>
    <dgm:cxn modelId="{B8BC3037-D113-46C5-A938-90F42A075FD3}" type="presOf" srcId="{8B198F17-DBC7-4FBB-AFF6-975EC2F81CF1}" destId="{4724A51C-01C7-48F5-8505-047F565D9094}" srcOrd="0" destOrd="0" presId="urn:microsoft.com/office/officeart/2009/3/layout/HorizontalOrganizationChart"/>
    <dgm:cxn modelId="{D8DC6A37-9964-4EE6-87F9-7451257CE4C7}" type="presOf" srcId="{5923B7F7-B8DB-4181-BC09-FB85A7335C8E}" destId="{041FB773-1ABC-4BE6-885B-CCCEC0EDBDB5}" srcOrd="0" destOrd="0" presId="urn:microsoft.com/office/officeart/2009/3/layout/HorizontalOrganizationChart"/>
    <dgm:cxn modelId="{F3AEFA37-23CE-4D90-9509-C02BD02D17C2}" srcId="{B43ACDB3-F61D-4286-8509-4464CE872EA1}" destId="{392A16A4-870D-45FE-90E8-9D1E2F6F3755}" srcOrd="0" destOrd="0" parTransId="{5720F7C2-D98A-4C6B-8B6D-A88964F04790}" sibTransId="{976FDA19-C39F-401F-A7E9-1D6C882682C9}"/>
    <dgm:cxn modelId="{213C4D38-C755-4057-B52D-B6D4D2C2C81E}" type="presOf" srcId="{EB0B98EB-FEC4-4F74-889E-9B3CE286026A}" destId="{5E3A5FD8-C23F-4E77-AB1B-8EF0A6EA2EC8}" srcOrd="0" destOrd="0" presId="urn:microsoft.com/office/officeart/2009/3/layout/HorizontalOrganizationChart"/>
    <dgm:cxn modelId="{69B62E39-2489-4D6A-B698-69B33A4887BB}" type="presOf" srcId="{5A7222D6-29D3-4DAC-A04D-D93DEEE72276}" destId="{75A1CCBD-BA66-408D-86D2-D025BDB01575}" srcOrd="0" destOrd="0" presId="urn:microsoft.com/office/officeart/2009/3/layout/HorizontalOrganizationChart"/>
    <dgm:cxn modelId="{DCA4E539-3342-4EF3-B8A7-55DA102A1A68}" type="presOf" srcId="{1B2ACB97-DAB2-44C3-967E-1081D298239B}" destId="{B541D92B-1FA1-4483-ADD1-BB06949F20E6}" srcOrd="0" destOrd="0" presId="urn:microsoft.com/office/officeart/2009/3/layout/HorizontalOrganizationChart"/>
    <dgm:cxn modelId="{4690403C-1734-4B91-B5FD-563B24C7C30B}" type="presOf" srcId="{C73234EC-9492-4586-9351-36F49F8109BE}" destId="{45285683-25DE-4497-ABDB-6A7EB46A89EF}" srcOrd="0" destOrd="0" presId="urn:microsoft.com/office/officeart/2009/3/layout/HorizontalOrganizationChart"/>
    <dgm:cxn modelId="{3B7AEB3E-F0D4-46AA-B760-449C192BD580}" srcId="{566FFF10-5BAF-4899-A364-ACCF31149F24}" destId="{E006DA1A-3304-404C-8DF9-59CC72168281}" srcOrd="1" destOrd="0" parTransId="{9E6EE573-B5EF-42FF-AEB9-29E58D641C47}" sibTransId="{31F138DD-D979-402A-A9C1-613146B9368B}"/>
    <dgm:cxn modelId="{6ECBF63F-6578-4850-AA2B-053C23519518}" type="presOf" srcId="{B43ACDB3-F61D-4286-8509-4464CE872EA1}" destId="{4CEF8233-FC74-4C23-8F7B-A614BBFE62E6}" srcOrd="0" destOrd="0" presId="urn:microsoft.com/office/officeart/2009/3/layout/HorizontalOrganizationChart"/>
    <dgm:cxn modelId="{3EB4F940-7141-4518-8D85-7EBD11CA823F}" type="presOf" srcId="{CEA04673-0C76-46AD-9871-72BF13737F65}" destId="{236FC0F5-DDB0-4F21-842E-0A171FB3777E}" srcOrd="1" destOrd="0" presId="urn:microsoft.com/office/officeart/2009/3/layout/HorizontalOrganizationChart"/>
    <dgm:cxn modelId="{2817565D-4390-4836-8735-29B41CEEA7E9}" type="presOf" srcId="{4B07AC0E-0981-4A3F-9C58-5DFA1F6C5D1F}" destId="{067547D5-5263-410D-9404-654FA8226BF5}" srcOrd="0" destOrd="0" presId="urn:microsoft.com/office/officeart/2009/3/layout/HorizontalOrganizationChart"/>
    <dgm:cxn modelId="{5F59FF5D-3841-4CDA-A4EA-8ACB82CA622D}" srcId="{84CFA969-C1AC-44C9-B938-7FF01D2969DF}" destId="{CEA04673-0C76-46AD-9871-72BF13737F65}" srcOrd="1" destOrd="0" parTransId="{C7DB857C-FCF3-4BCE-9227-C4A84D619AEE}" sibTransId="{50B22FCD-33A5-4AE2-9AA3-61A50D71EB66}"/>
    <dgm:cxn modelId="{7BDE645E-DDEF-4FF8-8CB0-13B67A9513FF}" srcId="{57D78C52-50CE-4C51-AC4A-5863F63CC1D5}" destId="{9C6D265E-EE78-4ED3-B499-1D699094B54D}" srcOrd="1" destOrd="0" parTransId="{1B2ACB97-DAB2-44C3-967E-1081D298239B}" sibTransId="{152FA966-A066-4801-9F7F-74C58357CBE3}"/>
    <dgm:cxn modelId="{42490841-A789-420D-962B-734A5BAAB811}" type="presOf" srcId="{6336F91C-85F4-42BA-8F49-31AEB4481D7B}" destId="{6A09E821-1553-4699-A00B-8195F4B1C00B}" srcOrd="1" destOrd="0" presId="urn:microsoft.com/office/officeart/2009/3/layout/HorizontalOrganizationChart"/>
    <dgm:cxn modelId="{E8293A61-601D-4487-B8B1-8B542EF39750}" type="presOf" srcId="{B53AB22A-A3B5-4303-BC65-451EDA36438C}" destId="{B0FD44D3-3668-4BDA-BE43-A49CC809558D}" srcOrd="0" destOrd="0" presId="urn:microsoft.com/office/officeart/2009/3/layout/HorizontalOrganizationChart"/>
    <dgm:cxn modelId="{D304B141-0F46-4FFA-9B03-35F298AE1F44}" type="presOf" srcId="{EDC75489-E713-41E0-83EA-8A50F2D1502B}" destId="{57EBFBD5-25DB-4C7E-A36D-6496CCCE5573}" srcOrd="0" destOrd="0" presId="urn:microsoft.com/office/officeart/2009/3/layout/HorizontalOrganizationChart"/>
    <dgm:cxn modelId="{BAEEF941-215B-43D1-9017-7C5A92D14D16}" srcId="{80612709-0F9D-4FC7-84DF-3969D58A28C2}" destId="{701B4F83-3470-44C0-8030-322F6E356470}" srcOrd="1" destOrd="0" parTransId="{8CE03983-9E7B-49F9-BF87-843DCEF6D3A6}" sibTransId="{C42B210B-3528-451D-85EC-728FF0E11975}"/>
    <dgm:cxn modelId="{7830AB42-0FF7-42BF-8861-29878E3AD834}" type="presOf" srcId="{9A8BC070-F886-455B-AF2A-5EC16D908A26}" destId="{E282A01D-894C-4B18-B78F-37ECD1F10DDE}" srcOrd="0" destOrd="0" presId="urn:microsoft.com/office/officeart/2009/3/layout/HorizontalOrganizationChart"/>
    <dgm:cxn modelId="{1C5BFB42-E88F-43BB-A583-41C833977BC6}" type="presOf" srcId="{75CBF961-A372-4C51-90AA-8503BF088084}" destId="{CA96B449-C15F-4A3B-B7CB-309E2F9B3346}" srcOrd="0" destOrd="0" presId="urn:microsoft.com/office/officeart/2009/3/layout/HorizontalOrganizationChart"/>
    <dgm:cxn modelId="{1EE91863-4221-4C78-91C9-BED57B35402C}" type="presOf" srcId="{B5813C99-406D-4EDC-8905-5CECE77619E7}" destId="{8E7E0980-42E2-48D5-AAA8-D0A7C6F24AF8}" srcOrd="1" destOrd="0" presId="urn:microsoft.com/office/officeart/2009/3/layout/HorizontalOrganizationChart"/>
    <dgm:cxn modelId="{73353E43-7A4F-4FDE-A00A-F827EA16ED50}" type="presOf" srcId="{A6A30CAF-11A1-4685-865E-068ECC4696ED}" destId="{E6B8A9AF-610E-4DFA-8039-CB1A26DEDC25}" srcOrd="0" destOrd="0" presId="urn:microsoft.com/office/officeart/2009/3/layout/HorizontalOrganizationChart"/>
    <dgm:cxn modelId="{99DB8664-7F5C-460D-8378-DE6602378846}" type="presOf" srcId="{07692CA0-1512-4DF7-8CF6-A278EBB66672}" destId="{4CC4D126-ACE2-4DB5-A07D-C40F1DF074EB}" srcOrd="1" destOrd="0" presId="urn:microsoft.com/office/officeart/2009/3/layout/HorizontalOrganizationChart"/>
    <dgm:cxn modelId="{493A6245-EB5F-45A4-8305-AFC1FB2E0B59}" type="presOf" srcId="{566FFF10-5BAF-4899-A364-ACCF31149F24}" destId="{E0DE6DAB-FED0-48B3-8BD5-0E9DFDC9A331}" srcOrd="1" destOrd="0" presId="urn:microsoft.com/office/officeart/2009/3/layout/HorizontalOrganizationChart"/>
    <dgm:cxn modelId="{A2BB5A46-8BC7-4495-8332-82DF8BA6515A}" srcId="{B43ACDB3-F61D-4286-8509-4464CE872EA1}" destId="{80DD756A-8239-4EFD-A0D8-29BA52A28861}" srcOrd="3" destOrd="0" parTransId="{C41073A5-841B-4067-98E0-FE5F6FF9C31E}" sibTransId="{D1F1A6C8-10D7-4EB0-92F9-90F091D08F68}"/>
    <dgm:cxn modelId="{A5979C46-D1B6-440D-9F91-8AAA05F11DC8}" srcId="{A6A30CAF-11A1-4685-865E-068ECC4696ED}" destId="{80612709-0F9D-4FC7-84DF-3969D58A28C2}" srcOrd="2" destOrd="0" parTransId="{A6FF2BC3-ED97-4285-B9FA-B892316AD426}" sibTransId="{6AFF4283-20EF-40FA-AC75-A602320592BC}"/>
    <dgm:cxn modelId="{04B79E66-B940-495F-A0D3-C8D6E0F8C6DB}" type="presOf" srcId="{5720F7C2-D98A-4C6B-8B6D-A88964F04790}" destId="{E14EBD29-1BA4-4F80-9DCC-9FB59ED9328E}" srcOrd="0" destOrd="0" presId="urn:microsoft.com/office/officeart/2009/3/layout/HorizontalOrganizationChart"/>
    <dgm:cxn modelId="{223CEF46-6641-4F14-B04F-4BAF512346F9}" type="presOf" srcId="{80DD756A-8239-4EFD-A0D8-29BA52A28861}" destId="{042174AF-5970-443F-B658-599FF8A3D51F}" srcOrd="0" destOrd="0" presId="urn:microsoft.com/office/officeart/2009/3/layout/HorizontalOrganizationChart"/>
    <dgm:cxn modelId="{455CCF47-1F8A-4240-9AA3-ED6379824C6E}" type="presOf" srcId="{9457A932-E5A9-42C4-83A0-62C2B6D0CCA3}" destId="{A166B617-C236-4B03-8523-F2FD991845D3}" srcOrd="0" destOrd="0" presId="urn:microsoft.com/office/officeart/2009/3/layout/HorizontalOrganizationChart"/>
    <dgm:cxn modelId="{0DEBFC6A-8130-47B0-841D-098487E069EA}" type="presOf" srcId="{074E9917-919C-46EE-9CFE-68BFF58EA6E0}" destId="{3F21E8FF-DCDA-4CF4-BA6B-220765FDC678}" srcOrd="1" destOrd="0" presId="urn:microsoft.com/office/officeart/2009/3/layout/HorizontalOrganizationChart"/>
    <dgm:cxn modelId="{2C949F4B-D740-4FD7-B74E-324625869438}" srcId="{66E32E38-AE75-411E-A4C9-3B783E4C8ADC}" destId="{4A1705E5-01B4-4E75-AB92-E67C09E12C1D}" srcOrd="0" destOrd="0" parTransId="{B147590F-CD1D-4628-BFC3-33F9F535383A}" sibTransId="{8A119E91-E072-4AFA-A1AA-3FE56BC20FA8}"/>
    <dgm:cxn modelId="{BF3E024D-D33B-409B-88D1-8E3316410B9D}" type="presOf" srcId="{793567EE-F463-4E29-925D-45D6289C1DC5}" destId="{E1B83B1A-B8A4-41B3-AF9E-35A6D404C6DF}" srcOrd="0" destOrd="0" presId="urn:microsoft.com/office/officeart/2009/3/layout/HorizontalOrganizationChart"/>
    <dgm:cxn modelId="{EE93F26E-A6F3-4829-952B-D720F19E2F0E}" srcId="{9C6D265E-EE78-4ED3-B499-1D699094B54D}" destId="{66E32E38-AE75-411E-A4C9-3B783E4C8ADC}" srcOrd="1" destOrd="0" parTransId="{1891AB54-FAC2-4FAA-B297-5B338F338DF0}" sibTransId="{A62656AB-124C-4989-805E-A1DD016DBBAF}"/>
    <dgm:cxn modelId="{2F6D0D4F-4C40-4DA0-B6F0-CF63FED3AE06}" type="presOf" srcId="{8EF91374-6BA6-47A6-B03A-F7E12EAD3187}" destId="{58A47E91-A253-4C29-A9F0-B5F2C6C09285}" srcOrd="0" destOrd="0" presId="urn:microsoft.com/office/officeart/2009/3/layout/HorizontalOrganizationChart"/>
    <dgm:cxn modelId="{4910A74F-F26A-4C34-B89C-18A7F75BF5FB}" type="presOf" srcId="{F5510E16-1E0A-46B0-A05F-E4E37E639058}" destId="{83BE7BDF-4B62-420C-A2DB-0F55111C0E29}" srcOrd="0" destOrd="0" presId="urn:microsoft.com/office/officeart/2009/3/layout/HorizontalOrganizationChart"/>
    <dgm:cxn modelId="{E8638750-7478-435A-BD4B-99A26F3F1C3F}" type="presOf" srcId="{8132E47C-A9C0-4824-A4C5-FC704E7EB8D8}" destId="{D8E496B2-8D08-493C-9DCB-DCA261C96944}" srcOrd="0" destOrd="0" presId="urn:microsoft.com/office/officeart/2009/3/layout/HorizontalOrganizationChart"/>
    <dgm:cxn modelId="{F08A1271-591B-4C3B-A5E4-26C4B700ED9C}" type="presOf" srcId="{686A5E71-A8A9-4AFF-B21C-5B0D49785684}" destId="{384EDF30-B8C0-4BC4-9B10-DEE9C94F7596}" srcOrd="0" destOrd="0" presId="urn:microsoft.com/office/officeart/2009/3/layout/HorizontalOrganizationChart"/>
    <dgm:cxn modelId="{49BEA071-D591-49D8-B720-39326642312B}" type="presOf" srcId="{84CFA969-C1AC-44C9-B938-7FF01D2969DF}" destId="{E6B340E5-24C8-482A-A4F8-3BA4C70F79B3}" srcOrd="1" destOrd="0" presId="urn:microsoft.com/office/officeart/2009/3/layout/HorizontalOrganizationChart"/>
    <dgm:cxn modelId="{0D145A52-6996-486C-81CD-EFAE2A175C2F}" type="presOf" srcId="{956FF9D0-F6A9-4E4B-899F-F4B761394870}" destId="{B7AE9D09-7573-461F-8CB0-2F253CD5D404}" srcOrd="0" destOrd="0" presId="urn:microsoft.com/office/officeart/2009/3/layout/HorizontalOrganizationChart"/>
    <dgm:cxn modelId="{E6E95973-9F34-4574-BCD5-4AA98DC5C9CE}" type="presOf" srcId="{CA1A34FE-4017-4D86-AE8F-AB02BC4A7F16}" destId="{27F12769-8E64-481F-8186-4D846A145003}" srcOrd="1" destOrd="0" presId="urn:microsoft.com/office/officeart/2009/3/layout/HorizontalOrganizationChart"/>
    <dgm:cxn modelId="{34443F74-E604-4116-829D-7EBE770EDC93}" type="presOf" srcId="{B123CF45-49D0-428F-A95A-B34C3453724B}" destId="{AFE6639B-C07A-412C-87F0-38F8D4788011}" srcOrd="0" destOrd="0" presId="urn:microsoft.com/office/officeart/2009/3/layout/HorizontalOrganizationChart"/>
    <dgm:cxn modelId="{86C9F374-1861-4456-819D-C04B8FD7A8E3}" type="presOf" srcId="{B147590F-CD1D-4628-BFC3-33F9F535383A}" destId="{EFFCA7A4-3040-4172-9936-3FAF26D80C4F}" srcOrd="0" destOrd="0" presId="urn:microsoft.com/office/officeart/2009/3/layout/HorizontalOrganizationChart"/>
    <dgm:cxn modelId="{2F857175-64B3-4826-BCF9-C67A0316B9FE}" type="presOf" srcId="{3085A1BC-9CBD-44BE-AAF0-D9A544FE36C6}" destId="{D6B6462A-6071-4C56-B76B-57FDBB00E385}" srcOrd="0" destOrd="0" presId="urn:microsoft.com/office/officeart/2009/3/layout/HorizontalOrganizationChart"/>
    <dgm:cxn modelId="{7061D555-4630-4597-9539-BAE216109A67}" type="presOf" srcId="{CD4D23BC-E499-49D6-BDF7-E7C331D2D258}" destId="{AAB031CA-4552-4DC9-B546-E8634B14B22B}" srcOrd="1" destOrd="0" presId="urn:microsoft.com/office/officeart/2009/3/layout/HorizontalOrganizationChart"/>
    <dgm:cxn modelId="{B5C6F075-79E7-4870-A105-5FB1240373D3}" srcId="{80612709-0F9D-4FC7-84DF-3969D58A28C2}" destId="{9457A932-E5A9-42C4-83A0-62C2B6D0CCA3}" srcOrd="2" destOrd="0" parTransId="{5923B7F7-B8DB-4181-BC09-FB85A7335C8E}" sibTransId="{E6AB950D-321C-4E4D-893B-E768FD2EA432}"/>
    <dgm:cxn modelId="{6BCE2C56-7900-4FA0-BD77-7F111E5AAAC8}" type="presOf" srcId="{4A1705E5-01B4-4E75-AB92-E67C09E12C1D}" destId="{5C430AEE-11CB-4C74-9EBE-4FF0CAFB2603}" srcOrd="0" destOrd="0" presId="urn:microsoft.com/office/officeart/2009/3/layout/HorizontalOrganizationChart"/>
    <dgm:cxn modelId="{671C3056-3179-46F2-8207-1D4FD97EE0C0}" type="presOf" srcId="{BFEA858A-D8B8-47BC-9F7A-87C52F9F56C1}" destId="{A9EA0BD1-5CEC-4B00-A2C0-6408A6EC7BD7}" srcOrd="0" destOrd="0" presId="urn:microsoft.com/office/officeart/2009/3/layout/HorizontalOrganizationChart"/>
    <dgm:cxn modelId="{E2685F57-C9F1-4427-B222-AC70835060A8}" srcId="{BFEA858A-D8B8-47BC-9F7A-87C52F9F56C1}" destId="{94A25B87-1E5D-48A7-A5EF-8F883A0A3986}" srcOrd="0" destOrd="0" parTransId="{4B07AC0E-0981-4A3F-9C58-5DFA1F6C5D1F}" sibTransId="{4D1960D6-7D6E-4C84-B3B6-3A8512D5ADA0}"/>
    <dgm:cxn modelId="{EDDF1758-F229-4614-8FB7-5E43B15C977D}" type="presOf" srcId="{80DD756A-8239-4EFD-A0D8-29BA52A28861}" destId="{287BA1AB-B9EE-4E1B-8361-EFAE14AF897E}" srcOrd="1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A5888758-8CDF-4A82-9655-20CB58755457}" type="presOf" srcId="{539977CE-C51E-495A-8ACD-985E4DD2808E}" destId="{6E9B4CCA-454F-4DDD-9D21-75DE72AF718E}" srcOrd="0" destOrd="0" presId="urn:microsoft.com/office/officeart/2009/3/layout/HorizontalOrganizationChart"/>
    <dgm:cxn modelId="{407EC578-91AB-45F6-9CC5-22AAEBBC9E93}" type="presOf" srcId="{0C084C00-C708-44EF-8A61-50A91ED764AB}" destId="{2D176190-B409-4F35-908A-33FF28919314}" srcOrd="1" destOrd="0" presId="urn:microsoft.com/office/officeart/2009/3/layout/HorizontalOrganizationChart"/>
    <dgm:cxn modelId="{9E6FF87B-E514-4651-A557-C0E320A4F447}" type="presOf" srcId="{539977CE-C51E-495A-8ACD-985E4DD2808E}" destId="{E356C037-434D-42EB-8CA7-6B52841063A5}" srcOrd="1" destOrd="0" presId="urn:microsoft.com/office/officeart/2009/3/layout/HorizontalOrganizationChart"/>
    <dgm:cxn modelId="{86135F84-2B0C-4C0C-BA54-27C964ED8EC0}" type="presOf" srcId="{3B16E242-0B74-488A-A0CE-9BE83F14F292}" destId="{500F2A10-3C5D-4576-9BB5-73EAA19AB359}" srcOrd="0" destOrd="0" presId="urn:microsoft.com/office/officeart/2009/3/layout/HorizontalOrganizationChart"/>
    <dgm:cxn modelId="{B9713586-D8F3-4AD8-AA86-02AEAB92D296}" type="presOf" srcId="{66E32E38-AE75-411E-A4C9-3B783E4C8ADC}" destId="{FCF6FCFE-6D07-4287-97A2-5AFC8C601F68}" srcOrd="0" destOrd="0" presId="urn:microsoft.com/office/officeart/2009/3/layout/HorizontalOrganizationChart"/>
    <dgm:cxn modelId="{15B3CF87-9B9B-4D59-877F-C1BF1C118DCB}" type="presOf" srcId="{9C6D265E-EE78-4ED3-B499-1D699094B54D}" destId="{A1265883-6A40-4F87-A2C6-3F83462B86A8}" srcOrd="1" destOrd="0" presId="urn:microsoft.com/office/officeart/2009/3/layout/HorizontalOrganizationChart"/>
    <dgm:cxn modelId="{B3FD5088-6633-4C8D-BE7F-91BD7E1E62F4}" type="presOf" srcId="{B43ACDB3-F61D-4286-8509-4464CE872EA1}" destId="{790C4E43-2ECA-44D0-AF29-54811F962F1F}" srcOrd="1" destOrd="0" presId="urn:microsoft.com/office/officeart/2009/3/layout/HorizontalOrganizationChart"/>
    <dgm:cxn modelId="{B9F49D8B-6983-4318-BA05-B66C0476EBC3}" type="presOf" srcId="{9C6D265E-EE78-4ED3-B499-1D699094B54D}" destId="{195C2295-51FE-4813-A731-A2FE2DEED49E}" srcOrd="0" destOrd="0" presId="urn:microsoft.com/office/officeart/2009/3/layout/HorizontalOrganizationChart"/>
    <dgm:cxn modelId="{032BB08B-B499-421E-A25E-23100374F661}" srcId="{57D78C52-50CE-4C51-AC4A-5863F63CC1D5}" destId="{BFEA858A-D8B8-47BC-9F7A-87C52F9F56C1}" srcOrd="2" destOrd="0" parTransId="{8132E47C-A9C0-4824-A4C5-FC704E7EB8D8}" sibTransId="{24EEC01B-3988-477C-A60A-38319E309F75}"/>
    <dgm:cxn modelId="{14C15F8D-27BF-412B-924D-DC70D7FC1977}" type="presOf" srcId="{9E6EE573-B5EF-42FF-AEB9-29E58D641C47}" destId="{4C04CA27-746E-4AA3-921F-2EDB49CC0D10}" srcOrd="0" destOrd="0" presId="urn:microsoft.com/office/officeart/2009/3/layout/HorizontalOrganizationChart"/>
    <dgm:cxn modelId="{DD36AB8E-5441-481D-9EC8-DE7E86538306}" type="presOf" srcId="{5AC35221-1324-4167-B05A-C84F67C29B57}" destId="{578983CE-4205-436D-BEB0-95B20B184DCC}" srcOrd="0" destOrd="0" presId="urn:microsoft.com/office/officeart/2009/3/layout/HorizontalOrganizationChart"/>
    <dgm:cxn modelId="{937C1792-C58D-4E20-B6BB-B4D1861CF05C}" type="presOf" srcId="{8CE03983-9E7B-49F9-BF87-843DCEF6D3A6}" destId="{387B10E3-5B3C-42EA-9229-1FD843767651}" srcOrd="0" destOrd="0" presId="urn:microsoft.com/office/officeart/2009/3/layout/HorizontalOrganizationChart"/>
    <dgm:cxn modelId="{95F6DD96-A90B-4922-8AEF-E20EB3792FDB}" type="presOf" srcId="{33B12BC2-C4F7-43BE-8464-69C322BADEB5}" destId="{9DDB01F1-1BF5-4C12-A8A9-1DD4650C213D}" srcOrd="0" destOrd="0" presId="urn:microsoft.com/office/officeart/2009/3/layout/HorizontalOrganizationChart"/>
    <dgm:cxn modelId="{17FA7D99-1447-44AC-8CCF-AC07C7F2610A}" type="presOf" srcId="{D1F32AA4-3767-4FDA-AB51-D0759A3FD4FF}" destId="{115B3A81-55EF-4BB6-BE92-D67533492E70}" srcOrd="0" destOrd="0" presId="urn:microsoft.com/office/officeart/2009/3/layout/HorizontalOrganizationChart"/>
    <dgm:cxn modelId="{573D859B-2FA4-4155-B215-A6E928DCD070}" type="presOf" srcId="{07692CA0-1512-4DF7-8CF6-A278EBB66672}" destId="{D0F39736-BFE0-46B4-91EA-00C4B865A7E3}" srcOrd="0" destOrd="0" presId="urn:microsoft.com/office/officeart/2009/3/layout/HorizontalOrganizationChart"/>
    <dgm:cxn modelId="{51C1CF9B-800F-4434-8245-03B45E05F4D5}" type="presOf" srcId="{E629D0BF-A67B-4151-A7A8-A8FAD524FD29}" destId="{ED332357-919B-4325-8BC6-8B78053093F6}" srcOrd="1" destOrd="0" presId="urn:microsoft.com/office/officeart/2009/3/layout/HorizontalOrganizationChart"/>
    <dgm:cxn modelId="{6551F39D-4D22-494E-8ABE-B3119E3EB493}" type="presOf" srcId="{6F1AB4A1-15BB-455C-9C4E-6811A78D205F}" destId="{545BF301-DB59-40C6-B191-538BB74DC86E}" srcOrd="1" destOrd="0" presId="urn:microsoft.com/office/officeart/2009/3/layout/HorizontalOrganizationChart"/>
    <dgm:cxn modelId="{62E6B59E-FFA8-4E3E-A79B-C22F8270D267}" type="presOf" srcId="{5BE3DD60-EBAE-45C3-A68F-857CD340E8F1}" destId="{CAEBEA54-96DF-432E-A6EF-4584F95A1A78}" srcOrd="0" destOrd="0" presId="urn:microsoft.com/office/officeart/2009/3/layout/HorizontalOrganizationChart"/>
    <dgm:cxn modelId="{FB3CDC9E-E206-4923-852F-E036A74372B7}" srcId="{9B12A8EC-C415-4830-82AB-4278DEEEEEC2}" destId="{A3648BDF-EDBC-43BB-968A-FB9F9676A1C1}" srcOrd="4" destOrd="0" parTransId="{793567EE-F463-4E29-925D-45D6289C1DC5}" sibTransId="{53113C32-4819-434E-B693-46298B06F82A}"/>
    <dgm:cxn modelId="{E2770EA0-851C-4042-8C58-3B62F6BDEAA3}" type="presOf" srcId="{E40BA4E7-21A7-457F-B193-69BA5426223E}" destId="{49226628-C219-45C5-ADFA-AF1D028804DF}" srcOrd="1" destOrd="0" presId="urn:microsoft.com/office/officeart/2009/3/layout/HorizontalOrganizationChart"/>
    <dgm:cxn modelId="{D498BFA1-3D4C-45E7-8BF5-80025EF13466}" type="presOf" srcId="{39224CD2-9C3B-4EA8-B1A9-22C97ECBE930}" destId="{8A764B49-8331-4C9B-9CF4-47EA6249D034}" srcOrd="0" destOrd="0" presId="urn:microsoft.com/office/officeart/2009/3/layout/HorizontalOrganizationChart"/>
    <dgm:cxn modelId="{7DA962A4-DBF0-4534-9E9F-D280929353A3}" type="presOf" srcId="{80612709-0F9D-4FC7-84DF-3969D58A28C2}" destId="{A11771A6-70E7-4CD6-8290-9AD8B0490E5B}" srcOrd="1" destOrd="0" presId="urn:microsoft.com/office/officeart/2009/3/layout/HorizontalOrganizationChart"/>
    <dgm:cxn modelId="{7781A5A6-D15F-4BC8-9521-CF47AD1690DE}" srcId="{A6A30CAF-11A1-4685-865E-068ECC4696ED}" destId="{566FFF10-5BAF-4899-A364-ACCF31149F24}" srcOrd="1" destOrd="0" parTransId="{75CBF961-A372-4C51-90AA-8503BF088084}" sibTransId="{7231E941-CC49-474F-BF99-FBA4F2FAA871}"/>
    <dgm:cxn modelId="{101F52A7-E951-4FA1-8937-F3F95C7AC32F}" srcId="{A6A30CAF-11A1-4685-865E-068ECC4696ED}" destId="{84CFA969-C1AC-44C9-B938-7FF01D2969DF}" srcOrd="0" destOrd="0" parTransId="{5BE3DD60-EBAE-45C3-A68F-857CD340E8F1}" sibTransId="{3A904CE7-8B5F-46AF-9794-1FADE08C74D8}"/>
    <dgm:cxn modelId="{5426DDA7-6428-46D7-9C2A-A4CE98835B6C}" type="presOf" srcId="{A3648BDF-EDBC-43BB-968A-FB9F9676A1C1}" destId="{B9164395-0403-46FA-A6DD-5782ABDBF6A6}" srcOrd="1" destOrd="0" presId="urn:microsoft.com/office/officeart/2009/3/layout/HorizontalOrganizationChart"/>
    <dgm:cxn modelId="{FF0EBEA9-794F-491B-8943-0C5218867712}" type="presOf" srcId="{D1F32AA4-3767-4FDA-AB51-D0759A3FD4FF}" destId="{5F46AA2D-8FED-47B9-A75D-60422FAB49E1}" srcOrd="1" destOrd="0" presId="urn:microsoft.com/office/officeart/2009/3/layout/HorizontalOrganizationChart"/>
    <dgm:cxn modelId="{A37112AB-6874-4CB0-8488-98B808827698}" srcId="{84CFA969-C1AC-44C9-B938-7FF01D2969DF}" destId="{3B16E242-0B74-488A-A0CE-9BE83F14F292}" srcOrd="0" destOrd="0" parTransId="{DE0F1F47-4E2D-44A0-9260-EF8C13C617BD}" sibTransId="{50828F9C-58BA-4E64-B77D-A8FD937773F5}"/>
    <dgm:cxn modelId="{7642ABAB-B348-45CC-9D30-4B9BD9E39856}" type="presOf" srcId="{B5813C99-406D-4EDC-8905-5CECE77619E7}" destId="{1329EC42-C76C-44B9-B1E4-640803B6B919}" srcOrd="0" destOrd="0" presId="urn:microsoft.com/office/officeart/2009/3/layout/HorizontalOrganizationChart"/>
    <dgm:cxn modelId="{099599AD-9CC2-408D-97FF-53FB33D29C5A}" type="presOf" srcId="{C23616D5-F70A-4135-8AE6-3EFA832D9E63}" destId="{7386C5F8-8C21-4ADA-A340-1B030F309834}" srcOrd="1" destOrd="0" presId="urn:microsoft.com/office/officeart/2009/3/layout/HorizontalOrganizationChart"/>
    <dgm:cxn modelId="{950D61AE-AB0C-4392-99AF-10B0CD4134FD}" type="presOf" srcId="{C29E7D4F-4027-41B8-AEB1-EDDFC825CBFA}" destId="{FF6AF1F1-1BBC-451F-B671-3F7549078B36}" srcOrd="1" destOrd="0" presId="urn:microsoft.com/office/officeart/2009/3/layout/HorizontalOrganizationChart"/>
    <dgm:cxn modelId="{A573ACB0-CA4B-4E59-B111-1E6DA5F10FBF}" type="presOf" srcId="{9457A932-E5A9-42C4-83A0-62C2B6D0CCA3}" destId="{1A8E11FF-06CA-4713-9CD9-138C37A27BBD}" srcOrd="1" destOrd="0" presId="urn:microsoft.com/office/officeart/2009/3/layout/HorizontalOrganizationChart"/>
    <dgm:cxn modelId="{8E7364B2-0853-4B05-8502-382A0857E71C}" type="presOf" srcId="{E006DA1A-3304-404C-8DF9-59CC72168281}" destId="{C783073A-557E-41B9-A876-90F7610B32CB}" srcOrd="0" destOrd="0" presId="urn:microsoft.com/office/officeart/2009/3/layout/HorizontalOrganizationChart"/>
    <dgm:cxn modelId="{48D707B3-04EE-49DB-ADF6-313A51D3F9C2}" type="presOf" srcId="{9AE92A0B-1EB8-48E1-9C3C-12C4C30B68BD}" destId="{ADBF8F08-7609-4F7D-A59D-B01AC9598CB2}" srcOrd="1" destOrd="0" presId="urn:microsoft.com/office/officeart/2009/3/layout/HorizontalOrganizationChart"/>
    <dgm:cxn modelId="{D02B0FB4-C9FB-47A2-8924-60187836FA75}" type="presOf" srcId="{8122EFF0-9157-459A-ADEB-5807FAD1AC05}" destId="{C265DF77-6B09-487E-8512-255401EECEEB}" srcOrd="0" destOrd="0" presId="urn:microsoft.com/office/officeart/2009/3/layout/HorizontalOrganizationChart"/>
    <dgm:cxn modelId="{0F9D98B4-4F72-400F-914D-FB30E3EBF2BC}" type="presOf" srcId="{1E54DCF2-2E06-405A-8FA2-487AC1EFDA8D}" destId="{5B9C2D90-99BA-44FF-85D5-F2EF9DD2B784}" srcOrd="0" destOrd="0" presId="urn:microsoft.com/office/officeart/2009/3/layout/HorizontalOrganizationChart"/>
    <dgm:cxn modelId="{3C6288B6-E661-4794-A5BA-C113002D5543}" srcId="{BFEA858A-D8B8-47BC-9F7A-87C52F9F56C1}" destId="{539977CE-C51E-495A-8ACD-985E4DD2808E}" srcOrd="1" destOrd="0" parTransId="{368C00F7-519D-448D-B358-2371AC802D30}" sibTransId="{54CCC69F-1F5A-43F6-8370-4C822B626C23}"/>
    <dgm:cxn modelId="{A55D7CB9-7672-4A41-A499-8B846290ACFC}" type="presOf" srcId="{80612709-0F9D-4FC7-84DF-3969D58A28C2}" destId="{137194DA-0CE8-47D2-BD8A-6495523A6B7B}" srcOrd="0" destOrd="0" presId="urn:microsoft.com/office/officeart/2009/3/layout/HorizontalOrganizationChart"/>
    <dgm:cxn modelId="{890CB5BB-8066-4C39-8F1D-B00DDB2C0B4F}" srcId="{84CFA969-C1AC-44C9-B938-7FF01D2969DF}" destId="{C29E7D4F-4027-41B8-AEB1-EDDFC825CBFA}" srcOrd="5" destOrd="0" parTransId="{0C83A203-8A56-4F65-8A7C-1B7240F3C637}" sibTransId="{CAA64F00-19D9-4F8E-B111-1823220B7B9F}"/>
    <dgm:cxn modelId="{80D271BE-CB71-4825-A354-40757F58777B}" srcId="{B43ACDB3-F61D-4286-8509-4464CE872EA1}" destId="{CD4D23BC-E499-49D6-BDF7-E7C331D2D258}" srcOrd="1" destOrd="0" parTransId="{5A7222D6-29D3-4DAC-A04D-D93DEEE72276}" sibTransId="{6F96326C-F799-40DB-B79B-1E05BCE2275F}"/>
    <dgm:cxn modelId="{59C736C0-F0AF-443D-AAD4-4FC2BE99D06D}" type="presOf" srcId="{3B16E242-0B74-488A-A0CE-9BE83F14F292}" destId="{2C380C36-12FF-4BBD-885B-780AF21E5B39}" srcOrd="1" destOrd="0" presId="urn:microsoft.com/office/officeart/2009/3/layout/HorizontalOrganizationChart"/>
    <dgm:cxn modelId="{58018AC0-1F05-4FC3-A8FE-14A24105D11D}" srcId="{BFEA858A-D8B8-47BC-9F7A-87C52F9F56C1}" destId="{9AE92A0B-1EB8-48E1-9C3C-12C4C30B68BD}" srcOrd="2" destOrd="0" parTransId="{F5510E16-1E0A-46B0-A05F-E4E37E639058}" sibTransId="{4BD9B63D-F70D-4D76-97A5-2141078F8A43}"/>
    <dgm:cxn modelId="{96496BC2-9BA4-4CFB-A45F-3D8C34B0F66D}" type="presOf" srcId="{6336F91C-85F4-42BA-8F49-31AEB4481D7B}" destId="{64F2D34B-3625-4C2B-B3D9-178954BF1F97}" srcOrd="0" destOrd="0" presId="urn:microsoft.com/office/officeart/2009/3/layout/HorizontalOrganizationChart"/>
    <dgm:cxn modelId="{AFB07EC2-B004-4626-BDB2-5025B7F05281}" type="presOf" srcId="{3912F4FB-A468-4E5A-81F9-1CF4FE886E3D}" destId="{E8207C7E-3A90-452D-93CC-5FF269216488}" srcOrd="0" destOrd="0" presId="urn:microsoft.com/office/officeart/2009/3/layout/HorizontalOrganizationChart"/>
    <dgm:cxn modelId="{64E985C4-51D9-47F7-A6FE-01CE19FBD225}" type="presOf" srcId="{C29E7D4F-4027-41B8-AEB1-EDDFC825CBFA}" destId="{634B29DB-FF6D-4F81-85FF-3A2EAC9B0F7D}" srcOrd="0" destOrd="0" presId="urn:microsoft.com/office/officeart/2009/3/layout/HorizontalOrganizationChart"/>
    <dgm:cxn modelId="{F38F95C4-35AC-47E9-9EC4-37ED21DC81EF}" type="presOf" srcId="{94A25B87-1E5D-48A7-A5EF-8F883A0A3986}" destId="{B5DC882D-C4CB-4D5F-9666-07BFA698A2A0}" srcOrd="1" destOrd="0" presId="urn:microsoft.com/office/officeart/2009/3/layout/HorizontalOrganizationChart"/>
    <dgm:cxn modelId="{544D41C5-BD87-4825-AEB2-69C76FC93ABA}" srcId="{9B12A8EC-C415-4830-82AB-4278DEEEEEC2}" destId="{8EF91374-6BA6-47A6-B03A-F7E12EAD3187}" srcOrd="1" destOrd="0" parTransId="{15014E22-D324-42BB-9DDA-61F37B17642D}" sibTransId="{1689C312-F1A1-4F5D-955A-133E30B0AB54}"/>
    <dgm:cxn modelId="{99008EC5-6841-4BDA-8EB2-826EE4205B53}" type="presOf" srcId="{C7DB857C-FCF3-4BCE-9227-C4A84D619AEE}" destId="{32CC097C-CCDA-42B0-B336-F0CCC03CD256}" srcOrd="0" destOrd="0" presId="urn:microsoft.com/office/officeart/2009/3/layout/HorizontalOrganizationChart"/>
    <dgm:cxn modelId="{2E0AC8C5-404F-4E7D-A59C-3DD71F3BFB09}" type="presOf" srcId="{E629D0BF-A67B-4151-A7A8-A8FAD524FD29}" destId="{C6899579-D418-40BF-8493-0FB054E682B1}" srcOrd="0" destOrd="0" presId="urn:microsoft.com/office/officeart/2009/3/layout/HorizontalOrganizationChart"/>
    <dgm:cxn modelId="{1B8804CD-7786-46AE-8546-8A8E987E2F0C}" type="presOf" srcId="{A6FF2BC3-ED97-4285-B9FA-B892316AD426}" destId="{E8B59EF9-05C2-4842-8E16-8CB07D216440}" srcOrd="0" destOrd="0" presId="urn:microsoft.com/office/officeart/2009/3/layout/HorizontalOrganizationChart"/>
    <dgm:cxn modelId="{2B105ECD-6053-4AC5-880A-83D6795137C3}" type="presOf" srcId="{CA1A34FE-4017-4D86-AE8F-AB02BC4A7F16}" destId="{BBE743A6-3831-451E-9540-FE7D34808597}" srcOrd="0" destOrd="0" presId="urn:microsoft.com/office/officeart/2009/3/layout/HorizontalOrganizationChart"/>
    <dgm:cxn modelId="{C182F8CD-7216-4C60-8BD7-B23481D2B4A3}" srcId="{84CFA969-C1AC-44C9-B938-7FF01D2969DF}" destId="{CA1A34FE-4017-4D86-AE8F-AB02BC4A7F16}" srcOrd="2" destOrd="0" parTransId="{833DC1B3-0004-4BA1-B0AE-4E24F6AB929A}" sibTransId="{4792C781-9823-49BA-B297-01FA41E87599}"/>
    <dgm:cxn modelId="{F27E2FD3-28B3-485F-BBF7-33DFA5667065}" srcId="{9B12A8EC-C415-4830-82AB-4278DEEEEEC2}" destId="{E40BA4E7-21A7-457F-B193-69BA5426223E}" srcOrd="2" destOrd="0" parTransId="{5AC35221-1324-4167-B05A-C84F67C29B57}" sibTransId="{F9ACF5A1-D43A-4D3F-832B-C8F96B7E4307}"/>
    <dgm:cxn modelId="{8E228DD6-36B1-4D26-ABEE-1E170CAD016E}" srcId="{80612709-0F9D-4FC7-84DF-3969D58A28C2}" destId="{1E54DCF2-2E06-405A-8FA2-487AC1EFDA8D}" srcOrd="3" destOrd="0" parTransId="{C27E2714-A301-42B3-AEAB-B256BA2126CD}" sibTransId="{B4C0B724-7D0D-4660-9352-17C21FC3C9CA}"/>
    <dgm:cxn modelId="{EB629BD6-446A-4D1B-8F04-9B9F95724498}" type="presOf" srcId="{CEA04673-0C76-46AD-9871-72BF13737F65}" destId="{F6CBB625-F1CF-48B2-8907-066A0CB04D50}" srcOrd="0" destOrd="0" presId="urn:microsoft.com/office/officeart/2009/3/layout/HorizontalOrganizationChart"/>
    <dgm:cxn modelId="{FD8C04DA-6252-4395-9D2C-B1FD5C1DC35A}" type="presOf" srcId="{0C83A203-8A56-4F65-8A7C-1B7240F3C637}" destId="{6C081311-E561-4D86-9934-A078EF6444A9}" srcOrd="0" destOrd="0" presId="urn:microsoft.com/office/officeart/2009/3/layout/HorizontalOrganizationChart"/>
    <dgm:cxn modelId="{6A2166DA-EEFC-4146-A2F1-DB1FC48DA085}" type="presOf" srcId="{38D094F8-330C-410B-9F31-616D332C1CE2}" destId="{15C9DD4C-B6A2-4FBA-A0BC-028CD2751740}" srcOrd="0" destOrd="0" presId="urn:microsoft.com/office/officeart/2009/3/layout/HorizontalOrganizationChart"/>
    <dgm:cxn modelId="{0CFCD4DB-31FC-4C69-90A1-EEB29CDF3FB2}" type="presOf" srcId="{15014E22-D324-42BB-9DDA-61F37B17642D}" destId="{D0D2663B-43E3-4BE6-8F32-C583E5ECA8A0}" srcOrd="0" destOrd="0" presId="urn:microsoft.com/office/officeart/2009/3/layout/HorizontalOrganizationChart"/>
    <dgm:cxn modelId="{2962C4DD-F76C-4C7C-89C2-0937226249AC}" srcId="{B43ACDB3-F61D-4286-8509-4464CE872EA1}" destId="{7CC9E67B-C4B8-4300-8BF7-570177BB6DDF}" srcOrd="2" destOrd="0" parTransId="{EA8B9BAA-DCC0-43F5-AA2A-2B3185648D59}" sibTransId="{2DCFDA8B-F782-4EFC-8B92-6F86723D9326}"/>
    <dgm:cxn modelId="{2F1317DF-2388-4530-B48D-50748933C6A9}" type="presOf" srcId="{C41073A5-841B-4067-98E0-FE5F6FF9C31E}" destId="{0E4C9EFD-618B-429A-A661-A3697CB29A41}" srcOrd="0" destOrd="0" presId="urn:microsoft.com/office/officeart/2009/3/layout/HorizontalOrganizationChart"/>
    <dgm:cxn modelId="{58B958E0-E1D9-48A5-846F-D961679747B8}" srcId="{66E32E38-AE75-411E-A4C9-3B783E4C8ADC}" destId="{39224CD2-9C3B-4EA8-B1A9-22C97ECBE930}" srcOrd="2" destOrd="0" parTransId="{9A8BC070-F886-455B-AF2A-5EC16D908A26}" sibTransId="{F256669D-D311-44B8-85CC-9ED0CB37AF85}"/>
    <dgm:cxn modelId="{F31791E0-A798-47A4-8EAA-538AC0EECDFC}" srcId="{9B12A8EC-C415-4830-82AB-4278DEEEEEC2}" destId="{0C084C00-C708-44EF-8A61-50A91ED764AB}" srcOrd="3" destOrd="0" parTransId="{33B12BC2-C4F7-43BE-8464-69C322BADEB5}" sibTransId="{B4A38A61-EB4D-47FF-94B2-14593DCA1A26}"/>
    <dgm:cxn modelId="{B968D2E0-2092-4F06-BD1C-F56E54F9127B}" type="presOf" srcId="{94A25B87-1E5D-48A7-A5EF-8F883A0A3986}" destId="{CB1D8D0B-BBF2-48F1-9E91-2216A8883133}" srcOrd="0" destOrd="0" presId="urn:microsoft.com/office/officeart/2009/3/layout/HorizontalOrganizationChart"/>
    <dgm:cxn modelId="{AADF0BE1-EF1E-4490-A294-B2CC3BEFD943}" type="presOf" srcId="{E006DA1A-3304-404C-8DF9-59CC72168281}" destId="{183EB1E9-231C-4265-845F-6EE67337D795}" srcOrd="1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2A2464E3-89AC-4423-AE73-2FBA159047AD}" type="presOf" srcId="{9AE92A0B-1EB8-48E1-9C3C-12C4C30B68BD}" destId="{344BDE32-AC0D-4BDC-A662-ADED3FF97D88}" srcOrd="0" destOrd="0" presId="urn:microsoft.com/office/officeart/2009/3/layout/HorizontalOrganizationChart"/>
    <dgm:cxn modelId="{C102CDE5-0533-49E5-A4F7-C48517733BC0}" type="presOf" srcId="{4B0BB0BB-BAB9-47DE-A559-F58461F69D97}" destId="{AAB556E8-C2DF-49DD-97B2-E451C922A08D}" srcOrd="0" destOrd="0" presId="urn:microsoft.com/office/officeart/2009/3/layout/HorizontalOrganizationChart"/>
    <dgm:cxn modelId="{0B3F47E6-E5C5-4035-8EDC-878FF91A7A2B}" type="presOf" srcId="{EA8B9BAA-DCC0-43F5-AA2A-2B3185648D59}" destId="{1D3EB4E1-9F53-406D-91B6-5F63718185C9}" srcOrd="0" destOrd="0" presId="urn:microsoft.com/office/officeart/2009/3/layout/HorizontalOrganizationChart"/>
    <dgm:cxn modelId="{7E9126E8-8FAB-43B1-A2E4-B41775865973}" type="presOf" srcId="{25F00DC0-2F19-49B7-A9B9-355DAB174EB8}" destId="{322E6982-025B-4559-B9B2-618D05BAB41A}" srcOrd="1" destOrd="0" presId="urn:microsoft.com/office/officeart/2009/3/layout/HorizontalOrganizationChart"/>
    <dgm:cxn modelId="{3F762BE8-8760-4F6E-9F1B-C98EED0B29F4}" type="presOf" srcId="{6D773663-F49E-4676-AD4A-741F1E2A4761}" destId="{2CA30763-8348-4868-82A2-5D7206A47BD1}" srcOrd="0" destOrd="0" presId="urn:microsoft.com/office/officeart/2009/3/layout/HorizontalOrganizationChart"/>
    <dgm:cxn modelId="{7EB653E8-3D12-4740-ACCC-BD6FA52479B2}" type="presOf" srcId="{39224CD2-9C3B-4EA8-B1A9-22C97ECBE930}" destId="{1D0D87DD-8BF1-4EDD-9353-D7EFFD5B96F3}" srcOrd="1" destOrd="0" presId="urn:microsoft.com/office/officeart/2009/3/layout/HorizontalOrganizationChart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F38AF2E9-FB28-47C9-B70A-EEF914CC3635}" srcId="{84CFA969-C1AC-44C9-B938-7FF01D2969DF}" destId="{B5813C99-406D-4EDC-8905-5CECE77619E7}" srcOrd="3" destOrd="0" parTransId="{EB0B98EB-FEC4-4F74-889E-9B3CE286026A}" sibTransId="{A3FFD84A-BECC-425E-93FE-CC21A9CD7CD7}"/>
    <dgm:cxn modelId="{623AA5EB-A853-4D11-B750-E5570EF80E67}" srcId="{9C6D265E-EE78-4ED3-B499-1D699094B54D}" destId="{9B12A8EC-C415-4830-82AB-4278DEEEEEC2}" srcOrd="0" destOrd="0" parTransId="{956FF9D0-F6A9-4E4B-899F-F4B761394870}" sibTransId="{BFE1F2AD-A19F-4D34-953E-D8CA6FC3D672}"/>
    <dgm:cxn modelId="{DAF8FDEE-0D55-44EA-95A0-F202166DDAB7}" type="presOf" srcId="{CD4D23BC-E499-49D6-BDF7-E7C331D2D258}" destId="{A0CF5BDE-B738-4521-9C07-34F9B5CD26CB}" srcOrd="0" destOrd="0" presId="urn:microsoft.com/office/officeart/2009/3/layout/HorizontalOrganizationChart"/>
    <dgm:cxn modelId="{AC073CF1-0B53-4A35-8CBA-1770B1DA2D8A}" type="presOf" srcId="{C27E2714-A301-42B3-AEAB-B256BA2126CD}" destId="{3FDED283-5854-4C96-B240-F86BD94FD2C4}" srcOrd="0" destOrd="0" presId="urn:microsoft.com/office/officeart/2009/3/layout/HorizontalOrganizationChart"/>
    <dgm:cxn modelId="{68C73BF2-246F-4AB2-BD1B-30E069842F27}" srcId="{80612709-0F9D-4FC7-84DF-3969D58A28C2}" destId="{25F00DC0-2F19-49B7-A9B9-355DAB174EB8}" srcOrd="0" destOrd="0" parTransId="{686A5E71-A8A9-4AFF-B21C-5B0D49785684}" sibTransId="{7A83D44B-15EC-425E-900A-CC5DA099E1E2}"/>
    <dgm:cxn modelId="{34BF82F4-F29B-4AF8-9051-6926A66CA6F8}" type="presOf" srcId="{701B4F83-3470-44C0-8030-322F6E356470}" destId="{6B5907FC-D17F-4D47-B986-BF0CF0C420C7}" srcOrd="1" destOrd="0" presId="urn:microsoft.com/office/officeart/2009/3/layout/HorizontalOrganizationChart"/>
    <dgm:cxn modelId="{101037F7-C89E-45B0-A677-52781D974ECE}" srcId="{566FFF10-5BAF-4899-A364-ACCF31149F24}" destId="{6336F91C-85F4-42BA-8F49-31AEB4481D7B}" srcOrd="2" destOrd="0" parTransId="{B53AB22A-A3B5-4303-BC65-451EDA36438C}" sibTransId="{0F416CF7-328D-404E-9AB9-6B8FB6FAE184}"/>
    <dgm:cxn modelId="{5D4311FC-3E91-4EB1-B354-63FA41B778CF}" type="presOf" srcId="{BFEA858A-D8B8-47BC-9F7A-87C52F9F56C1}" destId="{A93DF091-D31A-46B4-9AB0-55F360DBAC22}" srcOrd="1" destOrd="0" presId="urn:microsoft.com/office/officeart/2009/3/layout/HorizontalOrganizationChart"/>
    <dgm:cxn modelId="{66EA3BFC-BD3C-4D26-AA11-474860740F97}" type="presOf" srcId="{8EF91374-6BA6-47A6-B03A-F7E12EAD3187}" destId="{5E4D851D-FBBB-4592-9E07-E0D6D69E1E55}" srcOrd="1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2C1742AA-4521-4A5A-95A4-FB02250B4399}" type="presParOf" srcId="{DBA5E07F-2FC9-4952-9423-EB10ABC8DEDB}" destId="{15C9DD4C-B6A2-4FBA-A0BC-028CD2751740}" srcOrd="0" destOrd="0" presId="urn:microsoft.com/office/officeart/2009/3/layout/HorizontalOrganizationChart"/>
    <dgm:cxn modelId="{8D602700-23E2-408F-83DE-A1F8386951A8}" type="presParOf" srcId="{DBA5E07F-2FC9-4952-9423-EB10ABC8DEDB}" destId="{79C4233B-5FD7-4296-9A4E-073FA951EC1F}" srcOrd="1" destOrd="0" presId="urn:microsoft.com/office/officeart/2009/3/layout/HorizontalOrganizationChart"/>
    <dgm:cxn modelId="{AB53C3BE-41E0-4F86-9AE8-64F627AC2674}" type="presParOf" srcId="{79C4233B-5FD7-4296-9A4E-073FA951EC1F}" destId="{3B358AB6-9F3B-43B4-A77A-3FBC85877D74}" srcOrd="0" destOrd="0" presId="urn:microsoft.com/office/officeart/2009/3/layout/HorizontalOrganizationChart"/>
    <dgm:cxn modelId="{80F8F0FB-7F6D-4A41-A49F-5BE8F5CBE4FC}" type="presParOf" srcId="{3B358AB6-9F3B-43B4-A77A-3FBC85877D74}" destId="{E6B8A9AF-610E-4DFA-8039-CB1A26DEDC25}" srcOrd="0" destOrd="0" presId="urn:microsoft.com/office/officeart/2009/3/layout/HorizontalOrganizationChart"/>
    <dgm:cxn modelId="{9C637C8B-FB6C-471F-B856-189858F1D49F}" type="presParOf" srcId="{3B358AB6-9F3B-43B4-A77A-3FBC85877D74}" destId="{F81FA469-1DA5-4DEC-8A37-BBEBA7203451}" srcOrd="1" destOrd="0" presId="urn:microsoft.com/office/officeart/2009/3/layout/HorizontalOrganizationChart"/>
    <dgm:cxn modelId="{A50142C7-990D-4928-8BE4-DC40005AB37A}" type="presParOf" srcId="{79C4233B-5FD7-4296-9A4E-073FA951EC1F}" destId="{17536BCB-CF29-4B26-B26D-3AC26203D330}" srcOrd="1" destOrd="0" presId="urn:microsoft.com/office/officeart/2009/3/layout/HorizontalOrganizationChart"/>
    <dgm:cxn modelId="{93B06724-F8F1-4EEF-BD33-DCBBC39BB0D1}" type="presParOf" srcId="{17536BCB-CF29-4B26-B26D-3AC26203D330}" destId="{CAEBEA54-96DF-432E-A6EF-4584F95A1A78}" srcOrd="0" destOrd="0" presId="urn:microsoft.com/office/officeart/2009/3/layout/HorizontalOrganizationChart"/>
    <dgm:cxn modelId="{32050C9A-61B8-4BFE-BE00-189D6FA005DC}" type="presParOf" srcId="{17536BCB-CF29-4B26-B26D-3AC26203D330}" destId="{2FB72EAE-EEC4-4DAE-81F9-3FEF4AF190AD}" srcOrd="1" destOrd="0" presId="urn:microsoft.com/office/officeart/2009/3/layout/HorizontalOrganizationChart"/>
    <dgm:cxn modelId="{40F36FF5-275C-4367-9E30-A6373A8D19C7}" type="presParOf" srcId="{2FB72EAE-EEC4-4DAE-81F9-3FEF4AF190AD}" destId="{8FD2429C-97F7-44FA-BB67-4F06F798147E}" srcOrd="0" destOrd="0" presId="urn:microsoft.com/office/officeart/2009/3/layout/HorizontalOrganizationChart"/>
    <dgm:cxn modelId="{0F3F8D92-F56F-4691-8928-A73E199C1434}" type="presParOf" srcId="{8FD2429C-97F7-44FA-BB67-4F06F798147E}" destId="{788E63C0-3B19-4E91-B05A-B1BD96410079}" srcOrd="0" destOrd="0" presId="urn:microsoft.com/office/officeart/2009/3/layout/HorizontalOrganizationChart"/>
    <dgm:cxn modelId="{98582E05-FB62-4A77-A935-A0152029E455}" type="presParOf" srcId="{8FD2429C-97F7-44FA-BB67-4F06F798147E}" destId="{E6B340E5-24C8-482A-A4F8-3BA4C70F79B3}" srcOrd="1" destOrd="0" presId="urn:microsoft.com/office/officeart/2009/3/layout/HorizontalOrganizationChart"/>
    <dgm:cxn modelId="{916CF3EF-768E-466E-BD0B-68382288BD34}" type="presParOf" srcId="{2FB72EAE-EEC4-4DAE-81F9-3FEF4AF190AD}" destId="{564CB57A-674B-4469-BA22-0A82F5B86249}" srcOrd="1" destOrd="0" presId="urn:microsoft.com/office/officeart/2009/3/layout/HorizontalOrganizationChart"/>
    <dgm:cxn modelId="{A4B48804-57C8-41AE-AC07-9A27B1A778B3}" type="presParOf" srcId="{564CB57A-674B-4469-BA22-0A82F5B86249}" destId="{8CFF7397-2388-4846-B56E-54EC0D42F27F}" srcOrd="0" destOrd="0" presId="urn:microsoft.com/office/officeart/2009/3/layout/HorizontalOrganizationChart"/>
    <dgm:cxn modelId="{29EB11AF-F101-4D69-9194-A3BA0DAEACDF}" type="presParOf" srcId="{564CB57A-674B-4469-BA22-0A82F5B86249}" destId="{812A9269-E5B6-434C-8069-EBEE73D4060C}" srcOrd="1" destOrd="0" presId="urn:microsoft.com/office/officeart/2009/3/layout/HorizontalOrganizationChart"/>
    <dgm:cxn modelId="{A6BF3D09-348A-4ADA-97DF-6DBB450FFF72}" type="presParOf" srcId="{812A9269-E5B6-434C-8069-EBEE73D4060C}" destId="{B2D6ED23-BB9E-4C07-B82D-7FC93BDDECD3}" srcOrd="0" destOrd="0" presId="urn:microsoft.com/office/officeart/2009/3/layout/HorizontalOrganizationChart"/>
    <dgm:cxn modelId="{6EAF4BFD-5C3B-4B4C-9A7C-90613D118547}" type="presParOf" srcId="{B2D6ED23-BB9E-4C07-B82D-7FC93BDDECD3}" destId="{500F2A10-3C5D-4576-9BB5-73EAA19AB359}" srcOrd="0" destOrd="0" presId="urn:microsoft.com/office/officeart/2009/3/layout/HorizontalOrganizationChart"/>
    <dgm:cxn modelId="{DE591351-EAC1-41AF-A868-6887E245269A}" type="presParOf" srcId="{B2D6ED23-BB9E-4C07-B82D-7FC93BDDECD3}" destId="{2C380C36-12FF-4BBD-885B-780AF21E5B39}" srcOrd="1" destOrd="0" presId="urn:microsoft.com/office/officeart/2009/3/layout/HorizontalOrganizationChart"/>
    <dgm:cxn modelId="{AB32BDAD-A645-434E-ABF4-4E6116D08E94}" type="presParOf" srcId="{812A9269-E5B6-434C-8069-EBEE73D4060C}" destId="{52C1BAB3-DC3D-4B8B-9B78-B8F098F566B4}" srcOrd="1" destOrd="0" presId="urn:microsoft.com/office/officeart/2009/3/layout/HorizontalOrganizationChart"/>
    <dgm:cxn modelId="{C364873D-B3B6-4CCA-9992-E3D8459619CB}" type="presParOf" srcId="{812A9269-E5B6-434C-8069-EBEE73D4060C}" destId="{D101E616-4E6E-42FD-AD08-CC73B0386669}" srcOrd="2" destOrd="0" presId="urn:microsoft.com/office/officeart/2009/3/layout/HorizontalOrganizationChart"/>
    <dgm:cxn modelId="{793C1DEB-9FA4-4093-9DED-F01353E17492}" type="presParOf" srcId="{564CB57A-674B-4469-BA22-0A82F5B86249}" destId="{32CC097C-CCDA-42B0-B336-F0CCC03CD256}" srcOrd="2" destOrd="0" presId="urn:microsoft.com/office/officeart/2009/3/layout/HorizontalOrganizationChart"/>
    <dgm:cxn modelId="{4ADE7833-4CFE-4DDB-9778-DDC086DEC6FF}" type="presParOf" srcId="{564CB57A-674B-4469-BA22-0A82F5B86249}" destId="{975AEAE7-0475-4734-AD6B-ACBDBFBED258}" srcOrd="3" destOrd="0" presId="urn:microsoft.com/office/officeart/2009/3/layout/HorizontalOrganizationChart"/>
    <dgm:cxn modelId="{8978FA3C-87EB-49DC-82B8-CBD82A737D2D}" type="presParOf" srcId="{975AEAE7-0475-4734-AD6B-ACBDBFBED258}" destId="{B88F0EC8-43C4-4895-808C-D96A875B3B3C}" srcOrd="0" destOrd="0" presId="urn:microsoft.com/office/officeart/2009/3/layout/HorizontalOrganizationChart"/>
    <dgm:cxn modelId="{C45F9864-389D-4D1A-A6F0-ABD256F7AB14}" type="presParOf" srcId="{B88F0EC8-43C4-4895-808C-D96A875B3B3C}" destId="{F6CBB625-F1CF-48B2-8907-066A0CB04D50}" srcOrd="0" destOrd="0" presId="urn:microsoft.com/office/officeart/2009/3/layout/HorizontalOrganizationChart"/>
    <dgm:cxn modelId="{2DA3835A-14B6-47AA-BB09-D83DB29E9CD0}" type="presParOf" srcId="{B88F0EC8-43C4-4895-808C-D96A875B3B3C}" destId="{236FC0F5-DDB0-4F21-842E-0A171FB3777E}" srcOrd="1" destOrd="0" presId="urn:microsoft.com/office/officeart/2009/3/layout/HorizontalOrganizationChart"/>
    <dgm:cxn modelId="{D39964F3-F18F-404C-BB85-BC6883319DDC}" type="presParOf" srcId="{975AEAE7-0475-4734-AD6B-ACBDBFBED258}" destId="{EA7BD27F-6972-466F-AA5D-5956F3562F6D}" srcOrd="1" destOrd="0" presId="urn:microsoft.com/office/officeart/2009/3/layout/HorizontalOrganizationChart"/>
    <dgm:cxn modelId="{4CF4911E-654E-4BBC-95AF-01489DE74215}" type="presParOf" srcId="{975AEAE7-0475-4734-AD6B-ACBDBFBED258}" destId="{F8DCB793-D83A-4BBB-A4E4-AF8FACCCE53A}" srcOrd="2" destOrd="0" presId="urn:microsoft.com/office/officeart/2009/3/layout/HorizontalOrganizationChart"/>
    <dgm:cxn modelId="{EBAE1F8E-332F-48E3-AD25-3A597B53B254}" type="presParOf" srcId="{564CB57A-674B-4469-BA22-0A82F5B86249}" destId="{6A1635F6-03B3-4BA6-BF28-7841162B02D5}" srcOrd="4" destOrd="0" presId="urn:microsoft.com/office/officeart/2009/3/layout/HorizontalOrganizationChart"/>
    <dgm:cxn modelId="{884F2C5E-3120-42A3-B104-1FEE50C8CC53}" type="presParOf" srcId="{564CB57A-674B-4469-BA22-0A82F5B86249}" destId="{3F351F29-8E95-45FC-B333-F4EC158303DF}" srcOrd="5" destOrd="0" presId="urn:microsoft.com/office/officeart/2009/3/layout/HorizontalOrganizationChart"/>
    <dgm:cxn modelId="{1112D43B-BDF8-4220-BCF2-BCE3C794627B}" type="presParOf" srcId="{3F351F29-8E95-45FC-B333-F4EC158303DF}" destId="{7B27A920-F222-46E6-856F-F513B423F3E0}" srcOrd="0" destOrd="0" presId="urn:microsoft.com/office/officeart/2009/3/layout/HorizontalOrganizationChart"/>
    <dgm:cxn modelId="{7B153972-CF09-4BEA-B406-72775EABDB7A}" type="presParOf" srcId="{7B27A920-F222-46E6-856F-F513B423F3E0}" destId="{BBE743A6-3831-451E-9540-FE7D34808597}" srcOrd="0" destOrd="0" presId="urn:microsoft.com/office/officeart/2009/3/layout/HorizontalOrganizationChart"/>
    <dgm:cxn modelId="{037FCAA3-8DA6-434C-9573-156E48EB9BFF}" type="presParOf" srcId="{7B27A920-F222-46E6-856F-F513B423F3E0}" destId="{27F12769-8E64-481F-8186-4D846A145003}" srcOrd="1" destOrd="0" presId="urn:microsoft.com/office/officeart/2009/3/layout/HorizontalOrganizationChart"/>
    <dgm:cxn modelId="{CFA821B9-6A23-4C05-ABB0-6CAC54F37254}" type="presParOf" srcId="{3F351F29-8E95-45FC-B333-F4EC158303DF}" destId="{15057713-2A4B-441A-BFEA-E2C1892CE4D0}" srcOrd="1" destOrd="0" presId="urn:microsoft.com/office/officeart/2009/3/layout/HorizontalOrganizationChart"/>
    <dgm:cxn modelId="{F867C89F-7F96-4D5F-8D5B-E8D9860CDA99}" type="presParOf" srcId="{3F351F29-8E95-45FC-B333-F4EC158303DF}" destId="{0ACF7D94-593F-4BFB-B767-26E1977F2AAF}" srcOrd="2" destOrd="0" presId="urn:microsoft.com/office/officeart/2009/3/layout/HorizontalOrganizationChart"/>
    <dgm:cxn modelId="{D17B90A8-B24F-4C6B-89ED-89572A63FA50}" type="presParOf" srcId="{564CB57A-674B-4469-BA22-0A82F5B86249}" destId="{5E3A5FD8-C23F-4E77-AB1B-8EF0A6EA2EC8}" srcOrd="6" destOrd="0" presId="urn:microsoft.com/office/officeart/2009/3/layout/HorizontalOrganizationChart"/>
    <dgm:cxn modelId="{A8D49A01-C12D-4548-87DB-525DA5F6853F}" type="presParOf" srcId="{564CB57A-674B-4469-BA22-0A82F5B86249}" destId="{33620782-2DC1-4E71-9178-50A9CB2A4B64}" srcOrd="7" destOrd="0" presId="urn:microsoft.com/office/officeart/2009/3/layout/HorizontalOrganizationChart"/>
    <dgm:cxn modelId="{06D36570-6BB0-49FC-A84C-E0F5D2DEA71F}" type="presParOf" srcId="{33620782-2DC1-4E71-9178-50A9CB2A4B64}" destId="{B15DA296-DC76-45B7-9FC9-89185D934327}" srcOrd="0" destOrd="0" presId="urn:microsoft.com/office/officeart/2009/3/layout/HorizontalOrganizationChart"/>
    <dgm:cxn modelId="{156718DF-C17E-4548-9A1B-A700C5556632}" type="presParOf" srcId="{B15DA296-DC76-45B7-9FC9-89185D934327}" destId="{1329EC42-C76C-44B9-B1E4-640803B6B919}" srcOrd="0" destOrd="0" presId="urn:microsoft.com/office/officeart/2009/3/layout/HorizontalOrganizationChart"/>
    <dgm:cxn modelId="{20ADF529-68B7-4A03-9497-45225B0DAAA9}" type="presParOf" srcId="{B15DA296-DC76-45B7-9FC9-89185D934327}" destId="{8E7E0980-42E2-48D5-AAA8-D0A7C6F24AF8}" srcOrd="1" destOrd="0" presId="urn:microsoft.com/office/officeart/2009/3/layout/HorizontalOrganizationChart"/>
    <dgm:cxn modelId="{29E646E4-B18D-4706-8FEC-D9C3A419DCB8}" type="presParOf" srcId="{33620782-2DC1-4E71-9178-50A9CB2A4B64}" destId="{992C0852-3EC4-4BF1-BDB3-2F9C14F75D6F}" srcOrd="1" destOrd="0" presId="urn:microsoft.com/office/officeart/2009/3/layout/HorizontalOrganizationChart"/>
    <dgm:cxn modelId="{5D4C8348-2E69-4E39-9303-9DFEC7488629}" type="presParOf" srcId="{33620782-2DC1-4E71-9178-50A9CB2A4B64}" destId="{D0934193-96B4-46D9-89A5-6DCC042525E9}" srcOrd="2" destOrd="0" presId="urn:microsoft.com/office/officeart/2009/3/layout/HorizontalOrganizationChart"/>
    <dgm:cxn modelId="{7D73C7C5-D8FB-483A-8546-97303884CED3}" type="presParOf" srcId="{564CB57A-674B-4469-BA22-0A82F5B86249}" destId="{4724A51C-01C7-48F5-8505-047F565D9094}" srcOrd="8" destOrd="0" presId="urn:microsoft.com/office/officeart/2009/3/layout/HorizontalOrganizationChart"/>
    <dgm:cxn modelId="{CD297EC3-DDCA-4C1F-A22F-E1EEDDAE5E2B}" type="presParOf" srcId="{564CB57A-674B-4469-BA22-0A82F5B86249}" destId="{1769FB07-6F7C-4921-8C83-0A4FA1922E3D}" srcOrd="9" destOrd="0" presId="urn:microsoft.com/office/officeart/2009/3/layout/HorizontalOrganizationChart"/>
    <dgm:cxn modelId="{A6B7BD90-4992-4F92-A3EA-302EA178DAA0}" type="presParOf" srcId="{1769FB07-6F7C-4921-8C83-0A4FA1922E3D}" destId="{C7A59034-2F82-4275-85CD-DF3CAEE760D1}" srcOrd="0" destOrd="0" presId="urn:microsoft.com/office/officeart/2009/3/layout/HorizontalOrganizationChart"/>
    <dgm:cxn modelId="{2975078A-7377-4529-8506-9BF92513BFA3}" type="presParOf" srcId="{C7A59034-2F82-4275-85CD-DF3CAEE760D1}" destId="{115B3A81-55EF-4BB6-BE92-D67533492E70}" srcOrd="0" destOrd="0" presId="urn:microsoft.com/office/officeart/2009/3/layout/HorizontalOrganizationChart"/>
    <dgm:cxn modelId="{1C14F18B-0F32-41FC-8ACB-D581BA2179EA}" type="presParOf" srcId="{C7A59034-2F82-4275-85CD-DF3CAEE760D1}" destId="{5F46AA2D-8FED-47B9-A75D-60422FAB49E1}" srcOrd="1" destOrd="0" presId="urn:microsoft.com/office/officeart/2009/3/layout/HorizontalOrganizationChart"/>
    <dgm:cxn modelId="{AB73254B-5C65-4AE5-A566-A94AA5816666}" type="presParOf" srcId="{1769FB07-6F7C-4921-8C83-0A4FA1922E3D}" destId="{5EBAC02F-F875-4B5E-9B7C-17345990AD10}" srcOrd="1" destOrd="0" presId="urn:microsoft.com/office/officeart/2009/3/layout/HorizontalOrganizationChart"/>
    <dgm:cxn modelId="{F9E2B18D-93DB-4489-8FD5-56BC4E2C2845}" type="presParOf" srcId="{1769FB07-6F7C-4921-8C83-0A4FA1922E3D}" destId="{952F9C29-DCBC-4C0E-A06A-4A2AEAD8CF9F}" srcOrd="2" destOrd="0" presId="urn:microsoft.com/office/officeart/2009/3/layout/HorizontalOrganizationChart"/>
    <dgm:cxn modelId="{ECEFDF71-FCF7-4C3A-9506-61732DB847C8}" type="presParOf" srcId="{564CB57A-674B-4469-BA22-0A82F5B86249}" destId="{6C081311-E561-4D86-9934-A078EF6444A9}" srcOrd="10" destOrd="0" presId="urn:microsoft.com/office/officeart/2009/3/layout/HorizontalOrganizationChart"/>
    <dgm:cxn modelId="{F60DA709-388B-4A50-AB69-99D7BF33FBE3}" type="presParOf" srcId="{564CB57A-674B-4469-BA22-0A82F5B86249}" destId="{461DB990-4D0B-4A2A-916C-2AE60F379FE2}" srcOrd="11" destOrd="0" presId="urn:microsoft.com/office/officeart/2009/3/layout/HorizontalOrganizationChart"/>
    <dgm:cxn modelId="{811B855E-313F-402D-858D-6424D2439CEE}" type="presParOf" srcId="{461DB990-4D0B-4A2A-916C-2AE60F379FE2}" destId="{C1929730-9BF9-46BA-BEFB-C02A139A2ECE}" srcOrd="0" destOrd="0" presId="urn:microsoft.com/office/officeart/2009/3/layout/HorizontalOrganizationChart"/>
    <dgm:cxn modelId="{C68B5D90-948D-4419-83F4-E8B9BBE90095}" type="presParOf" srcId="{C1929730-9BF9-46BA-BEFB-C02A139A2ECE}" destId="{634B29DB-FF6D-4F81-85FF-3A2EAC9B0F7D}" srcOrd="0" destOrd="0" presId="urn:microsoft.com/office/officeart/2009/3/layout/HorizontalOrganizationChart"/>
    <dgm:cxn modelId="{79B1347E-4B0E-4381-AC2E-DFFC753AADFB}" type="presParOf" srcId="{C1929730-9BF9-46BA-BEFB-C02A139A2ECE}" destId="{FF6AF1F1-1BBC-451F-B671-3F7549078B36}" srcOrd="1" destOrd="0" presId="urn:microsoft.com/office/officeart/2009/3/layout/HorizontalOrganizationChart"/>
    <dgm:cxn modelId="{5BD43475-C9FD-49F9-BB28-9CDBCA445912}" type="presParOf" srcId="{461DB990-4D0B-4A2A-916C-2AE60F379FE2}" destId="{C553C169-EB93-45B8-BB5C-1297EE3CE080}" srcOrd="1" destOrd="0" presId="urn:microsoft.com/office/officeart/2009/3/layout/HorizontalOrganizationChart"/>
    <dgm:cxn modelId="{A8C48FD2-68F4-48D1-9A51-AEBB43C381AC}" type="presParOf" srcId="{461DB990-4D0B-4A2A-916C-2AE60F379FE2}" destId="{56908684-DF8C-4009-998F-05BB0B4C1BE2}" srcOrd="2" destOrd="0" presId="urn:microsoft.com/office/officeart/2009/3/layout/HorizontalOrganizationChart"/>
    <dgm:cxn modelId="{B25DEC17-9B55-4DD2-9E34-8BC07D852A10}" type="presParOf" srcId="{2FB72EAE-EEC4-4DAE-81F9-3FEF4AF190AD}" destId="{6F13BCA3-D220-4DBD-952D-DD7718ADD129}" srcOrd="2" destOrd="0" presId="urn:microsoft.com/office/officeart/2009/3/layout/HorizontalOrganizationChart"/>
    <dgm:cxn modelId="{568C25A7-B36D-4F90-8D27-C46E9BD0C742}" type="presParOf" srcId="{17536BCB-CF29-4B26-B26D-3AC26203D330}" destId="{CA96B449-C15F-4A3B-B7CB-309E2F9B3346}" srcOrd="2" destOrd="0" presId="urn:microsoft.com/office/officeart/2009/3/layout/HorizontalOrganizationChart"/>
    <dgm:cxn modelId="{06140DF0-04EA-4BCD-B4E3-723628225F02}" type="presParOf" srcId="{17536BCB-CF29-4B26-B26D-3AC26203D330}" destId="{F5D97FE3-CD7A-4059-88BF-2C0A43055A60}" srcOrd="3" destOrd="0" presId="urn:microsoft.com/office/officeart/2009/3/layout/HorizontalOrganizationChart"/>
    <dgm:cxn modelId="{4CEA1A68-B007-49B0-AF1D-10A7CEBF09A1}" type="presParOf" srcId="{F5D97FE3-CD7A-4059-88BF-2C0A43055A60}" destId="{5CB9F6D9-88DA-4E74-840F-D9C92947B64B}" srcOrd="0" destOrd="0" presId="urn:microsoft.com/office/officeart/2009/3/layout/HorizontalOrganizationChart"/>
    <dgm:cxn modelId="{831E19EE-9305-4B05-877E-919CE3A78F75}" type="presParOf" srcId="{5CB9F6D9-88DA-4E74-840F-D9C92947B64B}" destId="{32FF33A0-6F85-4DAA-A9B2-82708080FBE2}" srcOrd="0" destOrd="0" presId="urn:microsoft.com/office/officeart/2009/3/layout/HorizontalOrganizationChart"/>
    <dgm:cxn modelId="{F79FA8E0-35F0-4F36-99AE-997220E255C6}" type="presParOf" srcId="{5CB9F6D9-88DA-4E74-840F-D9C92947B64B}" destId="{E0DE6DAB-FED0-48B3-8BD5-0E9DFDC9A331}" srcOrd="1" destOrd="0" presId="urn:microsoft.com/office/officeart/2009/3/layout/HorizontalOrganizationChart"/>
    <dgm:cxn modelId="{AB72C898-967A-4FEA-9D91-36CFD78BDE05}" type="presParOf" srcId="{F5D97FE3-CD7A-4059-88BF-2C0A43055A60}" destId="{A639EB40-8BEA-42CC-AAEE-4A19913FE47F}" srcOrd="1" destOrd="0" presId="urn:microsoft.com/office/officeart/2009/3/layout/HorizontalOrganizationChart"/>
    <dgm:cxn modelId="{2BCC09CF-3B40-4536-9641-BAEA4A77544B}" type="presParOf" srcId="{A639EB40-8BEA-42CC-AAEE-4A19913FE47F}" destId="{F48E2150-5FFF-45FE-B21A-FABE64C5E0D5}" srcOrd="0" destOrd="0" presId="urn:microsoft.com/office/officeart/2009/3/layout/HorizontalOrganizationChart"/>
    <dgm:cxn modelId="{D5A59C04-402F-4FE1-8F72-7191A14C865E}" type="presParOf" srcId="{A639EB40-8BEA-42CC-AAEE-4A19913FE47F}" destId="{BA493114-0FDB-42BF-8E3C-853390DE1EB5}" srcOrd="1" destOrd="0" presId="urn:microsoft.com/office/officeart/2009/3/layout/HorizontalOrganizationChart"/>
    <dgm:cxn modelId="{B3346DC1-27A0-448B-9515-1BD27E6E2E89}" type="presParOf" srcId="{BA493114-0FDB-42BF-8E3C-853390DE1EB5}" destId="{3DBB9931-179E-4248-8521-AAED87E19AC7}" srcOrd="0" destOrd="0" presId="urn:microsoft.com/office/officeart/2009/3/layout/HorizontalOrganizationChart"/>
    <dgm:cxn modelId="{08B182D7-B21E-4703-A537-AD36494CF136}" type="presParOf" srcId="{3DBB9931-179E-4248-8521-AAED87E19AC7}" destId="{AFE6639B-C07A-412C-87F0-38F8D4788011}" srcOrd="0" destOrd="0" presId="urn:microsoft.com/office/officeart/2009/3/layout/HorizontalOrganizationChart"/>
    <dgm:cxn modelId="{82F00DF4-ADEA-4AC9-B55F-AAE92610BB62}" type="presParOf" srcId="{3DBB9931-179E-4248-8521-AAED87E19AC7}" destId="{CCF4C1DC-B74B-425D-8F8A-5F73A937636E}" srcOrd="1" destOrd="0" presId="urn:microsoft.com/office/officeart/2009/3/layout/HorizontalOrganizationChart"/>
    <dgm:cxn modelId="{32AEDE8E-C940-40D3-AA98-0732276826D9}" type="presParOf" srcId="{BA493114-0FDB-42BF-8E3C-853390DE1EB5}" destId="{467A3CBA-1A33-46EF-B16D-28F4A740F553}" srcOrd="1" destOrd="0" presId="urn:microsoft.com/office/officeart/2009/3/layout/HorizontalOrganizationChart"/>
    <dgm:cxn modelId="{D7510258-D25C-4CB9-839F-B8E744D6D7AD}" type="presParOf" srcId="{BA493114-0FDB-42BF-8E3C-853390DE1EB5}" destId="{933C2E91-18D2-45FA-A6A5-F54CEC981C3F}" srcOrd="2" destOrd="0" presId="urn:microsoft.com/office/officeart/2009/3/layout/HorizontalOrganizationChart"/>
    <dgm:cxn modelId="{3AE24C5A-3E8B-46B5-A898-EC2764DA9FA1}" type="presParOf" srcId="{A639EB40-8BEA-42CC-AAEE-4A19913FE47F}" destId="{4C04CA27-746E-4AA3-921F-2EDB49CC0D10}" srcOrd="2" destOrd="0" presId="urn:microsoft.com/office/officeart/2009/3/layout/HorizontalOrganizationChart"/>
    <dgm:cxn modelId="{9D8B5184-68CA-4D95-8E82-8B0691752FE5}" type="presParOf" srcId="{A639EB40-8BEA-42CC-AAEE-4A19913FE47F}" destId="{E7EE7EE7-6673-4506-B48F-D999831B0957}" srcOrd="3" destOrd="0" presId="urn:microsoft.com/office/officeart/2009/3/layout/HorizontalOrganizationChart"/>
    <dgm:cxn modelId="{D050F52D-87BF-4BD2-9050-9FE8068CFDA5}" type="presParOf" srcId="{E7EE7EE7-6673-4506-B48F-D999831B0957}" destId="{175362C0-53D5-4B18-A62C-19712683DF20}" srcOrd="0" destOrd="0" presId="urn:microsoft.com/office/officeart/2009/3/layout/HorizontalOrganizationChart"/>
    <dgm:cxn modelId="{2EC606D1-CBBD-43B1-85A7-3AA2AAEE2413}" type="presParOf" srcId="{175362C0-53D5-4B18-A62C-19712683DF20}" destId="{C783073A-557E-41B9-A876-90F7610B32CB}" srcOrd="0" destOrd="0" presId="urn:microsoft.com/office/officeart/2009/3/layout/HorizontalOrganizationChart"/>
    <dgm:cxn modelId="{1EDE933D-E7A0-4C85-A54F-449D5F49E4D4}" type="presParOf" srcId="{175362C0-53D5-4B18-A62C-19712683DF20}" destId="{183EB1E9-231C-4265-845F-6EE67337D795}" srcOrd="1" destOrd="0" presId="urn:microsoft.com/office/officeart/2009/3/layout/HorizontalOrganizationChart"/>
    <dgm:cxn modelId="{603F7297-5E00-40AF-80ED-66E1DC163747}" type="presParOf" srcId="{E7EE7EE7-6673-4506-B48F-D999831B0957}" destId="{B68048EB-5FDF-4A31-B2A7-C6F4C86730E9}" srcOrd="1" destOrd="0" presId="urn:microsoft.com/office/officeart/2009/3/layout/HorizontalOrganizationChart"/>
    <dgm:cxn modelId="{C23DA58E-E505-4AE4-A2B8-762C51154B90}" type="presParOf" srcId="{E7EE7EE7-6673-4506-B48F-D999831B0957}" destId="{F6F8C82D-E64C-4D86-89A1-1324A68E6DBA}" srcOrd="2" destOrd="0" presId="urn:microsoft.com/office/officeart/2009/3/layout/HorizontalOrganizationChart"/>
    <dgm:cxn modelId="{B9F8E3C8-4354-478F-9933-FCE126AF592A}" type="presParOf" srcId="{A639EB40-8BEA-42CC-AAEE-4A19913FE47F}" destId="{B0FD44D3-3668-4BDA-BE43-A49CC809558D}" srcOrd="4" destOrd="0" presId="urn:microsoft.com/office/officeart/2009/3/layout/HorizontalOrganizationChart"/>
    <dgm:cxn modelId="{388F9A9D-EB84-4D7E-A239-CE6CEE600F5D}" type="presParOf" srcId="{A639EB40-8BEA-42CC-AAEE-4A19913FE47F}" destId="{2C7AB2B3-5714-4D0D-978C-53373DD4FB13}" srcOrd="5" destOrd="0" presId="urn:microsoft.com/office/officeart/2009/3/layout/HorizontalOrganizationChart"/>
    <dgm:cxn modelId="{43564CF8-E653-4968-A5D3-9B83CFF59966}" type="presParOf" srcId="{2C7AB2B3-5714-4D0D-978C-53373DD4FB13}" destId="{02FFE581-343A-4ED4-B674-49367A84C3D7}" srcOrd="0" destOrd="0" presId="urn:microsoft.com/office/officeart/2009/3/layout/HorizontalOrganizationChart"/>
    <dgm:cxn modelId="{F9ECD59C-DEBA-4BF5-8F7C-097CF6FC94EB}" type="presParOf" srcId="{02FFE581-343A-4ED4-B674-49367A84C3D7}" destId="{64F2D34B-3625-4C2B-B3D9-178954BF1F97}" srcOrd="0" destOrd="0" presId="urn:microsoft.com/office/officeart/2009/3/layout/HorizontalOrganizationChart"/>
    <dgm:cxn modelId="{EAC2BB69-EF37-43DA-A444-F5809FA0B872}" type="presParOf" srcId="{02FFE581-343A-4ED4-B674-49367A84C3D7}" destId="{6A09E821-1553-4699-A00B-8195F4B1C00B}" srcOrd="1" destOrd="0" presId="urn:microsoft.com/office/officeart/2009/3/layout/HorizontalOrganizationChart"/>
    <dgm:cxn modelId="{8C36AA89-4DEF-4192-BD8D-59EDE44BD033}" type="presParOf" srcId="{2C7AB2B3-5714-4D0D-978C-53373DD4FB13}" destId="{65A228EF-9FE3-4817-9206-73A4300E368C}" srcOrd="1" destOrd="0" presId="urn:microsoft.com/office/officeart/2009/3/layout/HorizontalOrganizationChart"/>
    <dgm:cxn modelId="{AAD4EC7D-5928-44D1-ABDB-60660BA28C05}" type="presParOf" srcId="{2C7AB2B3-5714-4D0D-978C-53373DD4FB13}" destId="{F8844935-72FF-4402-B8AF-06BEE1D8B7B1}" srcOrd="2" destOrd="0" presId="urn:microsoft.com/office/officeart/2009/3/layout/HorizontalOrganizationChart"/>
    <dgm:cxn modelId="{8D1169C1-841F-48C8-BC09-C72BE70AEE22}" type="presParOf" srcId="{F5D97FE3-CD7A-4059-88BF-2C0A43055A60}" destId="{297BCA0E-6A70-4266-8257-9D5F8A105807}" srcOrd="2" destOrd="0" presId="urn:microsoft.com/office/officeart/2009/3/layout/HorizontalOrganizationChart"/>
    <dgm:cxn modelId="{B3783BCD-6043-462D-A2BB-6E2B47E77772}" type="presParOf" srcId="{17536BCB-CF29-4B26-B26D-3AC26203D330}" destId="{E8B59EF9-05C2-4842-8E16-8CB07D216440}" srcOrd="4" destOrd="0" presId="urn:microsoft.com/office/officeart/2009/3/layout/HorizontalOrganizationChart"/>
    <dgm:cxn modelId="{779F7C48-D9A1-4B52-A615-3F1FDD841AB6}" type="presParOf" srcId="{17536BCB-CF29-4B26-B26D-3AC26203D330}" destId="{572B3E51-024B-4C0A-9A21-8F2FC397B657}" srcOrd="5" destOrd="0" presId="urn:microsoft.com/office/officeart/2009/3/layout/HorizontalOrganizationChart"/>
    <dgm:cxn modelId="{6627860A-2AB2-413B-9E0A-0C00DA197A19}" type="presParOf" srcId="{572B3E51-024B-4C0A-9A21-8F2FC397B657}" destId="{9E007180-C50A-4C1D-943A-C45217CC7C20}" srcOrd="0" destOrd="0" presId="urn:microsoft.com/office/officeart/2009/3/layout/HorizontalOrganizationChart"/>
    <dgm:cxn modelId="{90643221-C32E-4253-BC98-5784F0088413}" type="presParOf" srcId="{9E007180-C50A-4C1D-943A-C45217CC7C20}" destId="{137194DA-0CE8-47D2-BD8A-6495523A6B7B}" srcOrd="0" destOrd="0" presId="urn:microsoft.com/office/officeart/2009/3/layout/HorizontalOrganizationChart"/>
    <dgm:cxn modelId="{7F0C3324-28C6-41B7-8DC4-82BC77588981}" type="presParOf" srcId="{9E007180-C50A-4C1D-943A-C45217CC7C20}" destId="{A11771A6-70E7-4CD6-8290-9AD8B0490E5B}" srcOrd="1" destOrd="0" presId="urn:microsoft.com/office/officeart/2009/3/layout/HorizontalOrganizationChart"/>
    <dgm:cxn modelId="{D823CC74-AA94-4C14-8121-66592DF7C9DA}" type="presParOf" srcId="{572B3E51-024B-4C0A-9A21-8F2FC397B657}" destId="{304053EE-3591-403B-82EA-4F646B705471}" srcOrd="1" destOrd="0" presId="urn:microsoft.com/office/officeart/2009/3/layout/HorizontalOrganizationChart"/>
    <dgm:cxn modelId="{B56982C8-C0D6-4CF9-A2FA-AB9DFE0E92E1}" type="presParOf" srcId="{304053EE-3591-403B-82EA-4F646B705471}" destId="{384EDF30-B8C0-4BC4-9B10-DEE9C94F7596}" srcOrd="0" destOrd="0" presId="urn:microsoft.com/office/officeart/2009/3/layout/HorizontalOrganizationChart"/>
    <dgm:cxn modelId="{0CE66996-AD73-4D55-9714-703B16A40548}" type="presParOf" srcId="{304053EE-3591-403B-82EA-4F646B705471}" destId="{89126FC6-B011-4045-A7A9-168202739914}" srcOrd="1" destOrd="0" presId="urn:microsoft.com/office/officeart/2009/3/layout/HorizontalOrganizationChart"/>
    <dgm:cxn modelId="{D61D5D22-1C50-490F-801D-4942FDBF824C}" type="presParOf" srcId="{89126FC6-B011-4045-A7A9-168202739914}" destId="{A902FD50-EBB6-4EE2-99DE-75851D763D59}" srcOrd="0" destOrd="0" presId="urn:microsoft.com/office/officeart/2009/3/layout/HorizontalOrganizationChart"/>
    <dgm:cxn modelId="{A57AA63B-7954-4BC3-BA87-EC970D36284F}" type="presParOf" srcId="{A902FD50-EBB6-4EE2-99DE-75851D763D59}" destId="{016D5C2F-360E-4651-BE22-6BB546A48847}" srcOrd="0" destOrd="0" presId="urn:microsoft.com/office/officeart/2009/3/layout/HorizontalOrganizationChart"/>
    <dgm:cxn modelId="{332BBF52-B845-4B55-92F3-B64CCDC6591D}" type="presParOf" srcId="{A902FD50-EBB6-4EE2-99DE-75851D763D59}" destId="{322E6982-025B-4559-B9B2-618D05BAB41A}" srcOrd="1" destOrd="0" presId="urn:microsoft.com/office/officeart/2009/3/layout/HorizontalOrganizationChart"/>
    <dgm:cxn modelId="{F943BF30-2FAE-48D1-B5DA-F78B27168B71}" type="presParOf" srcId="{89126FC6-B011-4045-A7A9-168202739914}" destId="{45BDF04D-7726-4091-B800-D42D3072B899}" srcOrd="1" destOrd="0" presId="urn:microsoft.com/office/officeart/2009/3/layout/HorizontalOrganizationChart"/>
    <dgm:cxn modelId="{78AD1055-9D51-4BF2-B69F-B5F4FA614EC6}" type="presParOf" srcId="{89126FC6-B011-4045-A7A9-168202739914}" destId="{905E4729-F8F4-4007-8660-0CDADEE0EB64}" srcOrd="2" destOrd="0" presId="urn:microsoft.com/office/officeart/2009/3/layout/HorizontalOrganizationChart"/>
    <dgm:cxn modelId="{183A5D8C-802F-47D2-9E50-831CCC7C9178}" type="presParOf" srcId="{304053EE-3591-403B-82EA-4F646B705471}" destId="{387B10E3-5B3C-42EA-9229-1FD843767651}" srcOrd="2" destOrd="0" presId="urn:microsoft.com/office/officeart/2009/3/layout/HorizontalOrganizationChart"/>
    <dgm:cxn modelId="{7D0FAC35-8004-450B-A629-8C0B38B80E99}" type="presParOf" srcId="{304053EE-3591-403B-82EA-4F646B705471}" destId="{92F5E3AB-8401-4B0D-B5B6-E8DAACF81FA0}" srcOrd="3" destOrd="0" presId="urn:microsoft.com/office/officeart/2009/3/layout/HorizontalOrganizationChart"/>
    <dgm:cxn modelId="{3D1F3972-1D58-4C7C-AF7E-33359C94DB5D}" type="presParOf" srcId="{92F5E3AB-8401-4B0D-B5B6-E8DAACF81FA0}" destId="{9E3B86AE-5EA7-47B8-BAF9-6351389209E8}" srcOrd="0" destOrd="0" presId="urn:microsoft.com/office/officeart/2009/3/layout/HorizontalOrganizationChart"/>
    <dgm:cxn modelId="{D0C46256-FB32-4D6C-A7BD-E09188821224}" type="presParOf" srcId="{9E3B86AE-5EA7-47B8-BAF9-6351389209E8}" destId="{9B9884C8-9EB1-46B9-8853-DAB5A5106CF9}" srcOrd="0" destOrd="0" presId="urn:microsoft.com/office/officeart/2009/3/layout/HorizontalOrganizationChart"/>
    <dgm:cxn modelId="{695EFF49-24F7-4FFB-9642-5D0DA72A80F1}" type="presParOf" srcId="{9E3B86AE-5EA7-47B8-BAF9-6351389209E8}" destId="{6B5907FC-D17F-4D47-B986-BF0CF0C420C7}" srcOrd="1" destOrd="0" presId="urn:microsoft.com/office/officeart/2009/3/layout/HorizontalOrganizationChart"/>
    <dgm:cxn modelId="{AF8E5CF0-6D5D-491B-A2DE-FE947A256387}" type="presParOf" srcId="{92F5E3AB-8401-4B0D-B5B6-E8DAACF81FA0}" destId="{83908FEE-7662-4EFA-8FA9-3824673868EE}" srcOrd="1" destOrd="0" presId="urn:microsoft.com/office/officeart/2009/3/layout/HorizontalOrganizationChart"/>
    <dgm:cxn modelId="{B02A8CBE-F8C5-47DA-8D1D-3D380FE0B5AB}" type="presParOf" srcId="{92F5E3AB-8401-4B0D-B5B6-E8DAACF81FA0}" destId="{6AA5ABF2-2D9B-45D0-A65B-24303B48E288}" srcOrd="2" destOrd="0" presId="urn:microsoft.com/office/officeart/2009/3/layout/HorizontalOrganizationChart"/>
    <dgm:cxn modelId="{46FC735B-A918-41E6-B52C-90D181E3E0A5}" type="presParOf" srcId="{304053EE-3591-403B-82EA-4F646B705471}" destId="{041FB773-1ABC-4BE6-885B-CCCEC0EDBDB5}" srcOrd="4" destOrd="0" presId="urn:microsoft.com/office/officeart/2009/3/layout/HorizontalOrganizationChart"/>
    <dgm:cxn modelId="{B4DA946F-F2CC-4A25-9AE6-987A1D017902}" type="presParOf" srcId="{304053EE-3591-403B-82EA-4F646B705471}" destId="{85AB413B-B8FD-4EF4-BC60-0AC466D30FBD}" srcOrd="5" destOrd="0" presId="urn:microsoft.com/office/officeart/2009/3/layout/HorizontalOrganizationChart"/>
    <dgm:cxn modelId="{01ED6FD3-372A-44BB-939C-4DB76EB45E44}" type="presParOf" srcId="{85AB413B-B8FD-4EF4-BC60-0AC466D30FBD}" destId="{D4D1CCB5-9A9E-498B-B207-477D756545B9}" srcOrd="0" destOrd="0" presId="urn:microsoft.com/office/officeart/2009/3/layout/HorizontalOrganizationChart"/>
    <dgm:cxn modelId="{061C8A3F-9FF9-430C-BBB1-F94C1BD21A9C}" type="presParOf" srcId="{D4D1CCB5-9A9E-498B-B207-477D756545B9}" destId="{A166B617-C236-4B03-8523-F2FD991845D3}" srcOrd="0" destOrd="0" presId="urn:microsoft.com/office/officeart/2009/3/layout/HorizontalOrganizationChart"/>
    <dgm:cxn modelId="{4A618FC8-0859-4E7F-B84F-88C8EA6947F9}" type="presParOf" srcId="{D4D1CCB5-9A9E-498B-B207-477D756545B9}" destId="{1A8E11FF-06CA-4713-9CD9-138C37A27BBD}" srcOrd="1" destOrd="0" presId="urn:microsoft.com/office/officeart/2009/3/layout/HorizontalOrganizationChart"/>
    <dgm:cxn modelId="{6025318F-926B-498B-AEB4-5115D67A1FEB}" type="presParOf" srcId="{85AB413B-B8FD-4EF4-BC60-0AC466D30FBD}" destId="{5F05FBFF-A4B4-48DA-A2EE-78D6A779AF43}" srcOrd="1" destOrd="0" presId="urn:microsoft.com/office/officeart/2009/3/layout/HorizontalOrganizationChart"/>
    <dgm:cxn modelId="{73B67EF6-892D-4D9F-812D-8A8D37415719}" type="presParOf" srcId="{85AB413B-B8FD-4EF4-BC60-0AC466D30FBD}" destId="{FC08F123-CC51-4527-9381-79F66014F432}" srcOrd="2" destOrd="0" presId="urn:microsoft.com/office/officeart/2009/3/layout/HorizontalOrganizationChart"/>
    <dgm:cxn modelId="{D415CFD2-F268-435B-B521-9B985AF048EA}" type="presParOf" srcId="{304053EE-3591-403B-82EA-4F646B705471}" destId="{3FDED283-5854-4C96-B240-F86BD94FD2C4}" srcOrd="6" destOrd="0" presId="urn:microsoft.com/office/officeart/2009/3/layout/HorizontalOrganizationChart"/>
    <dgm:cxn modelId="{B46C01D3-12C3-466D-A816-1DFE490D0793}" type="presParOf" srcId="{304053EE-3591-403B-82EA-4F646B705471}" destId="{1CB3EE90-037A-4B80-9457-568E6813A245}" srcOrd="7" destOrd="0" presId="urn:microsoft.com/office/officeart/2009/3/layout/HorizontalOrganizationChart"/>
    <dgm:cxn modelId="{116FA0C5-16CB-4D34-B61D-B1EA0993CC4E}" type="presParOf" srcId="{1CB3EE90-037A-4B80-9457-568E6813A245}" destId="{92C181D1-7CD4-4FD4-A456-EA90C203448B}" srcOrd="0" destOrd="0" presId="urn:microsoft.com/office/officeart/2009/3/layout/HorizontalOrganizationChart"/>
    <dgm:cxn modelId="{188934E8-D9A9-487F-BCC8-92B2C2CBE7E1}" type="presParOf" srcId="{92C181D1-7CD4-4FD4-A456-EA90C203448B}" destId="{5B9C2D90-99BA-44FF-85D5-F2EF9DD2B784}" srcOrd="0" destOrd="0" presId="urn:microsoft.com/office/officeart/2009/3/layout/HorizontalOrganizationChart"/>
    <dgm:cxn modelId="{E88E831F-F8DD-4CD8-875B-D5A26CD1B071}" type="presParOf" srcId="{92C181D1-7CD4-4FD4-A456-EA90C203448B}" destId="{653E3534-0D4B-44E1-8EEE-FD8097333ABE}" srcOrd="1" destOrd="0" presId="urn:microsoft.com/office/officeart/2009/3/layout/HorizontalOrganizationChart"/>
    <dgm:cxn modelId="{F33CDECB-D4ED-47B5-AF53-6C50FE29D0E8}" type="presParOf" srcId="{1CB3EE90-037A-4B80-9457-568E6813A245}" destId="{B329FDF3-789D-45ED-AC3F-9CA050C3DBF7}" srcOrd="1" destOrd="0" presId="urn:microsoft.com/office/officeart/2009/3/layout/HorizontalOrganizationChart"/>
    <dgm:cxn modelId="{3A9525CD-2053-4307-81D0-B0A39098B8DD}" type="presParOf" srcId="{1CB3EE90-037A-4B80-9457-568E6813A245}" destId="{36BA5E8F-0CCB-45F8-B7BB-249DAED37D39}" srcOrd="2" destOrd="0" presId="urn:microsoft.com/office/officeart/2009/3/layout/HorizontalOrganizationChart"/>
    <dgm:cxn modelId="{09139AE7-0705-4568-BC54-02D76AC745D0}" type="presParOf" srcId="{572B3E51-024B-4C0A-9A21-8F2FC397B657}" destId="{8D0EAECE-F408-44CE-8552-D9E8F89FB30C}" srcOrd="2" destOrd="0" presId="urn:microsoft.com/office/officeart/2009/3/layout/HorizontalOrganizationChart"/>
    <dgm:cxn modelId="{FC73AB27-7169-4162-8689-8F8DAF156BD2}" type="presParOf" srcId="{17536BCB-CF29-4B26-B26D-3AC26203D330}" destId="{2CA30763-8348-4868-82A2-5D7206A47BD1}" srcOrd="6" destOrd="0" presId="urn:microsoft.com/office/officeart/2009/3/layout/HorizontalOrganizationChart"/>
    <dgm:cxn modelId="{02ECDF2E-5482-4796-AC6C-A1F1A2A26908}" type="presParOf" srcId="{17536BCB-CF29-4B26-B26D-3AC26203D330}" destId="{052A5EFB-EA1C-4F8D-BE14-B25B9E6966A9}" srcOrd="7" destOrd="0" presId="urn:microsoft.com/office/officeart/2009/3/layout/HorizontalOrganizationChart"/>
    <dgm:cxn modelId="{00C3083F-1814-4676-82CC-979D53D67E42}" type="presParOf" srcId="{052A5EFB-EA1C-4F8D-BE14-B25B9E6966A9}" destId="{78595A24-CCD5-48F7-82DA-83DCAE65C72E}" srcOrd="0" destOrd="0" presId="urn:microsoft.com/office/officeart/2009/3/layout/HorizontalOrganizationChart"/>
    <dgm:cxn modelId="{1DAC2342-85D0-4B06-81DA-4312990170BE}" type="presParOf" srcId="{78595A24-CCD5-48F7-82DA-83DCAE65C72E}" destId="{9855933E-8582-429C-ABAE-9FAD4A5636AB}" srcOrd="0" destOrd="0" presId="urn:microsoft.com/office/officeart/2009/3/layout/HorizontalOrganizationChart"/>
    <dgm:cxn modelId="{53EE2776-B9A4-452A-B1B6-491FB0EE59FA}" type="presParOf" srcId="{78595A24-CCD5-48F7-82DA-83DCAE65C72E}" destId="{3F21E8FF-DCDA-4CF4-BA6B-220765FDC678}" srcOrd="1" destOrd="0" presId="urn:microsoft.com/office/officeart/2009/3/layout/HorizontalOrganizationChart"/>
    <dgm:cxn modelId="{42FB4D35-D021-424F-B552-845CD43963F4}" type="presParOf" srcId="{052A5EFB-EA1C-4F8D-BE14-B25B9E6966A9}" destId="{220C02F0-7792-4A50-8DBC-0B72573585F6}" srcOrd="1" destOrd="0" presId="urn:microsoft.com/office/officeart/2009/3/layout/HorizontalOrganizationChart"/>
    <dgm:cxn modelId="{97156695-A4D7-4D5B-9E53-564BA3F02B73}" type="presParOf" srcId="{052A5EFB-EA1C-4F8D-BE14-B25B9E6966A9}" destId="{6A77A79F-4AF5-4651-B9DC-91BA99A805DD}" srcOrd="2" destOrd="0" presId="urn:microsoft.com/office/officeart/2009/3/layout/HorizontalOrganizationChart"/>
    <dgm:cxn modelId="{9504A9EE-9117-4D85-9C54-CB56D7F7B3C0}" type="presParOf" srcId="{79C4233B-5FD7-4296-9A4E-073FA951EC1F}" destId="{63D69446-6EB7-4F6A-838C-B7EA9EBB3A1F}" srcOrd="2" destOrd="0" presId="urn:microsoft.com/office/officeart/2009/3/layout/HorizontalOrganizationChart"/>
    <dgm:cxn modelId="{832CC95B-0797-451B-B993-3CE9ECD15090}" type="presParOf" srcId="{DBA5E07F-2FC9-4952-9423-EB10ABC8DEDB}" destId="{B541D92B-1FA1-4483-ADD1-BB06949F20E6}" srcOrd="2" destOrd="0" presId="urn:microsoft.com/office/officeart/2009/3/layout/HorizontalOrganizationChart"/>
    <dgm:cxn modelId="{02EDACB7-3E49-4290-9930-6A06C5F6A044}" type="presParOf" srcId="{DBA5E07F-2FC9-4952-9423-EB10ABC8DEDB}" destId="{B4B6548D-93F3-4889-B0AB-CB7F25C09C14}" srcOrd="3" destOrd="0" presId="urn:microsoft.com/office/officeart/2009/3/layout/HorizontalOrganizationChart"/>
    <dgm:cxn modelId="{AB864B69-6890-42AD-B0EA-C9A4D784BBE1}" type="presParOf" srcId="{B4B6548D-93F3-4889-B0AB-CB7F25C09C14}" destId="{1C89544B-A88E-4F90-9B12-A962F3A60B1A}" srcOrd="0" destOrd="0" presId="urn:microsoft.com/office/officeart/2009/3/layout/HorizontalOrganizationChart"/>
    <dgm:cxn modelId="{1424441C-0F05-43A8-B53F-757B7BCACD45}" type="presParOf" srcId="{1C89544B-A88E-4F90-9B12-A962F3A60B1A}" destId="{195C2295-51FE-4813-A731-A2FE2DEED49E}" srcOrd="0" destOrd="0" presId="urn:microsoft.com/office/officeart/2009/3/layout/HorizontalOrganizationChart"/>
    <dgm:cxn modelId="{58000749-B011-4D7A-847D-2C332D657440}" type="presParOf" srcId="{1C89544B-A88E-4F90-9B12-A962F3A60B1A}" destId="{A1265883-6A40-4F87-A2C6-3F83462B86A8}" srcOrd="1" destOrd="0" presId="urn:microsoft.com/office/officeart/2009/3/layout/HorizontalOrganizationChart"/>
    <dgm:cxn modelId="{739321F3-E15A-45FC-93D5-CE468FCFCAD1}" type="presParOf" srcId="{B4B6548D-93F3-4889-B0AB-CB7F25C09C14}" destId="{9A838BB0-DC32-4F9A-AC88-AE40D7B09BD5}" srcOrd="1" destOrd="0" presId="urn:microsoft.com/office/officeart/2009/3/layout/HorizontalOrganizationChart"/>
    <dgm:cxn modelId="{97E5102E-60AE-4585-9C74-EEA822D4B1AD}" type="presParOf" srcId="{9A838BB0-DC32-4F9A-AC88-AE40D7B09BD5}" destId="{B7AE9D09-7573-461F-8CB0-2F253CD5D404}" srcOrd="0" destOrd="0" presId="urn:microsoft.com/office/officeart/2009/3/layout/HorizontalOrganizationChart"/>
    <dgm:cxn modelId="{872CDE5D-06D6-458E-BAB7-F4494C835B5B}" type="presParOf" srcId="{9A838BB0-DC32-4F9A-AC88-AE40D7B09BD5}" destId="{D0E8ABA3-D147-4E3F-BD64-ABA02256FBA7}" srcOrd="1" destOrd="0" presId="urn:microsoft.com/office/officeart/2009/3/layout/HorizontalOrganizationChart"/>
    <dgm:cxn modelId="{551B9C0E-5B2B-4E2C-8A52-36736F753E89}" type="presParOf" srcId="{D0E8ABA3-D147-4E3F-BD64-ABA02256FBA7}" destId="{A3004EB6-0831-4814-99E4-54BB9AB98502}" srcOrd="0" destOrd="0" presId="urn:microsoft.com/office/officeart/2009/3/layout/HorizontalOrganizationChart"/>
    <dgm:cxn modelId="{F002CD26-3B20-4E83-B3C7-6BF46D53B93D}" type="presParOf" srcId="{A3004EB6-0831-4814-99E4-54BB9AB98502}" destId="{D6F48C80-8F53-4267-98B7-2A2C9E9A0620}" srcOrd="0" destOrd="0" presId="urn:microsoft.com/office/officeart/2009/3/layout/HorizontalOrganizationChart"/>
    <dgm:cxn modelId="{D5A11D7F-63A0-4846-8816-12BAB5EBC1F3}" type="presParOf" srcId="{A3004EB6-0831-4814-99E4-54BB9AB98502}" destId="{E5672D40-9720-44D2-8A26-25978D247BE7}" srcOrd="1" destOrd="0" presId="urn:microsoft.com/office/officeart/2009/3/layout/HorizontalOrganizationChart"/>
    <dgm:cxn modelId="{299CCD7B-2C5D-418E-BCA5-07A93A977C2B}" type="presParOf" srcId="{D0E8ABA3-D147-4E3F-BD64-ABA02256FBA7}" destId="{854DEDC1-2E00-4192-A175-2BF37DD9B46C}" srcOrd="1" destOrd="0" presId="urn:microsoft.com/office/officeart/2009/3/layout/HorizontalOrganizationChart"/>
    <dgm:cxn modelId="{2AB4F17D-C3DD-4507-9E7B-8BD91C9FE8CA}" type="presParOf" srcId="{854DEDC1-2E00-4192-A175-2BF37DD9B46C}" destId="{57EBFBD5-25DB-4C7E-A36D-6496CCCE5573}" srcOrd="0" destOrd="0" presId="urn:microsoft.com/office/officeart/2009/3/layout/HorizontalOrganizationChart"/>
    <dgm:cxn modelId="{7ADCC568-5C64-4FBE-AF99-D8CA2AA062B9}" type="presParOf" srcId="{854DEDC1-2E00-4192-A175-2BF37DD9B46C}" destId="{C0AF3EC2-9C22-44AB-B2EC-F8BD10641EDB}" srcOrd="1" destOrd="0" presId="urn:microsoft.com/office/officeart/2009/3/layout/HorizontalOrganizationChart"/>
    <dgm:cxn modelId="{A98F7CCF-3312-4415-BB6B-5223FAE52769}" type="presParOf" srcId="{C0AF3EC2-9C22-44AB-B2EC-F8BD10641EDB}" destId="{B2BCCC85-AF0B-4B82-9345-732CD4E65249}" srcOrd="0" destOrd="0" presId="urn:microsoft.com/office/officeart/2009/3/layout/HorizontalOrganizationChart"/>
    <dgm:cxn modelId="{AC45180E-45CE-49C7-9D6A-EF90988A4531}" type="presParOf" srcId="{B2BCCC85-AF0B-4B82-9345-732CD4E65249}" destId="{D6B6462A-6071-4C56-B76B-57FDBB00E385}" srcOrd="0" destOrd="0" presId="urn:microsoft.com/office/officeart/2009/3/layout/HorizontalOrganizationChart"/>
    <dgm:cxn modelId="{0BDD224A-5477-4803-ACD3-C0FF696A2D67}" type="presParOf" srcId="{B2BCCC85-AF0B-4B82-9345-732CD4E65249}" destId="{C3D1C2DF-3C79-4C52-BBD9-B8C07EC35EC5}" srcOrd="1" destOrd="0" presId="urn:microsoft.com/office/officeart/2009/3/layout/HorizontalOrganizationChart"/>
    <dgm:cxn modelId="{E811275C-1C58-446C-B3AE-77E6550D86BE}" type="presParOf" srcId="{C0AF3EC2-9C22-44AB-B2EC-F8BD10641EDB}" destId="{46752047-48A6-4900-8457-16D9D6054A79}" srcOrd="1" destOrd="0" presId="urn:microsoft.com/office/officeart/2009/3/layout/HorizontalOrganizationChart"/>
    <dgm:cxn modelId="{75A30954-AC26-4BC4-8F77-C69AEDD19CCC}" type="presParOf" srcId="{C0AF3EC2-9C22-44AB-B2EC-F8BD10641EDB}" destId="{EC7F14E0-49CF-4378-B786-209453C1303C}" srcOrd="2" destOrd="0" presId="urn:microsoft.com/office/officeart/2009/3/layout/HorizontalOrganizationChart"/>
    <dgm:cxn modelId="{7D2BAFD8-1798-43A8-A7FD-12E4598F8817}" type="presParOf" srcId="{854DEDC1-2E00-4192-A175-2BF37DD9B46C}" destId="{D0D2663B-43E3-4BE6-8F32-C583E5ECA8A0}" srcOrd="2" destOrd="0" presId="urn:microsoft.com/office/officeart/2009/3/layout/HorizontalOrganizationChart"/>
    <dgm:cxn modelId="{D8758272-D0B9-4C18-88BC-BD479AB0A93D}" type="presParOf" srcId="{854DEDC1-2E00-4192-A175-2BF37DD9B46C}" destId="{7D288923-870D-41D2-AA79-47D0776A105A}" srcOrd="3" destOrd="0" presId="urn:microsoft.com/office/officeart/2009/3/layout/HorizontalOrganizationChart"/>
    <dgm:cxn modelId="{D8AE7680-321B-4A3E-8A0F-FA56CB8B0B16}" type="presParOf" srcId="{7D288923-870D-41D2-AA79-47D0776A105A}" destId="{FDA562BE-6924-40FE-8D90-EE7C2C08D28D}" srcOrd="0" destOrd="0" presId="urn:microsoft.com/office/officeart/2009/3/layout/HorizontalOrganizationChart"/>
    <dgm:cxn modelId="{1B8EC435-908E-4A00-AEBB-98B7FBEAA4F5}" type="presParOf" srcId="{FDA562BE-6924-40FE-8D90-EE7C2C08D28D}" destId="{58A47E91-A253-4C29-A9F0-B5F2C6C09285}" srcOrd="0" destOrd="0" presId="urn:microsoft.com/office/officeart/2009/3/layout/HorizontalOrganizationChart"/>
    <dgm:cxn modelId="{6E9A474F-BE1B-48BF-98D0-641F0CCC0808}" type="presParOf" srcId="{FDA562BE-6924-40FE-8D90-EE7C2C08D28D}" destId="{5E4D851D-FBBB-4592-9E07-E0D6D69E1E55}" srcOrd="1" destOrd="0" presId="urn:microsoft.com/office/officeart/2009/3/layout/HorizontalOrganizationChart"/>
    <dgm:cxn modelId="{5EDC5968-5B74-4F2F-9EDB-605CC7A81456}" type="presParOf" srcId="{7D288923-870D-41D2-AA79-47D0776A105A}" destId="{92089A71-DBA4-4251-84B4-D7DA8D0C1D4B}" srcOrd="1" destOrd="0" presId="urn:microsoft.com/office/officeart/2009/3/layout/HorizontalOrganizationChart"/>
    <dgm:cxn modelId="{7CA952BC-2CFC-4823-8859-51757E3F6A1F}" type="presParOf" srcId="{7D288923-870D-41D2-AA79-47D0776A105A}" destId="{09130475-CC9A-429C-80DB-706DB4263547}" srcOrd="2" destOrd="0" presId="urn:microsoft.com/office/officeart/2009/3/layout/HorizontalOrganizationChart"/>
    <dgm:cxn modelId="{73BFE831-5E6B-46CD-8A8C-5B55A4C8D3DF}" type="presParOf" srcId="{854DEDC1-2E00-4192-A175-2BF37DD9B46C}" destId="{578983CE-4205-436D-BEB0-95B20B184DCC}" srcOrd="4" destOrd="0" presId="urn:microsoft.com/office/officeart/2009/3/layout/HorizontalOrganizationChart"/>
    <dgm:cxn modelId="{CB775FB6-5221-48E4-9E64-E1D6E422D8E9}" type="presParOf" srcId="{854DEDC1-2E00-4192-A175-2BF37DD9B46C}" destId="{9C185975-675A-4FF9-B788-C22C39413220}" srcOrd="5" destOrd="0" presId="urn:microsoft.com/office/officeart/2009/3/layout/HorizontalOrganizationChart"/>
    <dgm:cxn modelId="{2CFA2044-37DF-4088-B6E3-07F1F5333CEA}" type="presParOf" srcId="{9C185975-675A-4FF9-B788-C22C39413220}" destId="{4D99610B-859E-4C73-AACA-F4B357991499}" srcOrd="0" destOrd="0" presId="urn:microsoft.com/office/officeart/2009/3/layout/HorizontalOrganizationChart"/>
    <dgm:cxn modelId="{26E61A76-E43F-40FD-9DF6-D100EAF063AB}" type="presParOf" srcId="{4D99610B-859E-4C73-AACA-F4B357991499}" destId="{23479FCD-C896-4100-9696-2BE698C836EC}" srcOrd="0" destOrd="0" presId="urn:microsoft.com/office/officeart/2009/3/layout/HorizontalOrganizationChart"/>
    <dgm:cxn modelId="{AD9BE1C3-F035-47C4-A4CD-0689C55A5474}" type="presParOf" srcId="{4D99610B-859E-4C73-AACA-F4B357991499}" destId="{49226628-C219-45C5-ADFA-AF1D028804DF}" srcOrd="1" destOrd="0" presId="urn:microsoft.com/office/officeart/2009/3/layout/HorizontalOrganizationChart"/>
    <dgm:cxn modelId="{839F9673-D859-4994-B291-03D38EBECF5B}" type="presParOf" srcId="{9C185975-675A-4FF9-B788-C22C39413220}" destId="{01D1B901-4B9B-4674-9487-639D46332607}" srcOrd="1" destOrd="0" presId="urn:microsoft.com/office/officeart/2009/3/layout/HorizontalOrganizationChart"/>
    <dgm:cxn modelId="{EF3352EF-D609-4AEE-9543-74B0B63B0045}" type="presParOf" srcId="{9C185975-675A-4FF9-B788-C22C39413220}" destId="{692828A8-8F95-4023-B209-9865D9C436FC}" srcOrd="2" destOrd="0" presId="urn:microsoft.com/office/officeart/2009/3/layout/HorizontalOrganizationChart"/>
    <dgm:cxn modelId="{E8AB5FDD-B76B-4D99-8EA5-4C561CC46F08}" type="presParOf" srcId="{854DEDC1-2E00-4192-A175-2BF37DD9B46C}" destId="{9DDB01F1-1BF5-4C12-A8A9-1DD4650C213D}" srcOrd="6" destOrd="0" presId="urn:microsoft.com/office/officeart/2009/3/layout/HorizontalOrganizationChart"/>
    <dgm:cxn modelId="{E42022DB-DB61-4E26-A478-6DA51B048A53}" type="presParOf" srcId="{854DEDC1-2E00-4192-A175-2BF37DD9B46C}" destId="{9609107F-A4E8-4BD3-8827-7BED1C607D10}" srcOrd="7" destOrd="0" presId="urn:microsoft.com/office/officeart/2009/3/layout/HorizontalOrganizationChart"/>
    <dgm:cxn modelId="{361D6376-7904-4C8B-9334-1E63CACEE8AD}" type="presParOf" srcId="{9609107F-A4E8-4BD3-8827-7BED1C607D10}" destId="{4001E06F-54F4-4C6A-A7A2-844E89A033EE}" srcOrd="0" destOrd="0" presId="urn:microsoft.com/office/officeart/2009/3/layout/HorizontalOrganizationChart"/>
    <dgm:cxn modelId="{ECC8EA19-806F-48A1-B652-CA8C8AF8F328}" type="presParOf" srcId="{4001E06F-54F4-4C6A-A7A2-844E89A033EE}" destId="{6C18E62A-FCB8-4425-A799-71B3BAAD6C7F}" srcOrd="0" destOrd="0" presId="urn:microsoft.com/office/officeart/2009/3/layout/HorizontalOrganizationChart"/>
    <dgm:cxn modelId="{8054667E-DD39-4C4C-85C4-4DCD6E44206D}" type="presParOf" srcId="{4001E06F-54F4-4C6A-A7A2-844E89A033EE}" destId="{2D176190-B409-4F35-908A-33FF28919314}" srcOrd="1" destOrd="0" presId="urn:microsoft.com/office/officeart/2009/3/layout/HorizontalOrganizationChart"/>
    <dgm:cxn modelId="{1A9910E0-FC36-48FC-837F-ABC2E7D8EE76}" type="presParOf" srcId="{9609107F-A4E8-4BD3-8827-7BED1C607D10}" destId="{2897FE7F-2032-4453-B566-32DE01AE1A83}" srcOrd="1" destOrd="0" presId="urn:microsoft.com/office/officeart/2009/3/layout/HorizontalOrganizationChart"/>
    <dgm:cxn modelId="{0448B5F3-B8C1-42AC-8AF8-C95F32D6C75E}" type="presParOf" srcId="{9609107F-A4E8-4BD3-8827-7BED1C607D10}" destId="{20465A0F-0546-40C6-B57E-E6B60BE82E58}" srcOrd="2" destOrd="0" presId="urn:microsoft.com/office/officeart/2009/3/layout/HorizontalOrganizationChart"/>
    <dgm:cxn modelId="{2A30E70D-AA4C-485F-B454-6EEEB077D14A}" type="presParOf" srcId="{854DEDC1-2E00-4192-A175-2BF37DD9B46C}" destId="{E1B83B1A-B8A4-41B3-AF9E-35A6D404C6DF}" srcOrd="8" destOrd="0" presId="urn:microsoft.com/office/officeart/2009/3/layout/HorizontalOrganizationChart"/>
    <dgm:cxn modelId="{3A87908F-FE05-41D4-B96B-D493A1DDE864}" type="presParOf" srcId="{854DEDC1-2E00-4192-A175-2BF37DD9B46C}" destId="{F9F96A8C-AFEA-41D7-BCB1-2A92B3B2EDAB}" srcOrd="9" destOrd="0" presId="urn:microsoft.com/office/officeart/2009/3/layout/HorizontalOrganizationChart"/>
    <dgm:cxn modelId="{9707834D-20BB-4237-B4E9-3C2DADB93863}" type="presParOf" srcId="{F9F96A8C-AFEA-41D7-BCB1-2A92B3B2EDAB}" destId="{3FAEED63-5C8B-40F0-8C99-A8CCADC44A81}" srcOrd="0" destOrd="0" presId="urn:microsoft.com/office/officeart/2009/3/layout/HorizontalOrganizationChart"/>
    <dgm:cxn modelId="{5B5AF235-FC4C-4D29-8F1D-DC4BB6B5BB1C}" type="presParOf" srcId="{3FAEED63-5C8B-40F0-8C99-A8CCADC44A81}" destId="{048FDA77-FD43-4281-9996-39286FA02B5E}" srcOrd="0" destOrd="0" presId="urn:microsoft.com/office/officeart/2009/3/layout/HorizontalOrganizationChart"/>
    <dgm:cxn modelId="{D3E5D4AB-DC7F-4E19-92BD-CD83A21AB3EF}" type="presParOf" srcId="{3FAEED63-5C8B-40F0-8C99-A8CCADC44A81}" destId="{B9164395-0403-46FA-A6DD-5782ABDBF6A6}" srcOrd="1" destOrd="0" presId="urn:microsoft.com/office/officeart/2009/3/layout/HorizontalOrganizationChart"/>
    <dgm:cxn modelId="{711AA02A-8DB1-4ACE-A0BF-76FDD65541CC}" type="presParOf" srcId="{F9F96A8C-AFEA-41D7-BCB1-2A92B3B2EDAB}" destId="{A988F463-73E6-4804-9061-C544F6B3944E}" srcOrd="1" destOrd="0" presId="urn:microsoft.com/office/officeart/2009/3/layout/HorizontalOrganizationChart"/>
    <dgm:cxn modelId="{FE81076F-CB04-4464-A120-87C3F3FBFBDF}" type="presParOf" srcId="{F9F96A8C-AFEA-41D7-BCB1-2A92B3B2EDAB}" destId="{AC93DA5E-7B37-4EEC-9B82-09C8D55A7BE2}" srcOrd="2" destOrd="0" presId="urn:microsoft.com/office/officeart/2009/3/layout/HorizontalOrganizationChart"/>
    <dgm:cxn modelId="{4D5B046A-7B1C-4092-8369-5F402CE7E8D2}" type="presParOf" srcId="{D0E8ABA3-D147-4E3F-BD64-ABA02256FBA7}" destId="{E7C02C09-81F3-40B3-A38D-64689639CF0E}" srcOrd="2" destOrd="0" presId="urn:microsoft.com/office/officeart/2009/3/layout/HorizontalOrganizationChart"/>
    <dgm:cxn modelId="{C43FF8B1-6DEF-4127-BB9A-8046CE974C9D}" type="presParOf" srcId="{9A838BB0-DC32-4F9A-AC88-AE40D7B09BD5}" destId="{89A1CCE6-C04A-4639-9A28-95EE61C9AF7E}" srcOrd="2" destOrd="0" presId="urn:microsoft.com/office/officeart/2009/3/layout/HorizontalOrganizationChart"/>
    <dgm:cxn modelId="{8EA442B3-4E76-4D74-8ACF-4E0B0A183895}" type="presParOf" srcId="{9A838BB0-DC32-4F9A-AC88-AE40D7B09BD5}" destId="{EB7539BA-E398-4FED-9946-526D6E9898C9}" srcOrd="3" destOrd="0" presId="urn:microsoft.com/office/officeart/2009/3/layout/HorizontalOrganizationChart"/>
    <dgm:cxn modelId="{C5262DDE-A471-4549-AA81-7F80530DC203}" type="presParOf" srcId="{EB7539BA-E398-4FED-9946-526D6E9898C9}" destId="{91A6DCF4-EB0D-4A23-B4F1-7EE8553F0658}" srcOrd="0" destOrd="0" presId="urn:microsoft.com/office/officeart/2009/3/layout/HorizontalOrganizationChart"/>
    <dgm:cxn modelId="{4EFE49BF-EB9F-42DA-A76C-1B3FA8D182FA}" type="presParOf" srcId="{91A6DCF4-EB0D-4A23-B4F1-7EE8553F0658}" destId="{FCF6FCFE-6D07-4287-97A2-5AFC8C601F68}" srcOrd="0" destOrd="0" presId="urn:microsoft.com/office/officeart/2009/3/layout/HorizontalOrganizationChart"/>
    <dgm:cxn modelId="{A5D46355-A3AC-4C70-B561-F7FBD87151EE}" type="presParOf" srcId="{91A6DCF4-EB0D-4A23-B4F1-7EE8553F0658}" destId="{11714736-949C-4419-94AA-58F0E6609DAF}" srcOrd="1" destOrd="0" presId="urn:microsoft.com/office/officeart/2009/3/layout/HorizontalOrganizationChart"/>
    <dgm:cxn modelId="{FE62BA45-613C-499E-978C-C28C39A9D0B2}" type="presParOf" srcId="{EB7539BA-E398-4FED-9946-526D6E9898C9}" destId="{7EB39236-3879-4E46-BB5A-D769942DCA2C}" srcOrd="1" destOrd="0" presId="urn:microsoft.com/office/officeart/2009/3/layout/HorizontalOrganizationChart"/>
    <dgm:cxn modelId="{A1DBFBB1-5D7C-451D-9AE4-EE9D71AA77DB}" type="presParOf" srcId="{7EB39236-3879-4E46-BB5A-D769942DCA2C}" destId="{EFFCA7A4-3040-4172-9936-3FAF26D80C4F}" srcOrd="0" destOrd="0" presId="urn:microsoft.com/office/officeart/2009/3/layout/HorizontalOrganizationChart"/>
    <dgm:cxn modelId="{1B935814-B45D-4907-9769-0EFB9C38B563}" type="presParOf" srcId="{7EB39236-3879-4E46-BB5A-D769942DCA2C}" destId="{4014AAD1-34EE-4185-BD06-4EF4CC379648}" srcOrd="1" destOrd="0" presId="urn:microsoft.com/office/officeart/2009/3/layout/HorizontalOrganizationChart"/>
    <dgm:cxn modelId="{4C911DD5-4B2F-4571-A2C4-CDDFC9A5322C}" type="presParOf" srcId="{4014AAD1-34EE-4185-BD06-4EF4CC379648}" destId="{34376696-267F-4165-BF1E-89A2EF152EAB}" srcOrd="0" destOrd="0" presId="urn:microsoft.com/office/officeart/2009/3/layout/HorizontalOrganizationChart"/>
    <dgm:cxn modelId="{1A0FEFB9-3E3F-48BD-A401-79FEBA1BFC2A}" type="presParOf" srcId="{34376696-267F-4165-BF1E-89A2EF152EAB}" destId="{5C430AEE-11CB-4C74-9EBE-4FF0CAFB2603}" srcOrd="0" destOrd="0" presId="urn:microsoft.com/office/officeart/2009/3/layout/HorizontalOrganizationChart"/>
    <dgm:cxn modelId="{581FDE20-9B01-4D0A-BA9B-98EF66721799}" type="presParOf" srcId="{34376696-267F-4165-BF1E-89A2EF152EAB}" destId="{B8650CF6-1BAF-449A-8CCE-DB15A0B33097}" srcOrd="1" destOrd="0" presId="urn:microsoft.com/office/officeart/2009/3/layout/HorizontalOrganizationChart"/>
    <dgm:cxn modelId="{EEA366A9-9052-4E84-8DA2-6F8633D0B49D}" type="presParOf" srcId="{4014AAD1-34EE-4185-BD06-4EF4CC379648}" destId="{8046CEA3-91D5-4AEF-8A9E-40A4674667CA}" srcOrd="1" destOrd="0" presId="urn:microsoft.com/office/officeart/2009/3/layout/HorizontalOrganizationChart"/>
    <dgm:cxn modelId="{F6899AB3-2097-4395-BC50-34D187E8790E}" type="presParOf" srcId="{4014AAD1-34EE-4185-BD06-4EF4CC379648}" destId="{41205DFA-1883-4D76-B2DC-BD727B226487}" srcOrd="2" destOrd="0" presId="urn:microsoft.com/office/officeart/2009/3/layout/HorizontalOrganizationChart"/>
    <dgm:cxn modelId="{94FAE1BB-4707-47C1-9EB6-365A2FD10AD4}" type="presParOf" srcId="{7EB39236-3879-4E46-BB5A-D769942DCA2C}" destId="{AAB556E8-C2DF-49DD-97B2-E451C922A08D}" srcOrd="2" destOrd="0" presId="urn:microsoft.com/office/officeart/2009/3/layout/HorizontalOrganizationChart"/>
    <dgm:cxn modelId="{CA19CF8D-59C8-49F8-9FAC-91200C936654}" type="presParOf" srcId="{7EB39236-3879-4E46-BB5A-D769942DCA2C}" destId="{CDDC03D1-4837-4C45-9ABF-F64301625CEF}" srcOrd="3" destOrd="0" presId="urn:microsoft.com/office/officeart/2009/3/layout/HorizontalOrganizationChart"/>
    <dgm:cxn modelId="{0E8FB3AB-6E43-4E3C-A53C-A6E4BBFA429F}" type="presParOf" srcId="{CDDC03D1-4837-4C45-9ABF-F64301625CEF}" destId="{DEBB2DEA-0ABC-4427-948E-77480A9194C5}" srcOrd="0" destOrd="0" presId="urn:microsoft.com/office/officeart/2009/3/layout/HorizontalOrganizationChart"/>
    <dgm:cxn modelId="{F13D635C-4A9F-48B9-AAE8-F5A5AB775E53}" type="presParOf" srcId="{DEBB2DEA-0ABC-4427-948E-77480A9194C5}" destId="{D0F39736-BFE0-46B4-91EA-00C4B865A7E3}" srcOrd="0" destOrd="0" presId="urn:microsoft.com/office/officeart/2009/3/layout/HorizontalOrganizationChart"/>
    <dgm:cxn modelId="{4806B0F4-9716-40D3-83D0-EB4662C8E701}" type="presParOf" srcId="{DEBB2DEA-0ABC-4427-948E-77480A9194C5}" destId="{4CC4D126-ACE2-4DB5-A07D-C40F1DF074EB}" srcOrd="1" destOrd="0" presId="urn:microsoft.com/office/officeart/2009/3/layout/HorizontalOrganizationChart"/>
    <dgm:cxn modelId="{3C8403E1-B680-4850-B4EE-8643AF594A7A}" type="presParOf" srcId="{CDDC03D1-4837-4C45-9ABF-F64301625CEF}" destId="{988CBAB3-0E19-47DC-9228-F33DFA673278}" srcOrd="1" destOrd="0" presId="urn:microsoft.com/office/officeart/2009/3/layout/HorizontalOrganizationChart"/>
    <dgm:cxn modelId="{1FEEA8C4-091A-456F-AB74-398A885C2091}" type="presParOf" srcId="{CDDC03D1-4837-4C45-9ABF-F64301625CEF}" destId="{0768A516-5EAA-41E9-8F8B-F678B464E4E1}" srcOrd="2" destOrd="0" presId="urn:microsoft.com/office/officeart/2009/3/layout/HorizontalOrganizationChart"/>
    <dgm:cxn modelId="{FD428A1E-CA67-4CCB-A41A-D179CF213968}" type="presParOf" srcId="{7EB39236-3879-4E46-BB5A-D769942DCA2C}" destId="{E282A01D-894C-4B18-B78F-37ECD1F10DDE}" srcOrd="4" destOrd="0" presId="urn:microsoft.com/office/officeart/2009/3/layout/HorizontalOrganizationChart"/>
    <dgm:cxn modelId="{B80F92AD-51DB-423F-8B99-D6ACFF69925B}" type="presParOf" srcId="{7EB39236-3879-4E46-BB5A-D769942DCA2C}" destId="{C9629746-7046-48C5-9D51-4E76FC4EF0D5}" srcOrd="5" destOrd="0" presId="urn:microsoft.com/office/officeart/2009/3/layout/HorizontalOrganizationChart"/>
    <dgm:cxn modelId="{FA16A6A5-7C06-437C-8A9D-3C34F47DF83E}" type="presParOf" srcId="{C9629746-7046-48C5-9D51-4E76FC4EF0D5}" destId="{964D2324-3641-4B78-9AD9-DDD9353C65C9}" srcOrd="0" destOrd="0" presId="urn:microsoft.com/office/officeart/2009/3/layout/HorizontalOrganizationChart"/>
    <dgm:cxn modelId="{7CFA9C78-33D2-4BBF-835D-0E760DF2B921}" type="presParOf" srcId="{964D2324-3641-4B78-9AD9-DDD9353C65C9}" destId="{8A764B49-8331-4C9B-9CF4-47EA6249D034}" srcOrd="0" destOrd="0" presId="urn:microsoft.com/office/officeart/2009/3/layout/HorizontalOrganizationChart"/>
    <dgm:cxn modelId="{22C86587-F14C-499E-BDB0-9327DA89412E}" type="presParOf" srcId="{964D2324-3641-4B78-9AD9-DDD9353C65C9}" destId="{1D0D87DD-8BF1-4EDD-9353-D7EFFD5B96F3}" srcOrd="1" destOrd="0" presId="urn:microsoft.com/office/officeart/2009/3/layout/HorizontalOrganizationChart"/>
    <dgm:cxn modelId="{2C2EC495-13BC-44CA-A798-B08627BD5808}" type="presParOf" srcId="{C9629746-7046-48C5-9D51-4E76FC4EF0D5}" destId="{C9C9EA59-2629-440B-AF83-B2F23ABC1157}" srcOrd="1" destOrd="0" presId="urn:microsoft.com/office/officeart/2009/3/layout/HorizontalOrganizationChart"/>
    <dgm:cxn modelId="{D100F2C0-57E1-4362-A6D5-0C6ED3D923A4}" type="presParOf" srcId="{C9629746-7046-48C5-9D51-4E76FC4EF0D5}" destId="{45164579-7E02-4BC8-BE92-D1711AE8FE0D}" srcOrd="2" destOrd="0" presId="urn:microsoft.com/office/officeart/2009/3/layout/HorizontalOrganizationChart"/>
    <dgm:cxn modelId="{21A1A21B-33FC-4A59-9A59-52E27718C274}" type="presParOf" srcId="{EB7539BA-E398-4FED-9946-526D6E9898C9}" destId="{AD47A8A9-7E2F-456E-A5C4-90B26EC92C2C}" srcOrd="2" destOrd="0" presId="urn:microsoft.com/office/officeart/2009/3/layout/HorizontalOrganizationChart"/>
    <dgm:cxn modelId="{F09ADF8E-BE60-402E-8915-62CDCAB89E17}" type="presParOf" srcId="{9A838BB0-DC32-4F9A-AC88-AE40D7B09BD5}" destId="{E8207C7E-3A90-452D-93CC-5FF269216488}" srcOrd="4" destOrd="0" presId="urn:microsoft.com/office/officeart/2009/3/layout/HorizontalOrganizationChart"/>
    <dgm:cxn modelId="{8FEE8CA5-CA2E-4FFB-8568-DA28A8593A01}" type="presParOf" srcId="{9A838BB0-DC32-4F9A-AC88-AE40D7B09BD5}" destId="{A3686AE6-6DC6-4036-B7BC-F5533089EFB2}" srcOrd="5" destOrd="0" presId="urn:microsoft.com/office/officeart/2009/3/layout/HorizontalOrganizationChart"/>
    <dgm:cxn modelId="{BAEDD36E-AB32-48DF-A87C-11BE9B26D72A}" type="presParOf" srcId="{A3686AE6-6DC6-4036-B7BC-F5533089EFB2}" destId="{09F6FCB0-3DB7-4980-8840-4948C4BF4206}" srcOrd="0" destOrd="0" presId="urn:microsoft.com/office/officeart/2009/3/layout/HorizontalOrganizationChart"/>
    <dgm:cxn modelId="{BDE062FB-47F5-4168-B8C7-A30916834E64}" type="presParOf" srcId="{09F6FCB0-3DB7-4980-8840-4948C4BF4206}" destId="{4CEF8233-FC74-4C23-8F7B-A614BBFE62E6}" srcOrd="0" destOrd="0" presId="urn:microsoft.com/office/officeart/2009/3/layout/HorizontalOrganizationChart"/>
    <dgm:cxn modelId="{C553F490-FC55-4F7B-A4B5-43C33087DF68}" type="presParOf" srcId="{09F6FCB0-3DB7-4980-8840-4948C4BF4206}" destId="{790C4E43-2ECA-44D0-AF29-54811F962F1F}" srcOrd="1" destOrd="0" presId="urn:microsoft.com/office/officeart/2009/3/layout/HorizontalOrganizationChart"/>
    <dgm:cxn modelId="{DAFF2A80-BF64-488A-B9F4-8A272BF3C56B}" type="presParOf" srcId="{A3686AE6-6DC6-4036-B7BC-F5533089EFB2}" destId="{7AF8B889-20B0-4F0C-8D5F-9688E7C4DF8C}" srcOrd="1" destOrd="0" presId="urn:microsoft.com/office/officeart/2009/3/layout/HorizontalOrganizationChart"/>
    <dgm:cxn modelId="{8F63195F-C487-4D3B-8D24-4FD4984AE422}" type="presParOf" srcId="{7AF8B889-20B0-4F0C-8D5F-9688E7C4DF8C}" destId="{E14EBD29-1BA4-4F80-9DCC-9FB59ED9328E}" srcOrd="0" destOrd="0" presId="urn:microsoft.com/office/officeart/2009/3/layout/HorizontalOrganizationChart"/>
    <dgm:cxn modelId="{2A2FE332-6DF2-4C13-BC1B-4DEFF6DBDCC6}" type="presParOf" srcId="{7AF8B889-20B0-4F0C-8D5F-9688E7C4DF8C}" destId="{787C0C0F-D888-4C77-8A42-36363189FF63}" srcOrd="1" destOrd="0" presId="urn:microsoft.com/office/officeart/2009/3/layout/HorizontalOrganizationChart"/>
    <dgm:cxn modelId="{7E47042A-B084-4586-BDA1-B2703E193EBF}" type="presParOf" srcId="{787C0C0F-D888-4C77-8A42-36363189FF63}" destId="{150D0DC0-0DEC-4DE8-93E0-57A00D244DFC}" srcOrd="0" destOrd="0" presId="urn:microsoft.com/office/officeart/2009/3/layout/HorizontalOrganizationChart"/>
    <dgm:cxn modelId="{254FE7DE-88E0-45D3-BF38-71BCAA513B52}" type="presParOf" srcId="{150D0DC0-0DEC-4DE8-93E0-57A00D244DFC}" destId="{80141C41-59C2-44E2-B5DC-1AB3F6D0AA21}" srcOrd="0" destOrd="0" presId="urn:microsoft.com/office/officeart/2009/3/layout/HorizontalOrganizationChart"/>
    <dgm:cxn modelId="{F50CA8CB-D6A4-4BF5-BA9B-1EAF07622F00}" type="presParOf" srcId="{150D0DC0-0DEC-4DE8-93E0-57A00D244DFC}" destId="{F669632E-5C69-4BAE-B854-70406474AF5B}" srcOrd="1" destOrd="0" presId="urn:microsoft.com/office/officeart/2009/3/layout/HorizontalOrganizationChart"/>
    <dgm:cxn modelId="{F32144C5-CAF3-41E6-850A-C39FBFF93F7F}" type="presParOf" srcId="{787C0C0F-D888-4C77-8A42-36363189FF63}" destId="{788CCBE2-3473-42CE-BB2F-923284027BE9}" srcOrd="1" destOrd="0" presId="urn:microsoft.com/office/officeart/2009/3/layout/HorizontalOrganizationChart"/>
    <dgm:cxn modelId="{87450D3D-7724-4855-A96F-C5B631896B67}" type="presParOf" srcId="{787C0C0F-D888-4C77-8A42-36363189FF63}" destId="{211E19A9-87BF-4F90-A6CD-E4543884F1F8}" srcOrd="2" destOrd="0" presId="urn:microsoft.com/office/officeart/2009/3/layout/HorizontalOrganizationChart"/>
    <dgm:cxn modelId="{13685A52-103F-4F38-B38A-B1563FAC5DEF}" type="presParOf" srcId="{7AF8B889-20B0-4F0C-8D5F-9688E7C4DF8C}" destId="{75A1CCBD-BA66-408D-86D2-D025BDB01575}" srcOrd="2" destOrd="0" presId="urn:microsoft.com/office/officeart/2009/3/layout/HorizontalOrganizationChart"/>
    <dgm:cxn modelId="{BECB2E5A-334A-4519-8A00-931EB2778967}" type="presParOf" srcId="{7AF8B889-20B0-4F0C-8D5F-9688E7C4DF8C}" destId="{270ACFF0-2716-486E-867A-3FDED7A6E372}" srcOrd="3" destOrd="0" presId="urn:microsoft.com/office/officeart/2009/3/layout/HorizontalOrganizationChart"/>
    <dgm:cxn modelId="{ABB4BB1C-BEEF-41B4-8223-EC1EA31C4138}" type="presParOf" srcId="{270ACFF0-2716-486E-867A-3FDED7A6E372}" destId="{A4DF3637-9DD7-4232-8920-C5BAB9BCEEB1}" srcOrd="0" destOrd="0" presId="urn:microsoft.com/office/officeart/2009/3/layout/HorizontalOrganizationChart"/>
    <dgm:cxn modelId="{FD7C7396-E98A-413A-9031-74B864F23F91}" type="presParOf" srcId="{A4DF3637-9DD7-4232-8920-C5BAB9BCEEB1}" destId="{A0CF5BDE-B738-4521-9C07-34F9B5CD26CB}" srcOrd="0" destOrd="0" presId="urn:microsoft.com/office/officeart/2009/3/layout/HorizontalOrganizationChart"/>
    <dgm:cxn modelId="{F1AAD2F6-4B5D-4F2F-872C-39753A9F3A44}" type="presParOf" srcId="{A4DF3637-9DD7-4232-8920-C5BAB9BCEEB1}" destId="{AAB031CA-4552-4DC9-B546-E8634B14B22B}" srcOrd="1" destOrd="0" presId="urn:microsoft.com/office/officeart/2009/3/layout/HorizontalOrganizationChart"/>
    <dgm:cxn modelId="{1AFA378D-CE27-4DC2-96EE-A6D3DA434BBB}" type="presParOf" srcId="{270ACFF0-2716-486E-867A-3FDED7A6E372}" destId="{165FCE7F-676F-4E19-A0D2-EDA8CFCA49F1}" srcOrd="1" destOrd="0" presId="urn:microsoft.com/office/officeart/2009/3/layout/HorizontalOrganizationChart"/>
    <dgm:cxn modelId="{CFF8F800-FE39-43CF-A180-F68B55D49F2B}" type="presParOf" srcId="{270ACFF0-2716-486E-867A-3FDED7A6E372}" destId="{55FCF686-9469-4499-8852-847AE0EE0E5A}" srcOrd="2" destOrd="0" presId="urn:microsoft.com/office/officeart/2009/3/layout/HorizontalOrganizationChart"/>
    <dgm:cxn modelId="{D79B2D08-BEEA-4CBB-BAF5-08AAE4F02DC2}" type="presParOf" srcId="{7AF8B889-20B0-4F0C-8D5F-9688E7C4DF8C}" destId="{1D3EB4E1-9F53-406D-91B6-5F63718185C9}" srcOrd="4" destOrd="0" presId="urn:microsoft.com/office/officeart/2009/3/layout/HorizontalOrganizationChart"/>
    <dgm:cxn modelId="{AE952D2F-B485-4005-A8EF-1D9ECAD493E9}" type="presParOf" srcId="{7AF8B889-20B0-4F0C-8D5F-9688E7C4DF8C}" destId="{8434F8A3-4647-405A-B19A-320ACD8751AE}" srcOrd="5" destOrd="0" presId="urn:microsoft.com/office/officeart/2009/3/layout/HorizontalOrganizationChart"/>
    <dgm:cxn modelId="{3737F349-FCD6-454C-91C8-8A73B74420C6}" type="presParOf" srcId="{8434F8A3-4647-405A-B19A-320ACD8751AE}" destId="{4EC16484-0600-4F00-AA8B-87EC545C2417}" srcOrd="0" destOrd="0" presId="urn:microsoft.com/office/officeart/2009/3/layout/HorizontalOrganizationChart"/>
    <dgm:cxn modelId="{6634C96B-AD0C-40D8-8945-57CE9FE7B06B}" type="presParOf" srcId="{4EC16484-0600-4F00-AA8B-87EC545C2417}" destId="{6DA24C69-A32B-4A7D-AC72-5ACA5320ACF2}" srcOrd="0" destOrd="0" presId="urn:microsoft.com/office/officeart/2009/3/layout/HorizontalOrganizationChart"/>
    <dgm:cxn modelId="{53C21BB9-FE75-4007-8552-F7963D2F6454}" type="presParOf" srcId="{4EC16484-0600-4F00-AA8B-87EC545C2417}" destId="{9848A523-06FE-442B-B250-FD066695E8EC}" srcOrd="1" destOrd="0" presId="urn:microsoft.com/office/officeart/2009/3/layout/HorizontalOrganizationChart"/>
    <dgm:cxn modelId="{C803F3E5-4234-4506-9BF1-906AB7840CCF}" type="presParOf" srcId="{8434F8A3-4647-405A-B19A-320ACD8751AE}" destId="{D9E222B4-2E11-4047-8AA0-D6E8806FA3E8}" srcOrd="1" destOrd="0" presId="urn:microsoft.com/office/officeart/2009/3/layout/HorizontalOrganizationChart"/>
    <dgm:cxn modelId="{A9A0C8E8-F2F8-4568-9EE5-71E6B42118C0}" type="presParOf" srcId="{8434F8A3-4647-405A-B19A-320ACD8751AE}" destId="{A2E98EEA-8DF7-4252-8C05-7F4D940E78F1}" srcOrd="2" destOrd="0" presId="urn:microsoft.com/office/officeart/2009/3/layout/HorizontalOrganizationChart"/>
    <dgm:cxn modelId="{99923F3A-8B1F-4E18-AACA-C564A39258A1}" type="presParOf" srcId="{7AF8B889-20B0-4F0C-8D5F-9688E7C4DF8C}" destId="{0E4C9EFD-618B-429A-A661-A3697CB29A41}" srcOrd="6" destOrd="0" presId="urn:microsoft.com/office/officeart/2009/3/layout/HorizontalOrganizationChart"/>
    <dgm:cxn modelId="{AF3AE9A9-461D-46CA-8758-6F157206AF2D}" type="presParOf" srcId="{7AF8B889-20B0-4F0C-8D5F-9688E7C4DF8C}" destId="{3E9F615B-CED1-419E-A5C8-C536987A172C}" srcOrd="7" destOrd="0" presId="urn:microsoft.com/office/officeart/2009/3/layout/HorizontalOrganizationChart"/>
    <dgm:cxn modelId="{415F412D-22FE-4D40-9F07-908D498C99E9}" type="presParOf" srcId="{3E9F615B-CED1-419E-A5C8-C536987A172C}" destId="{8DB06C3C-860A-4BB3-BE9D-CB733D3D3A9D}" srcOrd="0" destOrd="0" presId="urn:microsoft.com/office/officeart/2009/3/layout/HorizontalOrganizationChart"/>
    <dgm:cxn modelId="{B2E08F26-B1EE-4E0D-96C0-9E402ACFF85D}" type="presParOf" srcId="{8DB06C3C-860A-4BB3-BE9D-CB733D3D3A9D}" destId="{042174AF-5970-443F-B658-599FF8A3D51F}" srcOrd="0" destOrd="0" presId="urn:microsoft.com/office/officeart/2009/3/layout/HorizontalOrganizationChart"/>
    <dgm:cxn modelId="{E134E1C9-F273-4BAE-9160-F4F3EFF2C757}" type="presParOf" srcId="{8DB06C3C-860A-4BB3-BE9D-CB733D3D3A9D}" destId="{287BA1AB-B9EE-4E1B-8361-EFAE14AF897E}" srcOrd="1" destOrd="0" presId="urn:microsoft.com/office/officeart/2009/3/layout/HorizontalOrganizationChart"/>
    <dgm:cxn modelId="{C45AB446-34A0-4C0F-836A-3AD39C2F6A29}" type="presParOf" srcId="{3E9F615B-CED1-419E-A5C8-C536987A172C}" destId="{8DB50622-0362-4F2D-B2CF-D5094B0AABE6}" srcOrd="1" destOrd="0" presId="urn:microsoft.com/office/officeart/2009/3/layout/HorizontalOrganizationChart"/>
    <dgm:cxn modelId="{A99500A4-63F0-44FD-AECF-9E0E55F19185}" type="presParOf" srcId="{3E9F615B-CED1-419E-A5C8-C536987A172C}" destId="{5175EE99-4E31-4540-B17B-2DFEB9A55B35}" srcOrd="2" destOrd="0" presId="urn:microsoft.com/office/officeart/2009/3/layout/HorizontalOrganizationChart"/>
    <dgm:cxn modelId="{8EFC2D24-F89D-44FD-AA80-1783A0E17B03}" type="presParOf" srcId="{A3686AE6-6DC6-4036-B7BC-F5533089EFB2}" destId="{F5F6D7C0-C239-4108-95D4-4379D8D2645E}" srcOrd="2" destOrd="0" presId="urn:microsoft.com/office/officeart/2009/3/layout/HorizontalOrganizationChart"/>
    <dgm:cxn modelId="{D6043637-D21E-4D58-902E-B70CC6F0E6E7}" type="presParOf" srcId="{9A838BB0-DC32-4F9A-AC88-AE40D7B09BD5}" destId="{45285683-25DE-4497-ABDB-6A7EB46A89EF}" srcOrd="6" destOrd="0" presId="urn:microsoft.com/office/officeart/2009/3/layout/HorizontalOrganizationChart"/>
    <dgm:cxn modelId="{043F53AB-5254-45C1-B712-C47070B59A7E}" type="presParOf" srcId="{9A838BB0-DC32-4F9A-AC88-AE40D7B09BD5}" destId="{300D11E6-21FF-4204-A010-009B6CF2BFA3}" srcOrd="7" destOrd="0" presId="urn:microsoft.com/office/officeart/2009/3/layout/HorizontalOrganizationChart"/>
    <dgm:cxn modelId="{EF256625-80D6-4ABB-80A4-F162D0E02385}" type="presParOf" srcId="{300D11E6-21FF-4204-A010-009B6CF2BFA3}" destId="{793C114A-C261-4267-AF14-F4222DC67C68}" srcOrd="0" destOrd="0" presId="urn:microsoft.com/office/officeart/2009/3/layout/HorizontalOrganizationChart"/>
    <dgm:cxn modelId="{74B5F06D-5BA8-4D40-8261-6B73CDA18554}" type="presParOf" srcId="{793C114A-C261-4267-AF14-F4222DC67C68}" destId="{C6899579-D418-40BF-8493-0FB054E682B1}" srcOrd="0" destOrd="0" presId="urn:microsoft.com/office/officeart/2009/3/layout/HorizontalOrganizationChart"/>
    <dgm:cxn modelId="{37ACBABC-24A8-471B-8962-52572B4E45A2}" type="presParOf" srcId="{793C114A-C261-4267-AF14-F4222DC67C68}" destId="{ED332357-919B-4325-8BC6-8B78053093F6}" srcOrd="1" destOrd="0" presId="urn:microsoft.com/office/officeart/2009/3/layout/HorizontalOrganizationChart"/>
    <dgm:cxn modelId="{830982A4-DAE5-499E-AF9B-6E581CDAC581}" type="presParOf" srcId="{300D11E6-21FF-4204-A010-009B6CF2BFA3}" destId="{C556532F-E428-4F36-8A08-ADBD8F83C9B1}" srcOrd="1" destOrd="0" presId="urn:microsoft.com/office/officeart/2009/3/layout/HorizontalOrganizationChart"/>
    <dgm:cxn modelId="{46CA6D36-9878-48C0-8B6B-BDE27871C948}" type="presParOf" srcId="{300D11E6-21FF-4204-A010-009B6CF2BFA3}" destId="{DC316C22-0A75-4CCF-B2C1-9B1EFBD1F792}" srcOrd="2" destOrd="0" presId="urn:microsoft.com/office/officeart/2009/3/layout/HorizontalOrganizationChart"/>
    <dgm:cxn modelId="{5EA6BCCE-54CB-4A94-A01C-4DC1ED8160F1}" type="presParOf" srcId="{B4B6548D-93F3-4889-B0AB-CB7F25C09C14}" destId="{307ABF6A-286C-48BF-BA2B-DB566C349DEC}" srcOrd="2" destOrd="0" presId="urn:microsoft.com/office/officeart/2009/3/layout/HorizontalOrganizationChart"/>
    <dgm:cxn modelId="{CF890A27-C8C1-471B-9649-FCA8AB49F0AB}" type="presParOf" srcId="{DBA5E07F-2FC9-4952-9423-EB10ABC8DEDB}" destId="{D8E496B2-8D08-493C-9DCB-DCA261C96944}" srcOrd="4" destOrd="0" presId="urn:microsoft.com/office/officeart/2009/3/layout/HorizontalOrganizationChart"/>
    <dgm:cxn modelId="{DC5487CD-B23F-49F1-A899-2C717509B010}" type="presParOf" srcId="{DBA5E07F-2FC9-4952-9423-EB10ABC8DEDB}" destId="{F163888C-9558-40D9-9856-5534C8FD5369}" srcOrd="5" destOrd="0" presId="urn:microsoft.com/office/officeart/2009/3/layout/HorizontalOrganizationChart"/>
    <dgm:cxn modelId="{5448723A-CA2E-4C0E-97E9-D694562C6800}" type="presParOf" srcId="{F163888C-9558-40D9-9856-5534C8FD5369}" destId="{16DE897D-33FB-4703-89AB-9BED068B1579}" srcOrd="0" destOrd="0" presId="urn:microsoft.com/office/officeart/2009/3/layout/HorizontalOrganizationChart"/>
    <dgm:cxn modelId="{1084201D-5194-43D5-B61D-E4B1A8D3475D}" type="presParOf" srcId="{16DE897D-33FB-4703-89AB-9BED068B1579}" destId="{A9EA0BD1-5CEC-4B00-A2C0-6408A6EC7BD7}" srcOrd="0" destOrd="0" presId="urn:microsoft.com/office/officeart/2009/3/layout/HorizontalOrganizationChart"/>
    <dgm:cxn modelId="{3B422F21-56B4-45F2-A5C5-7EBA804CE923}" type="presParOf" srcId="{16DE897D-33FB-4703-89AB-9BED068B1579}" destId="{A93DF091-D31A-46B4-9AB0-55F360DBAC22}" srcOrd="1" destOrd="0" presId="urn:microsoft.com/office/officeart/2009/3/layout/HorizontalOrganizationChart"/>
    <dgm:cxn modelId="{B12F419E-BD97-48D1-9973-E6B0ECF57AA2}" type="presParOf" srcId="{F163888C-9558-40D9-9856-5534C8FD5369}" destId="{F7E4F311-9254-4128-849B-A1B6E409B227}" srcOrd="1" destOrd="0" presId="urn:microsoft.com/office/officeart/2009/3/layout/HorizontalOrganizationChart"/>
    <dgm:cxn modelId="{874D1231-7795-48C1-A39B-FBE54E08CB6B}" type="presParOf" srcId="{F7E4F311-9254-4128-849B-A1B6E409B227}" destId="{067547D5-5263-410D-9404-654FA8226BF5}" srcOrd="0" destOrd="0" presId="urn:microsoft.com/office/officeart/2009/3/layout/HorizontalOrganizationChart"/>
    <dgm:cxn modelId="{2AE30C10-0697-41F5-A08C-49D920F2CF9B}" type="presParOf" srcId="{F7E4F311-9254-4128-849B-A1B6E409B227}" destId="{14D5532E-483C-423F-93C3-39544F266ED2}" srcOrd="1" destOrd="0" presId="urn:microsoft.com/office/officeart/2009/3/layout/HorizontalOrganizationChart"/>
    <dgm:cxn modelId="{36761241-A14E-403E-A518-7B2B2916358E}" type="presParOf" srcId="{14D5532E-483C-423F-93C3-39544F266ED2}" destId="{1087A36F-2797-46B0-AB37-975BCD94519E}" srcOrd="0" destOrd="0" presId="urn:microsoft.com/office/officeart/2009/3/layout/HorizontalOrganizationChart"/>
    <dgm:cxn modelId="{EB278F10-AE43-4089-ACCF-C5EE13A04BEC}" type="presParOf" srcId="{1087A36F-2797-46B0-AB37-975BCD94519E}" destId="{CB1D8D0B-BBF2-48F1-9E91-2216A8883133}" srcOrd="0" destOrd="0" presId="urn:microsoft.com/office/officeart/2009/3/layout/HorizontalOrganizationChart"/>
    <dgm:cxn modelId="{1CAF4716-635A-40B6-AA27-E5567DF4B802}" type="presParOf" srcId="{1087A36F-2797-46B0-AB37-975BCD94519E}" destId="{B5DC882D-C4CB-4D5F-9666-07BFA698A2A0}" srcOrd="1" destOrd="0" presId="urn:microsoft.com/office/officeart/2009/3/layout/HorizontalOrganizationChart"/>
    <dgm:cxn modelId="{CB37EC4B-1F09-4C9B-872A-CF619DFBB1E7}" type="presParOf" srcId="{14D5532E-483C-423F-93C3-39544F266ED2}" destId="{2AE56754-CEC0-47F0-8512-BEA92FAB941A}" srcOrd="1" destOrd="0" presId="urn:microsoft.com/office/officeart/2009/3/layout/HorizontalOrganizationChart"/>
    <dgm:cxn modelId="{9274DE7A-7A45-4F51-83C4-E92CDBE31856}" type="presParOf" srcId="{14D5532E-483C-423F-93C3-39544F266ED2}" destId="{B21EB517-7105-4FBE-ACF8-44940881F8A8}" srcOrd="2" destOrd="0" presId="urn:microsoft.com/office/officeart/2009/3/layout/HorizontalOrganizationChart"/>
    <dgm:cxn modelId="{22E0DCFD-79CC-41AA-9538-EBCF3D5FB1E4}" type="presParOf" srcId="{F7E4F311-9254-4128-849B-A1B6E409B227}" destId="{B1ABAAD3-A350-4511-9498-D2BBE2835EC2}" srcOrd="2" destOrd="0" presId="urn:microsoft.com/office/officeart/2009/3/layout/HorizontalOrganizationChart"/>
    <dgm:cxn modelId="{3F80B21E-4921-4E71-AA3C-CFD82134DA89}" type="presParOf" srcId="{F7E4F311-9254-4128-849B-A1B6E409B227}" destId="{5422B735-B09F-4008-B14F-2A31C9E67606}" srcOrd="3" destOrd="0" presId="urn:microsoft.com/office/officeart/2009/3/layout/HorizontalOrganizationChart"/>
    <dgm:cxn modelId="{C0197486-2D89-4AD4-A858-5B476FF6D3D5}" type="presParOf" srcId="{5422B735-B09F-4008-B14F-2A31C9E67606}" destId="{8B4FD102-474D-44C0-AC18-C14789081E76}" srcOrd="0" destOrd="0" presId="urn:microsoft.com/office/officeart/2009/3/layout/HorizontalOrganizationChart"/>
    <dgm:cxn modelId="{C9F3D89A-FE6F-4A09-9F5A-83C6D73E949C}" type="presParOf" srcId="{8B4FD102-474D-44C0-AC18-C14789081E76}" destId="{6E9B4CCA-454F-4DDD-9D21-75DE72AF718E}" srcOrd="0" destOrd="0" presId="urn:microsoft.com/office/officeart/2009/3/layout/HorizontalOrganizationChart"/>
    <dgm:cxn modelId="{CAF0F4F1-943B-41AB-910F-057A9500B453}" type="presParOf" srcId="{8B4FD102-474D-44C0-AC18-C14789081E76}" destId="{E356C037-434D-42EB-8CA7-6B52841063A5}" srcOrd="1" destOrd="0" presId="urn:microsoft.com/office/officeart/2009/3/layout/HorizontalOrganizationChart"/>
    <dgm:cxn modelId="{92000A86-CDED-49D2-AF1B-AAED6308CA9B}" type="presParOf" srcId="{5422B735-B09F-4008-B14F-2A31C9E67606}" destId="{22303ED2-C915-4B05-803F-5D0600560141}" srcOrd="1" destOrd="0" presId="urn:microsoft.com/office/officeart/2009/3/layout/HorizontalOrganizationChart"/>
    <dgm:cxn modelId="{4E6DC5E6-3E83-4C2F-8A72-54ADF021C38E}" type="presParOf" srcId="{5422B735-B09F-4008-B14F-2A31C9E67606}" destId="{5F650FA6-745D-493C-A3E8-4D72B3E9F5C9}" srcOrd="2" destOrd="0" presId="urn:microsoft.com/office/officeart/2009/3/layout/HorizontalOrganizationChart"/>
    <dgm:cxn modelId="{7C2B9C3C-70F1-40AF-A5DB-29DF50189236}" type="presParOf" srcId="{F7E4F311-9254-4128-849B-A1B6E409B227}" destId="{83BE7BDF-4B62-420C-A2DB-0F55111C0E29}" srcOrd="4" destOrd="0" presId="urn:microsoft.com/office/officeart/2009/3/layout/HorizontalOrganizationChart"/>
    <dgm:cxn modelId="{D23E75A9-3ECF-40D6-B39D-7E63DFDBA85F}" type="presParOf" srcId="{F7E4F311-9254-4128-849B-A1B6E409B227}" destId="{A985C39C-CF05-4D44-A8B5-63EBEBF1C8CE}" srcOrd="5" destOrd="0" presId="urn:microsoft.com/office/officeart/2009/3/layout/HorizontalOrganizationChart"/>
    <dgm:cxn modelId="{5DF8092D-40EE-426F-B074-EE0A1109BE81}" type="presParOf" srcId="{A985C39C-CF05-4D44-A8B5-63EBEBF1C8CE}" destId="{5042E427-FEAD-4578-B314-FED5D7D31227}" srcOrd="0" destOrd="0" presId="urn:microsoft.com/office/officeart/2009/3/layout/HorizontalOrganizationChart"/>
    <dgm:cxn modelId="{1C61A542-6A98-4C44-BABA-F24C29091CB6}" type="presParOf" srcId="{5042E427-FEAD-4578-B314-FED5D7D31227}" destId="{344BDE32-AC0D-4BDC-A662-ADED3FF97D88}" srcOrd="0" destOrd="0" presId="urn:microsoft.com/office/officeart/2009/3/layout/HorizontalOrganizationChart"/>
    <dgm:cxn modelId="{A06668C1-CF82-4259-AA6F-713B5CA76847}" type="presParOf" srcId="{5042E427-FEAD-4578-B314-FED5D7D31227}" destId="{ADBF8F08-7609-4F7D-A59D-B01AC9598CB2}" srcOrd="1" destOrd="0" presId="urn:microsoft.com/office/officeart/2009/3/layout/HorizontalOrganizationChart"/>
    <dgm:cxn modelId="{3871A0A8-C24F-4184-99E6-6BBADCE394E5}" type="presParOf" srcId="{A985C39C-CF05-4D44-A8B5-63EBEBF1C8CE}" destId="{A05F923C-D5FD-404D-9A0A-9A2BD0021E3B}" srcOrd="1" destOrd="0" presId="urn:microsoft.com/office/officeart/2009/3/layout/HorizontalOrganizationChart"/>
    <dgm:cxn modelId="{6B081F45-3B67-443F-BD6C-9285B85CB281}" type="presParOf" srcId="{A985C39C-CF05-4D44-A8B5-63EBEBF1C8CE}" destId="{D707C8EC-9506-4F11-AD22-23F59E7739E9}" srcOrd="2" destOrd="0" presId="urn:microsoft.com/office/officeart/2009/3/layout/HorizontalOrganizationChart"/>
    <dgm:cxn modelId="{33C3A2CA-0492-4549-9759-1F06571B8B73}" type="presParOf" srcId="{F7E4F311-9254-4128-849B-A1B6E409B227}" destId="{C265DF77-6B09-487E-8512-255401EECEEB}" srcOrd="6" destOrd="0" presId="urn:microsoft.com/office/officeart/2009/3/layout/HorizontalOrganizationChart"/>
    <dgm:cxn modelId="{24DBFF6C-F4C1-4E29-BCC0-7420B5A0EFCB}" type="presParOf" srcId="{F7E4F311-9254-4128-849B-A1B6E409B227}" destId="{9A5F78CF-4918-4F80-A166-E0438A62965F}" srcOrd="7" destOrd="0" presId="urn:microsoft.com/office/officeart/2009/3/layout/HorizontalOrganizationChart"/>
    <dgm:cxn modelId="{1B203DED-D313-416E-9DB7-D5175C88D758}" type="presParOf" srcId="{9A5F78CF-4918-4F80-A166-E0438A62965F}" destId="{1EB2092D-5312-43B3-8748-5FCA604357C4}" srcOrd="0" destOrd="0" presId="urn:microsoft.com/office/officeart/2009/3/layout/HorizontalOrganizationChart"/>
    <dgm:cxn modelId="{638A8751-0AFD-4166-A593-3D7ADF182469}" type="presParOf" srcId="{1EB2092D-5312-43B3-8748-5FCA604357C4}" destId="{A4872BA7-10C3-4C98-8F33-58D7061BFEBD}" srcOrd="0" destOrd="0" presId="urn:microsoft.com/office/officeart/2009/3/layout/HorizontalOrganizationChart"/>
    <dgm:cxn modelId="{6C3C49C0-4C0D-4EA3-AFF7-154C613EB960}" type="presParOf" srcId="{1EB2092D-5312-43B3-8748-5FCA604357C4}" destId="{7386C5F8-8C21-4ADA-A340-1B030F309834}" srcOrd="1" destOrd="0" presId="urn:microsoft.com/office/officeart/2009/3/layout/HorizontalOrganizationChart"/>
    <dgm:cxn modelId="{71ACA2F4-E46A-4937-9455-660FC92C74BE}" type="presParOf" srcId="{9A5F78CF-4918-4F80-A166-E0438A62965F}" destId="{0BE67D32-54C6-4BCC-B5A3-9D100086DB0A}" srcOrd="1" destOrd="0" presId="urn:microsoft.com/office/officeart/2009/3/layout/HorizontalOrganizationChart"/>
    <dgm:cxn modelId="{56F30ECA-D6F2-4352-825D-8DCA4F926682}" type="presParOf" srcId="{9A5F78CF-4918-4F80-A166-E0438A62965F}" destId="{CF846F55-220D-407A-AA29-89BBEFA4D440}" srcOrd="2" destOrd="0" presId="urn:microsoft.com/office/officeart/2009/3/layout/HorizontalOrganizationChart"/>
    <dgm:cxn modelId="{FE17DA91-326D-4A00-8D6B-AE68B917BE5B}" type="presParOf" srcId="{F163888C-9558-40D9-9856-5534C8FD5369}" destId="{7FA31D62-F1DF-4FFB-82FF-5B21128BB743}" srcOrd="2" destOrd="0" presId="urn:microsoft.com/office/officeart/2009/3/layout/HorizontalOrganizationChart"/>
    <dgm:cxn modelId="{613CD771-E2D3-4356-9659-5439976E95C3}" type="presParOf" srcId="{DBA5E07F-2FC9-4952-9423-EB10ABC8DEDB}" destId="{A066CBF0-6A01-4D93-A102-8A4014D6C1EC}" srcOrd="6" destOrd="0" presId="urn:microsoft.com/office/officeart/2009/3/layout/HorizontalOrganizationChart"/>
    <dgm:cxn modelId="{3FD4C994-C7C6-4E66-9711-69080B8B67F3}" type="presParOf" srcId="{DBA5E07F-2FC9-4952-9423-EB10ABC8DEDB}" destId="{DAEAE45E-05E4-4D01-9A65-D3B30F64B149}" srcOrd="7" destOrd="0" presId="urn:microsoft.com/office/officeart/2009/3/layout/HorizontalOrganizationChart"/>
    <dgm:cxn modelId="{3AF39689-7C40-425D-AB44-DCA63BC72F0A}" type="presParOf" srcId="{DAEAE45E-05E4-4D01-9A65-D3B30F64B149}" destId="{409F2FBB-E49B-44DF-8D39-21B0E7D51A47}" srcOrd="0" destOrd="0" presId="urn:microsoft.com/office/officeart/2009/3/layout/HorizontalOrganizationChart"/>
    <dgm:cxn modelId="{62844663-0C44-4DE3-AFEB-29B63F9E25FB}" type="presParOf" srcId="{409F2FBB-E49B-44DF-8D39-21B0E7D51A47}" destId="{B0076408-92DF-4132-9A71-033A4C6D4CDE}" srcOrd="0" destOrd="0" presId="urn:microsoft.com/office/officeart/2009/3/layout/HorizontalOrganizationChart"/>
    <dgm:cxn modelId="{89074876-A0C0-4209-9363-8D56F0EBA195}" type="presParOf" srcId="{409F2FBB-E49B-44DF-8D39-21B0E7D51A47}" destId="{545BF301-DB59-40C6-B191-538BB74DC86E}" srcOrd="1" destOrd="0" presId="urn:microsoft.com/office/officeart/2009/3/layout/HorizontalOrganizationChart"/>
    <dgm:cxn modelId="{34192387-009D-473D-8CBB-665CB677DF48}" type="presParOf" srcId="{DAEAE45E-05E4-4D01-9A65-D3B30F64B149}" destId="{F917946A-229F-499F-8C53-7D7A72271736}" srcOrd="1" destOrd="0" presId="urn:microsoft.com/office/officeart/2009/3/layout/HorizontalOrganizationChart"/>
    <dgm:cxn modelId="{7E1FCB4B-DE5A-4954-BF15-FA3A57C758C1}" type="presParOf" srcId="{DAEAE45E-05E4-4D01-9A65-D3B30F64B149}" destId="{B01A0194-7466-44DD-87B3-921928E1D0FB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6D6330-9038-4462-A341-F1902A7A126E}">
      <dgm:prSet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762406FA-7AA0-4294-ACEE-E3AF1F9B0624}" type="parTrans" cxnId="{37B69FFB-4067-4328-9CEF-1226751F53E7}">
      <dgm:prSet/>
      <dgm:spPr/>
      <dgm:t>
        <a:bodyPr/>
        <a:lstStyle/>
        <a:p>
          <a:pPr latinLnBrk="1"/>
          <a:endParaRPr lang="ko-KR" altLang="en-US"/>
        </a:p>
      </dgm:t>
    </dgm:pt>
    <dgm:pt modelId="{1226E149-DF27-4C43-AA0A-C3AF9E033A59}" type="sibTrans" cxnId="{37B69FFB-4067-4328-9CEF-1226751F53E7}">
      <dgm:prSet/>
      <dgm:spPr/>
      <dgm:t>
        <a:bodyPr/>
        <a:lstStyle/>
        <a:p>
          <a:pPr latinLnBrk="1"/>
          <a:endParaRPr lang="ko-KR" altLang="en-US"/>
        </a:p>
      </dgm:t>
    </dgm:pt>
    <dgm:pt modelId="{D04A2D79-D7C6-4C52-A770-7B6ED5D4D964}">
      <dgm:prSet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F376B129-2615-4816-9FD1-A0536EE3FB62}" type="parTrans" cxnId="{E11E91DC-F8E1-4F41-8BB8-A07E79537A43}">
      <dgm:prSet/>
      <dgm:spPr/>
      <dgm:t>
        <a:bodyPr/>
        <a:lstStyle/>
        <a:p>
          <a:pPr latinLnBrk="1"/>
          <a:endParaRPr lang="ko-KR" altLang="en-US"/>
        </a:p>
      </dgm:t>
    </dgm:pt>
    <dgm:pt modelId="{F9A75334-2D76-4086-9917-14EE01699004}" type="sibTrans" cxnId="{E11E91DC-F8E1-4F41-8BB8-A07E79537A43}">
      <dgm:prSet/>
      <dgm:spPr/>
      <dgm:t>
        <a:bodyPr/>
        <a:lstStyle/>
        <a:p>
          <a:pPr latinLnBrk="1"/>
          <a:endParaRPr lang="ko-KR" altLang="en-US"/>
        </a:p>
      </dgm:t>
    </dgm:pt>
    <dgm:pt modelId="{5611A636-0226-42A2-8A5E-B4347469C79D}">
      <dgm:prSet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DE0BD67A-9933-46F4-AD41-5224C2748792}" type="parTrans" cxnId="{47335692-09A1-4757-9306-8AC3E64C009B}">
      <dgm:prSet/>
      <dgm:spPr/>
      <dgm:t>
        <a:bodyPr/>
        <a:lstStyle/>
        <a:p>
          <a:pPr latinLnBrk="1"/>
          <a:endParaRPr lang="ko-KR" altLang="en-US"/>
        </a:p>
      </dgm:t>
    </dgm:pt>
    <dgm:pt modelId="{FC712371-A3B7-4C90-A999-4481B3AC12F6}" type="sibTrans" cxnId="{47335692-09A1-4757-9306-8AC3E64C009B}">
      <dgm:prSet/>
      <dgm:spPr/>
      <dgm:t>
        <a:bodyPr/>
        <a:lstStyle/>
        <a:p>
          <a:pPr latinLnBrk="1"/>
          <a:endParaRPr lang="ko-KR" altLang="en-US"/>
        </a:p>
      </dgm:t>
    </dgm:pt>
    <dgm:pt modelId="{AC0BD32C-1E63-4F75-87E8-8EEADE56FE82}">
      <dgm:prSet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7126A276-092B-4B39-8AEE-2BA49A50BCD2}" type="parTrans" cxnId="{CA7EB980-B150-4E04-9669-83AC65800CCF}">
      <dgm:prSet/>
      <dgm:spPr/>
      <dgm:t>
        <a:bodyPr/>
        <a:lstStyle/>
        <a:p>
          <a:pPr latinLnBrk="1"/>
          <a:endParaRPr lang="ko-KR" altLang="en-US"/>
        </a:p>
      </dgm:t>
    </dgm:pt>
    <dgm:pt modelId="{CDCB628F-E6D6-442F-A23B-6BA1CD581631}" type="sibTrans" cxnId="{CA7EB980-B150-4E04-9669-83AC65800CCF}">
      <dgm:prSet/>
      <dgm:spPr/>
      <dgm:t>
        <a:bodyPr/>
        <a:lstStyle/>
        <a:p>
          <a:pPr latinLnBrk="1"/>
          <a:endParaRPr lang="ko-KR" altLang="en-US"/>
        </a:p>
      </dgm:t>
    </dgm:pt>
    <dgm:pt modelId="{03EE642A-D3C6-4682-9DC5-70F65A97B806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5DE79D08-9B1B-431A-9836-F3C6F56536A0}" type="parTrans" cxnId="{FAF568E5-DDB0-46FE-9899-F83CDA29364C}">
      <dgm:prSet/>
      <dgm:spPr/>
      <dgm:t>
        <a:bodyPr/>
        <a:lstStyle/>
        <a:p>
          <a:pPr latinLnBrk="1"/>
          <a:endParaRPr lang="ko-KR" altLang="en-US"/>
        </a:p>
      </dgm:t>
    </dgm:pt>
    <dgm:pt modelId="{AF2443B0-0B5C-430F-8678-CEAAF0A5ED9B}" type="sibTrans" cxnId="{FAF568E5-DDB0-46FE-9899-F83CDA29364C}">
      <dgm:prSet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DB830413-B601-4972-820C-AEECD8ABDA5D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3045A5F8-7533-45AB-9CF1-1C5251AC14FD}" type="parTrans" cxnId="{E8C21DCA-29A8-4988-9D0B-47BDA3B2F761}">
      <dgm:prSet/>
      <dgm:spPr/>
      <dgm:t>
        <a:bodyPr/>
        <a:lstStyle/>
        <a:p>
          <a:pPr latinLnBrk="1"/>
          <a:endParaRPr lang="ko-KR" altLang="en-US"/>
        </a:p>
      </dgm:t>
    </dgm:pt>
    <dgm:pt modelId="{BC0A4C35-5620-42C1-ADC1-72FD50F6F015}" type="sibTrans" cxnId="{E8C21DCA-29A8-4988-9D0B-47BDA3B2F761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FB56D6-06D3-48BC-9B2A-94FFDAF2F583}" type="pres">
      <dgm:prSet presAssocID="{7E6D6330-9038-4462-A341-F1902A7A126E}" presName="hierRoot1" presStyleCnt="0">
        <dgm:presLayoutVars>
          <dgm:hierBranch val="init"/>
        </dgm:presLayoutVars>
      </dgm:prSet>
      <dgm:spPr/>
    </dgm:pt>
    <dgm:pt modelId="{06B3DCC7-4263-46A1-BF6B-BE8F1A9D168C}" type="pres">
      <dgm:prSet presAssocID="{7E6D6330-9038-4462-A341-F1902A7A126E}" presName="rootComposite1" presStyleCnt="0"/>
      <dgm:spPr/>
    </dgm:pt>
    <dgm:pt modelId="{DA74D75F-72D4-4F29-91B9-DC1830642FDB}" type="pres">
      <dgm:prSet presAssocID="{7E6D6330-9038-4462-A341-F1902A7A126E}" presName="rootText1" presStyleLbl="node0" presStyleIdx="0" presStyleCnt="1">
        <dgm:presLayoutVars>
          <dgm:chPref val="3"/>
        </dgm:presLayoutVars>
      </dgm:prSet>
      <dgm:spPr/>
    </dgm:pt>
    <dgm:pt modelId="{B8F70F6A-B600-42DB-8BF8-8617A2A8754A}" type="pres">
      <dgm:prSet presAssocID="{7E6D6330-9038-4462-A341-F1902A7A126E}" presName="rootConnector1" presStyleLbl="node1" presStyleIdx="0" presStyleCnt="0"/>
      <dgm:spPr/>
    </dgm:pt>
    <dgm:pt modelId="{BF2C95B0-14C3-4837-8C5C-10EF5CF4BCBE}" type="pres">
      <dgm:prSet presAssocID="{7E6D6330-9038-4462-A341-F1902A7A126E}" presName="hierChild2" presStyleCnt="0"/>
      <dgm:spPr/>
    </dgm:pt>
    <dgm:pt modelId="{49F581C8-931B-4101-9A7F-7076C2AB04A7}" type="pres">
      <dgm:prSet presAssocID="{F376B129-2615-4816-9FD1-A0536EE3FB62}" presName="Name64" presStyleLbl="parChTrans1D2" presStyleIdx="0" presStyleCnt="6"/>
      <dgm:spPr/>
    </dgm:pt>
    <dgm:pt modelId="{7CEAC875-A828-4FBC-9C5E-4696F9158D93}" type="pres">
      <dgm:prSet presAssocID="{D04A2D79-D7C6-4C52-A770-7B6ED5D4D964}" presName="hierRoot2" presStyleCnt="0">
        <dgm:presLayoutVars>
          <dgm:hierBranch val="init"/>
        </dgm:presLayoutVars>
      </dgm:prSet>
      <dgm:spPr/>
    </dgm:pt>
    <dgm:pt modelId="{1442A282-E8F5-48DD-A311-1F2427BBA52E}" type="pres">
      <dgm:prSet presAssocID="{D04A2D79-D7C6-4C52-A770-7B6ED5D4D964}" presName="rootComposite" presStyleCnt="0"/>
      <dgm:spPr/>
    </dgm:pt>
    <dgm:pt modelId="{1BE77A97-07E6-4C5F-A3FB-2AAAF08B8C43}" type="pres">
      <dgm:prSet presAssocID="{D04A2D79-D7C6-4C52-A770-7B6ED5D4D964}" presName="rootText" presStyleLbl="node2" presStyleIdx="0" presStyleCnt="6">
        <dgm:presLayoutVars>
          <dgm:chPref val="3"/>
        </dgm:presLayoutVars>
      </dgm:prSet>
      <dgm:spPr/>
    </dgm:pt>
    <dgm:pt modelId="{40F84451-A042-42A5-A169-384E8C149A19}" type="pres">
      <dgm:prSet presAssocID="{D04A2D79-D7C6-4C52-A770-7B6ED5D4D964}" presName="rootConnector" presStyleLbl="node2" presStyleIdx="0" presStyleCnt="6"/>
      <dgm:spPr/>
    </dgm:pt>
    <dgm:pt modelId="{8425C260-B812-4FC7-BAD2-A4E1E66B002D}" type="pres">
      <dgm:prSet presAssocID="{D04A2D79-D7C6-4C52-A770-7B6ED5D4D964}" presName="hierChild4" presStyleCnt="0"/>
      <dgm:spPr/>
    </dgm:pt>
    <dgm:pt modelId="{4D453EFD-1FD1-4F73-88C3-81ABF24DDC08}" type="pres">
      <dgm:prSet presAssocID="{D04A2D79-D7C6-4C52-A770-7B6ED5D4D964}" presName="hierChild5" presStyleCnt="0"/>
      <dgm:spPr/>
    </dgm:pt>
    <dgm:pt modelId="{A0A78912-ED8C-4E10-922A-A057CD6F2616}" type="pres">
      <dgm:prSet presAssocID="{DE0BD67A-9933-46F4-AD41-5224C2748792}" presName="Name64" presStyleLbl="parChTrans1D2" presStyleIdx="1" presStyleCnt="6"/>
      <dgm:spPr/>
    </dgm:pt>
    <dgm:pt modelId="{D86FCBF8-F27D-42A9-8DDF-C942657CFBA3}" type="pres">
      <dgm:prSet presAssocID="{5611A636-0226-42A2-8A5E-B4347469C79D}" presName="hierRoot2" presStyleCnt="0">
        <dgm:presLayoutVars>
          <dgm:hierBranch val="init"/>
        </dgm:presLayoutVars>
      </dgm:prSet>
      <dgm:spPr/>
    </dgm:pt>
    <dgm:pt modelId="{E5A4AB0D-F343-4227-8593-BEC1832947F9}" type="pres">
      <dgm:prSet presAssocID="{5611A636-0226-42A2-8A5E-B4347469C79D}" presName="rootComposite" presStyleCnt="0"/>
      <dgm:spPr/>
    </dgm:pt>
    <dgm:pt modelId="{93F5E4FB-5ED9-4D3E-94D6-F7B35DD71321}" type="pres">
      <dgm:prSet presAssocID="{5611A636-0226-42A2-8A5E-B4347469C79D}" presName="rootText" presStyleLbl="node2" presStyleIdx="1" presStyleCnt="6">
        <dgm:presLayoutVars>
          <dgm:chPref val="3"/>
        </dgm:presLayoutVars>
      </dgm:prSet>
      <dgm:spPr/>
    </dgm:pt>
    <dgm:pt modelId="{776E5BE3-A0A8-41F9-938D-BB2C6130DA77}" type="pres">
      <dgm:prSet presAssocID="{5611A636-0226-42A2-8A5E-B4347469C79D}" presName="rootConnector" presStyleLbl="node2" presStyleIdx="1" presStyleCnt="6"/>
      <dgm:spPr/>
    </dgm:pt>
    <dgm:pt modelId="{C7B998F1-33DA-40DA-A440-994678495C1F}" type="pres">
      <dgm:prSet presAssocID="{5611A636-0226-42A2-8A5E-B4347469C79D}" presName="hierChild4" presStyleCnt="0"/>
      <dgm:spPr/>
    </dgm:pt>
    <dgm:pt modelId="{CD193A2F-840B-41C2-A972-5D49E6B36F07}" type="pres">
      <dgm:prSet presAssocID="{5611A636-0226-42A2-8A5E-B4347469C79D}" presName="hierChild5" presStyleCnt="0"/>
      <dgm:spPr/>
    </dgm:pt>
    <dgm:pt modelId="{94D207D3-0898-4DC1-9BEF-60888E7B6C0D}" type="pres">
      <dgm:prSet presAssocID="{7126A276-092B-4B39-8AEE-2BA49A50BCD2}" presName="Name64" presStyleLbl="parChTrans1D2" presStyleIdx="2" presStyleCnt="6"/>
      <dgm:spPr/>
    </dgm:pt>
    <dgm:pt modelId="{40B4D09D-2359-43C5-A26F-D58AB6B8C846}" type="pres">
      <dgm:prSet presAssocID="{AC0BD32C-1E63-4F75-87E8-8EEADE56FE82}" presName="hierRoot2" presStyleCnt="0">
        <dgm:presLayoutVars>
          <dgm:hierBranch val="init"/>
        </dgm:presLayoutVars>
      </dgm:prSet>
      <dgm:spPr/>
    </dgm:pt>
    <dgm:pt modelId="{16E449E8-97DD-4308-8198-ACC7B93D195F}" type="pres">
      <dgm:prSet presAssocID="{AC0BD32C-1E63-4F75-87E8-8EEADE56FE82}" presName="rootComposite" presStyleCnt="0"/>
      <dgm:spPr/>
    </dgm:pt>
    <dgm:pt modelId="{EC3A4CB7-A64C-4FA5-9E5E-CCFD10C71501}" type="pres">
      <dgm:prSet presAssocID="{AC0BD32C-1E63-4F75-87E8-8EEADE56FE82}" presName="rootText" presStyleLbl="node2" presStyleIdx="2" presStyleCnt="6">
        <dgm:presLayoutVars>
          <dgm:chPref val="3"/>
        </dgm:presLayoutVars>
      </dgm:prSet>
      <dgm:spPr/>
    </dgm:pt>
    <dgm:pt modelId="{F038A2AE-38B3-4645-91DF-E40EDF267989}" type="pres">
      <dgm:prSet presAssocID="{AC0BD32C-1E63-4F75-87E8-8EEADE56FE82}" presName="rootConnector" presStyleLbl="node2" presStyleIdx="2" presStyleCnt="6"/>
      <dgm:spPr/>
    </dgm:pt>
    <dgm:pt modelId="{F078D9E9-FA17-4E23-8C64-1997138ED873}" type="pres">
      <dgm:prSet presAssocID="{AC0BD32C-1E63-4F75-87E8-8EEADE56FE82}" presName="hierChild4" presStyleCnt="0"/>
      <dgm:spPr/>
    </dgm:pt>
    <dgm:pt modelId="{AC5CEC2F-3768-4533-8D9B-78A2CD705703}" type="pres">
      <dgm:prSet presAssocID="{AC0BD32C-1E63-4F75-87E8-8EEADE56FE82}" presName="hierChild5" presStyleCnt="0"/>
      <dgm:spPr/>
    </dgm:pt>
    <dgm:pt modelId="{B0FCD245-F95A-47E2-920F-98B7A0D5B873}" type="pres">
      <dgm:prSet presAssocID="{5DE79D08-9B1B-431A-9836-F3C6F56536A0}" presName="Name64" presStyleLbl="parChTrans1D2" presStyleIdx="3" presStyleCnt="6"/>
      <dgm:spPr/>
    </dgm:pt>
    <dgm:pt modelId="{75610C8A-4BD8-46DB-96DC-05E7EC71B240}" type="pres">
      <dgm:prSet presAssocID="{03EE642A-D3C6-4682-9DC5-70F65A97B806}" presName="hierRoot2" presStyleCnt="0">
        <dgm:presLayoutVars>
          <dgm:hierBranch val="init"/>
        </dgm:presLayoutVars>
      </dgm:prSet>
      <dgm:spPr/>
    </dgm:pt>
    <dgm:pt modelId="{43B1203B-6BD7-4BB5-95A8-FA054FA5874B}" type="pres">
      <dgm:prSet presAssocID="{03EE642A-D3C6-4682-9DC5-70F65A97B806}" presName="rootComposite" presStyleCnt="0"/>
      <dgm:spPr/>
    </dgm:pt>
    <dgm:pt modelId="{5154DCA8-0417-4384-91F2-8DA41EF7E09E}" type="pres">
      <dgm:prSet presAssocID="{03EE642A-D3C6-4682-9DC5-70F65A97B806}" presName="rootText" presStyleLbl="node2" presStyleIdx="3" presStyleCnt="6">
        <dgm:presLayoutVars>
          <dgm:chPref val="3"/>
        </dgm:presLayoutVars>
      </dgm:prSet>
      <dgm:spPr/>
    </dgm:pt>
    <dgm:pt modelId="{01C2151F-EBDC-4252-8455-3DF26EE58355}" type="pres">
      <dgm:prSet presAssocID="{03EE642A-D3C6-4682-9DC5-70F65A97B806}" presName="rootConnector" presStyleLbl="node2" presStyleIdx="3" presStyleCnt="6"/>
      <dgm:spPr/>
    </dgm:pt>
    <dgm:pt modelId="{0193C8B2-1AA0-444D-86A5-C962DA0DAD9D}" type="pres">
      <dgm:prSet presAssocID="{03EE642A-D3C6-4682-9DC5-70F65A97B806}" presName="hierChild4" presStyleCnt="0"/>
      <dgm:spPr/>
    </dgm:pt>
    <dgm:pt modelId="{96CE175D-1366-4210-95B7-C8850BCA28F6}" type="pres">
      <dgm:prSet presAssocID="{03EE642A-D3C6-4682-9DC5-70F65A97B806}" presName="hierChild5" presStyleCnt="0"/>
      <dgm:spPr/>
    </dgm:pt>
    <dgm:pt modelId="{962195FF-8608-4302-AE0E-5F7A00386F70}" type="pres">
      <dgm:prSet presAssocID="{A07E087E-7DA2-49D1-AF00-E08966E6029B}" presName="Name64" presStyleLbl="parChTrans1D2" presStyleIdx="4" presStyleCnt="6"/>
      <dgm:spPr/>
    </dgm:pt>
    <dgm:pt modelId="{B1E2B7ED-434E-4395-BAEA-DDB3774D1A87}" type="pres">
      <dgm:prSet presAssocID="{C90D5D0E-183C-49B1-9FA8-E36A6F45C5AB}" presName="hierRoot2" presStyleCnt="0">
        <dgm:presLayoutVars>
          <dgm:hierBranch val="init"/>
        </dgm:presLayoutVars>
      </dgm:prSet>
      <dgm:spPr/>
    </dgm:pt>
    <dgm:pt modelId="{8C212C7A-FCE6-4452-91B6-B29C506FF2E2}" type="pres">
      <dgm:prSet presAssocID="{C90D5D0E-183C-49B1-9FA8-E36A6F45C5AB}" presName="rootComposite" presStyleCnt="0"/>
      <dgm:spPr/>
    </dgm:pt>
    <dgm:pt modelId="{234951A7-10DE-4366-A6E7-7B06D71F9E23}" type="pres">
      <dgm:prSet presAssocID="{C90D5D0E-183C-49B1-9FA8-E36A6F45C5AB}" presName="rootText" presStyleLbl="node2" presStyleIdx="4" presStyleCnt="6">
        <dgm:presLayoutVars>
          <dgm:chPref val="3"/>
        </dgm:presLayoutVars>
      </dgm:prSet>
      <dgm:spPr/>
    </dgm:pt>
    <dgm:pt modelId="{7EE5DBDE-63D4-4E53-B1AF-2DE1CE7AD903}" type="pres">
      <dgm:prSet presAssocID="{C90D5D0E-183C-49B1-9FA8-E36A6F45C5AB}" presName="rootConnector" presStyleLbl="node2" presStyleIdx="4" presStyleCnt="6"/>
      <dgm:spPr/>
    </dgm:pt>
    <dgm:pt modelId="{332814C2-CBCD-4741-B6B4-9B3F55442E38}" type="pres">
      <dgm:prSet presAssocID="{C90D5D0E-183C-49B1-9FA8-E36A6F45C5AB}" presName="hierChild4" presStyleCnt="0"/>
      <dgm:spPr/>
    </dgm:pt>
    <dgm:pt modelId="{FA76416D-0FAB-432B-A741-D1B6A3568631}" type="pres">
      <dgm:prSet presAssocID="{C90D5D0E-183C-49B1-9FA8-E36A6F45C5AB}" presName="hierChild5" presStyleCnt="0"/>
      <dgm:spPr/>
    </dgm:pt>
    <dgm:pt modelId="{24B053B6-11E2-43AC-B718-369D164F9AE0}" type="pres">
      <dgm:prSet presAssocID="{3045A5F8-7533-45AB-9CF1-1C5251AC14FD}" presName="Name64" presStyleLbl="parChTrans1D2" presStyleIdx="5" presStyleCnt="6"/>
      <dgm:spPr/>
    </dgm:pt>
    <dgm:pt modelId="{23055C55-66C1-4AF8-A78E-AD6E80C7C272}" type="pres">
      <dgm:prSet presAssocID="{DB830413-B601-4972-820C-AEECD8ABDA5D}" presName="hierRoot2" presStyleCnt="0">
        <dgm:presLayoutVars>
          <dgm:hierBranch val="init"/>
        </dgm:presLayoutVars>
      </dgm:prSet>
      <dgm:spPr/>
    </dgm:pt>
    <dgm:pt modelId="{63426B12-0C69-4E7A-909C-406E315A6FAD}" type="pres">
      <dgm:prSet presAssocID="{DB830413-B601-4972-820C-AEECD8ABDA5D}" presName="rootComposite" presStyleCnt="0"/>
      <dgm:spPr/>
    </dgm:pt>
    <dgm:pt modelId="{17526277-5B34-44B8-93DB-45EC2C164B14}" type="pres">
      <dgm:prSet presAssocID="{DB830413-B601-4972-820C-AEECD8ABDA5D}" presName="rootText" presStyleLbl="node2" presStyleIdx="5" presStyleCnt="6">
        <dgm:presLayoutVars>
          <dgm:chPref val="3"/>
        </dgm:presLayoutVars>
      </dgm:prSet>
      <dgm:spPr/>
    </dgm:pt>
    <dgm:pt modelId="{4164C965-E8C3-44EB-A6FA-278CC5ACFDF7}" type="pres">
      <dgm:prSet presAssocID="{DB830413-B601-4972-820C-AEECD8ABDA5D}" presName="rootConnector" presStyleLbl="node2" presStyleIdx="5" presStyleCnt="6"/>
      <dgm:spPr/>
    </dgm:pt>
    <dgm:pt modelId="{6E579F66-A9B4-4ECC-9561-23ED1F550935}" type="pres">
      <dgm:prSet presAssocID="{DB830413-B601-4972-820C-AEECD8ABDA5D}" presName="hierChild4" presStyleCnt="0"/>
      <dgm:spPr/>
    </dgm:pt>
    <dgm:pt modelId="{4B3DCA20-7581-4C28-AC66-780C5052FDCD}" type="pres">
      <dgm:prSet presAssocID="{DB830413-B601-4972-820C-AEECD8ABDA5D}" presName="hierChild5" presStyleCnt="0"/>
      <dgm:spPr/>
    </dgm:pt>
    <dgm:pt modelId="{B0B5236B-E833-48B4-B553-FB279C14591A}" type="pres">
      <dgm:prSet presAssocID="{7E6D6330-9038-4462-A341-F1902A7A126E}" presName="hierChild3" presStyleCnt="0"/>
      <dgm:spPr/>
    </dgm:pt>
  </dgm:ptLst>
  <dgm:cxnLst>
    <dgm:cxn modelId="{89B11C01-C73C-4007-9CC6-1051BCEDF080}" type="presOf" srcId="{5DE79D08-9B1B-431A-9836-F3C6F56536A0}" destId="{B0FCD245-F95A-47E2-920F-98B7A0D5B873}" srcOrd="0" destOrd="0" presId="urn:microsoft.com/office/officeart/2009/3/layout/HorizontalOrganizationChart"/>
    <dgm:cxn modelId="{AC98A41D-49BD-4E8B-ADE5-1E73C6A4971C}" srcId="{7E6D6330-9038-4462-A341-F1902A7A126E}" destId="{C90D5D0E-183C-49B1-9FA8-E36A6F45C5AB}" srcOrd="4" destOrd="0" parTransId="{A07E087E-7DA2-49D1-AF00-E08966E6029B}" sibTransId="{C4210363-83D1-4CAE-A530-3F9712761BF0}"/>
    <dgm:cxn modelId="{23753D2D-5A33-4C10-8CAA-DF29F77754AF}" type="presOf" srcId="{7E6D6330-9038-4462-A341-F1902A7A126E}" destId="{B8F70F6A-B600-42DB-8BF8-8617A2A8754A}" srcOrd="1" destOrd="0" presId="urn:microsoft.com/office/officeart/2009/3/layout/HorizontalOrganizationChart"/>
    <dgm:cxn modelId="{7EECEB32-FE80-412E-8B5E-257243CAB35F}" type="presOf" srcId="{F376B129-2615-4816-9FD1-A0536EE3FB62}" destId="{49F581C8-931B-4101-9A7F-7076C2AB04A7}" srcOrd="0" destOrd="0" presId="urn:microsoft.com/office/officeart/2009/3/layout/HorizontalOrganizationChart"/>
    <dgm:cxn modelId="{8FF45D5E-C81A-4BA9-A5C1-A604ED4C2FC7}" type="presOf" srcId="{C90D5D0E-183C-49B1-9FA8-E36A6F45C5AB}" destId="{7EE5DBDE-63D4-4E53-B1AF-2DE1CE7AD903}" srcOrd="1" destOrd="0" presId="urn:microsoft.com/office/officeart/2009/3/layout/HorizontalOrganizationChart"/>
    <dgm:cxn modelId="{3DF87D45-E927-4C08-AED8-97E4F2507C15}" type="presOf" srcId="{D04A2D79-D7C6-4C52-A770-7B6ED5D4D964}" destId="{40F84451-A042-42A5-A169-384E8C149A19}" srcOrd="1" destOrd="0" presId="urn:microsoft.com/office/officeart/2009/3/layout/HorizontalOrganizationChart"/>
    <dgm:cxn modelId="{DF0D116E-73B5-41D8-9671-1DDFA08F70B3}" type="presOf" srcId="{7126A276-092B-4B39-8AEE-2BA49A50BCD2}" destId="{94D207D3-0898-4DC1-9BEF-60888E7B6C0D}" srcOrd="0" destOrd="0" presId="urn:microsoft.com/office/officeart/2009/3/layout/HorizontalOrganizationChart"/>
    <dgm:cxn modelId="{9269A076-C9FE-442B-8C07-4C3B3C5B372A}" type="presOf" srcId="{D04A2D79-D7C6-4C52-A770-7B6ED5D4D964}" destId="{1BE77A97-07E6-4C5F-A3FB-2AAAF08B8C43}" srcOrd="0" destOrd="0" presId="urn:microsoft.com/office/officeart/2009/3/layout/HorizontalOrganizationChart"/>
    <dgm:cxn modelId="{2993A076-9489-43B0-83F5-342F1BF95DB4}" type="presOf" srcId="{A07E087E-7DA2-49D1-AF00-E08966E6029B}" destId="{962195FF-8608-4302-AE0E-5F7A00386F70}" srcOrd="0" destOrd="0" presId="urn:microsoft.com/office/officeart/2009/3/layout/HorizontalOrganizationChart"/>
    <dgm:cxn modelId="{CA7EB980-B150-4E04-9669-83AC65800CCF}" srcId="{7E6D6330-9038-4462-A341-F1902A7A126E}" destId="{AC0BD32C-1E63-4F75-87E8-8EEADE56FE82}" srcOrd="2" destOrd="0" parTransId="{7126A276-092B-4B39-8AEE-2BA49A50BCD2}" sibTransId="{CDCB628F-E6D6-442F-A23B-6BA1CD581631}"/>
    <dgm:cxn modelId="{5C5F4C8A-83D8-4136-A495-5D7D022B56E3}" type="presOf" srcId="{DB830413-B601-4972-820C-AEECD8ABDA5D}" destId="{4164C965-E8C3-44EB-A6FA-278CC5ACFDF7}" srcOrd="1" destOrd="0" presId="urn:microsoft.com/office/officeart/2009/3/layout/HorizontalOrganizationChart"/>
    <dgm:cxn modelId="{47335692-09A1-4757-9306-8AC3E64C009B}" srcId="{7E6D6330-9038-4462-A341-F1902A7A126E}" destId="{5611A636-0226-42A2-8A5E-B4347469C79D}" srcOrd="1" destOrd="0" parTransId="{DE0BD67A-9933-46F4-AD41-5224C2748792}" sibTransId="{FC712371-A3B7-4C90-A999-4481B3AC12F6}"/>
    <dgm:cxn modelId="{4723A1A3-9FCE-4929-A88C-41D3E20FB164}" type="presOf" srcId="{5611A636-0226-42A2-8A5E-B4347469C79D}" destId="{93F5E4FB-5ED9-4D3E-94D6-F7B35DD71321}" srcOrd="0" destOrd="0" presId="urn:microsoft.com/office/officeart/2009/3/layout/HorizontalOrganizationChart"/>
    <dgm:cxn modelId="{3CCBBDAA-2C17-4DA7-80A3-2B14FB4E42A5}" type="presOf" srcId="{AC0BD32C-1E63-4F75-87E8-8EEADE56FE82}" destId="{F038A2AE-38B3-4645-91DF-E40EDF267989}" srcOrd="1" destOrd="0" presId="urn:microsoft.com/office/officeart/2009/3/layout/HorizontalOrganizationChart"/>
    <dgm:cxn modelId="{1B2B7AAD-424F-47D9-A1C7-331184FC74C7}" type="presOf" srcId="{03EE642A-D3C6-4682-9DC5-70F65A97B806}" destId="{01C2151F-EBDC-4252-8455-3DF26EE58355}" srcOrd="1" destOrd="0" presId="urn:microsoft.com/office/officeart/2009/3/layout/HorizontalOrganizationChart"/>
    <dgm:cxn modelId="{1A6748B4-378F-4AA3-8ED2-A95DA8BB2C7C}" type="presOf" srcId="{7E6D6330-9038-4462-A341-F1902A7A126E}" destId="{DA74D75F-72D4-4F29-91B9-DC1830642FDB}" srcOrd="0" destOrd="0" presId="urn:microsoft.com/office/officeart/2009/3/layout/HorizontalOrganizationChart"/>
    <dgm:cxn modelId="{02886BC3-B4C1-42BD-B874-DAA49E96F7FB}" type="presOf" srcId="{C90D5D0E-183C-49B1-9FA8-E36A6F45C5AB}" destId="{234951A7-10DE-4366-A6E7-7B06D71F9E23}" srcOrd="0" destOrd="0" presId="urn:microsoft.com/office/officeart/2009/3/layout/HorizontalOrganizationChart"/>
    <dgm:cxn modelId="{E8C21DCA-29A8-4988-9D0B-47BDA3B2F761}" srcId="{7E6D6330-9038-4462-A341-F1902A7A126E}" destId="{DB830413-B601-4972-820C-AEECD8ABDA5D}" srcOrd="5" destOrd="0" parTransId="{3045A5F8-7533-45AB-9CF1-1C5251AC14FD}" sibTransId="{BC0A4C35-5620-42C1-ADC1-72FD50F6F015}"/>
    <dgm:cxn modelId="{195636CF-4E97-4D1F-AA6F-082CF953A668}" type="presOf" srcId="{03EE642A-D3C6-4682-9DC5-70F65A97B806}" destId="{5154DCA8-0417-4384-91F2-8DA41EF7E09E}" srcOrd="0" destOrd="0" presId="urn:microsoft.com/office/officeart/2009/3/layout/HorizontalOrganizationChart"/>
    <dgm:cxn modelId="{E11E91DC-F8E1-4F41-8BB8-A07E79537A43}" srcId="{7E6D6330-9038-4462-A341-F1902A7A126E}" destId="{D04A2D79-D7C6-4C52-A770-7B6ED5D4D964}" srcOrd="0" destOrd="0" parTransId="{F376B129-2615-4816-9FD1-A0536EE3FB62}" sibTransId="{F9A75334-2D76-4086-9917-14EE01699004}"/>
    <dgm:cxn modelId="{86D724E0-B52F-41D1-A58A-29267C5A9A70}" type="presOf" srcId="{AC0BD32C-1E63-4F75-87E8-8EEADE56FE82}" destId="{EC3A4CB7-A64C-4FA5-9E5E-CCFD10C71501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C26998E3-C577-425A-9212-9B8371C041E3}" type="presOf" srcId="{5611A636-0226-42A2-8A5E-B4347469C79D}" destId="{776E5BE3-A0A8-41F9-938D-BB2C6130DA77}" srcOrd="1" destOrd="0" presId="urn:microsoft.com/office/officeart/2009/3/layout/HorizontalOrganizationChart"/>
    <dgm:cxn modelId="{FAF568E5-DDB0-46FE-9899-F83CDA29364C}" srcId="{7E6D6330-9038-4462-A341-F1902A7A126E}" destId="{03EE642A-D3C6-4682-9DC5-70F65A97B806}" srcOrd="3" destOrd="0" parTransId="{5DE79D08-9B1B-431A-9836-F3C6F56536A0}" sibTransId="{AF2443B0-0B5C-430F-8678-CEAAF0A5ED9B}"/>
    <dgm:cxn modelId="{B49B40E8-1AAF-4B01-BBF6-12B6B1FCFA7E}" type="presOf" srcId="{3045A5F8-7533-45AB-9CF1-1C5251AC14FD}" destId="{24B053B6-11E2-43AC-B718-369D164F9AE0}" srcOrd="0" destOrd="0" presId="urn:microsoft.com/office/officeart/2009/3/layout/HorizontalOrganizationChart"/>
    <dgm:cxn modelId="{FE6416F1-51F6-469C-BB6B-C6D908BE3D76}" type="presOf" srcId="{DB830413-B601-4972-820C-AEECD8ABDA5D}" destId="{17526277-5B34-44B8-93DB-45EC2C164B14}" srcOrd="0" destOrd="0" presId="urn:microsoft.com/office/officeart/2009/3/layout/HorizontalOrganizationChart"/>
    <dgm:cxn modelId="{246BDCF2-DE82-4826-A4A9-86AC398289FC}" type="presOf" srcId="{DE0BD67A-9933-46F4-AD41-5224C2748792}" destId="{A0A78912-ED8C-4E10-922A-A057CD6F2616}" srcOrd="0" destOrd="0" presId="urn:microsoft.com/office/officeart/2009/3/layout/HorizontalOrganizationChart"/>
    <dgm:cxn modelId="{37B69FFB-4067-4328-9CEF-1226751F53E7}" srcId="{8AB1115D-F11C-4928-957B-E6AC582508E1}" destId="{7E6D6330-9038-4462-A341-F1902A7A126E}" srcOrd="0" destOrd="0" parTransId="{762406FA-7AA0-4294-ACEE-E3AF1F9B0624}" sibTransId="{1226E149-DF27-4C43-AA0A-C3AF9E033A59}"/>
    <dgm:cxn modelId="{BC409F80-4385-46BA-9943-30BF961C63AB}" type="presParOf" srcId="{22556EA6-33FA-4E58-8293-7F460D659C0C}" destId="{73FB56D6-06D3-48BC-9B2A-94FFDAF2F583}" srcOrd="0" destOrd="0" presId="urn:microsoft.com/office/officeart/2009/3/layout/HorizontalOrganizationChart"/>
    <dgm:cxn modelId="{8BE236ED-24FE-442F-8458-6CA18E74815F}" type="presParOf" srcId="{73FB56D6-06D3-48BC-9B2A-94FFDAF2F583}" destId="{06B3DCC7-4263-46A1-BF6B-BE8F1A9D168C}" srcOrd="0" destOrd="0" presId="urn:microsoft.com/office/officeart/2009/3/layout/HorizontalOrganizationChart"/>
    <dgm:cxn modelId="{5BCCA81D-4AAE-4D8E-9A49-190F01311EF2}" type="presParOf" srcId="{06B3DCC7-4263-46A1-BF6B-BE8F1A9D168C}" destId="{DA74D75F-72D4-4F29-91B9-DC1830642FDB}" srcOrd="0" destOrd="0" presId="urn:microsoft.com/office/officeart/2009/3/layout/HorizontalOrganizationChart"/>
    <dgm:cxn modelId="{96E45106-3044-4BDA-A604-8610F31EC304}" type="presParOf" srcId="{06B3DCC7-4263-46A1-BF6B-BE8F1A9D168C}" destId="{B8F70F6A-B600-42DB-8BF8-8617A2A8754A}" srcOrd="1" destOrd="0" presId="urn:microsoft.com/office/officeart/2009/3/layout/HorizontalOrganizationChart"/>
    <dgm:cxn modelId="{A31EB3F7-BABF-4F3B-B889-E909D2A55C2A}" type="presParOf" srcId="{73FB56D6-06D3-48BC-9B2A-94FFDAF2F583}" destId="{BF2C95B0-14C3-4837-8C5C-10EF5CF4BCBE}" srcOrd="1" destOrd="0" presId="urn:microsoft.com/office/officeart/2009/3/layout/HorizontalOrganizationChart"/>
    <dgm:cxn modelId="{A9F84460-920A-43FC-958F-19DF42E70BFB}" type="presParOf" srcId="{BF2C95B0-14C3-4837-8C5C-10EF5CF4BCBE}" destId="{49F581C8-931B-4101-9A7F-7076C2AB04A7}" srcOrd="0" destOrd="0" presId="urn:microsoft.com/office/officeart/2009/3/layout/HorizontalOrganizationChart"/>
    <dgm:cxn modelId="{9692B090-9A1B-451F-A7F2-A13E6B725DD3}" type="presParOf" srcId="{BF2C95B0-14C3-4837-8C5C-10EF5CF4BCBE}" destId="{7CEAC875-A828-4FBC-9C5E-4696F9158D93}" srcOrd="1" destOrd="0" presId="urn:microsoft.com/office/officeart/2009/3/layout/HorizontalOrganizationChart"/>
    <dgm:cxn modelId="{89380935-A9D8-450D-B4A2-AEAC54754C32}" type="presParOf" srcId="{7CEAC875-A828-4FBC-9C5E-4696F9158D93}" destId="{1442A282-E8F5-48DD-A311-1F2427BBA52E}" srcOrd="0" destOrd="0" presId="urn:microsoft.com/office/officeart/2009/3/layout/HorizontalOrganizationChart"/>
    <dgm:cxn modelId="{881A225B-92E4-44D6-AC52-7B6A9E402289}" type="presParOf" srcId="{1442A282-E8F5-48DD-A311-1F2427BBA52E}" destId="{1BE77A97-07E6-4C5F-A3FB-2AAAF08B8C43}" srcOrd="0" destOrd="0" presId="urn:microsoft.com/office/officeart/2009/3/layout/HorizontalOrganizationChart"/>
    <dgm:cxn modelId="{C6D67E14-1638-43D2-BB13-66056D4DE3BE}" type="presParOf" srcId="{1442A282-E8F5-48DD-A311-1F2427BBA52E}" destId="{40F84451-A042-42A5-A169-384E8C149A19}" srcOrd="1" destOrd="0" presId="urn:microsoft.com/office/officeart/2009/3/layout/HorizontalOrganizationChart"/>
    <dgm:cxn modelId="{D6BBA684-9ED8-4236-B18B-9948F12DB3F7}" type="presParOf" srcId="{7CEAC875-A828-4FBC-9C5E-4696F9158D93}" destId="{8425C260-B812-4FC7-BAD2-A4E1E66B002D}" srcOrd="1" destOrd="0" presId="urn:microsoft.com/office/officeart/2009/3/layout/HorizontalOrganizationChart"/>
    <dgm:cxn modelId="{36CB8B3E-A055-4871-BC32-0125347C4DE2}" type="presParOf" srcId="{7CEAC875-A828-4FBC-9C5E-4696F9158D93}" destId="{4D453EFD-1FD1-4F73-88C3-81ABF24DDC08}" srcOrd="2" destOrd="0" presId="urn:microsoft.com/office/officeart/2009/3/layout/HorizontalOrganizationChart"/>
    <dgm:cxn modelId="{03E34ADB-5A53-4945-8452-8D9AABED7DC0}" type="presParOf" srcId="{BF2C95B0-14C3-4837-8C5C-10EF5CF4BCBE}" destId="{A0A78912-ED8C-4E10-922A-A057CD6F2616}" srcOrd="2" destOrd="0" presId="urn:microsoft.com/office/officeart/2009/3/layout/HorizontalOrganizationChart"/>
    <dgm:cxn modelId="{FA820090-8E27-44C3-8A8A-6602B79BF501}" type="presParOf" srcId="{BF2C95B0-14C3-4837-8C5C-10EF5CF4BCBE}" destId="{D86FCBF8-F27D-42A9-8DDF-C942657CFBA3}" srcOrd="3" destOrd="0" presId="urn:microsoft.com/office/officeart/2009/3/layout/HorizontalOrganizationChart"/>
    <dgm:cxn modelId="{7C9E8B98-ED99-44DE-B5EB-613C69C8E22C}" type="presParOf" srcId="{D86FCBF8-F27D-42A9-8DDF-C942657CFBA3}" destId="{E5A4AB0D-F343-4227-8593-BEC1832947F9}" srcOrd="0" destOrd="0" presId="urn:microsoft.com/office/officeart/2009/3/layout/HorizontalOrganizationChart"/>
    <dgm:cxn modelId="{73E16589-8C72-42D3-8FEF-75A9FB8EE233}" type="presParOf" srcId="{E5A4AB0D-F343-4227-8593-BEC1832947F9}" destId="{93F5E4FB-5ED9-4D3E-94D6-F7B35DD71321}" srcOrd="0" destOrd="0" presId="urn:microsoft.com/office/officeart/2009/3/layout/HorizontalOrganizationChart"/>
    <dgm:cxn modelId="{E6756D51-0C7B-45BD-8D1A-70FEEEB64CBD}" type="presParOf" srcId="{E5A4AB0D-F343-4227-8593-BEC1832947F9}" destId="{776E5BE3-A0A8-41F9-938D-BB2C6130DA77}" srcOrd="1" destOrd="0" presId="urn:microsoft.com/office/officeart/2009/3/layout/HorizontalOrganizationChart"/>
    <dgm:cxn modelId="{8B894B88-FBEC-4E92-AD87-0E743CC15F50}" type="presParOf" srcId="{D86FCBF8-F27D-42A9-8DDF-C942657CFBA3}" destId="{C7B998F1-33DA-40DA-A440-994678495C1F}" srcOrd="1" destOrd="0" presId="urn:microsoft.com/office/officeart/2009/3/layout/HorizontalOrganizationChart"/>
    <dgm:cxn modelId="{B61D9E5B-40CD-49F9-A0E9-C165D61FD974}" type="presParOf" srcId="{D86FCBF8-F27D-42A9-8DDF-C942657CFBA3}" destId="{CD193A2F-840B-41C2-A972-5D49E6B36F07}" srcOrd="2" destOrd="0" presId="urn:microsoft.com/office/officeart/2009/3/layout/HorizontalOrganizationChart"/>
    <dgm:cxn modelId="{3C987C79-BACA-44EC-9E6D-D0EDCC414621}" type="presParOf" srcId="{BF2C95B0-14C3-4837-8C5C-10EF5CF4BCBE}" destId="{94D207D3-0898-4DC1-9BEF-60888E7B6C0D}" srcOrd="4" destOrd="0" presId="urn:microsoft.com/office/officeart/2009/3/layout/HorizontalOrganizationChart"/>
    <dgm:cxn modelId="{29ED97DF-D4E0-440F-8E2E-4990E82D75B8}" type="presParOf" srcId="{BF2C95B0-14C3-4837-8C5C-10EF5CF4BCBE}" destId="{40B4D09D-2359-43C5-A26F-D58AB6B8C846}" srcOrd="5" destOrd="0" presId="urn:microsoft.com/office/officeart/2009/3/layout/HorizontalOrganizationChart"/>
    <dgm:cxn modelId="{98645452-867D-4645-BE6F-4D554FE21997}" type="presParOf" srcId="{40B4D09D-2359-43C5-A26F-D58AB6B8C846}" destId="{16E449E8-97DD-4308-8198-ACC7B93D195F}" srcOrd="0" destOrd="0" presId="urn:microsoft.com/office/officeart/2009/3/layout/HorizontalOrganizationChart"/>
    <dgm:cxn modelId="{8321B899-48F0-45E4-A9B7-73342F332480}" type="presParOf" srcId="{16E449E8-97DD-4308-8198-ACC7B93D195F}" destId="{EC3A4CB7-A64C-4FA5-9E5E-CCFD10C71501}" srcOrd="0" destOrd="0" presId="urn:microsoft.com/office/officeart/2009/3/layout/HorizontalOrganizationChart"/>
    <dgm:cxn modelId="{A1DAD907-6C5E-4467-B969-9F5610651BF7}" type="presParOf" srcId="{16E449E8-97DD-4308-8198-ACC7B93D195F}" destId="{F038A2AE-38B3-4645-91DF-E40EDF267989}" srcOrd="1" destOrd="0" presId="urn:microsoft.com/office/officeart/2009/3/layout/HorizontalOrganizationChart"/>
    <dgm:cxn modelId="{25E54078-367E-4B0B-941E-75F5C3E124BA}" type="presParOf" srcId="{40B4D09D-2359-43C5-A26F-D58AB6B8C846}" destId="{F078D9E9-FA17-4E23-8C64-1997138ED873}" srcOrd="1" destOrd="0" presId="urn:microsoft.com/office/officeart/2009/3/layout/HorizontalOrganizationChart"/>
    <dgm:cxn modelId="{927B75FE-154B-4937-92ED-283E5CEB21C2}" type="presParOf" srcId="{40B4D09D-2359-43C5-A26F-D58AB6B8C846}" destId="{AC5CEC2F-3768-4533-8D9B-78A2CD705703}" srcOrd="2" destOrd="0" presId="urn:microsoft.com/office/officeart/2009/3/layout/HorizontalOrganizationChart"/>
    <dgm:cxn modelId="{BAED3053-972A-4A8C-8FD0-1B91D576F4F3}" type="presParOf" srcId="{BF2C95B0-14C3-4837-8C5C-10EF5CF4BCBE}" destId="{B0FCD245-F95A-47E2-920F-98B7A0D5B873}" srcOrd="6" destOrd="0" presId="urn:microsoft.com/office/officeart/2009/3/layout/HorizontalOrganizationChart"/>
    <dgm:cxn modelId="{37918ABC-6B93-43FE-9AF7-F6C5EBEC7B50}" type="presParOf" srcId="{BF2C95B0-14C3-4837-8C5C-10EF5CF4BCBE}" destId="{75610C8A-4BD8-46DB-96DC-05E7EC71B240}" srcOrd="7" destOrd="0" presId="urn:microsoft.com/office/officeart/2009/3/layout/HorizontalOrganizationChart"/>
    <dgm:cxn modelId="{C4EDA821-7303-4DE5-A52D-150D615B59C1}" type="presParOf" srcId="{75610C8A-4BD8-46DB-96DC-05E7EC71B240}" destId="{43B1203B-6BD7-4BB5-95A8-FA054FA5874B}" srcOrd="0" destOrd="0" presId="urn:microsoft.com/office/officeart/2009/3/layout/HorizontalOrganizationChart"/>
    <dgm:cxn modelId="{8AC95317-6A54-4D00-BCBA-0199FADD7EB8}" type="presParOf" srcId="{43B1203B-6BD7-4BB5-95A8-FA054FA5874B}" destId="{5154DCA8-0417-4384-91F2-8DA41EF7E09E}" srcOrd="0" destOrd="0" presId="urn:microsoft.com/office/officeart/2009/3/layout/HorizontalOrganizationChart"/>
    <dgm:cxn modelId="{ADB73DB5-E7B9-46E7-A4A1-B66C8B6094A4}" type="presParOf" srcId="{43B1203B-6BD7-4BB5-95A8-FA054FA5874B}" destId="{01C2151F-EBDC-4252-8455-3DF26EE58355}" srcOrd="1" destOrd="0" presId="urn:microsoft.com/office/officeart/2009/3/layout/HorizontalOrganizationChart"/>
    <dgm:cxn modelId="{95F3574D-6506-4A5D-AC80-CA763250A93C}" type="presParOf" srcId="{75610C8A-4BD8-46DB-96DC-05E7EC71B240}" destId="{0193C8B2-1AA0-444D-86A5-C962DA0DAD9D}" srcOrd="1" destOrd="0" presId="urn:microsoft.com/office/officeart/2009/3/layout/HorizontalOrganizationChart"/>
    <dgm:cxn modelId="{6661D560-C323-484E-B44D-7F62A5458C04}" type="presParOf" srcId="{75610C8A-4BD8-46DB-96DC-05E7EC71B240}" destId="{96CE175D-1366-4210-95B7-C8850BCA28F6}" srcOrd="2" destOrd="0" presId="urn:microsoft.com/office/officeart/2009/3/layout/HorizontalOrganizationChart"/>
    <dgm:cxn modelId="{9BBA94C5-89AF-422D-A871-89578784D113}" type="presParOf" srcId="{BF2C95B0-14C3-4837-8C5C-10EF5CF4BCBE}" destId="{962195FF-8608-4302-AE0E-5F7A00386F70}" srcOrd="8" destOrd="0" presId="urn:microsoft.com/office/officeart/2009/3/layout/HorizontalOrganizationChart"/>
    <dgm:cxn modelId="{922DF2BC-D7F9-4AB2-B655-7F74305EE601}" type="presParOf" srcId="{BF2C95B0-14C3-4837-8C5C-10EF5CF4BCBE}" destId="{B1E2B7ED-434E-4395-BAEA-DDB3774D1A87}" srcOrd="9" destOrd="0" presId="urn:microsoft.com/office/officeart/2009/3/layout/HorizontalOrganizationChart"/>
    <dgm:cxn modelId="{AEF0DB71-8D1E-4EE1-A879-47EEE8F8D383}" type="presParOf" srcId="{B1E2B7ED-434E-4395-BAEA-DDB3774D1A87}" destId="{8C212C7A-FCE6-4452-91B6-B29C506FF2E2}" srcOrd="0" destOrd="0" presId="urn:microsoft.com/office/officeart/2009/3/layout/HorizontalOrganizationChart"/>
    <dgm:cxn modelId="{6C274D32-F59D-452D-A366-AC47CE244E79}" type="presParOf" srcId="{8C212C7A-FCE6-4452-91B6-B29C506FF2E2}" destId="{234951A7-10DE-4366-A6E7-7B06D71F9E23}" srcOrd="0" destOrd="0" presId="urn:microsoft.com/office/officeart/2009/3/layout/HorizontalOrganizationChart"/>
    <dgm:cxn modelId="{B6E53C68-E5BC-440F-9AD2-E2E8DB8E0A13}" type="presParOf" srcId="{8C212C7A-FCE6-4452-91B6-B29C506FF2E2}" destId="{7EE5DBDE-63D4-4E53-B1AF-2DE1CE7AD903}" srcOrd="1" destOrd="0" presId="urn:microsoft.com/office/officeart/2009/3/layout/HorizontalOrganizationChart"/>
    <dgm:cxn modelId="{5D467598-E5A5-44CC-8F61-5D5B53961141}" type="presParOf" srcId="{B1E2B7ED-434E-4395-BAEA-DDB3774D1A87}" destId="{332814C2-CBCD-4741-B6B4-9B3F55442E38}" srcOrd="1" destOrd="0" presId="urn:microsoft.com/office/officeart/2009/3/layout/HorizontalOrganizationChart"/>
    <dgm:cxn modelId="{5DA264AA-110B-424D-A7BB-2E20CE8B774D}" type="presParOf" srcId="{B1E2B7ED-434E-4395-BAEA-DDB3774D1A87}" destId="{FA76416D-0FAB-432B-A741-D1B6A3568631}" srcOrd="2" destOrd="0" presId="urn:microsoft.com/office/officeart/2009/3/layout/HorizontalOrganizationChart"/>
    <dgm:cxn modelId="{549F0F17-BBB3-4FBC-8604-3A975BCEB3E1}" type="presParOf" srcId="{BF2C95B0-14C3-4837-8C5C-10EF5CF4BCBE}" destId="{24B053B6-11E2-43AC-B718-369D164F9AE0}" srcOrd="10" destOrd="0" presId="urn:microsoft.com/office/officeart/2009/3/layout/HorizontalOrganizationChart"/>
    <dgm:cxn modelId="{3CB89F6F-DDA3-4956-A40E-3695C689F352}" type="presParOf" srcId="{BF2C95B0-14C3-4837-8C5C-10EF5CF4BCBE}" destId="{23055C55-66C1-4AF8-A78E-AD6E80C7C272}" srcOrd="11" destOrd="0" presId="urn:microsoft.com/office/officeart/2009/3/layout/HorizontalOrganizationChart"/>
    <dgm:cxn modelId="{A589F549-7B8A-4959-964B-DECAD881082A}" type="presParOf" srcId="{23055C55-66C1-4AF8-A78E-AD6E80C7C272}" destId="{63426B12-0C69-4E7A-909C-406E315A6FAD}" srcOrd="0" destOrd="0" presId="urn:microsoft.com/office/officeart/2009/3/layout/HorizontalOrganizationChart"/>
    <dgm:cxn modelId="{EBAFBDDC-EF21-4B90-920C-3585F94D9BC6}" type="presParOf" srcId="{63426B12-0C69-4E7A-909C-406E315A6FAD}" destId="{17526277-5B34-44B8-93DB-45EC2C164B14}" srcOrd="0" destOrd="0" presId="urn:microsoft.com/office/officeart/2009/3/layout/HorizontalOrganizationChart"/>
    <dgm:cxn modelId="{02445901-1638-4117-8570-A4D0C22DC939}" type="presParOf" srcId="{63426B12-0C69-4E7A-909C-406E315A6FAD}" destId="{4164C965-E8C3-44EB-A6FA-278CC5ACFDF7}" srcOrd="1" destOrd="0" presId="urn:microsoft.com/office/officeart/2009/3/layout/HorizontalOrganizationChart"/>
    <dgm:cxn modelId="{24BEFCCF-474D-4716-A1E1-91CFFFA293AE}" type="presParOf" srcId="{23055C55-66C1-4AF8-A78E-AD6E80C7C272}" destId="{6E579F66-A9B4-4ECC-9561-23ED1F550935}" srcOrd="1" destOrd="0" presId="urn:microsoft.com/office/officeart/2009/3/layout/HorizontalOrganizationChart"/>
    <dgm:cxn modelId="{993E2623-4255-43F9-95F2-336CA8557DC0}" type="presParOf" srcId="{23055C55-66C1-4AF8-A78E-AD6E80C7C272}" destId="{4B3DCA20-7581-4C28-AC66-780C5052FDCD}" srcOrd="2" destOrd="0" presId="urn:microsoft.com/office/officeart/2009/3/layout/HorizontalOrganizationChart"/>
    <dgm:cxn modelId="{DE435F50-528B-4409-B647-1FC4BB922821}" type="presParOf" srcId="{73FB56D6-06D3-48BC-9B2A-94FFDAF2F583}" destId="{B0B5236B-E833-48B4-B553-FB279C14591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FC1940E6-AAE0-4A26-BFD3-5CB36555822D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CB0DB35B-974D-4879-8B80-B124B1CA59A7}" type="par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B8ED824F-84C7-428E-A3C3-8926DA8A4E66}" type="sib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A2DA51B4-E800-4067-8939-88B8D5F7D851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6B47BC54-62B0-4C51-BDE8-EC5F3968B18E}" type="par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105E20F0-6187-42D6-820C-B3C00BB8C9C3}" type="sib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B23D6400-4DF3-40AF-9DCC-BD4E65DDC772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29038FC-5AE2-42EF-96EF-ABDA6283F7D6}" type="par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83DE1551-2B5E-4490-AA47-9D2C6E31AFC2}" type="sib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B2A52-E7E2-4458-B93A-BFA3B4979208}" type="pres">
      <dgm:prSet presAssocID="{C90D5D0E-183C-49B1-9FA8-E36A6F45C5AB}" presName="hierRoot1" presStyleCnt="0">
        <dgm:presLayoutVars>
          <dgm:hierBranch val="init"/>
        </dgm:presLayoutVars>
      </dgm:prSet>
      <dgm:spPr/>
    </dgm:pt>
    <dgm:pt modelId="{F93BBAE5-583F-47E5-9422-D8AB924AEEF7}" type="pres">
      <dgm:prSet presAssocID="{C90D5D0E-183C-49B1-9FA8-E36A6F45C5AB}" presName="rootComposite1" presStyleCnt="0"/>
      <dgm:spPr/>
    </dgm:pt>
    <dgm:pt modelId="{FF7BBB0C-AB88-436E-9E4E-20E89A9F5963}" type="pres">
      <dgm:prSet presAssocID="{C90D5D0E-183C-49B1-9FA8-E36A6F45C5AB}" presName="rootText1" presStyleLbl="node0" presStyleIdx="0" presStyleCnt="1">
        <dgm:presLayoutVars>
          <dgm:chPref val="3"/>
        </dgm:presLayoutVars>
      </dgm:prSet>
      <dgm:spPr/>
    </dgm:pt>
    <dgm:pt modelId="{BBD4B069-693F-4AA0-B588-9E7DBF283BFE}" type="pres">
      <dgm:prSet presAssocID="{C90D5D0E-183C-49B1-9FA8-E36A6F45C5AB}" presName="rootConnector1" presStyleLbl="node1" presStyleIdx="0" presStyleCnt="0"/>
      <dgm:spPr/>
    </dgm:pt>
    <dgm:pt modelId="{E0600A88-D975-442F-A1D6-11B9CCEEF1DF}" type="pres">
      <dgm:prSet presAssocID="{C90D5D0E-183C-49B1-9FA8-E36A6F45C5AB}" presName="hierChild2" presStyleCnt="0"/>
      <dgm:spPr/>
    </dgm:pt>
    <dgm:pt modelId="{9791B378-B1C0-4D4C-A98E-7039392977C9}" type="pres">
      <dgm:prSet presAssocID="{CB0DB35B-974D-4879-8B80-B124B1CA59A7}" presName="Name64" presStyleLbl="parChTrans1D2" presStyleIdx="0" presStyleCnt="3"/>
      <dgm:spPr/>
    </dgm:pt>
    <dgm:pt modelId="{34774DA8-475F-4D69-A465-AC94F6FCA016}" type="pres">
      <dgm:prSet presAssocID="{FC1940E6-AAE0-4A26-BFD3-5CB36555822D}" presName="hierRoot2" presStyleCnt="0">
        <dgm:presLayoutVars>
          <dgm:hierBranch val="init"/>
        </dgm:presLayoutVars>
      </dgm:prSet>
      <dgm:spPr/>
    </dgm:pt>
    <dgm:pt modelId="{BA1DAC47-58C0-4862-A5A0-85C4B77AE8CA}" type="pres">
      <dgm:prSet presAssocID="{FC1940E6-AAE0-4A26-BFD3-5CB36555822D}" presName="rootComposite" presStyleCnt="0"/>
      <dgm:spPr/>
    </dgm:pt>
    <dgm:pt modelId="{517F8A63-4D31-4526-8A29-BE99E0AB1A0F}" type="pres">
      <dgm:prSet presAssocID="{FC1940E6-AAE0-4A26-BFD3-5CB36555822D}" presName="rootText" presStyleLbl="node2" presStyleIdx="0" presStyleCnt="3">
        <dgm:presLayoutVars>
          <dgm:chPref val="3"/>
        </dgm:presLayoutVars>
      </dgm:prSet>
      <dgm:spPr/>
    </dgm:pt>
    <dgm:pt modelId="{EA6E5E3D-5518-4CA2-9A1C-7B2641FDCED8}" type="pres">
      <dgm:prSet presAssocID="{FC1940E6-AAE0-4A26-BFD3-5CB36555822D}" presName="rootConnector" presStyleLbl="node2" presStyleIdx="0" presStyleCnt="3"/>
      <dgm:spPr/>
    </dgm:pt>
    <dgm:pt modelId="{201D79B9-164D-4DFB-BD8B-6E7AAE452973}" type="pres">
      <dgm:prSet presAssocID="{FC1940E6-AAE0-4A26-BFD3-5CB36555822D}" presName="hierChild4" presStyleCnt="0"/>
      <dgm:spPr/>
    </dgm:pt>
    <dgm:pt modelId="{1588C858-39C9-4259-A1BD-18E4526044B3}" type="pres">
      <dgm:prSet presAssocID="{FC1940E6-AAE0-4A26-BFD3-5CB36555822D}" presName="hierChild5" presStyleCnt="0"/>
      <dgm:spPr/>
    </dgm:pt>
    <dgm:pt modelId="{F141096D-2A44-498F-AC14-59ED54C5F41F}" type="pres">
      <dgm:prSet presAssocID="{6B47BC54-62B0-4C51-BDE8-EC5F3968B18E}" presName="Name64" presStyleLbl="parChTrans1D2" presStyleIdx="1" presStyleCnt="3"/>
      <dgm:spPr/>
    </dgm:pt>
    <dgm:pt modelId="{23AD0F23-B015-4FE0-A285-EA26247745F8}" type="pres">
      <dgm:prSet presAssocID="{A2DA51B4-E800-4067-8939-88B8D5F7D851}" presName="hierRoot2" presStyleCnt="0">
        <dgm:presLayoutVars>
          <dgm:hierBranch val="init"/>
        </dgm:presLayoutVars>
      </dgm:prSet>
      <dgm:spPr/>
    </dgm:pt>
    <dgm:pt modelId="{B39453D8-6B88-4EA8-93F3-0CC6F83C2CDF}" type="pres">
      <dgm:prSet presAssocID="{A2DA51B4-E800-4067-8939-88B8D5F7D851}" presName="rootComposite" presStyleCnt="0"/>
      <dgm:spPr/>
    </dgm:pt>
    <dgm:pt modelId="{4AFAEAD2-0029-4625-A1D4-6BBE879867FF}" type="pres">
      <dgm:prSet presAssocID="{A2DA51B4-E800-4067-8939-88B8D5F7D851}" presName="rootText" presStyleLbl="node2" presStyleIdx="1" presStyleCnt="3">
        <dgm:presLayoutVars>
          <dgm:chPref val="3"/>
        </dgm:presLayoutVars>
      </dgm:prSet>
      <dgm:spPr/>
    </dgm:pt>
    <dgm:pt modelId="{EF665CB8-1892-47F1-95AC-C0DAB9EE65A7}" type="pres">
      <dgm:prSet presAssocID="{A2DA51B4-E800-4067-8939-88B8D5F7D851}" presName="rootConnector" presStyleLbl="node2" presStyleIdx="1" presStyleCnt="3"/>
      <dgm:spPr/>
    </dgm:pt>
    <dgm:pt modelId="{9E035A26-7D36-44E9-863C-584A67F8700E}" type="pres">
      <dgm:prSet presAssocID="{A2DA51B4-E800-4067-8939-88B8D5F7D851}" presName="hierChild4" presStyleCnt="0"/>
      <dgm:spPr/>
    </dgm:pt>
    <dgm:pt modelId="{7821BD54-FEBC-49DB-9BF4-7D8FB7EE5C83}" type="pres">
      <dgm:prSet presAssocID="{A2DA51B4-E800-4067-8939-88B8D5F7D851}" presName="hierChild5" presStyleCnt="0"/>
      <dgm:spPr/>
    </dgm:pt>
    <dgm:pt modelId="{C739EA62-200D-4362-89AD-FC44E0782EC9}" type="pres">
      <dgm:prSet presAssocID="{C29038FC-5AE2-42EF-96EF-ABDA6283F7D6}" presName="Name64" presStyleLbl="parChTrans1D2" presStyleIdx="2" presStyleCnt="3"/>
      <dgm:spPr/>
    </dgm:pt>
    <dgm:pt modelId="{45E770E6-D048-4224-A45D-986ABC173F16}" type="pres">
      <dgm:prSet presAssocID="{B23D6400-4DF3-40AF-9DCC-BD4E65DDC772}" presName="hierRoot2" presStyleCnt="0">
        <dgm:presLayoutVars>
          <dgm:hierBranch val="init"/>
        </dgm:presLayoutVars>
      </dgm:prSet>
      <dgm:spPr/>
    </dgm:pt>
    <dgm:pt modelId="{B961C536-90EF-4331-85DB-83FC06F7FF93}" type="pres">
      <dgm:prSet presAssocID="{B23D6400-4DF3-40AF-9DCC-BD4E65DDC772}" presName="rootComposite" presStyleCnt="0"/>
      <dgm:spPr/>
    </dgm:pt>
    <dgm:pt modelId="{CEA9AC79-0BCE-4642-AA0F-E65B509D9976}" type="pres">
      <dgm:prSet presAssocID="{B23D6400-4DF3-40AF-9DCC-BD4E65DDC772}" presName="rootText" presStyleLbl="node2" presStyleIdx="2" presStyleCnt="3">
        <dgm:presLayoutVars>
          <dgm:chPref val="3"/>
        </dgm:presLayoutVars>
      </dgm:prSet>
      <dgm:spPr/>
    </dgm:pt>
    <dgm:pt modelId="{BE880471-29AD-4B91-8018-A61300019E00}" type="pres">
      <dgm:prSet presAssocID="{B23D6400-4DF3-40AF-9DCC-BD4E65DDC772}" presName="rootConnector" presStyleLbl="node2" presStyleIdx="2" presStyleCnt="3"/>
      <dgm:spPr/>
    </dgm:pt>
    <dgm:pt modelId="{140D311D-D7B6-43C6-B265-D3DAB650D08C}" type="pres">
      <dgm:prSet presAssocID="{B23D6400-4DF3-40AF-9DCC-BD4E65DDC772}" presName="hierChild4" presStyleCnt="0"/>
      <dgm:spPr/>
    </dgm:pt>
    <dgm:pt modelId="{FA2A859D-6E6D-4028-8151-98107FBCC019}" type="pres">
      <dgm:prSet presAssocID="{B23D6400-4DF3-40AF-9DCC-BD4E65DDC772}" presName="hierChild5" presStyleCnt="0"/>
      <dgm:spPr/>
    </dgm:pt>
    <dgm:pt modelId="{62D7B87C-08BD-466A-A0C3-A44EC2CD0544}" type="pres">
      <dgm:prSet presAssocID="{C90D5D0E-183C-49B1-9FA8-E36A6F45C5AB}" presName="hierChild3" presStyleCnt="0"/>
      <dgm:spPr/>
    </dgm:pt>
  </dgm:ptLst>
  <dgm:cxnLst>
    <dgm:cxn modelId="{7EDAD20A-A33C-4EAF-8D5E-409BA01ACDFB}" type="presOf" srcId="{FC1940E6-AAE0-4A26-BFD3-5CB36555822D}" destId="{EA6E5E3D-5518-4CA2-9A1C-7B2641FDCED8}" srcOrd="1" destOrd="0" presId="urn:microsoft.com/office/officeart/2009/3/layout/HorizontalOrganizationChart"/>
    <dgm:cxn modelId="{AC98A41D-49BD-4E8B-ADE5-1E73C6A4971C}" srcId="{8AB1115D-F11C-4928-957B-E6AC582508E1}" destId="{C90D5D0E-183C-49B1-9FA8-E36A6F45C5AB}" srcOrd="0" destOrd="0" parTransId="{A07E087E-7DA2-49D1-AF00-E08966E6029B}" sibTransId="{C4210363-83D1-4CAE-A530-3F9712761BF0}"/>
    <dgm:cxn modelId="{B6AABE2F-A47D-424B-9C4B-E4B53808D2B0}" srcId="{C90D5D0E-183C-49B1-9FA8-E36A6F45C5AB}" destId="{A2DA51B4-E800-4067-8939-88B8D5F7D851}" srcOrd="1" destOrd="0" parTransId="{6B47BC54-62B0-4C51-BDE8-EC5F3968B18E}" sibTransId="{105E20F0-6187-42D6-820C-B3C00BB8C9C3}"/>
    <dgm:cxn modelId="{D1BDBE32-A1D9-4FA0-AC46-5C0BE492CA11}" type="presOf" srcId="{6B47BC54-62B0-4C51-BDE8-EC5F3968B18E}" destId="{F141096D-2A44-498F-AC14-59ED54C5F41F}" srcOrd="0" destOrd="0" presId="urn:microsoft.com/office/officeart/2009/3/layout/HorizontalOrganizationChart"/>
    <dgm:cxn modelId="{F3F3426A-0A68-4444-A764-4704CE7C068C}" srcId="{C90D5D0E-183C-49B1-9FA8-E36A6F45C5AB}" destId="{B23D6400-4DF3-40AF-9DCC-BD4E65DDC772}" srcOrd="2" destOrd="0" parTransId="{C29038FC-5AE2-42EF-96EF-ABDA6283F7D6}" sibTransId="{83DE1551-2B5E-4490-AA47-9D2C6E31AFC2}"/>
    <dgm:cxn modelId="{B6BE124D-ABC0-4F59-9DF4-7C53DCFED675}" type="presOf" srcId="{B23D6400-4DF3-40AF-9DCC-BD4E65DDC772}" destId="{BE880471-29AD-4B91-8018-A61300019E00}" srcOrd="1" destOrd="0" presId="urn:microsoft.com/office/officeart/2009/3/layout/HorizontalOrganizationChart"/>
    <dgm:cxn modelId="{63977496-E9EF-4102-A49E-FFBBA5558A30}" type="presOf" srcId="{A2DA51B4-E800-4067-8939-88B8D5F7D851}" destId="{4AFAEAD2-0029-4625-A1D4-6BBE879867FF}" srcOrd="0" destOrd="0" presId="urn:microsoft.com/office/officeart/2009/3/layout/HorizontalOrganizationChart"/>
    <dgm:cxn modelId="{8B1DBE98-6277-463B-84DB-340A6742F61F}" type="presOf" srcId="{A2DA51B4-E800-4067-8939-88B8D5F7D851}" destId="{EF665CB8-1892-47F1-95AC-C0DAB9EE65A7}" srcOrd="1" destOrd="0" presId="urn:microsoft.com/office/officeart/2009/3/layout/HorizontalOrganizationChart"/>
    <dgm:cxn modelId="{012B75A6-8395-443E-A139-3E5A6B106F95}" type="presOf" srcId="{C90D5D0E-183C-49B1-9FA8-E36A6F45C5AB}" destId="{BBD4B069-693F-4AA0-B588-9E7DBF283BFE}" srcOrd="1" destOrd="0" presId="urn:microsoft.com/office/officeart/2009/3/layout/HorizontalOrganizationChart"/>
    <dgm:cxn modelId="{3F7F8EB1-8EE0-492F-8F00-79D394EF48AC}" type="presOf" srcId="{FC1940E6-AAE0-4A26-BFD3-5CB36555822D}" destId="{517F8A63-4D31-4526-8A29-BE99E0AB1A0F}" srcOrd="0" destOrd="0" presId="urn:microsoft.com/office/officeart/2009/3/layout/HorizontalOrganizationChart"/>
    <dgm:cxn modelId="{36924AB3-4163-4583-95A0-E70357968CE3}" type="presOf" srcId="{C90D5D0E-183C-49B1-9FA8-E36A6F45C5AB}" destId="{FF7BBB0C-AB88-436E-9E4E-20E89A9F5963}" srcOrd="0" destOrd="0" presId="urn:microsoft.com/office/officeart/2009/3/layout/HorizontalOrganizationChart"/>
    <dgm:cxn modelId="{2DA7B7C4-22A2-4ED6-825F-78B5FFFA20F3}" type="presOf" srcId="{C29038FC-5AE2-42EF-96EF-ABDA6283F7D6}" destId="{C739EA62-200D-4362-89AD-FC44E0782EC9}" srcOrd="0" destOrd="0" presId="urn:microsoft.com/office/officeart/2009/3/layout/HorizontalOrganizationChart"/>
    <dgm:cxn modelId="{DF036FD6-653B-4384-AA1B-76F71B24024D}" srcId="{C90D5D0E-183C-49B1-9FA8-E36A6F45C5AB}" destId="{FC1940E6-AAE0-4A26-BFD3-5CB36555822D}" srcOrd="0" destOrd="0" parTransId="{CB0DB35B-974D-4879-8B80-B124B1CA59A7}" sibTransId="{B8ED824F-84C7-428E-A3C3-8926DA8A4E66}"/>
    <dgm:cxn modelId="{DDCB3ADE-0CCB-45FE-A015-5F6C7BAF591D}" type="presOf" srcId="{B23D6400-4DF3-40AF-9DCC-BD4E65DDC772}" destId="{CEA9AC79-0BCE-4642-AA0F-E65B509D9976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BF0067EA-2F82-4B46-BA2F-9248045C9A4A}" type="presOf" srcId="{CB0DB35B-974D-4879-8B80-B124B1CA59A7}" destId="{9791B378-B1C0-4D4C-A98E-7039392977C9}" srcOrd="0" destOrd="0" presId="urn:microsoft.com/office/officeart/2009/3/layout/HorizontalOrganizationChart"/>
    <dgm:cxn modelId="{C2EC92DF-41A5-45B3-A7A9-0753DFC623D0}" type="presParOf" srcId="{22556EA6-33FA-4E58-8293-7F460D659C0C}" destId="{661B2A52-E7E2-4458-B93A-BFA3B4979208}" srcOrd="0" destOrd="0" presId="urn:microsoft.com/office/officeart/2009/3/layout/HorizontalOrganizationChart"/>
    <dgm:cxn modelId="{6B61E631-EE5B-4D65-B90F-5DE095DD92FF}" type="presParOf" srcId="{661B2A52-E7E2-4458-B93A-BFA3B4979208}" destId="{F93BBAE5-583F-47E5-9422-D8AB924AEEF7}" srcOrd="0" destOrd="0" presId="urn:microsoft.com/office/officeart/2009/3/layout/HorizontalOrganizationChart"/>
    <dgm:cxn modelId="{F5350653-126B-4F8C-8671-1468EE4D60CD}" type="presParOf" srcId="{F93BBAE5-583F-47E5-9422-D8AB924AEEF7}" destId="{FF7BBB0C-AB88-436E-9E4E-20E89A9F5963}" srcOrd="0" destOrd="0" presId="urn:microsoft.com/office/officeart/2009/3/layout/HorizontalOrganizationChart"/>
    <dgm:cxn modelId="{FD3AFF7E-5F8E-42CB-8186-979C8F80A1DB}" type="presParOf" srcId="{F93BBAE5-583F-47E5-9422-D8AB924AEEF7}" destId="{BBD4B069-693F-4AA0-B588-9E7DBF283BFE}" srcOrd="1" destOrd="0" presId="urn:microsoft.com/office/officeart/2009/3/layout/HorizontalOrganizationChart"/>
    <dgm:cxn modelId="{BCD81FCC-9A00-487F-9188-F73D01554B63}" type="presParOf" srcId="{661B2A52-E7E2-4458-B93A-BFA3B4979208}" destId="{E0600A88-D975-442F-A1D6-11B9CCEEF1DF}" srcOrd="1" destOrd="0" presId="urn:microsoft.com/office/officeart/2009/3/layout/HorizontalOrganizationChart"/>
    <dgm:cxn modelId="{59A1582A-CFF8-4BBE-B6A2-2D5F0E8D7669}" type="presParOf" srcId="{E0600A88-D975-442F-A1D6-11B9CCEEF1DF}" destId="{9791B378-B1C0-4D4C-A98E-7039392977C9}" srcOrd="0" destOrd="0" presId="urn:microsoft.com/office/officeart/2009/3/layout/HorizontalOrganizationChart"/>
    <dgm:cxn modelId="{3DB97CA4-30CA-4D98-A958-4ACEF59406CC}" type="presParOf" srcId="{E0600A88-D975-442F-A1D6-11B9CCEEF1DF}" destId="{34774DA8-475F-4D69-A465-AC94F6FCA016}" srcOrd="1" destOrd="0" presId="urn:microsoft.com/office/officeart/2009/3/layout/HorizontalOrganizationChart"/>
    <dgm:cxn modelId="{B6FCE8BD-5EA4-4A59-A0EB-FB76054A066F}" type="presParOf" srcId="{34774DA8-475F-4D69-A465-AC94F6FCA016}" destId="{BA1DAC47-58C0-4862-A5A0-85C4B77AE8CA}" srcOrd="0" destOrd="0" presId="urn:microsoft.com/office/officeart/2009/3/layout/HorizontalOrganizationChart"/>
    <dgm:cxn modelId="{AA805820-28A3-4449-8893-DC9285D08CCF}" type="presParOf" srcId="{BA1DAC47-58C0-4862-A5A0-85C4B77AE8CA}" destId="{517F8A63-4D31-4526-8A29-BE99E0AB1A0F}" srcOrd="0" destOrd="0" presId="urn:microsoft.com/office/officeart/2009/3/layout/HorizontalOrganizationChart"/>
    <dgm:cxn modelId="{9BA18538-ABA9-4284-8E2E-944B4603D958}" type="presParOf" srcId="{BA1DAC47-58C0-4862-A5A0-85C4B77AE8CA}" destId="{EA6E5E3D-5518-4CA2-9A1C-7B2641FDCED8}" srcOrd="1" destOrd="0" presId="urn:microsoft.com/office/officeart/2009/3/layout/HorizontalOrganizationChart"/>
    <dgm:cxn modelId="{EF014495-F5B9-400B-8A88-A185CD59CDCF}" type="presParOf" srcId="{34774DA8-475F-4D69-A465-AC94F6FCA016}" destId="{201D79B9-164D-4DFB-BD8B-6E7AAE452973}" srcOrd="1" destOrd="0" presId="urn:microsoft.com/office/officeart/2009/3/layout/HorizontalOrganizationChart"/>
    <dgm:cxn modelId="{DF5EA14C-1827-4894-AA7A-233913041EDD}" type="presParOf" srcId="{34774DA8-475F-4D69-A465-AC94F6FCA016}" destId="{1588C858-39C9-4259-A1BD-18E4526044B3}" srcOrd="2" destOrd="0" presId="urn:microsoft.com/office/officeart/2009/3/layout/HorizontalOrganizationChart"/>
    <dgm:cxn modelId="{BE4D3747-07FA-47D1-9CA4-439F6E1DF217}" type="presParOf" srcId="{E0600A88-D975-442F-A1D6-11B9CCEEF1DF}" destId="{F141096D-2A44-498F-AC14-59ED54C5F41F}" srcOrd="2" destOrd="0" presId="urn:microsoft.com/office/officeart/2009/3/layout/HorizontalOrganizationChart"/>
    <dgm:cxn modelId="{F03FD9E5-756C-4508-BB8A-B8DDFE604C55}" type="presParOf" srcId="{E0600A88-D975-442F-A1D6-11B9CCEEF1DF}" destId="{23AD0F23-B015-4FE0-A285-EA26247745F8}" srcOrd="3" destOrd="0" presId="urn:microsoft.com/office/officeart/2009/3/layout/HorizontalOrganizationChart"/>
    <dgm:cxn modelId="{BDAD8117-27ED-4BB6-B729-3CD86EDEFE19}" type="presParOf" srcId="{23AD0F23-B015-4FE0-A285-EA26247745F8}" destId="{B39453D8-6B88-4EA8-93F3-0CC6F83C2CDF}" srcOrd="0" destOrd="0" presId="urn:microsoft.com/office/officeart/2009/3/layout/HorizontalOrganizationChart"/>
    <dgm:cxn modelId="{4149E407-5749-47A1-AC92-43343F747FA9}" type="presParOf" srcId="{B39453D8-6B88-4EA8-93F3-0CC6F83C2CDF}" destId="{4AFAEAD2-0029-4625-A1D4-6BBE879867FF}" srcOrd="0" destOrd="0" presId="urn:microsoft.com/office/officeart/2009/3/layout/HorizontalOrganizationChart"/>
    <dgm:cxn modelId="{58AE2397-19F9-4D3F-A432-01A32CFAD3CE}" type="presParOf" srcId="{B39453D8-6B88-4EA8-93F3-0CC6F83C2CDF}" destId="{EF665CB8-1892-47F1-95AC-C0DAB9EE65A7}" srcOrd="1" destOrd="0" presId="urn:microsoft.com/office/officeart/2009/3/layout/HorizontalOrganizationChart"/>
    <dgm:cxn modelId="{EF9BD712-1FD8-4739-8C22-AA7A7F399EAF}" type="presParOf" srcId="{23AD0F23-B015-4FE0-A285-EA26247745F8}" destId="{9E035A26-7D36-44E9-863C-584A67F8700E}" srcOrd="1" destOrd="0" presId="urn:microsoft.com/office/officeart/2009/3/layout/HorizontalOrganizationChart"/>
    <dgm:cxn modelId="{1D2B9140-90C6-44FB-8AE1-7AF15FC5CD6B}" type="presParOf" srcId="{23AD0F23-B015-4FE0-A285-EA26247745F8}" destId="{7821BD54-FEBC-49DB-9BF4-7D8FB7EE5C83}" srcOrd="2" destOrd="0" presId="urn:microsoft.com/office/officeart/2009/3/layout/HorizontalOrganizationChart"/>
    <dgm:cxn modelId="{6FFD13FE-541E-451A-9686-C671B0D3D167}" type="presParOf" srcId="{E0600A88-D975-442F-A1D6-11B9CCEEF1DF}" destId="{C739EA62-200D-4362-89AD-FC44E0782EC9}" srcOrd="4" destOrd="0" presId="urn:microsoft.com/office/officeart/2009/3/layout/HorizontalOrganizationChart"/>
    <dgm:cxn modelId="{5283293B-F3F2-4D3C-B5ED-400C2670427D}" type="presParOf" srcId="{E0600A88-D975-442F-A1D6-11B9CCEEF1DF}" destId="{45E770E6-D048-4224-A45D-986ABC173F16}" srcOrd="5" destOrd="0" presId="urn:microsoft.com/office/officeart/2009/3/layout/HorizontalOrganizationChart"/>
    <dgm:cxn modelId="{0C082C92-9EA0-4D67-B30A-E5BB2CC7E4E1}" type="presParOf" srcId="{45E770E6-D048-4224-A45D-986ABC173F16}" destId="{B961C536-90EF-4331-85DB-83FC06F7FF93}" srcOrd="0" destOrd="0" presId="urn:microsoft.com/office/officeart/2009/3/layout/HorizontalOrganizationChart"/>
    <dgm:cxn modelId="{0315AC8F-1010-4265-BAE1-44DBABDF4F46}" type="presParOf" srcId="{B961C536-90EF-4331-85DB-83FC06F7FF93}" destId="{CEA9AC79-0BCE-4642-AA0F-E65B509D9976}" srcOrd="0" destOrd="0" presId="urn:microsoft.com/office/officeart/2009/3/layout/HorizontalOrganizationChart"/>
    <dgm:cxn modelId="{99690B36-353E-45B6-AF76-611C85B03E56}" type="presParOf" srcId="{B961C536-90EF-4331-85DB-83FC06F7FF93}" destId="{BE880471-29AD-4B91-8018-A61300019E00}" srcOrd="1" destOrd="0" presId="urn:microsoft.com/office/officeart/2009/3/layout/HorizontalOrganizationChart"/>
    <dgm:cxn modelId="{E9F9ED6A-592E-40A4-80CF-0415813FA87D}" type="presParOf" srcId="{45E770E6-D048-4224-A45D-986ABC173F16}" destId="{140D311D-D7B6-43C6-B265-D3DAB650D08C}" srcOrd="1" destOrd="0" presId="urn:microsoft.com/office/officeart/2009/3/layout/HorizontalOrganizationChart"/>
    <dgm:cxn modelId="{1FBD927A-9949-49FC-BDBC-AE61876BCC27}" type="presParOf" srcId="{45E770E6-D048-4224-A45D-986ABC173F16}" destId="{FA2A859D-6E6D-4028-8151-98107FBCC019}" srcOrd="2" destOrd="0" presId="urn:microsoft.com/office/officeart/2009/3/layout/HorizontalOrganizationChart"/>
    <dgm:cxn modelId="{E75E63B4-174B-4307-9A8D-1208C1C872C0}" type="presParOf" srcId="{661B2A52-E7E2-4458-B93A-BFA3B4979208}" destId="{62D7B87C-08BD-466A-A0C3-A44EC2CD05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0D5D0E-183C-49B1-9FA8-E36A6F45C5AB}">
      <dgm:prSet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A07E087E-7DA2-49D1-AF00-E08966E6029B}" type="par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C4210363-83D1-4CAE-A530-3F9712761BF0}" type="sibTrans" cxnId="{AC98A41D-49BD-4E8B-ADE5-1E73C6A4971C}">
      <dgm:prSet/>
      <dgm:spPr/>
      <dgm:t>
        <a:bodyPr/>
        <a:lstStyle/>
        <a:p>
          <a:pPr latinLnBrk="1"/>
          <a:endParaRPr lang="ko-KR" altLang="en-US"/>
        </a:p>
      </dgm:t>
    </dgm:pt>
    <dgm:pt modelId="{FC1940E6-AAE0-4A26-BFD3-5CB36555822D}">
      <dgm:prSet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CB0DB35B-974D-4879-8B80-B124B1CA59A7}" type="par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B8ED824F-84C7-428E-A3C3-8926DA8A4E66}" type="sibTrans" cxnId="{DF036FD6-653B-4384-AA1B-76F71B24024D}">
      <dgm:prSet/>
      <dgm:spPr/>
      <dgm:t>
        <a:bodyPr/>
        <a:lstStyle/>
        <a:p>
          <a:pPr latinLnBrk="1"/>
          <a:endParaRPr lang="ko-KR" altLang="en-US"/>
        </a:p>
      </dgm:t>
    </dgm:pt>
    <dgm:pt modelId="{A2DA51B4-E800-4067-8939-88B8D5F7D851}">
      <dgm:prSet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6B47BC54-62B0-4C51-BDE8-EC5F3968B18E}" type="par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105E20F0-6187-42D6-820C-B3C00BB8C9C3}" type="sibTrans" cxnId="{B6AABE2F-A47D-424B-9C4B-E4B53808D2B0}">
      <dgm:prSet/>
      <dgm:spPr/>
      <dgm:t>
        <a:bodyPr/>
        <a:lstStyle/>
        <a:p>
          <a:pPr latinLnBrk="1"/>
          <a:endParaRPr lang="ko-KR" altLang="en-US"/>
        </a:p>
      </dgm:t>
    </dgm:pt>
    <dgm:pt modelId="{B23D6400-4DF3-40AF-9DCC-BD4E65DDC772}">
      <dgm:prSet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C29038FC-5AE2-42EF-96EF-ABDA6283F7D6}" type="par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83DE1551-2B5E-4490-AA47-9D2C6E31AFC2}" type="sibTrans" cxnId="{F3F3426A-0A68-4444-A764-4704CE7C068C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B2A52-E7E2-4458-B93A-BFA3B4979208}" type="pres">
      <dgm:prSet presAssocID="{C90D5D0E-183C-49B1-9FA8-E36A6F45C5AB}" presName="hierRoot1" presStyleCnt="0">
        <dgm:presLayoutVars>
          <dgm:hierBranch val="init"/>
        </dgm:presLayoutVars>
      </dgm:prSet>
      <dgm:spPr/>
    </dgm:pt>
    <dgm:pt modelId="{F93BBAE5-583F-47E5-9422-D8AB924AEEF7}" type="pres">
      <dgm:prSet presAssocID="{C90D5D0E-183C-49B1-9FA8-E36A6F45C5AB}" presName="rootComposite1" presStyleCnt="0"/>
      <dgm:spPr/>
    </dgm:pt>
    <dgm:pt modelId="{FF7BBB0C-AB88-436E-9E4E-20E89A9F5963}" type="pres">
      <dgm:prSet presAssocID="{C90D5D0E-183C-49B1-9FA8-E36A6F45C5AB}" presName="rootText1" presStyleLbl="node0" presStyleIdx="0" presStyleCnt="1">
        <dgm:presLayoutVars>
          <dgm:chPref val="3"/>
        </dgm:presLayoutVars>
      </dgm:prSet>
      <dgm:spPr/>
    </dgm:pt>
    <dgm:pt modelId="{BBD4B069-693F-4AA0-B588-9E7DBF283BFE}" type="pres">
      <dgm:prSet presAssocID="{C90D5D0E-183C-49B1-9FA8-E36A6F45C5AB}" presName="rootConnector1" presStyleLbl="node1" presStyleIdx="0" presStyleCnt="0"/>
      <dgm:spPr/>
    </dgm:pt>
    <dgm:pt modelId="{E0600A88-D975-442F-A1D6-11B9CCEEF1DF}" type="pres">
      <dgm:prSet presAssocID="{C90D5D0E-183C-49B1-9FA8-E36A6F45C5AB}" presName="hierChild2" presStyleCnt="0"/>
      <dgm:spPr/>
    </dgm:pt>
    <dgm:pt modelId="{9791B378-B1C0-4D4C-A98E-7039392977C9}" type="pres">
      <dgm:prSet presAssocID="{CB0DB35B-974D-4879-8B80-B124B1CA59A7}" presName="Name64" presStyleLbl="parChTrans1D2" presStyleIdx="0" presStyleCnt="3"/>
      <dgm:spPr/>
    </dgm:pt>
    <dgm:pt modelId="{34774DA8-475F-4D69-A465-AC94F6FCA016}" type="pres">
      <dgm:prSet presAssocID="{FC1940E6-AAE0-4A26-BFD3-5CB36555822D}" presName="hierRoot2" presStyleCnt="0">
        <dgm:presLayoutVars>
          <dgm:hierBranch val="init"/>
        </dgm:presLayoutVars>
      </dgm:prSet>
      <dgm:spPr/>
    </dgm:pt>
    <dgm:pt modelId="{BA1DAC47-58C0-4862-A5A0-85C4B77AE8CA}" type="pres">
      <dgm:prSet presAssocID="{FC1940E6-AAE0-4A26-BFD3-5CB36555822D}" presName="rootComposite" presStyleCnt="0"/>
      <dgm:spPr/>
    </dgm:pt>
    <dgm:pt modelId="{517F8A63-4D31-4526-8A29-BE99E0AB1A0F}" type="pres">
      <dgm:prSet presAssocID="{FC1940E6-AAE0-4A26-BFD3-5CB36555822D}" presName="rootText" presStyleLbl="node2" presStyleIdx="0" presStyleCnt="3">
        <dgm:presLayoutVars>
          <dgm:chPref val="3"/>
        </dgm:presLayoutVars>
      </dgm:prSet>
      <dgm:spPr/>
    </dgm:pt>
    <dgm:pt modelId="{EA6E5E3D-5518-4CA2-9A1C-7B2641FDCED8}" type="pres">
      <dgm:prSet presAssocID="{FC1940E6-AAE0-4A26-BFD3-5CB36555822D}" presName="rootConnector" presStyleLbl="node2" presStyleIdx="0" presStyleCnt="3"/>
      <dgm:spPr/>
    </dgm:pt>
    <dgm:pt modelId="{201D79B9-164D-4DFB-BD8B-6E7AAE452973}" type="pres">
      <dgm:prSet presAssocID="{FC1940E6-AAE0-4A26-BFD3-5CB36555822D}" presName="hierChild4" presStyleCnt="0"/>
      <dgm:spPr/>
    </dgm:pt>
    <dgm:pt modelId="{1588C858-39C9-4259-A1BD-18E4526044B3}" type="pres">
      <dgm:prSet presAssocID="{FC1940E6-AAE0-4A26-BFD3-5CB36555822D}" presName="hierChild5" presStyleCnt="0"/>
      <dgm:spPr/>
    </dgm:pt>
    <dgm:pt modelId="{F141096D-2A44-498F-AC14-59ED54C5F41F}" type="pres">
      <dgm:prSet presAssocID="{6B47BC54-62B0-4C51-BDE8-EC5F3968B18E}" presName="Name64" presStyleLbl="parChTrans1D2" presStyleIdx="1" presStyleCnt="3"/>
      <dgm:spPr/>
    </dgm:pt>
    <dgm:pt modelId="{23AD0F23-B015-4FE0-A285-EA26247745F8}" type="pres">
      <dgm:prSet presAssocID="{A2DA51B4-E800-4067-8939-88B8D5F7D851}" presName="hierRoot2" presStyleCnt="0">
        <dgm:presLayoutVars>
          <dgm:hierBranch val="init"/>
        </dgm:presLayoutVars>
      </dgm:prSet>
      <dgm:spPr/>
    </dgm:pt>
    <dgm:pt modelId="{B39453D8-6B88-4EA8-93F3-0CC6F83C2CDF}" type="pres">
      <dgm:prSet presAssocID="{A2DA51B4-E800-4067-8939-88B8D5F7D851}" presName="rootComposite" presStyleCnt="0"/>
      <dgm:spPr/>
    </dgm:pt>
    <dgm:pt modelId="{4AFAEAD2-0029-4625-A1D4-6BBE879867FF}" type="pres">
      <dgm:prSet presAssocID="{A2DA51B4-E800-4067-8939-88B8D5F7D851}" presName="rootText" presStyleLbl="node2" presStyleIdx="1" presStyleCnt="3">
        <dgm:presLayoutVars>
          <dgm:chPref val="3"/>
        </dgm:presLayoutVars>
      </dgm:prSet>
      <dgm:spPr/>
    </dgm:pt>
    <dgm:pt modelId="{EF665CB8-1892-47F1-95AC-C0DAB9EE65A7}" type="pres">
      <dgm:prSet presAssocID="{A2DA51B4-E800-4067-8939-88B8D5F7D851}" presName="rootConnector" presStyleLbl="node2" presStyleIdx="1" presStyleCnt="3"/>
      <dgm:spPr/>
    </dgm:pt>
    <dgm:pt modelId="{9E035A26-7D36-44E9-863C-584A67F8700E}" type="pres">
      <dgm:prSet presAssocID="{A2DA51B4-E800-4067-8939-88B8D5F7D851}" presName="hierChild4" presStyleCnt="0"/>
      <dgm:spPr/>
    </dgm:pt>
    <dgm:pt modelId="{7821BD54-FEBC-49DB-9BF4-7D8FB7EE5C83}" type="pres">
      <dgm:prSet presAssocID="{A2DA51B4-E800-4067-8939-88B8D5F7D851}" presName="hierChild5" presStyleCnt="0"/>
      <dgm:spPr/>
    </dgm:pt>
    <dgm:pt modelId="{C739EA62-200D-4362-89AD-FC44E0782EC9}" type="pres">
      <dgm:prSet presAssocID="{C29038FC-5AE2-42EF-96EF-ABDA6283F7D6}" presName="Name64" presStyleLbl="parChTrans1D2" presStyleIdx="2" presStyleCnt="3"/>
      <dgm:spPr/>
    </dgm:pt>
    <dgm:pt modelId="{45E770E6-D048-4224-A45D-986ABC173F16}" type="pres">
      <dgm:prSet presAssocID="{B23D6400-4DF3-40AF-9DCC-BD4E65DDC772}" presName="hierRoot2" presStyleCnt="0">
        <dgm:presLayoutVars>
          <dgm:hierBranch val="init"/>
        </dgm:presLayoutVars>
      </dgm:prSet>
      <dgm:spPr/>
    </dgm:pt>
    <dgm:pt modelId="{B961C536-90EF-4331-85DB-83FC06F7FF93}" type="pres">
      <dgm:prSet presAssocID="{B23D6400-4DF3-40AF-9DCC-BD4E65DDC772}" presName="rootComposite" presStyleCnt="0"/>
      <dgm:spPr/>
    </dgm:pt>
    <dgm:pt modelId="{CEA9AC79-0BCE-4642-AA0F-E65B509D9976}" type="pres">
      <dgm:prSet presAssocID="{B23D6400-4DF3-40AF-9DCC-BD4E65DDC772}" presName="rootText" presStyleLbl="node2" presStyleIdx="2" presStyleCnt="3">
        <dgm:presLayoutVars>
          <dgm:chPref val="3"/>
        </dgm:presLayoutVars>
      </dgm:prSet>
      <dgm:spPr/>
    </dgm:pt>
    <dgm:pt modelId="{BE880471-29AD-4B91-8018-A61300019E00}" type="pres">
      <dgm:prSet presAssocID="{B23D6400-4DF3-40AF-9DCC-BD4E65DDC772}" presName="rootConnector" presStyleLbl="node2" presStyleIdx="2" presStyleCnt="3"/>
      <dgm:spPr/>
    </dgm:pt>
    <dgm:pt modelId="{140D311D-D7B6-43C6-B265-D3DAB650D08C}" type="pres">
      <dgm:prSet presAssocID="{B23D6400-4DF3-40AF-9DCC-BD4E65DDC772}" presName="hierChild4" presStyleCnt="0"/>
      <dgm:spPr/>
    </dgm:pt>
    <dgm:pt modelId="{FA2A859D-6E6D-4028-8151-98107FBCC019}" type="pres">
      <dgm:prSet presAssocID="{B23D6400-4DF3-40AF-9DCC-BD4E65DDC772}" presName="hierChild5" presStyleCnt="0"/>
      <dgm:spPr/>
    </dgm:pt>
    <dgm:pt modelId="{62D7B87C-08BD-466A-A0C3-A44EC2CD0544}" type="pres">
      <dgm:prSet presAssocID="{C90D5D0E-183C-49B1-9FA8-E36A6F45C5AB}" presName="hierChild3" presStyleCnt="0"/>
      <dgm:spPr/>
    </dgm:pt>
  </dgm:ptLst>
  <dgm:cxnLst>
    <dgm:cxn modelId="{7EDAD20A-A33C-4EAF-8D5E-409BA01ACDFB}" type="presOf" srcId="{FC1940E6-AAE0-4A26-BFD3-5CB36555822D}" destId="{EA6E5E3D-5518-4CA2-9A1C-7B2641FDCED8}" srcOrd="1" destOrd="0" presId="urn:microsoft.com/office/officeart/2009/3/layout/HorizontalOrganizationChart"/>
    <dgm:cxn modelId="{AC98A41D-49BD-4E8B-ADE5-1E73C6A4971C}" srcId="{8AB1115D-F11C-4928-957B-E6AC582508E1}" destId="{C90D5D0E-183C-49B1-9FA8-E36A6F45C5AB}" srcOrd="0" destOrd="0" parTransId="{A07E087E-7DA2-49D1-AF00-E08966E6029B}" sibTransId="{C4210363-83D1-4CAE-A530-3F9712761BF0}"/>
    <dgm:cxn modelId="{B6AABE2F-A47D-424B-9C4B-E4B53808D2B0}" srcId="{C90D5D0E-183C-49B1-9FA8-E36A6F45C5AB}" destId="{A2DA51B4-E800-4067-8939-88B8D5F7D851}" srcOrd="1" destOrd="0" parTransId="{6B47BC54-62B0-4C51-BDE8-EC5F3968B18E}" sibTransId="{105E20F0-6187-42D6-820C-B3C00BB8C9C3}"/>
    <dgm:cxn modelId="{D1BDBE32-A1D9-4FA0-AC46-5C0BE492CA11}" type="presOf" srcId="{6B47BC54-62B0-4C51-BDE8-EC5F3968B18E}" destId="{F141096D-2A44-498F-AC14-59ED54C5F41F}" srcOrd="0" destOrd="0" presId="urn:microsoft.com/office/officeart/2009/3/layout/HorizontalOrganizationChart"/>
    <dgm:cxn modelId="{F3F3426A-0A68-4444-A764-4704CE7C068C}" srcId="{C90D5D0E-183C-49B1-9FA8-E36A6F45C5AB}" destId="{B23D6400-4DF3-40AF-9DCC-BD4E65DDC772}" srcOrd="2" destOrd="0" parTransId="{C29038FC-5AE2-42EF-96EF-ABDA6283F7D6}" sibTransId="{83DE1551-2B5E-4490-AA47-9D2C6E31AFC2}"/>
    <dgm:cxn modelId="{B6BE124D-ABC0-4F59-9DF4-7C53DCFED675}" type="presOf" srcId="{B23D6400-4DF3-40AF-9DCC-BD4E65DDC772}" destId="{BE880471-29AD-4B91-8018-A61300019E00}" srcOrd="1" destOrd="0" presId="urn:microsoft.com/office/officeart/2009/3/layout/HorizontalOrganizationChart"/>
    <dgm:cxn modelId="{63977496-E9EF-4102-A49E-FFBBA5558A30}" type="presOf" srcId="{A2DA51B4-E800-4067-8939-88B8D5F7D851}" destId="{4AFAEAD2-0029-4625-A1D4-6BBE879867FF}" srcOrd="0" destOrd="0" presId="urn:microsoft.com/office/officeart/2009/3/layout/HorizontalOrganizationChart"/>
    <dgm:cxn modelId="{8B1DBE98-6277-463B-84DB-340A6742F61F}" type="presOf" srcId="{A2DA51B4-E800-4067-8939-88B8D5F7D851}" destId="{EF665CB8-1892-47F1-95AC-C0DAB9EE65A7}" srcOrd="1" destOrd="0" presId="urn:microsoft.com/office/officeart/2009/3/layout/HorizontalOrganizationChart"/>
    <dgm:cxn modelId="{012B75A6-8395-443E-A139-3E5A6B106F95}" type="presOf" srcId="{C90D5D0E-183C-49B1-9FA8-E36A6F45C5AB}" destId="{BBD4B069-693F-4AA0-B588-9E7DBF283BFE}" srcOrd="1" destOrd="0" presId="urn:microsoft.com/office/officeart/2009/3/layout/HorizontalOrganizationChart"/>
    <dgm:cxn modelId="{3F7F8EB1-8EE0-492F-8F00-79D394EF48AC}" type="presOf" srcId="{FC1940E6-AAE0-4A26-BFD3-5CB36555822D}" destId="{517F8A63-4D31-4526-8A29-BE99E0AB1A0F}" srcOrd="0" destOrd="0" presId="urn:microsoft.com/office/officeart/2009/3/layout/HorizontalOrganizationChart"/>
    <dgm:cxn modelId="{36924AB3-4163-4583-95A0-E70357968CE3}" type="presOf" srcId="{C90D5D0E-183C-49B1-9FA8-E36A6F45C5AB}" destId="{FF7BBB0C-AB88-436E-9E4E-20E89A9F5963}" srcOrd="0" destOrd="0" presId="urn:microsoft.com/office/officeart/2009/3/layout/HorizontalOrganizationChart"/>
    <dgm:cxn modelId="{2DA7B7C4-22A2-4ED6-825F-78B5FFFA20F3}" type="presOf" srcId="{C29038FC-5AE2-42EF-96EF-ABDA6283F7D6}" destId="{C739EA62-200D-4362-89AD-FC44E0782EC9}" srcOrd="0" destOrd="0" presId="urn:microsoft.com/office/officeart/2009/3/layout/HorizontalOrganizationChart"/>
    <dgm:cxn modelId="{DF036FD6-653B-4384-AA1B-76F71B24024D}" srcId="{C90D5D0E-183C-49B1-9FA8-E36A6F45C5AB}" destId="{FC1940E6-AAE0-4A26-BFD3-5CB36555822D}" srcOrd="0" destOrd="0" parTransId="{CB0DB35B-974D-4879-8B80-B124B1CA59A7}" sibTransId="{B8ED824F-84C7-428E-A3C3-8926DA8A4E66}"/>
    <dgm:cxn modelId="{DDCB3ADE-0CCB-45FE-A015-5F6C7BAF591D}" type="presOf" srcId="{B23D6400-4DF3-40AF-9DCC-BD4E65DDC772}" destId="{CEA9AC79-0BCE-4642-AA0F-E65B509D9976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BF0067EA-2F82-4B46-BA2F-9248045C9A4A}" type="presOf" srcId="{CB0DB35B-974D-4879-8B80-B124B1CA59A7}" destId="{9791B378-B1C0-4D4C-A98E-7039392977C9}" srcOrd="0" destOrd="0" presId="urn:microsoft.com/office/officeart/2009/3/layout/HorizontalOrganizationChart"/>
    <dgm:cxn modelId="{C2EC92DF-41A5-45B3-A7A9-0753DFC623D0}" type="presParOf" srcId="{22556EA6-33FA-4E58-8293-7F460D659C0C}" destId="{661B2A52-E7E2-4458-B93A-BFA3B4979208}" srcOrd="0" destOrd="0" presId="urn:microsoft.com/office/officeart/2009/3/layout/HorizontalOrganizationChart"/>
    <dgm:cxn modelId="{6B61E631-EE5B-4D65-B90F-5DE095DD92FF}" type="presParOf" srcId="{661B2A52-E7E2-4458-B93A-BFA3B4979208}" destId="{F93BBAE5-583F-47E5-9422-D8AB924AEEF7}" srcOrd="0" destOrd="0" presId="urn:microsoft.com/office/officeart/2009/3/layout/HorizontalOrganizationChart"/>
    <dgm:cxn modelId="{F5350653-126B-4F8C-8671-1468EE4D60CD}" type="presParOf" srcId="{F93BBAE5-583F-47E5-9422-D8AB924AEEF7}" destId="{FF7BBB0C-AB88-436E-9E4E-20E89A9F5963}" srcOrd="0" destOrd="0" presId="urn:microsoft.com/office/officeart/2009/3/layout/HorizontalOrganizationChart"/>
    <dgm:cxn modelId="{FD3AFF7E-5F8E-42CB-8186-979C8F80A1DB}" type="presParOf" srcId="{F93BBAE5-583F-47E5-9422-D8AB924AEEF7}" destId="{BBD4B069-693F-4AA0-B588-9E7DBF283BFE}" srcOrd="1" destOrd="0" presId="urn:microsoft.com/office/officeart/2009/3/layout/HorizontalOrganizationChart"/>
    <dgm:cxn modelId="{BCD81FCC-9A00-487F-9188-F73D01554B63}" type="presParOf" srcId="{661B2A52-E7E2-4458-B93A-BFA3B4979208}" destId="{E0600A88-D975-442F-A1D6-11B9CCEEF1DF}" srcOrd="1" destOrd="0" presId="urn:microsoft.com/office/officeart/2009/3/layout/HorizontalOrganizationChart"/>
    <dgm:cxn modelId="{59A1582A-CFF8-4BBE-B6A2-2D5F0E8D7669}" type="presParOf" srcId="{E0600A88-D975-442F-A1D6-11B9CCEEF1DF}" destId="{9791B378-B1C0-4D4C-A98E-7039392977C9}" srcOrd="0" destOrd="0" presId="urn:microsoft.com/office/officeart/2009/3/layout/HorizontalOrganizationChart"/>
    <dgm:cxn modelId="{3DB97CA4-30CA-4D98-A958-4ACEF59406CC}" type="presParOf" srcId="{E0600A88-D975-442F-A1D6-11B9CCEEF1DF}" destId="{34774DA8-475F-4D69-A465-AC94F6FCA016}" srcOrd="1" destOrd="0" presId="urn:microsoft.com/office/officeart/2009/3/layout/HorizontalOrganizationChart"/>
    <dgm:cxn modelId="{B6FCE8BD-5EA4-4A59-A0EB-FB76054A066F}" type="presParOf" srcId="{34774DA8-475F-4D69-A465-AC94F6FCA016}" destId="{BA1DAC47-58C0-4862-A5A0-85C4B77AE8CA}" srcOrd="0" destOrd="0" presId="urn:microsoft.com/office/officeart/2009/3/layout/HorizontalOrganizationChart"/>
    <dgm:cxn modelId="{AA805820-28A3-4449-8893-DC9285D08CCF}" type="presParOf" srcId="{BA1DAC47-58C0-4862-A5A0-85C4B77AE8CA}" destId="{517F8A63-4D31-4526-8A29-BE99E0AB1A0F}" srcOrd="0" destOrd="0" presId="urn:microsoft.com/office/officeart/2009/3/layout/HorizontalOrganizationChart"/>
    <dgm:cxn modelId="{9BA18538-ABA9-4284-8E2E-944B4603D958}" type="presParOf" srcId="{BA1DAC47-58C0-4862-A5A0-85C4B77AE8CA}" destId="{EA6E5E3D-5518-4CA2-9A1C-7B2641FDCED8}" srcOrd="1" destOrd="0" presId="urn:microsoft.com/office/officeart/2009/3/layout/HorizontalOrganizationChart"/>
    <dgm:cxn modelId="{EF014495-F5B9-400B-8A88-A185CD59CDCF}" type="presParOf" srcId="{34774DA8-475F-4D69-A465-AC94F6FCA016}" destId="{201D79B9-164D-4DFB-BD8B-6E7AAE452973}" srcOrd="1" destOrd="0" presId="urn:microsoft.com/office/officeart/2009/3/layout/HorizontalOrganizationChart"/>
    <dgm:cxn modelId="{DF5EA14C-1827-4894-AA7A-233913041EDD}" type="presParOf" srcId="{34774DA8-475F-4D69-A465-AC94F6FCA016}" destId="{1588C858-39C9-4259-A1BD-18E4526044B3}" srcOrd="2" destOrd="0" presId="urn:microsoft.com/office/officeart/2009/3/layout/HorizontalOrganizationChart"/>
    <dgm:cxn modelId="{BE4D3747-07FA-47D1-9CA4-439F6E1DF217}" type="presParOf" srcId="{E0600A88-D975-442F-A1D6-11B9CCEEF1DF}" destId="{F141096D-2A44-498F-AC14-59ED54C5F41F}" srcOrd="2" destOrd="0" presId="urn:microsoft.com/office/officeart/2009/3/layout/HorizontalOrganizationChart"/>
    <dgm:cxn modelId="{F03FD9E5-756C-4508-BB8A-B8DDFE604C55}" type="presParOf" srcId="{E0600A88-D975-442F-A1D6-11B9CCEEF1DF}" destId="{23AD0F23-B015-4FE0-A285-EA26247745F8}" srcOrd="3" destOrd="0" presId="urn:microsoft.com/office/officeart/2009/3/layout/HorizontalOrganizationChart"/>
    <dgm:cxn modelId="{BDAD8117-27ED-4BB6-B729-3CD86EDEFE19}" type="presParOf" srcId="{23AD0F23-B015-4FE0-A285-EA26247745F8}" destId="{B39453D8-6B88-4EA8-93F3-0CC6F83C2CDF}" srcOrd="0" destOrd="0" presId="urn:microsoft.com/office/officeart/2009/3/layout/HorizontalOrganizationChart"/>
    <dgm:cxn modelId="{4149E407-5749-47A1-AC92-43343F747FA9}" type="presParOf" srcId="{B39453D8-6B88-4EA8-93F3-0CC6F83C2CDF}" destId="{4AFAEAD2-0029-4625-A1D4-6BBE879867FF}" srcOrd="0" destOrd="0" presId="urn:microsoft.com/office/officeart/2009/3/layout/HorizontalOrganizationChart"/>
    <dgm:cxn modelId="{58AE2397-19F9-4D3F-A432-01A32CFAD3CE}" type="presParOf" srcId="{B39453D8-6B88-4EA8-93F3-0CC6F83C2CDF}" destId="{EF665CB8-1892-47F1-95AC-C0DAB9EE65A7}" srcOrd="1" destOrd="0" presId="urn:microsoft.com/office/officeart/2009/3/layout/HorizontalOrganizationChart"/>
    <dgm:cxn modelId="{EF9BD712-1FD8-4739-8C22-AA7A7F399EAF}" type="presParOf" srcId="{23AD0F23-B015-4FE0-A285-EA26247745F8}" destId="{9E035A26-7D36-44E9-863C-584A67F8700E}" srcOrd="1" destOrd="0" presId="urn:microsoft.com/office/officeart/2009/3/layout/HorizontalOrganizationChart"/>
    <dgm:cxn modelId="{1D2B9140-90C6-44FB-8AE1-7AF15FC5CD6B}" type="presParOf" srcId="{23AD0F23-B015-4FE0-A285-EA26247745F8}" destId="{7821BD54-FEBC-49DB-9BF4-7D8FB7EE5C83}" srcOrd="2" destOrd="0" presId="urn:microsoft.com/office/officeart/2009/3/layout/HorizontalOrganizationChart"/>
    <dgm:cxn modelId="{6FFD13FE-541E-451A-9686-C671B0D3D167}" type="presParOf" srcId="{E0600A88-D975-442F-A1D6-11B9CCEEF1DF}" destId="{C739EA62-200D-4362-89AD-FC44E0782EC9}" srcOrd="4" destOrd="0" presId="urn:microsoft.com/office/officeart/2009/3/layout/HorizontalOrganizationChart"/>
    <dgm:cxn modelId="{5283293B-F3F2-4D3C-B5ED-400C2670427D}" type="presParOf" srcId="{E0600A88-D975-442F-A1D6-11B9CCEEF1DF}" destId="{45E770E6-D048-4224-A45D-986ABC173F16}" srcOrd="5" destOrd="0" presId="urn:microsoft.com/office/officeart/2009/3/layout/HorizontalOrganizationChart"/>
    <dgm:cxn modelId="{0C082C92-9EA0-4D67-B30A-E5BB2CC7E4E1}" type="presParOf" srcId="{45E770E6-D048-4224-A45D-986ABC173F16}" destId="{B961C536-90EF-4331-85DB-83FC06F7FF93}" srcOrd="0" destOrd="0" presId="urn:microsoft.com/office/officeart/2009/3/layout/HorizontalOrganizationChart"/>
    <dgm:cxn modelId="{0315AC8F-1010-4265-BAE1-44DBABDF4F46}" type="presParOf" srcId="{B961C536-90EF-4331-85DB-83FC06F7FF93}" destId="{CEA9AC79-0BCE-4642-AA0F-E65B509D9976}" srcOrd="0" destOrd="0" presId="urn:microsoft.com/office/officeart/2009/3/layout/HorizontalOrganizationChart"/>
    <dgm:cxn modelId="{99690B36-353E-45B6-AF76-611C85B03E56}" type="presParOf" srcId="{B961C536-90EF-4331-85DB-83FC06F7FF93}" destId="{BE880471-29AD-4B91-8018-A61300019E00}" srcOrd="1" destOrd="0" presId="urn:microsoft.com/office/officeart/2009/3/layout/HorizontalOrganizationChart"/>
    <dgm:cxn modelId="{E9F9ED6A-592E-40A4-80CF-0415813FA87D}" type="presParOf" srcId="{45E770E6-D048-4224-A45D-986ABC173F16}" destId="{140D311D-D7B6-43C6-B265-D3DAB650D08C}" srcOrd="1" destOrd="0" presId="urn:microsoft.com/office/officeart/2009/3/layout/HorizontalOrganizationChart"/>
    <dgm:cxn modelId="{1FBD927A-9949-49FC-BDBC-AE61876BCC27}" type="presParOf" srcId="{45E770E6-D048-4224-A45D-986ABC173F16}" destId="{FA2A859D-6E6D-4028-8151-98107FBCC019}" srcOrd="2" destOrd="0" presId="urn:microsoft.com/office/officeart/2009/3/layout/HorizontalOrganizationChart"/>
    <dgm:cxn modelId="{E75E63B4-174B-4307-9A8D-1208C1C872C0}" type="presParOf" srcId="{661B2A52-E7E2-4458-B93A-BFA3B4979208}" destId="{62D7B87C-08BD-466A-A0C3-A44EC2CD05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daily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individual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full_fare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concession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ok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Buy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trip_1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trip_2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FA46A064-6C82-42D2-B65B-63C09BBBCF60}">
      <dgm:prSet phldrT="[텍스트]"/>
      <dgm:spPr/>
      <dgm:t>
        <a:bodyPr/>
        <a:lstStyle/>
        <a:p>
          <a:pPr latinLnBrk="1"/>
          <a:r>
            <a:rPr lang="en-US" altLang="ko-KR"/>
            <a:t>trip_other</a:t>
          </a:r>
          <a:endParaRPr lang="ko-KR" altLang="en-US"/>
        </a:p>
      </dgm:t>
    </dgm:pt>
    <dgm:pt modelId="{8C8B526F-9210-4652-B867-F6C31182ADDB}" type="par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E18DEE1F-81AE-4018-9FD0-5758EDDE1F2C}" type="sibTrans" cxnId="{EA7FFDCD-AEA5-45E4-BD3E-386E38F4BFA4}">
      <dgm:prSet/>
      <dgm:spPr/>
      <dgm:t>
        <a:bodyPr/>
        <a:lstStyle/>
        <a:p>
          <a:pPr latinLnBrk="1"/>
          <a:endParaRPr lang="ko-KR" altLang="en-US"/>
        </a:p>
      </dgm:t>
    </dgm:pt>
    <dgm:pt modelId="{CD845552-7E8E-40B3-8F8F-666B976B68BF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FE0BE37-2299-420A-9015-C270FCF8959F}" type="par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CBB784D4-ED36-4533-B065-C1A4B3B40F15}" type="sibTrans" cxnId="{3341136E-217A-429F-B77B-22C8982A3C8A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6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6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6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6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6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6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6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6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6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6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6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6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0D080CFD-7F1C-44B2-8EB4-94632587561C}" type="pres">
      <dgm:prSet presAssocID="{8C8B526F-9210-4652-B867-F6C31182ADDB}" presName="Name64" presStyleLbl="parChTrans1D2" presStyleIdx="4" presStyleCnt="6"/>
      <dgm:spPr/>
    </dgm:pt>
    <dgm:pt modelId="{C3F0A7F3-7437-4B2E-B185-08B42464C5D1}" type="pres">
      <dgm:prSet presAssocID="{FA46A064-6C82-42D2-B65B-63C09BBBCF60}" presName="hierRoot2" presStyleCnt="0">
        <dgm:presLayoutVars>
          <dgm:hierBranch val="init"/>
        </dgm:presLayoutVars>
      </dgm:prSet>
      <dgm:spPr/>
    </dgm:pt>
    <dgm:pt modelId="{86B870FC-714B-4F62-A908-7B80E25D499D}" type="pres">
      <dgm:prSet presAssocID="{FA46A064-6C82-42D2-B65B-63C09BBBCF60}" presName="rootComposite" presStyleCnt="0"/>
      <dgm:spPr/>
    </dgm:pt>
    <dgm:pt modelId="{9C0C889D-799A-4179-B17F-858EA1EB02F1}" type="pres">
      <dgm:prSet presAssocID="{FA46A064-6C82-42D2-B65B-63C09BBBCF60}" presName="rootText" presStyleLbl="node2" presStyleIdx="4" presStyleCnt="6">
        <dgm:presLayoutVars>
          <dgm:chPref val="3"/>
        </dgm:presLayoutVars>
      </dgm:prSet>
      <dgm:spPr/>
    </dgm:pt>
    <dgm:pt modelId="{FC56D8FA-4739-473C-9720-A7F402204E8C}" type="pres">
      <dgm:prSet presAssocID="{FA46A064-6C82-42D2-B65B-63C09BBBCF60}" presName="rootConnector" presStyleLbl="node2" presStyleIdx="4" presStyleCnt="6"/>
      <dgm:spPr/>
    </dgm:pt>
    <dgm:pt modelId="{B7441B2B-F076-40EA-8D9C-5A1EBB794FD9}" type="pres">
      <dgm:prSet presAssocID="{FA46A064-6C82-42D2-B65B-63C09BBBCF60}" presName="hierChild4" presStyleCnt="0"/>
      <dgm:spPr/>
    </dgm:pt>
    <dgm:pt modelId="{DAA8B26B-C9CA-49FB-9972-6FA4BB1A4354}" type="pres">
      <dgm:prSet presAssocID="{FA46A064-6C82-42D2-B65B-63C09BBBCF60}" presName="hierChild5" presStyleCnt="0"/>
      <dgm:spPr/>
    </dgm:pt>
    <dgm:pt modelId="{FE21819F-9257-4E28-84DD-11171905D0D9}" type="pres">
      <dgm:prSet presAssocID="{2FE0BE37-2299-420A-9015-C270FCF8959F}" presName="Name64" presStyleLbl="parChTrans1D2" presStyleIdx="5" presStyleCnt="6"/>
      <dgm:spPr/>
    </dgm:pt>
    <dgm:pt modelId="{D8C0DD7C-2B3E-4A0E-90DE-999B7F9D21AB}" type="pres">
      <dgm:prSet presAssocID="{CD845552-7E8E-40B3-8F8F-666B976B68BF}" presName="hierRoot2" presStyleCnt="0">
        <dgm:presLayoutVars>
          <dgm:hierBranch val="init"/>
        </dgm:presLayoutVars>
      </dgm:prSet>
      <dgm:spPr/>
    </dgm:pt>
    <dgm:pt modelId="{370936CE-DDFC-42A7-BF67-06BAA867E6E3}" type="pres">
      <dgm:prSet presAssocID="{CD845552-7E8E-40B3-8F8F-666B976B68BF}" presName="rootComposite" presStyleCnt="0"/>
      <dgm:spPr/>
    </dgm:pt>
    <dgm:pt modelId="{4C20CEBE-9E8A-4604-AADF-A85E267D2274}" type="pres">
      <dgm:prSet presAssocID="{CD845552-7E8E-40B3-8F8F-666B976B68BF}" presName="rootText" presStyleLbl="node2" presStyleIdx="5" presStyleCnt="6">
        <dgm:presLayoutVars>
          <dgm:chPref val="3"/>
        </dgm:presLayoutVars>
      </dgm:prSet>
      <dgm:spPr/>
    </dgm:pt>
    <dgm:pt modelId="{7BC6C3F9-1AA0-4859-9C77-CFAF63C24246}" type="pres">
      <dgm:prSet presAssocID="{CD845552-7E8E-40B3-8F8F-666B976B68BF}" presName="rootConnector" presStyleLbl="node2" presStyleIdx="5" presStyleCnt="6"/>
      <dgm:spPr/>
    </dgm:pt>
    <dgm:pt modelId="{38C5CBE2-9729-4C58-8C0D-8EEB1A4ADF87}" type="pres">
      <dgm:prSet presAssocID="{CD845552-7E8E-40B3-8F8F-666B976B68BF}" presName="hierChild4" presStyleCnt="0"/>
      <dgm:spPr/>
    </dgm:pt>
    <dgm:pt modelId="{B3D5E4A9-C1B9-4584-885F-F0E4A9B0B112}" type="pres">
      <dgm:prSet presAssocID="{CD845552-7E8E-40B3-8F8F-666B976B68BF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3341136E-217A-429F-B77B-22C8982A3C8A}" srcId="{57D78C52-50CE-4C51-AC4A-5863F63CC1D5}" destId="{CD845552-7E8E-40B3-8F8F-666B976B68BF}" srcOrd="5" destOrd="0" parTransId="{2FE0BE37-2299-420A-9015-C270FCF8959F}" sibTransId="{CBB784D4-ED36-4533-B065-C1A4B3B40F15}"/>
    <dgm:cxn modelId="{25033577-BC06-4823-BF95-BC143DD1B6F2}" type="presOf" srcId="{FA46A064-6C82-42D2-B65B-63C09BBBCF60}" destId="{9C0C889D-799A-4179-B17F-858EA1EB02F1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BFA2905A-EBE3-4169-AEA2-AFB94152B3F4}" type="presOf" srcId="{FA46A064-6C82-42D2-B65B-63C09BBBCF60}" destId="{FC56D8FA-4739-473C-9720-A7F402204E8C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62627584-1752-44FD-9B8D-AA42FB7385D8}" type="presOf" srcId="{8C8B526F-9210-4652-B867-F6C31182ADDB}" destId="{0D080CFD-7F1C-44B2-8EB4-94632587561C}" srcOrd="0" destOrd="0" presId="urn:microsoft.com/office/officeart/2009/3/layout/HorizontalOrganizationChart"/>
    <dgm:cxn modelId="{355B508A-640F-4173-B862-FC280C1D1A91}" type="presOf" srcId="{CD845552-7E8E-40B3-8F8F-666B976B68BF}" destId="{7BC6C3F9-1AA0-4859-9C77-CFAF63C24246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2750C9BC-725E-4E33-B7DD-651C9A906807}" type="presOf" srcId="{2FE0BE37-2299-420A-9015-C270FCF8959F}" destId="{FE21819F-9257-4E28-84DD-11171905D0D9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10B9B7C5-976B-444C-9516-FD0930BF06FB}" type="presOf" srcId="{CD845552-7E8E-40B3-8F8F-666B976B68BF}" destId="{4C20CEBE-9E8A-4604-AADF-A85E267D2274}" srcOrd="0" destOrd="0" presId="urn:microsoft.com/office/officeart/2009/3/layout/HorizontalOrganizationChart"/>
    <dgm:cxn modelId="{EA7FFDCD-AEA5-45E4-BD3E-386E38F4BFA4}" srcId="{57D78C52-50CE-4C51-AC4A-5863F63CC1D5}" destId="{FA46A064-6C82-42D2-B65B-63C09BBBCF60}" srcOrd="4" destOrd="0" parTransId="{8C8B526F-9210-4652-B867-F6C31182ADDB}" sibTransId="{E18DEE1F-81AE-4018-9FD0-5758EDDE1F2C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24B22E29-DFD3-4727-8FF0-06CE77DB0FC1}" type="presParOf" srcId="{DBA5E07F-2FC9-4952-9423-EB10ABC8DEDB}" destId="{0D080CFD-7F1C-44B2-8EB4-94632587561C}" srcOrd="8" destOrd="0" presId="urn:microsoft.com/office/officeart/2009/3/layout/HorizontalOrganizationChart"/>
    <dgm:cxn modelId="{18348084-638F-4619-98A0-741460AC93E4}" type="presParOf" srcId="{DBA5E07F-2FC9-4952-9423-EB10ABC8DEDB}" destId="{C3F0A7F3-7437-4B2E-B185-08B42464C5D1}" srcOrd="9" destOrd="0" presId="urn:microsoft.com/office/officeart/2009/3/layout/HorizontalOrganizationChart"/>
    <dgm:cxn modelId="{224CFA36-3B5E-4825-96B5-E4CECD8F6830}" type="presParOf" srcId="{C3F0A7F3-7437-4B2E-B185-08B42464C5D1}" destId="{86B870FC-714B-4F62-A908-7B80E25D499D}" srcOrd="0" destOrd="0" presId="urn:microsoft.com/office/officeart/2009/3/layout/HorizontalOrganizationChart"/>
    <dgm:cxn modelId="{970630A2-E953-4E95-B656-CAB8098E2537}" type="presParOf" srcId="{86B870FC-714B-4F62-A908-7B80E25D499D}" destId="{9C0C889D-799A-4179-B17F-858EA1EB02F1}" srcOrd="0" destOrd="0" presId="urn:microsoft.com/office/officeart/2009/3/layout/HorizontalOrganizationChart"/>
    <dgm:cxn modelId="{F2C5FAB6-78E2-4976-B83C-DCEE7CEB8258}" type="presParOf" srcId="{86B870FC-714B-4F62-A908-7B80E25D499D}" destId="{FC56D8FA-4739-473C-9720-A7F402204E8C}" srcOrd="1" destOrd="0" presId="urn:microsoft.com/office/officeart/2009/3/layout/HorizontalOrganizationChart"/>
    <dgm:cxn modelId="{988F66B1-1050-420C-80CB-EA138A38FF95}" type="presParOf" srcId="{C3F0A7F3-7437-4B2E-B185-08B42464C5D1}" destId="{B7441B2B-F076-40EA-8D9C-5A1EBB794FD9}" srcOrd="1" destOrd="0" presId="urn:microsoft.com/office/officeart/2009/3/layout/HorizontalOrganizationChart"/>
    <dgm:cxn modelId="{403870B2-C9D3-4144-BF30-A4BAD1730762}" type="presParOf" srcId="{C3F0A7F3-7437-4B2E-B185-08B42464C5D1}" destId="{DAA8B26B-C9CA-49FB-9972-6FA4BB1A4354}" srcOrd="2" destOrd="0" presId="urn:microsoft.com/office/officeart/2009/3/layout/HorizontalOrganizationChart"/>
    <dgm:cxn modelId="{171FCE14-9217-4DC9-B175-59921771E54A}" type="presParOf" srcId="{DBA5E07F-2FC9-4952-9423-EB10ABC8DEDB}" destId="{FE21819F-9257-4E28-84DD-11171905D0D9}" srcOrd="10" destOrd="0" presId="urn:microsoft.com/office/officeart/2009/3/layout/HorizontalOrganizationChart"/>
    <dgm:cxn modelId="{E7AEFA8F-7222-43F4-B553-73263943DD96}" type="presParOf" srcId="{DBA5E07F-2FC9-4952-9423-EB10ABC8DEDB}" destId="{D8C0DD7C-2B3E-4A0E-90DE-999B7F9D21AB}" srcOrd="11" destOrd="0" presId="urn:microsoft.com/office/officeart/2009/3/layout/HorizontalOrganizationChart"/>
    <dgm:cxn modelId="{9BFBEC31-7C51-4900-8AEA-ADEA7ED1432F}" type="presParOf" srcId="{D8C0DD7C-2B3E-4A0E-90DE-999B7F9D21AB}" destId="{370936CE-DDFC-42A7-BF67-06BAA867E6E3}" srcOrd="0" destOrd="0" presId="urn:microsoft.com/office/officeart/2009/3/layout/HorizontalOrganizationChart"/>
    <dgm:cxn modelId="{D7CA655E-F139-47CC-BAAD-894DC57F83C4}" type="presParOf" srcId="{370936CE-DDFC-42A7-BF67-06BAA867E6E3}" destId="{4C20CEBE-9E8A-4604-AADF-A85E267D2274}" srcOrd="0" destOrd="0" presId="urn:microsoft.com/office/officeart/2009/3/layout/HorizontalOrganizationChart"/>
    <dgm:cxn modelId="{8C1BB71F-CCAB-4A28-BEC4-FBE9E4DCE271}" type="presParOf" srcId="{370936CE-DDFC-42A7-BF67-06BAA867E6E3}" destId="{7BC6C3F9-1AA0-4859-9C77-CFAF63C24246}" srcOrd="1" destOrd="0" presId="urn:microsoft.com/office/officeart/2009/3/layout/HorizontalOrganizationChart"/>
    <dgm:cxn modelId="{5CE043E9-4A71-4CC7-93A0-9EB86C9A5DA4}" type="presParOf" srcId="{D8C0DD7C-2B3E-4A0E-90DE-999B7F9D21AB}" destId="{38C5CBE2-9729-4C58-8C0D-8EEB1A4ADF87}" srcOrd="1" destOrd="0" presId="urn:microsoft.com/office/officeart/2009/3/layout/HorizontalOrganizationChart"/>
    <dgm:cxn modelId="{198D95D8-DBB8-4498-9A01-50A69C68936E}" type="presParOf" srcId="{D8C0DD7C-2B3E-4A0E-90DE-999B7F9D21AB}" destId="{B3D5E4A9-C1B9-4584-885F-F0E4A9B0B112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B1115D-F11C-4928-957B-E6AC582508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D78C52-50CE-4C51-AC4A-5863F63CC1D5}">
      <dgm:prSet phldrT="[텍스트]"/>
      <dgm:spPr/>
      <dgm:t>
        <a:bodyPr/>
        <a:lstStyle/>
        <a:p>
          <a:pPr latinLnBrk="1"/>
          <a:r>
            <a:rPr lang="en-US" altLang="ko-KR"/>
            <a:t>Start</a:t>
          </a:r>
          <a:endParaRPr lang="ko-KR" altLang="en-US"/>
        </a:p>
      </dgm:t>
    </dgm:pt>
    <dgm:pt modelId="{6F5BD850-7728-40F2-9D9E-432126F57F23}" type="par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EEE4EB63-AC8E-442A-A562-20858187F891}" type="sibTrans" cxnId="{1746D608-1D73-45F3-A65E-537B6C7A689F}">
      <dgm:prSet/>
      <dgm:spPr/>
      <dgm:t>
        <a:bodyPr/>
        <a:lstStyle/>
        <a:p>
          <a:pPr latinLnBrk="1"/>
          <a:endParaRPr lang="ko-KR" altLang="en-US"/>
        </a:p>
      </dgm:t>
    </dgm:pt>
    <dgm:pt modelId="{1E2B96DF-C8F7-4710-94C9-021040CDCAF0}">
      <dgm:prSet phldrT="[텍스트]"/>
      <dgm:spPr/>
      <dgm:t>
        <a:bodyPr/>
        <a:lstStyle/>
        <a:p>
          <a:pPr latinLnBrk="1"/>
          <a:r>
            <a:rPr lang="en-US" altLang="ko-KR"/>
            <a:t>city_subway</a:t>
          </a:r>
          <a:endParaRPr lang="ko-KR" altLang="en-US"/>
        </a:p>
      </dgm:t>
    </dgm:pt>
    <dgm:pt modelId="{B5121BC1-4566-4123-B6E9-F6F4D4B5BACA}" type="par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860A4962-DBBF-49D1-8374-DAEC39C72CAC}" type="sibTrans" cxnId="{E96414E6-DBD1-4258-8627-930235C58125}">
      <dgm:prSet/>
      <dgm:spPr/>
      <dgm:t>
        <a:bodyPr/>
        <a:lstStyle/>
        <a:p>
          <a:pPr latinLnBrk="1"/>
          <a:endParaRPr lang="ko-KR" altLang="en-US"/>
        </a:p>
      </dgm:t>
    </dgm:pt>
    <dgm:pt modelId="{FAA82B62-EB1F-4731-A9C8-B3BB4EFFBF42}">
      <dgm:prSet phldrT="[텍스트]"/>
      <dgm:spPr/>
      <dgm:t>
        <a:bodyPr/>
        <a:lstStyle/>
        <a:p>
          <a:pPr latinLnBrk="1"/>
          <a:r>
            <a:rPr lang="en-US" altLang="ko-KR"/>
            <a:t>country_trains</a:t>
          </a:r>
          <a:endParaRPr lang="ko-KR" altLang="en-US"/>
        </a:p>
      </dgm:t>
    </dgm:pt>
    <dgm:pt modelId="{B7EC993B-19C2-49D8-A752-CAFAB003B4EB}" type="par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9BD3CAA4-C0C3-4A88-A4CE-F7DD6C86B22D}" type="sibTrans" cxnId="{61104A2C-C4A1-49F6-8714-25CF435B558A}">
      <dgm:prSet/>
      <dgm:spPr/>
      <dgm:t>
        <a:bodyPr/>
        <a:lstStyle/>
        <a:p>
          <a:pPr latinLnBrk="1"/>
          <a:endParaRPr lang="ko-KR" altLang="en-US"/>
        </a:p>
      </dgm:t>
    </dgm:pt>
    <dgm:pt modelId="{DD6E35B9-75E1-41D0-BAB4-6C8B9595F9FB}">
      <dgm:prSet phldrT="[텍스트]"/>
      <dgm:spPr/>
      <dgm:t>
        <a:bodyPr/>
        <a:lstStyle/>
        <a:p>
          <a:pPr latinLnBrk="1"/>
          <a:r>
            <a:rPr lang="en-US" altLang="ko-KR"/>
            <a:t>End</a:t>
          </a:r>
          <a:endParaRPr lang="ko-KR" altLang="en-US"/>
        </a:p>
      </dgm:t>
    </dgm:pt>
    <dgm:pt modelId="{2C4663D9-D566-42E9-A8BF-2D68532EB52E}" type="par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21A1E478-C6D9-4395-A230-4702A61686BB}" type="sibTrans" cxnId="{C50A0E16-B697-4203-8A2A-FEF3972ACF84}">
      <dgm:prSet/>
      <dgm:spPr/>
      <dgm:t>
        <a:bodyPr/>
        <a:lstStyle/>
        <a:p>
          <a:pPr latinLnBrk="1"/>
          <a:endParaRPr lang="ko-KR" altLang="en-US"/>
        </a:p>
      </dgm:t>
    </dgm:pt>
    <dgm:pt modelId="{9C706C5F-B597-42BE-A2DC-9720082F8D6B}">
      <dgm:prSet phldrT="[텍스트]"/>
      <dgm:spPr/>
      <dgm:t>
        <a:bodyPr/>
        <a:lstStyle/>
        <a:p>
          <a:pPr latinLnBrk="1"/>
          <a:r>
            <a:rPr lang="en-US" altLang="ko-KR"/>
            <a:t>Cancel</a:t>
          </a:r>
          <a:endParaRPr lang="ko-KR" altLang="en-US"/>
        </a:p>
      </dgm:t>
    </dgm:pt>
    <dgm:pt modelId="{7568DFA4-5DD4-484D-B39D-4F0F9585B0F3}" type="par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EDA931E4-FAED-4EF7-84A8-3F1377EE03BB}" type="sibTrans" cxnId="{3DA79BBD-4742-4E68-A098-361A170FED67}">
      <dgm:prSet/>
      <dgm:spPr/>
      <dgm:t>
        <a:bodyPr/>
        <a:lstStyle/>
        <a:p>
          <a:pPr latinLnBrk="1"/>
          <a:endParaRPr lang="ko-KR" altLang="en-US"/>
        </a:p>
      </dgm:t>
    </dgm:pt>
    <dgm:pt modelId="{22556EA6-33FA-4E58-8293-7F460D659C0C}" type="pres">
      <dgm:prSet presAssocID="{8AB1115D-F11C-4928-957B-E6AC58250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B7FAA-B735-4CFF-A57E-8FF380DDB7FA}" type="pres">
      <dgm:prSet presAssocID="{57D78C52-50CE-4C51-AC4A-5863F63CC1D5}" presName="hierRoot1" presStyleCnt="0">
        <dgm:presLayoutVars>
          <dgm:hierBranch val="init"/>
        </dgm:presLayoutVars>
      </dgm:prSet>
      <dgm:spPr/>
    </dgm:pt>
    <dgm:pt modelId="{2CA3764B-02DB-421D-94F1-297EF0086C3A}" type="pres">
      <dgm:prSet presAssocID="{57D78C52-50CE-4C51-AC4A-5863F63CC1D5}" presName="rootComposite1" presStyleCnt="0"/>
      <dgm:spPr/>
    </dgm:pt>
    <dgm:pt modelId="{F70E3CE8-FD01-4D5E-B96B-9F33AAB2F858}" type="pres">
      <dgm:prSet presAssocID="{57D78C52-50CE-4C51-AC4A-5863F63CC1D5}" presName="rootText1" presStyleLbl="node0" presStyleIdx="0" presStyleCnt="1">
        <dgm:presLayoutVars>
          <dgm:chPref val="3"/>
        </dgm:presLayoutVars>
      </dgm:prSet>
      <dgm:spPr/>
    </dgm:pt>
    <dgm:pt modelId="{B66603E0-7E74-436C-8B6F-C8781D4A8BA9}" type="pres">
      <dgm:prSet presAssocID="{57D78C52-50CE-4C51-AC4A-5863F63CC1D5}" presName="rootConnector1" presStyleLbl="node1" presStyleIdx="0" presStyleCnt="0"/>
      <dgm:spPr/>
    </dgm:pt>
    <dgm:pt modelId="{DBA5E07F-2FC9-4952-9423-EB10ABC8DEDB}" type="pres">
      <dgm:prSet presAssocID="{57D78C52-50CE-4C51-AC4A-5863F63CC1D5}" presName="hierChild2" presStyleCnt="0"/>
      <dgm:spPr/>
    </dgm:pt>
    <dgm:pt modelId="{58ADE774-85CC-4213-A5B7-EF384E2B44A6}" type="pres">
      <dgm:prSet presAssocID="{B5121BC1-4566-4123-B6E9-F6F4D4B5BACA}" presName="Name64" presStyleLbl="parChTrans1D2" presStyleIdx="0" presStyleCnt="4"/>
      <dgm:spPr/>
    </dgm:pt>
    <dgm:pt modelId="{5B61B9E5-FB2D-4733-950F-98D839490E72}" type="pres">
      <dgm:prSet presAssocID="{1E2B96DF-C8F7-4710-94C9-021040CDCAF0}" presName="hierRoot2" presStyleCnt="0">
        <dgm:presLayoutVars>
          <dgm:hierBranch val="init"/>
        </dgm:presLayoutVars>
      </dgm:prSet>
      <dgm:spPr/>
    </dgm:pt>
    <dgm:pt modelId="{24E0D628-9FF7-449C-891E-BA174FAF3616}" type="pres">
      <dgm:prSet presAssocID="{1E2B96DF-C8F7-4710-94C9-021040CDCAF0}" presName="rootComposite" presStyleCnt="0"/>
      <dgm:spPr/>
    </dgm:pt>
    <dgm:pt modelId="{E64982BD-C57E-44DD-A8B7-EEF52E7591E7}" type="pres">
      <dgm:prSet presAssocID="{1E2B96DF-C8F7-4710-94C9-021040CDCAF0}" presName="rootText" presStyleLbl="node2" presStyleIdx="0" presStyleCnt="4">
        <dgm:presLayoutVars>
          <dgm:chPref val="3"/>
        </dgm:presLayoutVars>
      </dgm:prSet>
      <dgm:spPr/>
    </dgm:pt>
    <dgm:pt modelId="{C1683EAA-B18C-4865-A69B-209A239903EA}" type="pres">
      <dgm:prSet presAssocID="{1E2B96DF-C8F7-4710-94C9-021040CDCAF0}" presName="rootConnector" presStyleLbl="node2" presStyleIdx="0" presStyleCnt="4"/>
      <dgm:spPr/>
    </dgm:pt>
    <dgm:pt modelId="{3F0E047A-397B-41EE-B3B1-AE7B8E6DF03B}" type="pres">
      <dgm:prSet presAssocID="{1E2B96DF-C8F7-4710-94C9-021040CDCAF0}" presName="hierChild4" presStyleCnt="0"/>
      <dgm:spPr/>
    </dgm:pt>
    <dgm:pt modelId="{009EAA10-5D82-43F5-BFBB-8D7BEFC75ADE}" type="pres">
      <dgm:prSet presAssocID="{1E2B96DF-C8F7-4710-94C9-021040CDCAF0}" presName="hierChild5" presStyleCnt="0"/>
      <dgm:spPr/>
    </dgm:pt>
    <dgm:pt modelId="{0E58E0A6-B45B-4569-8A32-E9886CF5C6D8}" type="pres">
      <dgm:prSet presAssocID="{B7EC993B-19C2-49D8-A752-CAFAB003B4EB}" presName="Name64" presStyleLbl="parChTrans1D2" presStyleIdx="1" presStyleCnt="4"/>
      <dgm:spPr/>
    </dgm:pt>
    <dgm:pt modelId="{4B0C1D75-CA8A-4B4C-AF26-165400F069F5}" type="pres">
      <dgm:prSet presAssocID="{FAA82B62-EB1F-4731-A9C8-B3BB4EFFBF42}" presName="hierRoot2" presStyleCnt="0">
        <dgm:presLayoutVars>
          <dgm:hierBranch val="init"/>
        </dgm:presLayoutVars>
      </dgm:prSet>
      <dgm:spPr/>
    </dgm:pt>
    <dgm:pt modelId="{B232BAAC-4100-4466-A8B4-C559AB7B5D36}" type="pres">
      <dgm:prSet presAssocID="{FAA82B62-EB1F-4731-A9C8-B3BB4EFFBF42}" presName="rootComposite" presStyleCnt="0"/>
      <dgm:spPr/>
    </dgm:pt>
    <dgm:pt modelId="{5B8440C1-B1AD-43B8-8ABB-2E7D1BA5CBCB}" type="pres">
      <dgm:prSet presAssocID="{FAA82B62-EB1F-4731-A9C8-B3BB4EFFBF42}" presName="rootText" presStyleLbl="node2" presStyleIdx="1" presStyleCnt="4">
        <dgm:presLayoutVars>
          <dgm:chPref val="3"/>
        </dgm:presLayoutVars>
      </dgm:prSet>
      <dgm:spPr/>
    </dgm:pt>
    <dgm:pt modelId="{DF23FFF5-14CE-4F2E-ACDA-68415D1FFFB3}" type="pres">
      <dgm:prSet presAssocID="{FAA82B62-EB1F-4731-A9C8-B3BB4EFFBF42}" presName="rootConnector" presStyleLbl="node2" presStyleIdx="1" presStyleCnt="4"/>
      <dgm:spPr/>
    </dgm:pt>
    <dgm:pt modelId="{F046CAEF-04A7-4F30-B363-EF8DD44A889C}" type="pres">
      <dgm:prSet presAssocID="{FAA82B62-EB1F-4731-A9C8-B3BB4EFFBF42}" presName="hierChild4" presStyleCnt="0"/>
      <dgm:spPr/>
    </dgm:pt>
    <dgm:pt modelId="{688C278E-EF43-458E-B685-69863D0BD4CC}" type="pres">
      <dgm:prSet presAssocID="{FAA82B62-EB1F-4731-A9C8-B3BB4EFFBF42}" presName="hierChild5" presStyleCnt="0"/>
      <dgm:spPr/>
    </dgm:pt>
    <dgm:pt modelId="{CF05C2DE-C786-419B-B2A9-D8E714F88419}" type="pres">
      <dgm:prSet presAssocID="{2C4663D9-D566-42E9-A8BF-2D68532EB52E}" presName="Name64" presStyleLbl="parChTrans1D2" presStyleIdx="2" presStyleCnt="4"/>
      <dgm:spPr/>
    </dgm:pt>
    <dgm:pt modelId="{706547E3-D7E3-4C9E-A206-B7634530A6F3}" type="pres">
      <dgm:prSet presAssocID="{DD6E35B9-75E1-41D0-BAB4-6C8B9595F9FB}" presName="hierRoot2" presStyleCnt="0">
        <dgm:presLayoutVars>
          <dgm:hierBranch val="init"/>
        </dgm:presLayoutVars>
      </dgm:prSet>
      <dgm:spPr/>
    </dgm:pt>
    <dgm:pt modelId="{87603610-0D70-483F-9841-F82731ED2F82}" type="pres">
      <dgm:prSet presAssocID="{DD6E35B9-75E1-41D0-BAB4-6C8B9595F9FB}" presName="rootComposite" presStyleCnt="0"/>
      <dgm:spPr/>
    </dgm:pt>
    <dgm:pt modelId="{D6A00A90-8767-4147-AA5D-4903FE8E2390}" type="pres">
      <dgm:prSet presAssocID="{DD6E35B9-75E1-41D0-BAB4-6C8B9595F9FB}" presName="rootText" presStyleLbl="node2" presStyleIdx="2" presStyleCnt="4">
        <dgm:presLayoutVars>
          <dgm:chPref val="3"/>
        </dgm:presLayoutVars>
      </dgm:prSet>
      <dgm:spPr/>
    </dgm:pt>
    <dgm:pt modelId="{BD0C36B2-82B4-4438-8BAD-E9BF9166940A}" type="pres">
      <dgm:prSet presAssocID="{DD6E35B9-75E1-41D0-BAB4-6C8B9595F9FB}" presName="rootConnector" presStyleLbl="node2" presStyleIdx="2" presStyleCnt="4"/>
      <dgm:spPr/>
    </dgm:pt>
    <dgm:pt modelId="{E6CBB7F3-0CE4-4B49-924D-42881AF57978}" type="pres">
      <dgm:prSet presAssocID="{DD6E35B9-75E1-41D0-BAB4-6C8B9595F9FB}" presName="hierChild4" presStyleCnt="0"/>
      <dgm:spPr/>
    </dgm:pt>
    <dgm:pt modelId="{769E008C-08DA-4891-902C-2E8FF7DC9B00}" type="pres">
      <dgm:prSet presAssocID="{DD6E35B9-75E1-41D0-BAB4-6C8B9595F9FB}" presName="hierChild5" presStyleCnt="0"/>
      <dgm:spPr/>
    </dgm:pt>
    <dgm:pt modelId="{3AC02CF5-FE77-4CA5-83A9-D1837D093CAE}" type="pres">
      <dgm:prSet presAssocID="{7568DFA4-5DD4-484D-B39D-4F0F9585B0F3}" presName="Name64" presStyleLbl="parChTrans1D2" presStyleIdx="3" presStyleCnt="4"/>
      <dgm:spPr/>
    </dgm:pt>
    <dgm:pt modelId="{294C3C89-A66C-4375-AEAE-12B645ACDC9C}" type="pres">
      <dgm:prSet presAssocID="{9C706C5F-B597-42BE-A2DC-9720082F8D6B}" presName="hierRoot2" presStyleCnt="0">
        <dgm:presLayoutVars>
          <dgm:hierBranch val="init"/>
        </dgm:presLayoutVars>
      </dgm:prSet>
      <dgm:spPr/>
    </dgm:pt>
    <dgm:pt modelId="{8D2BFC4F-5990-4087-9009-78F37D27E901}" type="pres">
      <dgm:prSet presAssocID="{9C706C5F-B597-42BE-A2DC-9720082F8D6B}" presName="rootComposite" presStyleCnt="0"/>
      <dgm:spPr/>
    </dgm:pt>
    <dgm:pt modelId="{55BE8005-3714-4CC8-A7E1-174F4C7E6E24}" type="pres">
      <dgm:prSet presAssocID="{9C706C5F-B597-42BE-A2DC-9720082F8D6B}" presName="rootText" presStyleLbl="node2" presStyleIdx="3" presStyleCnt="4">
        <dgm:presLayoutVars>
          <dgm:chPref val="3"/>
        </dgm:presLayoutVars>
      </dgm:prSet>
      <dgm:spPr/>
    </dgm:pt>
    <dgm:pt modelId="{FC8C122F-2B89-42B5-B1A4-923057FB4A00}" type="pres">
      <dgm:prSet presAssocID="{9C706C5F-B597-42BE-A2DC-9720082F8D6B}" presName="rootConnector" presStyleLbl="node2" presStyleIdx="3" presStyleCnt="4"/>
      <dgm:spPr/>
    </dgm:pt>
    <dgm:pt modelId="{E23EE9BB-57EC-4A2D-8B53-4A6F4D92C605}" type="pres">
      <dgm:prSet presAssocID="{9C706C5F-B597-42BE-A2DC-9720082F8D6B}" presName="hierChild4" presStyleCnt="0"/>
      <dgm:spPr/>
    </dgm:pt>
    <dgm:pt modelId="{7FCFECCD-4DBC-416E-855D-AC62FD19F4EE}" type="pres">
      <dgm:prSet presAssocID="{9C706C5F-B597-42BE-A2DC-9720082F8D6B}" presName="hierChild5" presStyleCnt="0"/>
      <dgm:spPr/>
    </dgm:pt>
    <dgm:pt modelId="{411795DA-9006-4B81-9193-9D29435FB566}" type="pres">
      <dgm:prSet presAssocID="{57D78C52-50CE-4C51-AC4A-5863F63CC1D5}" presName="hierChild3" presStyleCnt="0"/>
      <dgm:spPr/>
    </dgm:pt>
  </dgm:ptLst>
  <dgm:cxnLst>
    <dgm:cxn modelId="{1746D608-1D73-45F3-A65E-537B6C7A689F}" srcId="{8AB1115D-F11C-4928-957B-E6AC582508E1}" destId="{57D78C52-50CE-4C51-AC4A-5863F63CC1D5}" srcOrd="0" destOrd="0" parTransId="{6F5BD850-7728-40F2-9D9E-432126F57F23}" sibTransId="{EEE4EB63-AC8E-442A-A562-20858187F891}"/>
    <dgm:cxn modelId="{3DEF2C0F-C88E-4A37-AB66-1851F2FAE414}" type="presOf" srcId="{DD6E35B9-75E1-41D0-BAB4-6C8B9595F9FB}" destId="{BD0C36B2-82B4-4438-8BAD-E9BF9166940A}" srcOrd="1" destOrd="0" presId="urn:microsoft.com/office/officeart/2009/3/layout/HorizontalOrganizationChart"/>
    <dgm:cxn modelId="{A39B0211-0D09-4B24-AD04-81B1AAF6480E}" type="presOf" srcId="{9C706C5F-B597-42BE-A2DC-9720082F8D6B}" destId="{FC8C122F-2B89-42B5-B1A4-923057FB4A00}" srcOrd="1" destOrd="0" presId="urn:microsoft.com/office/officeart/2009/3/layout/HorizontalOrganizationChart"/>
    <dgm:cxn modelId="{C50A0E16-B697-4203-8A2A-FEF3972ACF84}" srcId="{57D78C52-50CE-4C51-AC4A-5863F63CC1D5}" destId="{DD6E35B9-75E1-41D0-BAB4-6C8B9595F9FB}" srcOrd="2" destOrd="0" parTransId="{2C4663D9-D566-42E9-A8BF-2D68532EB52E}" sibTransId="{21A1E478-C6D9-4395-A230-4702A61686BB}"/>
    <dgm:cxn modelId="{61104A2C-C4A1-49F6-8714-25CF435B558A}" srcId="{57D78C52-50CE-4C51-AC4A-5863F63CC1D5}" destId="{FAA82B62-EB1F-4731-A9C8-B3BB4EFFBF42}" srcOrd="1" destOrd="0" parTransId="{B7EC993B-19C2-49D8-A752-CAFAB003B4EB}" sibTransId="{9BD3CAA4-C0C3-4A88-A4CE-F7DD6C86B22D}"/>
    <dgm:cxn modelId="{27E31B4C-3093-40C2-BD71-4DEB7FB16E77}" type="presOf" srcId="{B7EC993B-19C2-49D8-A752-CAFAB003B4EB}" destId="{0E58E0A6-B45B-4569-8A32-E9886CF5C6D8}" srcOrd="0" destOrd="0" presId="urn:microsoft.com/office/officeart/2009/3/layout/HorizontalOrganizationChart"/>
    <dgm:cxn modelId="{FC4D4B58-C6A6-45F7-8E63-ECD621A9AFAD}" type="presOf" srcId="{1E2B96DF-C8F7-4710-94C9-021040CDCAF0}" destId="{E64982BD-C57E-44DD-A8B7-EEF52E7591E7}" srcOrd="0" destOrd="0" presId="urn:microsoft.com/office/officeart/2009/3/layout/HorizontalOrganizationChart"/>
    <dgm:cxn modelId="{AA2F7E58-5BA4-49CE-A681-669A35CE4300}" type="presOf" srcId="{57D78C52-50CE-4C51-AC4A-5863F63CC1D5}" destId="{B66603E0-7E74-436C-8B6F-C8781D4A8BA9}" srcOrd="1" destOrd="0" presId="urn:microsoft.com/office/officeart/2009/3/layout/HorizontalOrganizationChart"/>
    <dgm:cxn modelId="{34C1337B-09AD-43D3-8FC0-6EC489CA648D}" type="presOf" srcId="{1E2B96DF-C8F7-4710-94C9-021040CDCAF0}" destId="{C1683EAA-B18C-4865-A69B-209A239903EA}" srcOrd="1" destOrd="0" presId="urn:microsoft.com/office/officeart/2009/3/layout/HorizontalOrganizationChart"/>
    <dgm:cxn modelId="{06CC3F93-939A-4732-BF20-5E38478A7408}" type="presOf" srcId="{DD6E35B9-75E1-41D0-BAB4-6C8B9595F9FB}" destId="{D6A00A90-8767-4147-AA5D-4903FE8E2390}" srcOrd="0" destOrd="0" presId="urn:microsoft.com/office/officeart/2009/3/layout/HorizontalOrganizationChart"/>
    <dgm:cxn modelId="{3DA79BBD-4742-4E68-A098-361A170FED67}" srcId="{57D78C52-50CE-4C51-AC4A-5863F63CC1D5}" destId="{9C706C5F-B597-42BE-A2DC-9720082F8D6B}" srcOrd="3" destOrd="0" parTransId="{7568DFA4-5DD4-484D-B39D-4F0F9585B0F3}" sibTransId="{EDA931E4-FAED-4EF7-84A8-3F1377EE03BB}"/>
    <dgm:cxn modelId="{932E8CD8-2499-4185-83B0-EB20050B53DF}" type="presOf" srcId="{FAA82B62-EB1F-4731-A9C8-B3BB4EFFBF42}" destId="{5B8440C1-B1AD-43B8-8ABB-2E7D1BA5CBCB}" srcOrd="0" destOrd="0" presId="urn:microsoft.com/office/officeart/2009/3/layout/HorizontalOrganizationChart"/>
    <dgm:cxn modelId="{41B885DB-9B4F-4804-ABE6-80900BFDA597}" type="presOf" srcId="{FAA82B62-EB1F-4731-A9C8-B3BB4EFFBF42}" destId="{DF23FFF5-14CE-4F2E-ACDA-68415D1FFFB3}" srcOrd="1" destOrd="0" presId="urn:microsoft.com/office/officeart/2009/3/layout/HorizontalOrganizationChart"/>
    <dgm:cxn modelId="{ADC7F3DC-B5B2-4295-9716-A8FB8E696B57}" type="presOf" srcId="{9C706C5F-B597-42BE-A2DC-9720082F8D6B}" destId="{55BE8005-3714-4CC8-A7E1-174F4C7E6E24}" srcOrd="0" destOrd="0" presId="urn:microsoft.com/office/officeart/2009/3/layout/HorizontalOrganizationChart"/>
    <dgm:cxn modelId="{15D43FE2-7236-4E9B-83F8-63F5582077CE}" type="presOf" srcId="{8AB1115D-F11C-4928-957B-E6AC582508E1}" destId="{22556EA6-33FA-4E58-8293-7F460D659C0C}" srcOrd="0" destOrd="0" presId="urn:microsoft.com/office/officeart/2009/3/layout/HorizontalOrganizationChart"/>
    <dgm:cxn modelId="{E96414E6-DBD1-4258-8627-930235C58125}" srcId="{57D78C52-50CE-4C51-AC4A-5863F63CC1D5}" destId="{1E2B96DF-C8F7-4710-94C9-021040CDCAF0}" srcOrd="0" destOrd="0" parTransId="{B5121BC1-4566-4123-B6E9-F6F4D4B5BACA}" sibTransId="{860A4962-DBBF-49D1-8374-DAEC39C72CAC}"/>
    <dgm:cxn modelId="{E35F8FE8-B6D4-416A-B325-AB467CF9B04F}" type="presOf" srcId="{57D78C52-50CE-4C51-AC4A-5863F63CC1D5}" destId="{F70E3CE8-FD01-4D5E-B96B-9F33AAB2F858}" srcOrd="0" destOrd="0" presId="urn:microsoft.com/office/officeart/2009/3/layout/HorizontalOrganizationChart"/>
    <dgm:cxn modelId="{EC36C6F4-F482-414C-BE9F-11AEC7C202FA}" type="presOf" srcId="{B5121BC1-4566-4123-B6E9-F6F4D4B5BACA}" destId="{58ADE774-85CC-4213-A5B7-EF384E2B44A6}" srcOrd="0" destOrd="0" presId="urn:microsoft.com/office/officeart/2009/3/layout/HorizontalOrganizationChart"/>
    <dgm:cxn modelId="{ABB376F9-38A5-4B95-AA87-B8C0F6262D9D}" type="presOf" srcId="{2C4663D9-D566-42E9-A8BF-2D68532EB52E}" destId="{CF05C2DE-C786-419B-B2A9-D8E714F88419}" srcOrd="0" destOrd="0" presId="urn:microsoft.com/office/officeart/2009/3/layout/HorizontalOrganizationChart"/>
    <dgm:cxn modelId="{3EFE94FD-2098-4822-B59D-C0B2C9EF48D8}" type="presOf" srcId="{7568DFA4-5DD4-484D-B39D-4F0F9585B0F3}" destId="{3AC02CF5-FE77-4CA5-83A9-D1837D093CAE}" srcOrd="0" destOrd="0" presId="urn:microsoft.com/office/officeart/2009/3/layout/HorizontalOrganizationChart"/>
    <dgm:cxn modelId="{E5C580DF-5BFF-475A-ABEE-9AB767D65EC3}" type="presParOf" srcId="{22556EA6-33FA-4E58-8293-7F460D659C0C}" destId="{EEDB7FAA-B735-4CFF-A57E-8FF380DDB7FA}" srcOrd="0" destOrd="0" presId="urn:microsoft.com/office/officeart/2009/3/layout/HorizontalOrganizationChart"/>
    <dgm:cxn modelId="{4E12C2E8-8A09-4336-A1F0-65CF44F218D4}" type="presParOf" srcId="{EEDB7FAA-B735-4CFF-A57E-8FF380DDB7FA}" destId="{2CA3764B-02DB-421D-94F1-297EF0086C3A}" srcOrd="0" destOrd="0" presId="urn:microsoft.com/office/officeart/2009/3/layout/HorizontalOrganizationChart"/>
    <dgm:cxn modelId="{1D11AD30-037A-4EE8-8045-20CE0E4A4DDF}" type="presParOf" srcId="{2CA3764B-02DB-421D-94F1-297EF0086C3A}" destId="{F70E3CE8-FD01-4D5E-B96B-9F33AAB2F858}" srcOrd="0" destOrd="0" presId="urn:microsoft.com/office/officeart/2009/3/layout/HorizontalOrganizationChart"/>
    <dgm:cxn modelId="{EA41C38D-6EE4-4FF3-9444-DA28D732BC28}" type="presParOf" srcId="{2CA3764B-02DB-421D-94F1-297EF0086C3A}" destId="{B66603E0-7E74-436C-8B6F-C8781D4A8BA9}" srcOrd="1" destOrd="0" presId="urn:microsoft.com/office/officeart/2009/3/layout/HorizontalOrganizationChart"/>
    <dgm:cxn modelId="{898F4A62-A055-4BDA-9A93-4B8A853D1F07}" type="presParOf" srcId="{EEDB7FAA-B735-4CFF-A57E-8FF380DDB7FA}" destId="{DBA5E07F-2FC9-4952-9423-EB10ABC8DEDB}" srcOrd="1" destOrd="0" presId="urn:microsoft.com/office/officeart/2009/3/layout/HorizontalOrganizationChart"/>
    <dgm:cxn modelId="{4ABD5D59-0E40-4FAC-B7B9-C47B54A42293}" type="presParOf" srcId="{DBA5E07F-2FC9-4952-9423-EB10ABC8DEDB}" destId="{58ADE774-85CC-4213-A5B7-EF384E2B44A6}" srcOrd="0" destOrd="0" presId="urn:microsoft.com/office/officeart/2009/3/layout/HorizontalOrganizationChart"/>
    <dgm:cxn modelId="{0C87BE73-5D18-48AE-8201-EDCB56ECD02D}" type="presParOf" srcId="{DBA5E07F-2FC9-4952-9423-EB10ABC8DEDB}" destId="{5B61B9E5-FB2D-4733-950F-98D839490E72}" srcOrd="1" destOrd="0" presId="urn:microsoft.com/office/officeart/2009/3/layout/HorizontalOrganizationChart"/>
    <dgm:cxn modelId="{E3B604BF-8EB0-4014-B9EA-20C68262D41D}" type="presParOf" srcId="{5B61B9E5-FB2D-4733-950F-98D839490E72}" destId="{24E0D628-9FF7-449C-891E-BA174FAF3616}" srcOrd="0" destOrd="0" presId="urn:microsoft.com/office/officeart/2009/3/layout/HorizontalOrganizationChart"/>
    <dgm:cxn modelId="{70C17BE5-7D5F-4A63-8590-8928EAC6C51D}" type="presParOf" srcId="{24E0D628-9FF7-449C-891E-BA174FAF3616}" destId="{E64982BD-C57E-44DD-A8B7-EEF52E7591E7}" srcOrd="0" destOrd="0" presId="urn:microsoft.com/office/officeart/2009/3/layout/HorizontalOrganizationChart"/>
    <dgm:cxn modelId="{86A626E9-7060-49C8-8F4F-A215B47EF174}" type="presParOf" srcId="{24E0D628-9FF7-449C-891E-BA174FAF3616}" destId="{C1683EAA-B18C-4865-A69B-209A239903EA}" srcOrd="1" destOrd="0" presId="urn:microsoft.com/office/officeart/2009/3/layout/HorizontalOrganizationChart"/>
    <dgm:cxn modelId="{463A2638-0C57-40C7-83CD-C556CA9675CB}" type="presParOf" srcId="{5B61B9E5-FB2D-4733-950F-98D839490E72}" destId="{3F0E047A-397B-41EE-B3B1-AE7B8E6DF03B}" srcOrd="1" destOrd="0" presId="urn:microsoft.com/office/officeart/2009/3/layout/HorizontalOrganizationChart"/>
    <dgm:cxn modelId="{4F56104F-3B1C-4BDF-86FE-2D149E4FD751}" type="presParOf" srcId="{5B61B9E5-FB2D-4733-950F-98D839490E72}" destId="{009EAA10-5D82-43F5-BFBB-8D7BEFC75ADE}" srcOrd="2" destOrd="0" presId="urn:microsoft.com/office/officeart/2009/3/layout/HorizontalOrganizationChart"/>
    <dgm:cxn modelId="{A287DC31-6775-465D-A21B-BB43DF26F90C}" type="presParOf" srcId="{DBA5E07F-2FC9-4952-9423-EB10ABC8DEDB}" destId="{0E58E0A6-B45B-4569-8A32-E9886CF5C6D8}" srcOrd="2" destOrd="0" presId="urn:microsoft.com/office/officeart/2009/3/layout/HorizontalOrganizationChart"/>
    <dgm:cxn modelId="{46395898-94B9-410F-8D50-1801089E1BE7}" type="presParOf" srcId="{DBA5E07F-2FC9-4952-9423-EB10ABC8DEDB}" destId="{4B0C1D75-CA8A-4B4C-AF26-165400F069F5}" srcOrd="3" destOrd="0" presId="urn:microsoft.com/office/officeart/2009/3/layout/HorizontalOrganizationChart"/>
    <dgm:cxn modelId="{FF85E7C6-18F5-40B1-B928-0E4416228027}" type="presParOf" srcId="{4B0C1D75-CA8A-4B4C-AF26-165400F069F5}" destId="{B232BAAC-4100-4466-A8B4-C559AB7B5D36}" srcOrd="0" destOrd="0" presId="urn:microsoft.com/office/officeart/2009/3/layout/HorizontalOrganizationChart"/>
    <dgm:cxn modelId="{81192D86-11CE-44CC-9C2A-78F897D0F5DB}" type="presParOf" srcId="{B232BAAC-4100-4466-A8B4-C559AB7B5D36}" destId="{5B8440C1-B1AD-43B8-8ABB-2E7D1BA5CBCB}" srcOrd="0" destOrd="0" presId="urn:microsoft.com/office/officeart/2009/3/layout/HorizontalOrganizationChart"/>
    <dgm:cxn modelId="{3655DBC3-7322-46A0-A967-B51046B9CF89}" type="presParOf" srcId="{B232BAAC-4100-4466-A8B4-C559AB7B5D36}" destId="{DF23FFF5-14CE-4F2E-ACDA-68415D1FFFB3}" srcOrd="1" destOrd="0" presId="urn:microsoft.com/office/officeart/2009/3/layout/HorizontalOrganizationChart"/>
    <dgm:cxn modelId="{9F245972-8571-495D-94FB-6843EDD6683E}" type="presParOf" srcId="{4B0C1D75-CA8A-4B4C-AF26-165400F069F5}" destId="{F046CAEF-04A7-4F30-B363-EF8DD44A889C}" srcOrd="1" destOrd="0" presId="urn:microsoft.com/office/officeart/2009/3/layout/HorizontalOrganizationChart"/>
    <dgm:cxn modelId="{7DA429D7-AA66-47AD-A1C1-A19B4F45D778}" type="presParOf" srcId="{4B0C1D75-CA8A-4B4C-AF26-165400F069F5}" destId="{688C278E-EF43-458E-B685-69863D0BD4CC}" srcOrd="2" destOrd="0" presId="urn:microsoft.com/office/officeart/2009/3/layout/HorizontalOrganizationChart"/>
    <dgm:cxn modelId="{32F3F316-E8D4-4C44-8A1D-4FCA0FCED4D4}" type="presParOf" srcId="{DBA5E07F-2FC9-4952-9423-EB10ABC8DEDB}" destId="{CF05C2DE-C786-419B-B2A9-D8E714F88419}" srcOrd="4" destOrd="0" presId="urn:microsoft.com/office/officeart/2009/3/layout/HorizontalOrganizationChart"/>
    <dgm:cxn modelId="{48CBA739-7CBE-4B8D-AA1A-29B78E7570F8}" type="presParOf" srcId="{DBA5E07F-2FC9-4952-9423-EB10ABC8DEDB}" destId="{706547E3-D7E3-4C9E-A206-B7634530A6F3}" srcOrd="5" destOrd="0" presId="urn:microsoft.com/office/officeart/2009/3/layout/HorizontalOrganizationChart"/>
    <dgm:cxn modelId="{7C6082A0-2CC9-472D-95BC-57A7DDD2BB32}" type="presParOf" srcId="{706547E3-D7E3-4C9E-A206-B7634530A6F3}" destId="{87603610-0D70-483F-9841-F82731ED2F82}" srcOrd="0" destOrd="0" presId="urn:microsoft.com/office/officeart/2009/3/layout/HorizontalOrganizationChart"/>
    <dgm:cxn modelId="{4C882608-5DF3-4E5F-BCAB-9D3E838421BB}" type="presParOf" srcId="{87603610-0D70-483F-9841-F82731ED2F82}" destId="{D6A00A90-8767-4147-AA5D-4903FE8E2390}" srcOrd="0" destOrd="0" presId="urn:microsoft.com/office/officeart/2009/3/layout/HorizontalOrganizationChart"/>
    <dgm:cxn modelId="{D4FF9187-8E66-4230-95E9-1BC0F8ED7758}" type="presParOf" srcId="{87603610-0D70-483F-9841-F82731ED2F82}" destId="{BD0C36B2-82B4-4438-8BAD-E9BF9166940A}" srcOrd="1" destOrd="0" presId="urn:microsoft.com/office/officeart/2009/3/layout/HorizontalOrganizationChart"/>
    <dgm:cxn modelId="{3B825560-329D-476F-8856-3F181F39DE10}" type="presParOf" srcId="{706547E3-D7E3-4C9E-A206-B7634530A6F3}" destId="{E6CBB7F3-0CE4-4B49-924D-42881AF57978}" srcOrd="1" destOrd="0" presId="urn:microsoft.com/office/officeart/2009/3/layout/HorizontalOrganizationChart"/>
    <dgm:cxn modelId="{3632A5A4-ABA1-44B7-95D6-2085C6AD425C}" type="presParOf" srcId="{706547E3-D7E3-4C9E-A206-B7634530A6F3}" destId="{769E008C-08DA-4891-902C-2E8FF7DC9B00}" srcOrd="2" destOrd="0" presId="urn:microsoft.com/office/officeart/2009/3/layout/HorizontalOrganizationChart"/>
    <dgm:cxn modelId="{DE77E43F-DC17-4FFA-93CC-A668A2318318}" type="presParOf" srcId="{DBA5E07F-2FC9-4952-9423-EB10ABC8DEDB}" destId="{3AC02CF5-FE77-4CA5-83A9-D1837D093CAE}" srcOrd="6" destOrd="0" presId="urn:microsoft.com/office/officeart/2009/3/layout/HorizontalOrganizationChart"/>
    <dgm:cxn modelId="{2323D501-1A65-48C1-AE60-33FFDE018812}" type="presParOf" srcId="{DBA5E07F-2FC9-4952-9423-EB10ABC8DEDB}" destId="{294C3C89-A66C-4375-AEAE-12B645ACDC9C}" srcOrd="7" destOrd="0" presId="urn:microsoft.com/office/officeart/2009/3/layout/HorizontalOrganizationChart"/>
    <dgm:cxn modelId="{A650BA4C-1874-457C-A308-FF97B02E1CDF}" type="presParOf" srcId="{294C3C89-A66C-4375-AEAE-12B645ACDC9C}" destId="{8D2BFC4F-5990-4087-9009-78F37D27E901}" srcOrd="0" destOrd="0" presId="urn:microsoft.com/office/officeart/2009/3/layout/HorizontalOrganizationChart"/>
    <dgm:cxn modelId="{1EE07D72-32E2-4932-8474-5F72F0092F55}" type="presParOf" srcId="{8D2BFC4F-5990-4087-9009-78F37D27E901}" destId="{55BE8005-3714-4CC8-A7E1-174F4C7E6E24}" srcOrd="0" destOrd="0" presId="urn:microsoft.com/office/officeart/2009/3/layout/HorizontalOrganizationChart"/>
    <dgm:cxn modelId="{659A9498-07C6-4957-A30A-298709D87234}" type="presParOf" srcId="{8D2BFC4F-5990-4087-9009-78F37D27E901}" destId="{FC8C122F-2B89-42B5-B1A4-923057FB4A00}" srcOrd="1" destOrd="0" presId="urn:microsoft.com/office/officeart/2009/3/layout/HorizontalOrganizationChart"/>
    <dgm:cxn modelId="{E1D66FD4-C9BE-41EB-AE04-11D379140342}" type="presParOf" srcId="{294C3C89-A66C-4375-AEAE-12B645ACDC9C}" destId="{E23EE9BB-57EC-4A2D-8B53-4A6F4D92C605}" srcOrd="1" destOrd="0" presId="urn:microsoft.com/office/officeart/2009/3/layout/HorizontalOrganizationChart"/>
    <dgm:cxn modelId="{39D0FC88-7BA5-4C95-B0D8-AFF5C647C0D5}" type="presParOf" srcId="{294C3C89-A66C-4375-AEAE-12B645ACDC9C}" destId="{7FCFECCD-4DBC-416E-855D-AC62FD19F4EE}" srcOrd="2" destOrd="0" presId="urn:microsoft.com/office/officeart/2009/3/layout/HorizontalOrganizationChart"/>
    <dgm:cxn modelId="{BF4FA917-4014-461E-A1D9-FA9779C48D3C}" type="presParOf" srcId="{EEDB7FAA-B735-4CFF-A57E-8FF380DDB7FA}" destId="{411795DA-9006-4B81-9193-9D29435FB5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5C2DE-C786-419B-B2A9-D8E714F88419}">
      <dsp:nvSpPr>
        <dsp:cNvPr id="0" name=""/>
        <dsp:cNvSpPr/>
      </dsp:nvSpPr>
      <dsp:spPr>
        <a:xfrm>
          <a:off x="1188054" y="1447714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765471"/>
              </a:lnTo>
              <a:lnTo>
                <a:pt x="237355" y="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054" y="1447714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255157"/>
              </a:lnTo>
              <a:lnTo>
                <a:pt x="237355" y="25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054" y="1192557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255157"/>
              </a:moveTo>
              <a:lnTo>
                <a:pt x="118677" y="255157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9DD4C-B6A2-4FBA-A0BC-028CD2751740}">
      <dsp:nvSpPr>
        <dsp:cNvPr id="0" name=""/>
        <dsp:cNvSpPr/>
      </dsp:nvSpPr>
      <dsp:spPr>
        <a:xfrm>
          <a:off x="1188054" y="682242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765471"/>
              </a:moveTo>
              <a:lnTo>
                <a:pt x="118677" y="765471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276" y="1266730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city_subway</a:t>
          </a:r>
          <a:endParaRPr lang="ko-KR" altLang="en-US" sz="1800" kern="1200"/>
        </a:p>
      </dsp:txBody>
      <dsp:txXfrm>
        <a:off x="1276" y="1266730"/>
        <a:ext cx="1186778" cy="361967"/>
      </dsp:txXfrm>
    </dsp:sp>
    <dsp:sp modelId="{E6B8A9AF-610E-4DFA-8039-CB1A26DEDC25}">
      <dsp:nvSpPr>
        <dsp:cNvPr id="0" name=""/>
        <dsp:cNvSpPr/>
      </dsp:nvSpPr>
      <dsp:spPr>
        <a:xfrm>
          <a:off x="1425409" y="50125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full_fare</a:t>
          </a:r>
          <a:endParaRPr lang="ko-KR" altLang="en-US" sz="1800" kern="1200"/>
        </a:p>
      </dsp:txBody>
      <dsp:txXfrm>
        <a:off x="1425409" y="501258"/>
        <a:ext cx="1186778" cy="361967"/>
      </dsp:txXfrm>
    </dsp:sp>
    <dsp:sp modelId="{E64982BD-C57E-44DD-A8B7-EEF52E7591E7}">
      <dsp:nvSpPr>
        <dsp:cNvPr id="0" name=""/>
        <dsp:cNvSpPr/>
      </dsp:nvSpPr>
      <dsp:spPr>
        <a:xfrm>
          <a:off x="1425409" y="1011573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concession</a:t>
          </a:r>
          <a:endParaRPr lang="ko-KR" altLang="en-US" sz="1800" kern="1200"/>
        </a:p>
      </dsp:txBody>
      <dsp:txXfrm>
        <a:off x="1425409" y="1011573"/>
        <a:ext cx="1186778" cy="361967"/>
      </dsp:txXfrm>
    </dsp:sp>
    <dsp:sp modelId="{5B8440C1-B1AD-43B8-8ABB-2E7D1BA5CBCB}">
      <dsp:nvSpPr>
        <dsp:cNvPr id="0" name=""/>
        <dsp:cNvSpPr/>
      </dsp:nvSpPr>
      <dsp:spPr>
        <a:xfrm>
          <a:off x="1425409" y="152188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Cancel</a:t>
          </a:r>
          <a:endParaRPr lang="ko-KR" altLang="en-US" sz="1800" kern="1200"/>
        </a:p>
      </dsp:txBody>
      <dsp:txXfrm>
        <a:off x="1425409" y="1521888"/>
        <a:ext cx="1186778" cy="361967"/>
      </dsp:txXfrm>
    </dsp:sp>
    <dsp:sp modelId="{D6A00A90-8767-4147-AA5D-4903FE8E2390}">
      <dsp:nvSpPr>
        <dsp:cNvPr id="0" name=""/>
        <dsp:cNvSpPr/>
      </dsp:nvSpPr>
      <dsp:spPr>
        <a:xfrm>
          <a:off x="1425409" y="2032202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End</a:t>
          </a:r>
          <a:endParaRPr lang="ko-KR" altLang="en-US" sz="1800" kern="1200"/>
        </a:p>
      </dsp:txBody>
      <dsp:txXfrm>
        <a:off x="1425409" y="2032202"/>
        <a:ext cx="1186778" cy="3619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819F-9257-4E28-84DD-11171905D0D9}">
      <dsp:nvSpPr>
        <dsp:cNvPr id="0" name=""/>
        <dsp:cNvSpPr/>
      </dsp:nvSpPr>
      <dsp:spPr>
        <a:xfrm>
          <a:off x="1188851" y="1447714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1267212"/>
              </a:lnTo>
              <a:lnTo>
                <a:pt x="235760" y="126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188851" y="1447714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760327"/>
              </a:lnTo>
              <a:lnTo>
                <a:pt x="235760" y="760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188851" y="1447714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253442"/>
              </a:lnTo>
              <a:lnTo>
                <a:pt x="235760" y="25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851" y="1194271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253442"/>
              </a:moveTo>
              <a:lnTo>
                <a:pt x="117880" y="25344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851" y="687386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760327"/>
              </a:moveTo>
              <a:lnTo>
                <a:pt x="117880" y="760327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851" y="180501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1267212"/>
              </a:moveTo>
              <a:lnTo>
                <a:pt x="117880" y="126721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049" y="1267947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trip1</a:t>
          </a:r>
          <a:endParaRPr lang="ko-KR" altLang="en-US" sz="2100" kern="1200"/>
        </a:p>
      </dsp:txBody>
      <dsp:txXfrm>
        <a:off x="10049" y="1267947"/>
        <a:ext cx="1178802" cy="359534"/>
      </dsp:txXfrm>
    </dsp:sp>
    <dsp:sp modelId="{E64982BD-C57E-44DD-A8B7-EEF52E7591E7}">
      <dsp:nvSpPr>
        <dsp:cNvPr id="0" name=""/>
        <dsp:cNvSpPr/>
      </dsp:nvSpPr>
      <dsp:spPr>
        <a:xfrm>
          <a:off x="1424612" y="73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Buy</a:t>
          </a:r>
          <a:endParaRPr lang="ko-KR" altLang="en-US" sz="2100" kern="1200"/>
        </a:p>
      </dsp:txBody>
      <dsp:txXfrm>
        <a:off x="1424612" y="734"/>
        <a:ext cx="1178802" cy="359534"/>
      </dsp:txXfrm>
    </dsp:sp>
    <dsp:sp modelId="{5B8440C1-B1AD-43B8-8ABB-2E7D1BA5CBCB}">
      <dsp:nvSpPr>
        <dsp:cNvPr id="0" name=""/>
        <dsp:cNvSpPr/>
      </dsp:nvSpPr>
      <dsp:spPr>
        <a:xfrm>
          <a:off x="1424612" y="50761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Cancel</a:t>
          </a:r>
          <a:endParaRPr lang="ko-KR" altLang="en-US" sz="2100" kern="1200"/>
        </a:p>
      </dsp:txBody>
      <dsp:txXfrm>
        <a:off x="1424612" y="507619"/>
        <a:ext cx="1178802" cy="359534"/>
      </dsp:txXfrm>
    </dsp:sp>
    <dsp:sp modelId="{D6A00A90-8767-4147-AA5D-4903FE8E2390}">
      <dsp:nvSpPr>
        <dsp:cNvPr id="0" name=""/>
        <dsp:cNvSpPr/>
      </dsp:nvSpPr>
      <dsp:spPr>
        <a:xfrm>
          <a:off x="1424612" y="101450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End</a:t>
          </a:r>
          <a:endParaRPr lang="ko-KR" altLang="en-US" sz="2100" kern="1200"/>
        </a:p>
      </dsp:txBody>
      <dsp:txXfrm>
        <a:off x="1424612" y="1014504"/>
        <a:ext cx="1178802" cy="359534"/>
      </dsp:txXfrm>
    </dsp:sp>
    <dsp:sp modelId="{55BE8005-3714-4CC8-A7E1-174F4C7E6E24}">
      <dsp:nvSpPr>
        <dsp:cNvPr id="0" name=""/>
        <dsp:cNvSpPr/>
      </dsp:nvSpPr>
      <dsp:spPr>
        <a:xfrm>
          <a:off x="1424612" y="152138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trip_1</a:t>
          </a:r>
          <a:endParaRPr lang="ko-KR" altLang="en-US" sz="2100" kern="1200"/>
        </a:p>
      </dsp:txBody>
      <dsp:txXfrm>
        <a:off x="1424612" y="1521389"/>
        <a:ext cx="1178802" cy="359534"/>
      </dsp:txXfrm>
    </dsp:sp>
    <dsp:sp modelId="{9C0C889D-799A-4179-B17F-858EA1EB02F1}">
      <dsp:nvSpPr>
        <dsp:cNvPr id="0" name=""/>
        <dsp:cNvSpPr/>
      </dsp:nvSpPr>
      <dsp:spPr>
        <a:xfrm>
          <a:off x="1424612" y="202827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trip_2</a:t>
          </a:r>
          <a:endParaRPr lang="ko-KR" altLang="en-US" sz="2100" kern="1200"/>
        </a:p>
      </dsp:txBody>
      <dsp:txXfrm>
        <a:off x="1424612" y="2028274"/>
        <a:ext cx="1178802" cy="359534"/>
      </dsp:txXfrm>
    </dsp:sp>
    <dsp:sp modelId="{4C20CEBE-9E8A-4604-AADF-A85E267D2274}">
      <dsp:nvSpPr>
        <dsp:cNvPr id="0" name=""/>
        <dsp:cNvSpPr/>
      </dsp:nvSpPr>
      <dsp:spPr>
        <a:xfrm>
          <a:off x="1424612" y="253515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trip_other</a:t>
          </a:r>
          <a:endParaRPr lang="ko-KR" altLang="en-US" sz="2100" kern="1200"/>
        </a:p>
      </dsp:txBody>
      <dsp:txXfrm>
        <a:off x="1424612" y="2535159"/>
        <a:ext cx="1178802" cy="3595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819F-9257-4E28-84DD-11171905D0D9}">
      <dsp:nvSpPr>
        <dsp:cNvPr id="0" name=""/>
        <dsp:cNvSpPr/>
      </dsp:nvSpPr>
      <dsp:spPr>
        <a:xfrm>
          <a:off x="1188851" y="1447714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1267212"/>
              </a:lnTo>
              <a:lnTo>
                <a:pt x="235760" y="126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188851" y="1447714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760327"/>
              </a:lnTo>
              <a:lnTo>
                <a:pt x="235760" y="760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188851" y="1447714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253442"/>
              </a:lnTo>
              <a:lnTo>
                <a:pt x="235760" y="25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851" y="1194271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253442"/>
              </a:moveTo>
              <a:lnTo>
                <a:pt x="117880" y="25344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851" y="687386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760327"/>
              </a:moveTo>
              <a:lnTo>
                <a:pt x="117880" y="760327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851" y="180501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1267212"/>
              </a:moveTo>
              <a:lnTo>
                <a:pt x="117880" y="126721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049" y="1267947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trip2</a:t>
          </a:r>
          <a:endParaRPr lang="ko-KR" altLang="en-US" sz="2100" kern="1200"/>
        </a:p>
      </dsp:txBody>
      <dsp:txXfrm>
        <a:off x="10049" y="1267947"/>
        <a:ext cx="1178802" cy="359534"/>
      </dsp:txXfrm>
    </dsp:sp>
    <dsp:sp modelId="{E64982BD-C57E-44DD-A8B7-EEF52E7591E7}">
      <dsp:nvSpPr>
        <dsp:cNvPr id="0" name=""/>
        <dsp:cNvSpPr/>
      </dsp:nvSpPr>
      <dsp:spPr>
        <a:xfrm>
          <a:off x="1424612" y="73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Buy</a:t>
          </a:r>
          <a:endParaRPr lang="ko-KR" altLang="en-US" sz="2100" kern="1200"/>
        </a:p>
      </dsp:txBody>
      <dsp:txXfrm>
        <a:off x="1424612" y="734"/>
        <a:ext cx="1178802" cy="359534"/>
      </dsp:txXfrm>
    </dsp:sp>
    <dsp:sp modelId="{5B8440C1-B1AD-43B8-8ABB-2E7D1BA5CBCB}">
      <dsp:nvSpPr>
        <dsp:cNvPr id="0" name=""/>
        <dsp:cNvSpPr/>
      </dsp:nvSpPr>
      <dsp:spPr>
        <a:xfrm>
          <a:off x="1424612" y="50761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Cancel</a:t>
          </a:r>
          <a:endParaRPr lang="ko-KR" altLang="en-US" sz="2100" kern="1200"/>
        </a:p>
      </dsp:txBody>
      <dsp:txXfrm>
        <a:off x="1424612" y="507619"/>
        <a:ext cx="1178802" cy="359534"/>
      </dsp:txXfrm>
    </dsp:sp>
    <dsp:sp modelId="{D6A00A90-8767-4147-AA5D-4903FE8E2390}">
      <dsp:nvSpPr>
        <dsp:cNvPr id="0" name=""/>
        <dsp:cNvSpPr/>
      </dsp:nvSpPr>
      <dsp:spPr>
        <a:xfrm>
          <a:off x="1424612" y="101450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End</a:t>
          </a:r>
          <a:endParaRPr lang="ko-KR" altLang="en-US" sz="2100" kern="1200"/>
        </a:p>
      </dsp:txBody>
      <dsp:txXfrm>
        <a:off x="1424612" y="1014504"/>
        <a:ext cx="1178802" cy="359534"/>
      </dsp:txXfrm>
    </dsp:sp>
    <dsp:sp modelId="{55BE8005-3714-4CC8-A7E1-174F4C7E6E24}">
      <dsp:nvSpPr>
        <dsp:cNvPr id="0" name=""/>
        <dsp:cNvSpPr/>
      </dsp:nvSpPr>
      <dsp:spPr>
        <a:xfrm>
          <a:off x="1424612" y="152138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trip_1</a:t>
          </a:r>
          <a:endParaRPr lang="ko-KR" altLang="en-US" sz="2100" kern="1200"/>
        </a:p>
      </dsp:txBody>
      <dsp:txXfrm>
        <a:off x="1424612" y="1521389"/>
        <a:ext cx="1178802" cy="359534"/>
      </dsp:txXfrm>
    </dsp:sp>
    <dsp:sp modelId="{9C0C889D-799A-4179-B17F-858EA1EB02F1}">
      <dsp:nvSpPr>
        <dsp:cNvPr id="0" name=""/>
        <dsp:cNvSpPr/>
      </dsp:nvSpPr>
      <dsp:spPr>
        <a:xfrm>
          <a:off x="1424612" y="202827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trip_2</a:t>
          </a:r>
          <a:endParaRPr lang="ko-KR" altLang="en-US" sz="2100" kern="1200"/>
        </a:p>
      </dsp:txBody>
      <dsp:txXfrm>
        <a:off x="1424612" y="2028274"/>
        <a:ext cx="1178802" cy="359534"/>
      </dsp:txXfrm>
    </dsp:sp>
    <dsp:sp modelId="{4C20CEBE-9E8A-4604-AADF-A85E267D2274}">
      <dsp:nvSpPr>
        <dsp:cNvPr id="0" name=""/>
        <dsp:cNvSpPr/>
      </dsp:nvSpPr>
      <dsp:spPr>
        <a:xfrm>
          <a:off x="1424612" y="253515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trip_other</a:t>
          </a:r>
          <a:endParaRPr lang="ko-KR" altLang="en-US" sz="2100" kern="1200"/>
        </a:p>
      </dsp:txBody>
      <dsp:txXfrm>
        <a:off x="1424612" y="2535159"/>
        <a:ext cx="1178802" cy="3595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819F-9257-4E28-84DD-11171905D0D9}">
      <dsp:nvSpPr>
        <dsp:cNvPr id="0" name=""/>
        <dsp:cNvSpPr/>
      </dsp:nvSpPr>
      <dsp:spPr>
        <a:xfrm>
          <a:off x="1188851" y="1447714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1267212"/>
              </a:lnTo>
              <a:lnTo>
                <a:pt x="235760" y="126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188851" y="1447714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760327"/>
              </a:lnTo>
              <a:lnTo>
                <a:pt x="235760" y="760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188851" y="1447714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253442"/>
              </a:lnTo>
              <a:lnTo>
                <a:pt x="235760" y="25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851" y="1194271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253442"/>
              </a:moveTo>
              <a:lnTo>
                <a:pt x="117880" y="25344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851" y="687386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760327"/>
              </a:moveTo>
              <a:lnTo>
                <a:pt x="117880" y="760327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851" y="180501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1267212"/>
              </a:moveTo>
              <a:lnTo>
                <a:pt x="117880" y="126721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049" y="1267947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trip_other</a:t>
          </a:r>
          <a:endParaRPr lang="ko-KR" altLang="en-US" sz="2100" kern="1200"/>
        </a:p>
      </dsp:txBody>
      <dsp:txXfrm>
        <a:off x="10049" y="1267947"/>
        <a:ext cx="1178802" cy="359534"/>
      </dsp:txXfrm>
    </dsp:sp>
    <dsp:sp modelId="{E64982BD-C57E-44DD-A8B7-EEF52E7591E7}">
      <dsp:nvSpPr>
        <dsp:cNvPr id="0" name=""/>
        <dsp:cNvSpPr/>
      </dsp:nvSpPr>
      <dsp:spPr>
        <a:xfrm>
          <a:off x="1424612" y="73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Buy</a:t>
          </a:r>
          <a:endParaRPr lang="ko-KR" altLang="en-US" sz="2100" kern="1200"/>
        </a:p>
      </dsp:txBody>
      <dsp:txXfrm>
        <a:off x="1424612" y="734"/>
        <a:ext cx="1178802" cy="359534"/>
      </dsp:txXfrm>
    </dsp:sp>
    <dsp:sp modelId="{5B8440C1-B1AD-43B8-8ABB-2E7D1BA5CBCB}">
      <dsp:nvSpPr>
        <dsp:cNvPr id="0" name=""/>
        <dsp:cNvSpPr/>
      </dsp:nvSpPr>
      <dsp:spPr>
        <a:xfrm>
          <a:off x="1424612" y="50761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Cancel</a:t>
          </a:r>
          <a:endParaRPr lang="ko-KR" altLang="en-US" sz="2100" kern="1200"/>
        </a:p>
      </dsp:txBody>
      <dsp:txXfrm>
        <a:off x="1424612" y="507619"/>
        <a:ext cx="1178802" cy="359534"/>
      </dsp:txXfrm>
    </dsp:sp>
    <dsp:sp modelId="{D6A00A90-8767-4147-AA5D-4903FE8E2390}">
      <dsp:nvSpPr>
        <dsp:cNvPr id="0" name=""/>
        <dsp:cNvSpPr/>
      </dsp:nvSpPr>
      <dsp:spPr>
        <a:xfrm>
          <a:off x="1424612" y="101450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End</a:t>
          </a:r>
          <a:endParaRPr lang="ko-KR" altLang="en-US" sz="2100" kern="1200"/>
        </a:p>
      </dsp:txBody>
      <dsp:txXfrm>
        <a:off x="1424612" y="1014504"/>
        <a:ext cx="1178802" cy="359534"/>
      </dsp:txXfrm>
    </dsp:sp>
    <dsp:sp modelId="{55BE8005-3714-4CC8-A7E1-174F4C7E6E24}">
      <dsp:nvSpPr>
        <dsp:cNvPr id="0" name=""/>
        <dsp:cNvSpPr/>
      </dsp:nvSpPr>
      <dsp:spPr>
        <a:xfrm>
          <a:off x="1424612" y="152138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trip_1</a:t>
          </a:r>
          <a:endParaRPr lang="ko-KR" altLang="en-US" sz="2100" kern="1200"/>
        </a:p>
      </dsp:txBody>
      <dsp:txXfrm>
        <a:off x="1424612" y="1521389"/>
        <a:ext cx="1178802" cy="359534"/>
      </dsp:txXfrm>
    </dsp:sp>
    <dsp:sp modelId="{9C0C889D-799A-4179-B17F-858EA1EB02F1}">
      <dsp:nvSpPr>
        <dsp:cNvPr id="0" name=""/>
        <dsp:cNvSpPr/>
      </dsp:nvSpPr>
      <dsp:spPr>
        <a:xfrm>
          <a:off x="1424612" y="202827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trip_2</a:t>
          </a:r>
          <a:endParaRPr lang="ko-KR" altLang="en-US" sz="2100" kern="1200"/>
        </a:p>
      </dsp:txBody>
      <dsp:txXfrm>
        <a:off x="1424612" y="2028274"/>
        <a:ext cx="1178802" cy="359534"/>
      </dsp:txXfrm>
    </dsp:sp>
    <dsp:sp modelId="{4C20CEBE-9E8A-4604-AADF-A85E267D2274}">
      <dsp:nvSpPr>
        <dsp:cNvPr id="0" name=""/>
        <dsp:cNvSpPr/>
      </dsp:nvSpPr>
      <dsp:spPr>
        <a:xfrm>
          <a:off x="1424612" y="253515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trip_other</a:t>
          </a:r>
          <a:endParaRPr lang="ko-KR" altLang="en-US" sz="2100" kern="1200"/>
        </a:p>
      </dsp:txBody>
      <dsp:txXfrm>
        <a:off x="1424612" y="2535159"/>
        <a:ext cx="1178802" cy="3595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B89-3B3F-47D1-8A9C-0BC5B17FBB3D}">
      <dsp:nvSpPr>
        <dsp:cNvPr id="0" name=""/>
        <dsp:cNvSpPr/>
      </dsp:nvSpPr>
      <dsp:spPr>
        <a:xfrm>
          <a:off x="1237133" y="999070"/>
          <a:ext cx="247161" cy="797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80" y="0"/>
              </a:lnTo>
              <a:lnTo>
                <a:pt x="123580" y="797094"/>
              </a:lnTo>
              <a:lnTo>
                <a:pt x="247161" y="797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A406E-B415-48A7-8EE5-CBD2B61A1DCC}">
      <dsp:nvSpPr>
        <dsp:cNvPr id="0" name=""/>
        <dsp:cNvSpPr/>
      </dsp:nvSpPr>
      <dsp:spPr>
        <a:xfrm>
          <a:off x="1237133" y="999070"/>
          <a:ext cx="247161" cy="265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580" y="0"/>
              </a:lnTo>
              <a:lnTo>
                <a:pt x="123580" y="265698"/>
              </a:lnTo>
              <a:lnTo>
                <a:pt x="247161" y="265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A9DAF-6ADD-47B5-8938-23B872C31334}">
      <dsp:nvSpPr>
        <dsp:cNvPr id="0" name=""/>
        <dsp:cNvSpPr/>
      </dsp:nvSpPr>
      <dsp:spPr>
        <a:xfrm>
          <a:off x="1237133" y="733372"/>
          <a:ext cx="247161" cy="265698"/>
        </a:xfrm>
        <a:custGeom>
          <a:avLst/>
          <a:gdLst/>
          <a:ahLst/>
          <a:cxnLst/>
          <a:rect l="0" t="0" r="0" b="0"/>
          <a:pathLst>
            <a:path>
              <a:moveTo>
                <a:pt x="0" y="265698"/>
              </a:moveTo>
              <a:lnTo>
                <a:pt x="123580" y="265698"/>
              </a:lnTo>
              <a:lnTo>
                <a:pt x="123580" y="0"/>
              </a:lnTo>
              <a:lnTo>
                <a:pt x="2471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EFD4-8B73-4A62-AAF7-6D5F95835248}">
      <dsp:nvSpPr>
        <dsp:cNvPr id="0" name=""/>
        <dsp:cNvSpPr/>
      </dsp:nvSpPr>
      <dsp:spPr>
        <a:xfrm>
          <a:off x="1237133" y="201976"/>
          <a:ext cx="247161" cy="797094"/>
        </a:xfrm>
        <a:custGeom>
          <a:avLst/>
          <a:gdLst/>
          <a:ahLst/>
          <a:cxnLst/>
          <a:rect l="0" t="0" r="0" b="0"/>
          <a:pathLst>
            <a:path>
              <a:moveTo>
                <a:pt x="0" y="797094"/>
              </a:moveTo>
              <a:lnTo>
                <a:pt x="123580" y="797094"/>
              </a:lnTo>
              <a:lnTo>
                <a:pt x="123580" y="0"/>
              </a:lnTo>
              <a:lnTo>
                <a:pt x="2471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328" y="810610"/>
          <a:ext cx="1235805" cy="37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Cancel</a:t>
          </a:r>
          <a:endParaRPr lang="ko-KR" altLang="en-US" sz="1600" kern="1200"/>
        </a:p>
      </dsp:txBody>
      <dsp:txXfrm>
        <a:off x="1328" y="810610"/>
        <a:ext cx="1235805" cy="376920"/>
      </dsp:txXfrm>
    </dsp:sp>
    <dsp:sp modelId="{36F381D3-76DB-44A2-B78C-3E5274EFCC1D}">
      <dsp:nvSpPr>
        <dsp:cNvPr id="0" name=""/>
        <dsp:cNvSpPr/>
      </dsp:nvSpPr>
      <dsp:spPr>
        <a:xfrm>
          <a:off x="1484295" y="13515"/>
          <a:ext cx="1235805" cy="37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city_subway</a:t>
          </a:r>
          <a:endParaRPr lang="ko-KR" altLang="en-US" sz="1600" kern="1200"/>
        </a:p>
      </dsp:txBody>
      <dsp:txXfrm>
        <a:off x="1484295" y="13515"/>
        <a:ext cx="1235805" cy="376920"/>
      </dsp:txXfrm>
    </dsp:sp>
    <dsp:sp modelId="{14829B2A-99CF-4BB7-A5C7-903809221935}">
      <dsp:nvSpPr>
        <dsp:cNvPr id="0" name=""/>
        <dsp:cNvSpPr/>
      </dsp:nvSpPr>
      <dsp:spPr>
        <a:xfrm>
          <a:off x="1484295" y="544912"/>
          <a:ext cx="1235805" cy="37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country_trains</a:t>
          </a:r>
          <a:endParaRPr lang="ko-KR" altLang="en-US" sz="1600" kern="1200"/>
        </a:p>
      </dsp:txBody>
      <dsp:txXfrm>
        <a:off x="1484295" y="544912"/>
        <a:ext cx="1235805" cy="376920"/>
      </dsp:txXfrm>
    </dsp:sp>
    <dsp:sp modelId="{3A45F5FF-D33B-4B5E-BB23-66D101A0A507}">
      <dsp:nvSpPr>
        <dsp:cNvPr id="0" name=""/>
        <dsp:cNvSpPr/>
      </dsp:nvSpPr>
      <dsp:spPr>
        <a:xfrm>
          <a:off x="1484295" y="1076308"/>
          <a:ext cx="1235805" cy="37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End</a:t>
          </a:r>
          <a:endParaRPr lang="ko-KR" altLang="en-US" sz="1600" kern="1200"/>
        </a:p>
      </dsp:txBody>
      <dsp:txXfrm>
        <a:off x="1484295" y="1076308"/>
        <a:ext cx="1235805" cy="376920"/>
      </dsp:txXfrm>
    </dsp:sp>
    <dsp:sp modelId="{29375816-92C4-4A31-BB3D-D89B3CBE8574}">
      <dsp:nvSpPr>
        <dsp:cNvPr id="0" name=""/>
        <dsp:cNvSpPr/>
      </dsp:nvSpPr>
      <dsp:spPr>
        <a:xfrm>
          <a:off x="1484295" y="1607704"/>
          <a:ext cx="1235805" cy="37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Cancel</a:t>
          </a:r>
          <a:endParaRPr lang="ko-KR" altLang="en-US" sz="1600" kern="1200"/>
        </a:p>
      </dsp:txBody>
      <dsp:txXfrm>
        <a:off x="1484295" y="1607704"/>
        <a:ext cx="1235805" cy="3769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5C2DE-C786-419B-B2A9-D8E714F88419}">
      <dsp:nvSpPr>
        <dsp:cNvPr id="0" name=""/>
        <dsp:cNvSpPr/>
      </dsp:nvSpPr>
      <dsp:spPr>
        <a:xfrm>
          <a:off x="769092" y="1695412"/>
          <a:ext cx="153611" cy="99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990792"/>
              </a:lnTo>
              <a:lnTo>
                <a:pt x="153611" y="9907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769092" y="1695412"/>
          <a:ext cx="153611" cy="66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660528"/>
              </a:lnTo>
              <a:lnTo>
                <a:pt x="153611" y="660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327A4-5977-468F-A821-C582BC5FD045}">
      <dsp:nvSpPr>
        <dsp:cNvPr id="0" name=""/>
        <dsp:cNvSpPr/>
      </dsp:nvSpPr>
      <dsp:spPr>
        <a:xfrm>
          <a:off x="1690759" y="2025676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95396"/>
              </a:lnTo>
              <a:lnTo>
                <a:pt x="153611" y="495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9CAC-83F8-4AD4-9EA4-076F3A38DE5A}">
      <dsp:nvSpPr>
        <dsp:cNvPr id="0" name=""/>
        <dsp:cNvSpPr/>
      </dsp:nvSpPr>
      <dsp:spPr>
        <a:xfrm>
          <a:off x="1690759" y="2025676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65132"/>
              </a:lnTo>
              <a:lnTo>
                <a:pt x="153611" y="1651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CFB69-5E29-4255-A1FC-79B43FF094B9}">
      <dsp:nvSpPr>
        <dsp:cNvPr id="0" name=""/>
        <dsp:cNvSpPr/>
      </dsp:nvSpPr>
      <dsp:spPr>
        <a:xfrm>
          <a:off x="1690759" y="1860544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165132"/>
              </a:moveTo>
              <a:lnTo>
                <a:pt x="76805" y="16513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F10D-566B-4869-8D82-960462769A30}">
      <dsp:nvSpPr>
        <dsp:cNvPr id="0" name=""/>
        <dsp:cNvSpPr/>
      </dsp:nvSpPr>
      <dsp:spPr>
        <a:xfrm>
          <a:off x="1690759" y="1530280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495396"/>
              </a:moveTo>
              <a:lnTo>
                <a:pt x="76805" y="495396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769092" y="1695412"/>
          <a:ext cx="153611" cy="33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330264"/>
              </a:lnTo>
              <a:lnTo>
                <a:pt x="153611" y="3302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89148-9196-49D4-B8D0-6141406771A9}">
      <dsp:nvSpPr>
        <dsp:cNvPr id="0" name=""/>
        <dsp:cNvSpPr/>
      </dsp:nvSpPr>
      <dsp:spPr>
        <a:xfrm>
          <a:off x="1690759" y="704620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95396"/>
              </a:lnTo>
              <a:lnTo>
                <a:pt x="153611" y="495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C230E-ABC9-4C38-BAE4-80781F4F103B}">
      <dsp:nvSpPr>
        <dsp:cNvPr id="0" name=""/>
        <dsp:cNvSpPr/>
      </dsp:nvSpPr>
      <dsp:spPr>
        <a:xfrm>
          <a:off x="1690759" y="704620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65132"/>
              </a:lnTo>
              <a:lnTo>
                <a:pt x="153611" y="1651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96DCE-A70D-477C-BFB1-996D1906F911}">
      <dsp:nvSpPr>
        <dsp:cNvPr id="0" name=""/>
        <dsp:cNvSpPr/>
      </dsp:nvSpPr>
      <dsp:spPr>
        <a:xfrm>
          <a:off x="1690759" y="539488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165132"/>
              </a:moveTo>
              <a:lnTo>
                <a:pt x="76805" y="16513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C28BF-237C-4DB9-B486-C4B17A540D98}">
      <dsp:nvSpPr>
        <dsp:cNvPr id="0" name=""/>
        <dsp:cNvSpPr/>
      </dsp:nvSpPr>
      <dsp:spPr>
        <a:xfrm>
          <a:off x="1690759" y="209224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495396"/>
              </a:moveTo>
              <a:lnTo>
                <a:pt x="76805" y="495396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9DD4C-B6A2-4FBA-A0BC-028CD2751740}">
      <dsp:nvSpPr>
        <dsp:cNvPr id="0" name=""/>
        <dsp:cNvSpPr/>
      </dsp:nvSpPr>
      <dsp:spPr>
        <a:xfrm>
          <a:off x="769092" y="704620"/>
          <a:ext cx="153611" cy="990792"/>
        </a:xfrm>
        <a:custGeom>
          <a:avLst/>
          <a:gdLst/>
          <a:ahLst/>
          <a:cxnLst/>
          <a:rect l="0" t="0" r="0" b="0"/>
          <a:pathLst>
            <a:path>
              <a:moveTo>
                <a:pt x="0" y="990792"/>
              </a:moveTo>
              <a:lnTo>
                <a:pt x="76805" y="99079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36" y="1578284"/>
          <a:ext cx="768055" cy="234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city_subway</a:t>
          </a:r>
          <a:endParaRPr lang="ko-KR" altLang="en-US" sz="1100" kern="1200"/>
        </a:p>
      </dsp:txBody>
      <dsp:txXfrm>
        <a:off x="1036" y="1578284"/>
        <a:ext cx="768055" cy="234257"/>
      </dsp:txXfrm>
    </dsp:sp>
    <dsp:sp modelId="{E6B8A9AF-610E-4DFA-8039-CB1A26DEDC25}">
      <dsp:nvSpPr>
        <dsp:cNvPr id="0" name=""/>
        <dsp:cNvSpPr/>
      </dsp:nvSpPr>
      <dsp:spPr>
        <a:xfrm>
          <a:off x="922704" y="587491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full_fare</a:t>
          </a:r>
          <a:endParaRPr lang="ko-KR" altLang="en-US" sz="1100" kern="1200"/>
        </a:p>
      </dsp:txBody>
      <dsp:txXfrm>
        <a:off x="922704" y="587491"/>
        <a:ext cx="768055" cy="234257"/>
      </dsp:txXfrm>
    </dsp:sp>
    <dsp:sp modelId="{30A4D9A6-699E-4D45-99CD-066A5D5825B2}">
      <dsp:nvSpPr>
        <dsp:cNvPr id="0" name=""/>
        <dsp:cNvSpPr/>
      </dsp:nvSpPr>
      <dsp:spPr>
        <a:xfrm>
          <a:off x="1844371" y="92095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individual</a:t>
          </a:r>
          <a:endParaRPr lang="ko-KR" altLang="en-US" sz="1100" kern="1200"/>
        </a:p>
      </dsp:txBody>
      <dsp:txXfrm>
        <a:off x="1844371" y="92095"/>
        <a:ext cx="768055" cy="234257"/>
      </dsp:txXfrm>
    </dsp:sp>
    <dsp:sp modelId="{CCB274DF-D06C-4E76-9A0D-30B0C452FB83}">
      <dsp:nvSpPr>
        <dsp:cNvPr id="0" name=""/>
        <dsp:cNvSpPr/>
      </dsp:nvSpPr>
      <dsp:spPr>
        <a:xfrm>
          <a:off x="1844371" y="422359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daily</a:t>
          </a:r>
          <a:endParaRPr lang="ko-KR" altLang="en-US" sz="1100" kern="1200"/>
        </a:p>
      </dsp:txBody>
      <dsp:txXfrm>
        <a:off x="1844371" y="422359"/>
        <a:ext cx="768055" cy="234257"/>
      </dsp:txXfrm>
    </dsp:sp>
    <dsp:sp modelId="{1DD3E71D-C237-40B0-B7DC-9F8BF2DB1A75}">
      <dsp:nvSpPr>
        <dsp:cNvPr id="0" name=""/>
        <dsp:cNvSpPr/>
      </dsp:nvSpPr>
      <dsp:spPr>
        <a:xfrm>
          <a:off x="1844371" y="752623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1844371" y="752623"/>
        <a:ext cx="768055" cy="234257"/>
      </dsp:txXfrm>
    </dsp:sp>
    <dsp:sp modelId="{58C08EEF-54FF-4A74-8780-D54357D6703B}">
      <dsp:nvSpPr>
        <dsp:cNvPr id="0" name=""/>
        <dsp:cNvSpPr/>
      </dsp:nvSpPr>
      <dsp:spPr>
        <a:xfrm>
          <a:off x="1844371" y="1082887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1844371" y="1082887"/>
        <a:ext cx="768055" cy="234257"/>
      </dsp:txXfrm>
    </dsp:sp>
    <dsp:sp modelId="{E64982BD-C57E-44DD-A8B7-EEF52E7591E7}">
      <dsp:nvSpPr>
        <dsp:cNvPr id="0" name=""/>
        <dsp:cNvSpPr/>
      </dsp:nvSpPr>
      <dsp:spPr>
        <a:xfrm>
          <a:off x="922704" y="1908548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concession</a:t>
          </a:r>
          <a:endParaRPr lang="ko-KR" altLang="en-US" sz="1100" kern="1200"/>
        </a:p>
      </dsp:txBody>
      <dsp:txXfrm>
        <a:off x="922704" y="1908548"/>
        <a:ext cx="768055" cy="234257"/>
      </dsp:txXfrm>
    </dsp:sp>
    <dsp:sp modelId="{4EE783D5-3EB1-4A6E-9AFC-549B6E6E8684}">
      <dsp:nvSpPr>
        <dsp:cNvPr id="0" name=""/>
        <dsp:cNvSpPr/>
      </dsp:nvSpPr>
      <dsp:spPr>
        <a:xfrm>
          <a:off x="1844371" y="1413151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daily</a:t>
          </a:r>
          <a:endParaRPr lang="ko-KR" altLang="en-US" sz="1100" kern="1200"/>
        </a:p>
      </dsp:txBody>
      <dsp:txXfrm>
        <a:off x="1844371" y="1413151"/>
        <a:ext cx="768055" cy="234257"/>
      </dsp:txXfrm>
    </dsp:sp>
    <dsp:sp modelId="{3A2F8008-83BF-4F65-81F0-BEA9970678B4}">
      <dsp:nvSpPr>
        <dsp:cNvPr id="0" name=""/>
        <dsp:cNvSpPr/>
      </dsp:nvSpPr>
      <dsp:spPr>
        <a:xfrm>
          <a:off x="1844371" y="1743416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individual</a:t>
          </a:r>
          <a:endParaRPr lang="ko-KR" altLang="en-US" sz="1100" kern="1200"/>
        </a:p>
      </dsp:txBody>
      <dsp:txXfrm>
        <a:off x="1844371" y="1743416"/>
        <a:ext cx="768055" cy="234257"/>
      </dsp:txXfrm>
    </dsp:sp>
    <dsp:sp modelId="{9FCFDC1A-0CF1-40AC-BF55-1010E6B0773E}">
      <dsp:nvSpPr>
        <dsp:cNvPr id="0" name=""/>
        <dsp:cNvSpPr/>
      </dsp:nvSpPr>
      <dsp:spPr>
        <a:xfrm>
          <a:off x="1844371" y="2073680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1844371" y="2073680"/>
        <a:ext cx="768055" cy="234257"/>
      </dsp:txXfrm>
    </dsp:sp>
    <dsp:sp modelId="{705B5FED-C0DD-43C6-9BB8-A0A96FC57238}">
      <dsp:nvSpPr>
        <dsp:cNvPr id="0" name=""/>
        <dsp:cNvSpPr/>
      </dsp:nvSpPr>
      <dsp:spPr>
        <a:xfrm>
          <a:off x="1844371" y="2403944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1844371" y="2403944"/>
        <a:ext cx="768055" cy="234257"/>
      </dsp:txXfrm>
    </dsp:sp>
    <dsp:sp modelId="{5B8440C1-B1AD-43B8-8ABB-2E7D1BA5CBCB}">
      <dsp:nvSpPr>
        <dsp:cNvPr id="0" name=""/>
        <dsp:cNvSpPr/>
      </dsp:nvSpPr>
      <dsp:spPr>
        <a:xfrm>
          <a:off x="922704" y="2238812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922704" y="2238812"/>
        <a:ext cx="768055" cy="234257"/>
      </dsp:txXfrm>
    </dsp:sp>
    <dsp:sp modelId="{D6A00A90-8767-4147-AA5D-4903FE8E2390}">
      <dsp:nvSpPr>
        <dsp:cNvPr id="0" name=""/>
        <dsp:cNvSpPr/>
      </dsp:nvSpPr>
      <dsp:spPr>
        <a:xfrm>
          <a:off x="922704" y="2569076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922704" y="2569076"/>
        <a:ext cx="768055" cy="234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9EA62-200D-4362-89AD-FC44E0782EC9}">
      <dsp:nvSpPr>
        <dsp:cNvPr id="0" name=""/>
        <dsp:cNvSpPr/>
      </dsp:nvSpPr>
      <dsp:spPr>
        <a:xfrm>
          <a:off x="804787" y="1809821"/>
          <a:ext cx="160740" cy="34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370" y="0"/>
              </a:lnTo>
              <a:lnTo>
                <a:pt x="80370" y="345592"/>
              </a:lnTo>
              <a:lnTo>
                <a:pt x="160740" y="3455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096D-2A44-498F-AC14-59ED54C5F41F}">
      <dsp:nvSpPr>
        <dsp:cNvPr id="0" name=""/>
        <dsp:cNvSpPr/>
      </dsp:nvSpPr>
      <dsp:spPr>
        <a:xfrm>
          <a:off x="804787" y="1764101"/>
          <a:ext cx="160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074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B68C5-6A81-4BB5-A6B1-B8CCCD248203}">
      <dsp:nvSpPr>
        <dsp:cNvPr id="0" name=""/>
        <dsp:cNvSpPr/>
      </dsp:nvSpPr>
      <dsp:spPr>
        <a:xfrm>
          <a:off x="1769231" y="1464228"/>
          <a:ext cx="160740" cy="34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370" y="0"/>
              </a:lnTo>
              <a:lnTo>
                <a:pt x="80370" y="345592"/>
              </a:lnTo>
              <a:lnTo>
                <a:pt x="160740" y="3455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CF0FD-EE6F-4811-AC2E-431DE7FD6F80}">
      <dsp:nvSpPr>
        <dsp:cNvPr id="0" name=""/>
        <dsp:cNvSpPr/>
      </dsp:nvSpPr>
      <dsp:spPr>
        <a:xfrm>
          <a:off x="1769231" y="1418508"/>
          <a:ext cx="160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074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9A6B9-E42C-4248-8DE5-FC26F45AEF1B}">
      <dsp:nvSpPr>
        <dsp:cNvPr id="0" name=""/>
        <dsp:cNvSpPr/>
      </dsp:nvSpPr>
      <dsp:spPr>
        <a:xfrm>
          <a:off x="1769231" y="1118636"/>
          <a:ext cx="160740" cy="345592"/>
        </a:xfrm>
        <a:custGeom>
          <a:avLst/>
          <a:gdLst/>
          <a:ahLst/>
          <a:cxnLst/>
          <a:rect l="0" t="0" r="0" b="0"/>
          <a:pathLst>
            <a:path>
              <a:moveTo>
                <a:pt x="0" y="345592"/>
              </a:moveTo>
              <a:lnTo>
                <a:pt x="80370" y="345592"/>
              </a:lnTo>
              <a:lnTo>
                <a:pt x="80370" y="0"/>
              </a:lnTo>
              <a:lnTo>
                <a:pt x="16074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B378-B1C0-4D4C-A98E-7039392977C9}">
      <dsp:nvSpPr>
        <dsp:cNvPr id="0" name=""/>
        <dsp:cNvSpPr/>
      </dsp:nvSpPr>
      <dsp:spPr>
        <a:xfrm>
          <a:off x="804787" y="1464228"/>
          <a:ext cx="160740" cy="345592"/>
        </a:xfrm>
        <a:custGeom>
          <a:avLst/>
          <a:gdLst/>
          <a:ahLst/>
          <a:cxnLst/>
          <a:rect l="0" t="0" r="0" b="0"/>
          <a:pathLst>
            <a:path>
              <a:moveTo>
                <a:pt x="0" y="345592"/>
              </a:moveTo>
              <a:lnTo>
                <a:pt x="80370" y="345592"/>
              </a:lnTo>
              <a:lnTo>
                <a:pt x="80370" y="0"/>
              </a:lnTo>
              <a:lnTo>
                <a:pt x="1607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BBB0C-AB88-436E-9E4E-20E89A9F5963}">
      <dsp:nvSpPr>
        <dsp:cNvPr id="0" name=""/>
        <dsp:cNvSpPr/>
      </dsp:nvSpPr>
      <dsp:spPr>
        <a:xfrm>
          <a:off x="1084" y="1687256"/>
          <a:ext cx="803702" cy="245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daily</a:t>
          </a:r>
          <a:endParaRPr lang="ko-KR" altLang="en-US" sz="1600" kern="1200"/>
        </a:p>
      </dsp:txBody>
      <dsp:txXfrm>
        <a:off x="1084" y="1687256"/>
        <a:ext cx="803702" cy="245129"/>
      </dsp:txXfrm>
    </dsp:sp>
    <dsp:sp modelId="{517F8A63-4D31-4526-8A29-BE99E0AB1A0F}">
      <dsp:nvSpPr>
        <dsp:cNvPr id="0" name=""/>
        <dsp:cNvSpPr/>
      </dsp:nvSpPr>
      <dsp:spPr>
        <a:xfrm>
          <a:off x="965528" y="1341664"/>
          <a:ext cx="803702" cy="2451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</a:t>
          </a:r>
          <a:endParaRPr lang="ko-KR" altLang="en-US" sz="1600" kern="1200"/>
        </a:p>
      </dsp:txBody>
      <dsp:txXfrm>
        <a:off x="965528" y="1341664"/>
        <a:ext cx="803702" cy="245129"/>
      </dsp:txXfrm>
    </dsp:sp>
    <dsp:sp modelId="{C162C199-A832-42E3-96B5-4AA8C26B031A}">
      <dsp:nvSpPr>
        <dsp:cNvPr id="0" name=""/>
        <dsp:cNvSpPr/>
      </dsp:nvSpPr>
      <dsp:spPr>
        <a:xfrm>
          <a:off x="1929972" y="996071"/>
          <a:ext cx="803702" cy="2451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End</a:t>
          </a:r>
          <a:endParaRPr lang="ko-KR" altLang="en-US" sz="1600" kern="1200"/>
        </a:p>
      </dsp:txBody>
      <dsp:txXfrm>
        <a:off x="1929972" y="996071"/>
        <a:ext cx="803702" cy="245129"/>
      </dsp:txXfrm>
    </dsp:sp>
    <dsp:sp modelId="{78E7006F-E11D-4284-AB6B-DE5F812D083D}">
      <dsp:nvSpPr>
        <dsp:cNvPr id="0" name=""/>
        <dsp:cNvSpPr/>
      </dsp:nvSpPr>
      <dsp:spPr>
        <a:xfrm>
          <a:off x="1929972" y="1341664"/>
          <a:ext cx="803702" cy="2451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OK</a:t>
          </a:r>
          <a:endParaRPr lang="ko-KR" altLang="en-US" sz="1600" kern="1200"/>
        </a:p>
      </dsp:txBody>
      <dsp:txXfrm>
        <a:off x="1929972" y="1341664"/>
        <a:ext cx="803702" cy="245129"/>
      </dsp:txXfrm>
    </dsp:sp>
    <dsp:sp modelId="{2E949E3A-F697-4547-BFFC-92F39F370075}">
      <dsp:nvSpPr>
        <dsp:cNvPr id="0" name=""/>
        <dsp:cNvSpPr/>
      </dsp:nvSpPr>
      <dsp:spPr>
        <a:xfrm>
          <a:off x="1929972" y="1687256"/>
          <a:ext cx="803702" cy="2451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Cancel</a:t>
          </a:r>
          <a:endParaRPr lang="ko-KR" altLang="en-US" sz="1600" kern="1200"/>
        </a:p>
      </dsp:txBody>
      <dsp:txXfrm>
        <a:off x="1929972" y="1687256"/>
        <a:ext cx="803702" cy="245129"/>
      </dsp:txXfrm>
    </dsp:sp>
    <dsp:sp modelId="{4AFAEAD2-0029-4625-A1D4-6BBE879867FF}">
      <dsp:nvSpPr>
        <dsp:cNvPr id="0" name=""/>
        <dsp:cNvSpPr/>
      </dsp:nvSpPr>
      <dsp:spPr>
        <a:xfrm>
          <a:off x="965528" y="1687256"/>
          <a:ext cx="803702" cy="2451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Cancel</a:t>
          </a:r>
          <a:endParaRPr lang="ko-KR" altLang="en-US" sz="1600" kern="1200"/>
        </a:p>
      </dsp:txBody>
      <dsp:txXfrm>
        <a:off x="965528" y="1687256"/>
        <a:ext cx="803702" cy="245129"/>
      </dsp:txXfrm>
    </dsp:sp>
    <dsp:sp modelId="{CEA9AC79-0BCE-4642-AA0F-E65B509D9976}">
      <dsp:nvSpPr>
        <dsp:cNvPr id="0" name=""/>
        <dsp:cNvSpPr/>
      </dsp:nvSpPr>
      <dsp:spPr>
        <a:xfrm>
          <a:off x="965528" y="2032848"/>
          <a:ext cx="803702" cy="2451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End</a:t>
          </a:r>
          <a:endParaRPr lang="ko-KR" altLang="en-US" sz="1600" kern="1200"/>
        </a:p>
      </dsp:txBody>
      <dsp:txXfrm>
        <a:off x="965528" y="2032848"/>
        <a:ext cx="803702" cy="2451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B89-3B3F-47D1-8A9C-0BC5B17FBB3D}">
      <dsp:nvSpPr>
        <dsp:cNvPr id="0" name=""/>
        <dsp:cNvSpPr/>
      </dsp:nvSpPr>
      <dsp:spPr>
        <a:xfrm>
          <a:off x="1116882" y="2058295"/>
          <a:ext cx="156751" cy="1095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1095303"/>
              </a:lnTo>
              <a:lnTo>
                <a:pt x="156751" y="1095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A406E-B415-48A7-8EE5-CBD2B61A1DCC}">
      <dsp:nvSpPr>
        <dsp:cNvPr id="0" name=""/>
        <dsp:cNvSpPr/>
      </dsp:nvSpPr>
      <dsp:spPr>
        <a:xfrm>
          <a:off x="1116882" y="2058295"/>
          <a:ext cx="156751" cy="75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758287"/>
              </a:lnTo>
              <a:lnTo>
                <a:pt x="156751" y="7582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D5990-5896-456D-99F2-B9B84CB27808}">
      <dsp:nvSpPr>
        <dsp:cNvPr id="0" name=""/>
        <dsp:cNvSpPr/>
      </dsp:nvSpPr>
      <dsp:spPr>
        <a:xfrm>
          <a:off x="2057394" y="2479566"/>
          <a:ext cx="156751" cy="337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337016"/>
              </a:lnTo>
              <a:lnTo>
                <a:pt x="156751" y="3370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C7FBC-981A-444B-A3AF-C80D972A8A1E}">
      <dsp:nvSpPr>
        <dsp:cNvPr id="0" name=""/>
        <dsp:cNvSpPr/>
      </dsp:nvSpPr>
      <dsp:spPr>
        <a:xfrm>
          <a:off x="2057394" y="2433846"/>
          <a:ext cx="1567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75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BF42B-222B-4BB1-9AEA-2D580B9AC510}">
      <dsp:nvSpPr>
        <dsp:cNvPr id="0" name=""/>
        <dsp:cNvSpPr/>
      </dsp:nvSpPr>
      <dsp:spPr>
        <a:xfrm>
          <a:off x="2057394" y="2142549"/>
          <a:ext cx="156751" cy="337016"/>
        </a:xfrm>
        <a:custGeom>
          <a:avLst/>
          <a:gdLst/>
          <a:ahLst/>
          <a:cxnLst/>
          <a:rect l="0" t="0" r="0" b="0"/>
          <a:pathLst>
            <a:path>
              <a:moveTo>
                <a:pt x="0" y="337016"/>
              </a:moveTo>
              <a:lnTo>
                <a:pt x="78375" y="337016"/>
              </a:lnTo>
              <a:lnTo>
                <a:pt x="78375" y="0"/>
              </a:lnTo>
              <a:lnTo>
                <a:pt x="1567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A9DAF-6ADD-47B5-8938-23B872C31334}">
      <dsp:nvSpPr>
        <dsp:cNvPr id="0" name=""/>
        <dsp:cNvSpPr/>
      </dsp:nvSpPr>
      <dsp:spPr>
        <a:xfrm>
          <a:off x="1116882" y="2058295"/>
          <a:ext cx="156751" cy="42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421270"/>
              </a:lnTo>
              <a:lnTo>
                <a:pt x="156751" y="421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54E6B-199E-49CB-858E-B75FA11C6EC4}">
      <dsp:nvSpPr>
        <dsp:cNvPr id="0" name=""/>
        <dsp:cNvSpPr/>
      </dsp:nvSpPr>
      <dsp:spPr>
        <a:xfrm>
          <a:off x="2057394" y="962991"/>
          <a:ext cx="156751" cy="842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842541"/>
              </a:lnTo>
              <a:lnTo>
                <a:pt x="156751" y="8425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9D3AC-19A1-4BBE-99E0-638575F7A58A}">
      <dsp:nvSpPr>
        <dsp:cNvPr id="0" name=""/>
        <dsp:cNvSpPr/>
      </dsp:nvSpPr>
      <dsp:spPr>
        <a:xfrm>
          <a:off x="2057394" y="962991"/>
          <a:ext cx="156751" cy="50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505524"/>
              </a:lnTo>
              <a:lnTo>
                <a:pt x="156751" y="505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E77E8-F71D-43D6-AC0A-BD4FE28FAE53}">
      <dsp:nvSpPr>
        <dsp:cNvPr id="0" name=""/>
        <dsp:cNvSpPr/>
      </dsp:nvSpPr>
      <dsp:spPr>
        <a:xfrm>
          <a:off x="2057394" y="962991"/>
          <a:ext cx="156751" cy="168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375" y="0"/>
              </a:lnTo>
              <a:lnTo>
                <a:pt x="78375" y="168508"/>
              </a:lnTo>
              <a:lnTo>
                <a:pt x="156751" y="168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94C13-2FCF-41FE-8A68-F25068319A69}">
      <dsp:nvSpPr>
        <dsp:cNvPr id="0" name=""/>
        <dsp:cNvSpPr/>
      </dsp:nvSpPr>
      <dsp:spPr>
        <a:xfrm>
          <a:off x="2057394" y="794483"/>
          <a:ext cx="156751" cy="168508"/>
        </a:xfrm>
        <a:custGeom>
          <a:avLst/>
          <a:gdLst/>
          <a:ahLst/>
          <a:cxnLst/>
          <a:rect l="0" t="0" r="0" b="0"/>
          <a:pathLst>
            <a:path>
              <a:moveTo>
                <a:pt x="0" y="168508"/>
              </a:moveTo>
              <a:lnTo>
                <a:pt x="78375" y="168508"/>
              </a:lnTo>
              <a:lnTo>
                <a:pt x="78375" y="0"/>
              </a:lnTo>
              <a:lnTo>
                <a:pt x="1567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50F9F-8FB9-4E33-93E6-20378B6393DD}">
      <dsp:nvSpPr>
        <dsp:cNvPr id="0" name=""/>
        <dsp:cNvSpPr/>
      </dsp:nvSpPr>
      <dsp:spPr>
        <a:xfrm>
          <a:off x="2057394" y="457466"/>
          <a:ext cx="156751" cy="505524"/>
        </a:xfrm>
        <a:custGeom>
          <a:avLst/>
          <a:gdLst/>
          <a:ahLst/>
          <a:cxnLst/>
          <a:rect l="0" t="0" r="0" b="0"/>
          <a:pathLst>
            <a:path>
              <a:moveTo>
                <a:pt x="0" y="505524"/>
              </a:moveTo>
              <a:lnTo>
                <a:pt x="78375" y="505524"/>
              </a:lnTo>
              <a:lnTo>
                <a:pt x="78375" y="0"/>
              </a:lnTo>
              <a:lnTo>
                <a:pt x="1567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784E5-47B8-4445-84A5-C3969B09270A}">
      <dsp:nvSpPr>
        <dsp:cNvPr id="0" name=""/>
        <dsp:cNvSpPr/>
      </dsp:nvSpPr>
      <dsp:spPr>
        <a:xfrm>
          <a:off x="2057394" y="120450"/>
          <a:ext cx="156751" cy="842541"/>
        </a:xfrm>
        <a:custGeom>
          <a:avLst/>
          <a:gdLst/>
          <a:ahLst/>
          <a:cxnLst/>
          <a:rect l="0" t="0" r="0" b="0"/>
          <a:pathLst>
            <a:path>
              <a:moveTo>
                <a:pt x="0" y="842541"/>
              </a:moveTo>
              <a:lnTo>
                <a:pt x="78375" y="842541"/>
              </a:lnTo>
              <a:lnTo>
                <a:pt x="78375" y="0"/>
              </a:lnTo>
              <a:lnTo>
                <a:pt x="1567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EFD4-8B73-4A62-AAF7-6D5F95835248}">
      <dsp:nvSpPr>
        <dsp:cNvPr id="0" name=""/>
        <dsp:cNvSpPr/>
      </dsp:nvSpPr>
      <dsp:spPr>
        <a:xfrm>
          <a:off x="1116882" y="962991"/>
          <a:ext cx="156751" cy="1095303"/>
        </a:xfrm>
        <a:custGeom>
          <a:avLst/>
          <a:gdLst/>
          <a:ahLst/>
          <a:cxnLst/>
          <a:rect l="0" t="0" r="0" b="0"/>
          <a:pathLst>
            <a:path>
              <a:moveTo>
                <a:pt x="0" y="1095303"/>
              </a:moveTo>
              <a:lnTo>
                <a:pt x="78375" y="1095303"/>
              </a:lnTo>
              <a:lnTo>
                <a:pt x="78375" y="0"/>
              </a:lnTo>
              <a:lnTo>
                <a:pt x="15675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333123" y="1938772"/>
          <a:ext cx="783759" cy="23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full_fare</a:t>
          </a:r>
          <a:endParaRPr lang="ko-KR" altLang="en-US" sz="1400" kern="1200"/>
        </a:p>
      </dsp:txBody>
      <dsp:txXfrm>
        <a:off x="333123" y="1938772"/>
        <a:ext cx="783759" cy="239046"/>
      </dsp:txXfrm>
    </dsp:sp>
    <dsp:sp modelId="{36F381D3-76DB-44A2-B78C-3E5274EFCC1D}">
      <dsp:nvSpPr>
        <dsp:cNvPr id="0" name=""/>
        <dsp:cNvSpPr/>
      </dsp:nvSpPr>
      <dsp:spPr>
        <a:xfrm>
          <a:off x="1273634" y="843468"/>
          <a:ext cx="783759" cy="239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individual</a:t>
          </a:r>
          <a:endParaRPr lang="ko-KR" altLang="en-US" sz="1400" kern="1200"/>
        </a:p>
      </dsp:txBody>
      <dsp:txXfrm>
        <a:off x="1273634" y="843468"/>
        <a:ext cx="783759" cy="239046"/>
      </dsp:txXfrm>
    </dsp:sp>
    <dsp:sp modelId="{A053CEFB-0220-4C2E-8C20-275B5A036C99}">
      <dsp:nvSpPr>
        <dsp:cNvPr id="0" name=""/>
        <dsp:cNvSpPr/>
      </dsp:nvSpPr>
      <dsp:spPr>
        <a:xfrm>
          <a:off x="2214146" y="926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trip_1</a:t>
          </a:r>
          <a:endParaRPr lang="ko-KR" altLang="en-US" sz="1400" kern="1200"/>
        </a:p>
      </dsp:txBody>
      <dsp:txXfrm>
        <a:off x="2214146" y="926"/>
        <a:ext cx="783759" cy="239046"/>
      </dsp:txXfrm>
    </dsp:sp>
    <dsp:sp modelId="{A9916898-14F1-4723-A257-E7F7A3C17D06}">
      <dsp:nvSpPr>
        <dsp:cNvPr id="0" name=""/>
        <dsp:cNvSpPr/>
      </dsp:nvSpPr>
      <dsp:spPr>
        <a:xfrm>
          <a:off x="2214146" y="337943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trip_2</a:t>
          </a:r>
          <a:endParaRPr lang="ko-KR" altLang="en-US" sz="1400" kern="1200"/>
        </a:p>
      </dsp:txBody>
      <dsp:txXfrm>
        <a:off x="2214146" y="337943"/>
        <a:ext cx="783759" cy="239046"/>
      </dsp:txXfrm>
    </dsp:sp>
    <dsp:sp modelId="{08C404B2-D8BA-4DCA-B2C8-5B96BBD76CAD}">
      <dsp:nvSpPr>
        <dsp:cNvPr id="0" name=""/>
        <dsp:cNvSpPr/>
      </dsp:nvSpPr>
      <dsp:spPr>
        <a:xfrm>
          <a:off x="2214146" y="674960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trip_other</a:t>
          </a:r>
          <a:endParaRPr lang="ko-KR" altLang="en-US" sz="1400" kern="1200"/>
        </a:p>
      </dsp:txBody>
      <dsp:txXfrm>
        <a:off x="2214146" y="674960"/>
        <a:ext cx="783759" cy="239046"/>
      </dsp:txXfrm>
    </dsp:sp>
    <dsp:sp modelId="{E3BC26F7-6CFF-4ECC-B203-B8F43D2B422B}">
      <dsp:nvSpPr>
        <dsp:cNvPr id="0" name=""/>
        <dsp:cNvSpPr/>
      </dsp:nvSpPr>
      <dsp:spPr>
        <a:xfrm>
          <a:off x="2214146" y="1011976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Buy</a:t>
          </a:r>
          <a:endParaRPr lang="ko-KR" altLang="en-US" sz="1400" kern="1200"/>
        </a:p>
      </dsp:txBody>
      <dsp:txXfrm>
        <a:off x="2214146" y="1011976"/>
        <a:ext cx="783759" cy="239046"/>
      </dsp:txXfrm>
    </dsp:sp>
    <dsp:sp modelId="{8ADB0544-7506-4B06-B627-A731019B9E42}">
      <dsp:nvSpPr>
        <dsp:cNvPr id="0" name=""/>
        <dsp:cNvSpPr/>
      </dsp:nvSpPr>
      <dsp:spPr>
        <a:xfrm>
          <a:off x="2214146" y="1348993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End</a:t>
          </a:r>
          <a:endParaRPr lang="ko-KR" altLang="en-US" sz="1400" kern="1200"/>
        </a:p>
      </dsp:txBody>
      <dsp:txXfrm>
        <a:off x="2214146" y="1348993"/>
        <a:ext cx="783759" cy="239046"/>
      </dsp:txXfrm>
    </dsp:sp>
    <dsp:sp modelId="{A0528EE5-48CF-4BD2-BC0B-464009B1225E}">
      <dsp:nvSpPr>
        <dsp:cNvPr id="0" name=""/>
        <dsp:cNvSpPr/>
      </dsp:nvSpPr>
      <dsp:spPr>
        <a:xfrm>
          <a:off x="2214146" y="1686009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Cancel</a:t>
          </a:r>
          <a:endParaRPr lang="ko-KR" altLang="en-US" sz="1400" kern="1200"/>
        </a:p>
      </dsp:txBody>
      <dsp:txXfrm>
        <a:off x="2214146" y="1686009"/>
        <a:ext cx="783759" cy="239046"/>
      </dsp:txXfrm>
    </dsp:sp>
    <dsp:sp modelId="{14829B2A-99CF-4BB7-A5C7-903809221935}">
      <dsp:nvSpPr>
        <dsp:cNvPr id="0" name=""/>
        <dsp:cNvSpPr/>
      </dsp:nvSpPr>
      <dsp:spPr>
        <a:xfrm>
          <a:off x="1273634" y="2360043"/>
          <a:ext cx="783759" cy="239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daily</a:t>
          </a:r>
          <a:endParaRPr lang="ko-KR" altLang="en-US" sz="1400" kern="1200"/>
        </a:p>
      </dsp:txBody>
      <dsp:txXfrm>
        <a:off x="1273634" y="2360043"/>
        <a:ext cx="783759" cy="239046"/>
      </dsp:txXfrm>
    </dsp:sp>
    <dsp:sp modelId="{00E24393-87DB-4A2F-9EE7-EDFF7D7B72E4}">
      <dsp:nvSpPr>
        <dsp:cNvPr id="0" name=""/>
        <dsp:cNvSpPr/>
      </dsp:nvSpPr>
      <dsp:spPr>
        <a:xfrm>
          <a:off x="2214146" y="2023026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Buy</a:t>
          </a:r>
          <a:endParaRPr lang="ko-KR" altLang="en-US" sz="1400" kern="1200"/>
        </a:p>
      </dsp:txBody>
      <dsp:txXfrm>
        <a:off x="2214146" y="2023026"/>
        <a:ext cx="783759" cy="239046"/>
      </dsp:txXfrm>
    </dsp:sp>
    <dsp:sp modelId="{22937D61-A2C5-43DC-9ADB-B134A66E08F8}">
      <dsp:nvSpPr>
        <dsp:cNvPr id="0" name=""/>
        <dsp:cNvSpPr/>
      </dsp:nvSpPr>
      <dsp:spPr>
        <a:xfrm>
          <a:off x="2214146" y="2360043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End</a:t>
          </a:r>
          <a:endParaRPr lang="ko-KR" altLang="en-US" sz="1400" kern="1200"/>
        </a:p>
      </dsp:txBody>
      <dsp:txXfrm>
        <a:off x="2214146" y="2360043"/>
        <a:ext cx="783759" cy="239046"/>
      </dsp:txXfrm>
    </dsp:sp>
    <dsp:sp modelId="{EF5A37F7-4E4E-4E99-9F8D-85229A6B9BDD}">
      <dsp:nvSpPr>
        <dsp:cNvPr id="0" name=""/>
        <dsp:cNvSpPr/>
      </dsp:nvSpPr>
      <dsp:spPr>
        <a:xfrm>
          <a:off x="2214146" y="2697059"/>
          <a:ext cx="783759" cy="239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Cancel</a:t>
          </a:r>
          <a:endParaRPr lang="ko-KR" altLang="en-US" sz="1400" kern="1200"/>
        </a:p>
      </dsp:txBody>
      <dsp:txXfrm>
        <a:off x="2214146" y="2697059"/>
        <a:ext cx="783759" cy="239046"/>
      </dsp:txXfrm>
    </dsp:sp>
    <dsp:sp modelId="{3A45F5FF-D33B-4B5E-BB23-66D101A0A507}">
      <dsp:nvSpPr>
        <dsp:cNvPr id="0" name=""/>
        <dsp:cNvSpPr/>
      </dsp:nvSpPr>
      <dsp:spPr>
        <a:xfrm>
          <a:off x="1273634" y="2697059"/>
          <a:ext cx="783759" cy="239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Cancel</a:t>
          </a:r>
          <a:endParaRPr lang="ko-KR" altLang="en-US" sz="1400" kern="1200"/>
        </a:p>
      </dsp:txBody>
      <dsp:txXfrm>
        <a:off x="1273634" y="2697059"/>
        <a:ext cx="783759" cy="239046"/>
      </dsp:txXfrm>
    </dsp:sp>
    <dsp:sp modelId="{29375816-92C4-4A31-BB3D-D89B3CBE8574}">
      <dsp:nvSpPr>
        <dsp:cNvPr id="0" name=""/>
        <dsp:cNvSpPr/>
      </dsp:nvSpPr>
      <dsp:spPr>
        <a:xfrm>
          <a:off x="1273634" y="3034076"/>
          <a:ext cx="783759" cy="239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End</a:t>
          </a:r>
          <a:endParaRPr lang="ko-KR" altLang="en-US" sz="1400" kern="1200"/>
        </a:p>
      </dsp:txBody>
      <dsp:txXfrm>
        <a:off x="1273634" y="3034076"/>
        <a:ext cx="783759" cy="2390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053B6-11E2-43AC-B718-369D164F9AE0}">
      <dsp:nvSpPr>
        <dsp:cNvPr id="0" name=""/>
        <dsp:cNvSpPr/>
      </dsp:nvSpPr>
      <dsp:spPr>
        <a:xfrm>
          <a:off x="1703527" y="3261571"/>
          <a:ext cx="125238" cy="249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2490675"/>
              </a:lnTo>
              <a:lnTo>
                <a:pt x="125238" y="24906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195FF-8608-4302-AE0E-5F7A00386F70}">
      <dsp:nvSpPr>
        <dsp:cNvPr id="0" name=""/>
        <dsp:cNvSpPr/>
      </dsp:nvSpPr>
      <dsp:spPr>
        <a:xfrm>
          <a:off x="1703527" y="3261571"/>
          <a:ext cx="125238" cy="2221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2221413"/>
              </a:lnTo>
              <a:lnTo>
                <a:pt x="125238" y="22214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0592B-7AAA-4BFE-B55B-8F23582D3286}">
      <dsp:nvSpPr>
        <dsp:cNvPr id="0" name=""/>
        <dsp:cNvSpPr/>
      </dsp:nvSpPr>
      <dsp:spPr>
        <a:xfrm>
          <a:off x="2454957" y="5213722"/>
          <a:ext cx="125238" cy="269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269262"/>
              </a:lnTo>
              <a:lnTo>
                <a:pt x="125238" y="2692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407B7-6045-47B7-9DF5-F0CF0BECACE0}">
      <dsp:nvSpPr>
        <dsp:cNvPr id="0" name=""/>
        <dsp:cNvSpPr/>
      </dsp:nvSpPr>
      <dsp:spPr>
        <a:xfrm>
          <a:off x="2454957" y="5168002"/>
          <a:ext cx="1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523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047E-817B-4181-9AA2-73F9F238A59A}">
      <dsp:nvSpPr>
        <dsp:cNvPr id="0" name=""/>
        <dsp:cNvSpPr/>
      </dsp:nvSpPr>
      <dsp:spPr>
        <a:xfrm>
          <a:off x="2454957" y="4944460"/>
          <a:ext cx="125238" cy="269262"/>
        </a:xfrm>
        <a:custGeom>
          <a:avLst/>
          <a:gdLst/>
          <a:ahLst/>
          <a:cxnLst/>
          <a:rect l="0" t="0" r="0" b="0"/>
          <a:pathLst>
            <a:path>
              <a:moveTo>
                <a:pt x="0" y="269262"/>
              </a:moveTo>
              <a:lnTo>
                <a:pt x="62619" y="269262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CD245-F95A-47E2-920F-98B7A0D5B873}">
      <dsp:nvSpPr>
        <dsp:cNvPr id="0" name=""/>
        <dsp:cNvSpPr/>
      </dsp:nvSpPr>
      <dsp:spPr>
        <a:xfrm>
          <a:off x="1703527" y="3261571"/>
          <a:ext cx="125238" cy="195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1952151"/>
              </a:lnTo>
              <a:lnTo>
                <a:pt x="125238" y="195215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6415D-9A4A-4A7F-8A5D-9756C15C5553}">
      <dsp:nvSpPr>
        <dsp:cNvPr id="0" name=""/>
        <dsp:cNvSpPr/>
      </dsp:nvSpPr>
      <dsp:spPr>
        <a:xfrm>
          <a:off x="2454957" y="4002042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673155"/>
              </a:lnTo>
              <a:lnTo>
                <a:pt x="125238" y="6731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4CE46-0284-4D30-BD84-CBD313D902E2}">
      <dsp:nvSpPr>
        <dsp:cNvPr id="0" name=""/>
        <dsp:cNvSpPr/>
      </dsp:nvSpPr>
      <dsp:spPr>
        <a:xfrm>
          <a:off x="2454957" y="4002042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403893"/>
              </a:lnTo>
              <a:lnTo>
                <a:pt x="125238" y="403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D06A3-503B-406F-BF47-2BC9A77F1E97}">
      <dsp:nvSpPr>
        <dsp:cNvPr id="0" name=""/>
        <dsp:cNvSpPr/>
      </dsp:nvSpPr>
      <dsp:spPr>
        <a:xfrm>
          <a:off x="2454957" y="4002042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134631"/>
              </a:lnTo>
              <a:lnTo>
                <a:pt x="125238" y="1346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D95C-4811-4C72-922C-D0EECE2A9DBC}">
      <dsp:nvSpPr>
        <dsp:cNvPr id="0" name=""/>
        <dsp:cNvSpPr/>
      </dsp:nvSpPr>
      <dsp:spPr>
        <a:xfrm>
          <a:off x="2454957" y="3867411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134631"/>
              </a:moveTo>
              <a:lnTo>
                <a:pt x="62619" y="134631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FCA7E-46E5-4DC7-8048-25804AA024D9}">
      <dsp:nvSpPr>
        <dsp:cNvPr id="0" name=""/>
        <dsp:cNvSpPr/>
      </dsp:nvSpPr>
      <dsp:spPr>
        <a:xfrm>
          <a:off x="2454957" y="3598149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403893"/>
              </a:moveTo>
              <a:lnTo>
                <a:pt x="62619" y="403893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4BDFB-3143-41FE-A3A8-310868D83FD4}">
      <dsp:nvSpPr>
        <dsp:cNvPr id="0" name=""/>
        <dsp:cNvSpPr/>
      </dsp:nvSpPr>
      <dsp:spPr>
        <a:xfrm>
          <a:off x="2454957" y="3328886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673155"/>
              </a:moveTo>
              <a:lnTo>
                <a:pt x="62619" y="673155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207D3-0898-4DC1-9BEF-60888E7B6C0D}">
      <dsp:nvSpPr>
        <dsp:cNvPr id="0" name=""/>
        <dsp:cNvSpPr/>
      </dsp:nvSpPr>
      <dsp:spPr>
        <a:xfrm>
          <a:off x="1703527" y="3261571"/>
          <a:ext cx="125238" cy="74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740471"/>
              </a:lnTo>
              <a:lnTo>
                <a:pt x="125238" y="7404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970E-0D9D-4D3D-A5AC-0F86A5E45AD6}">
      <dsp:nvSpPr>
        <dsp:cNvPr id="0" name=""/>
        <dsp:cNvSpPr/>
      </dsp:nvSpPr>
      <dsp:spPr>
        <a:xfrm>
          <a:off x="2454957" y="2386469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673155"/>
              </a:lnTo>
              <a:lnTo>
                <a:pt x="125238" y="6731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4C320-46B2-4B32-A4EE-9714BEA738CA}">
      <dsp:nvSpPr>
        <dsp:cNvPr id="0" name=""/>
        <dsp:cNvSpPr/>
      </dsp:nvSpPr>
      <dsp:spPr>
        <a:xfrm>
          <a:off x="2454957" y="2386469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403893"/>
              </a:lnTo>
              <a:lnTo>
                <a:pt x="125238" y="403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CDCE-EB45-4D87-8CD0-7D0182FBE7B9}">
      <dsp:nvSpPr>
        <dsp:cNvPr id="0" name=""/>
        <dsp:cNvSpPr/>
      </dsp:nvSpPr>
      <dsp:spPr>
        <a:xfrm>
          <a:off x="2454957" y="2386469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134631"/>
              </a:lnTo>
              <a:lnTo>
                <a:pt x="125238" y="1346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3F964-9A80-4C1F-B4F4-9951D2A5ED17}">
      <dsp:nvSpPr>
        <dsp:cNvPr id="0" name=""/>
        <dsp:cNvSpPr/>
      </dsp:nvSpPr>
      <dsp:spPr>
        <a:xfrm>
          <a:off x="2454957" y="2251837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134631"/>
              </a:moveTo>
              <a:lnTo>
                <a:pt x="62619" y="134631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7AA1C-A0DF-42F6-9A2F-77ADD6B28026}">
      <dsp:nvSpPr>
        <dsp:cNvPr id="0" name=""/>
        <dsp:cNvSpPr/>
      </dsp:nvSpPr>
      <dsp:spPr>
        <a:xfrm>
          <a:off x="2454957" y="1982575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403893"/>
              </a:moveTo>
              <a:lnTo>
                <a:pt x="62619" y="403893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262A0-CF91-41D4-93BF-2C15D8FC6D67}">
      <dsp:nvSpPr>
        <dsp:cNvPr id="0" name=""/>
        <dsp:cNvSpPr/>
      </dsp:nvSpPr>
      <dsp:spPr>
        <a:xfrm>
          <a:off x="2454957" y="1713313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673155"/>
              </a:moveTo>
              <a:lnTo>
                <a:pt x="62619" y="673155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8912-ED8C-4E10-922A-A057CD6F2616}">
      <dsp:nvSpPr>
        <dsp:cNvPr id="0" name=""/>
        <dsp:cNvSpPr/>
      </dsp:nvSpPr>
      <dsp:spPr>
        <a:xfrm>
          <a:off x="1703527" y="2386469"/>
          <a:ext cx="125238" cy="875102"/>
        </a:xfrm>
        <a:custGeom>
          <a:avLst/>
          <a:gdLst/>
          <a:ahLst/>
          <a:cxnLst/>
          <a:rect l="0" t="0" r="0" b="0"/>
          <a:pathLst>
            <a:path>
              <a:moveTo>
                <a:pt x="0" y="875102"/>
              </a:moveTo>
              <a:lnTo>
                <a:pt x="62619" y="875102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5DA9C-46DE-43EC-A8AF-7734EE5B0DD7}">
      <dsp:nvSpPr>
        <dsp:cNvPr id="0" name=""/>
        <dsp:cNvSpPr/>
      </dsp:nvSpPr>
      <dsp:spPr>
        <a:xfrm>
          <a:off x="2454957" y="770895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673155"/>
              </a:lnTo>
              <a:lnTo>
                <a:pt x="125238" y="6731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58036-C61C-4E20-8784-FB907B72CCCA}">
      <dsp:nvSpPr>
        <dsp:cNvPr id="0" name=""/>
        <dsp:cNvSpPr/>
      </dsp:nvSpPr>
      <dsp:spPr>
        <a:xfrm>
          <a:off x="2454957" y="770895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403893"/>
              </a:lnTo>
              <a:lnTo>
                <a:pt x="125238" y="403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E121B-6675-4B2B-90D5-649CAB432C4D}">
      <dsp:nvSpPr>
        <dsp:cNvPr id="0" name=""/>
        <dsp:cNvSpPr/>
      </dsp:nvSpPr>
      <dsp:spPr>
        <a:xfrm>
          <a:off x="2454957" y="770895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19" y="0"/>
              </a:lnTo>
              <a:lnTo>
                <a:pt x="62619" y="134631"/>
              </a:lnTo>
              <a:lnTo>
                <a:pt x="125238" y="1346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5522B-2118-4CF5-8057-D3697EA525F4}">
      <dsp:nvSpPr>
        <dsp:cNvPr id="0" name=""/>
        <dsp:cNvSpPr/>
      </dsp:nvSpPr>
      <dsp:spPr>
        <a:xfrm>
          <a:off x="2454957" y="636264"/>
          <a:ext cx="125238" cy="134631"/>
        </a:xfrm>
        <a:custGeom>
          <a:avLst/>
          <a:gdLst/>
          <a:ahLst/>
          <a:cxnLst/>
          <a:rect l="0" t="0" r="0" b="0"/>
          <a:pathLst>
            <a:path>
              <a:moveTo>
                <a:pt x="0" y="134631"/>
              </a:moveTo>
              <a:lnTo>
                <a:pt x="62619" y="134631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DEDA7-2340-4D0D-9BC7-4A149AF8EA9C}">
      <dsp:nvSpPr>
        <dsp:cNvPr id="0" name=""/>
        <dsp:cNvSpPr/>
      </dsp:nvSpPr>
      <dsp:spPr>
        <a:xfrm>
          <a:off x="2454957" y="367002"/>
          <a:ext cx="125238" cy="403893"/>
        </a:xfrm>
        <a:custGeom>
          <a:avLst/>
          <a:gdLst/>
          <a:ahLst/>
          <a:cxnLst/>
          <a:rect l="0" t="0" r="0" b="0"/>
          <a:pathLst>
            <a:path>
              <a:moveTo>
                <a:pt x="0" y="403893"/>
              </a:moveTo>
              <a:lnTo>
                <a:pt x="62619" y="403893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29A9E-3A24-4D5F-8938-509BE1A31372}">
      <dsp:nvSpPr>
        <dsp:cNvPr id="0" name=""/>
        <dsp:cNvSpPr/>
      </dsp:nvSpPr>
      <dsp:spPr>
        <a:xfrm>
          <a:off x="2454957" y="97740"/>
          <a:ext cx="125238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673155"/>
              </a:moveTo>
              <a:lnTo>
                <a:pt x="62619" y="673155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81C8-931B-4101-9A7F-7076C2AB04A7}">
      <dsp:nvSpPr>
        <dsp:cNvPr id="0" name=""/>
        <dsp:cNvSpPr/>
      </dsp:nvSpPr>
      <dsp:spPr>
        <a:xfrm>
          <a:off x="1703527" y="770895"/>
          <a:ext cx="125238" cy="2490675"/>
        </a:xfrm>
        <a:custGeom>
          <a:avLst/>
          <a:gdLst/>
          <a:ahLst/>
          <a:cxnLst/>
          <a:rect l="0" t="0" r="0" b="0"/>
          <a:pathLst>
            <a:path>
              <a:moveTo>
                <a:pt x="0" y="2490675"/>
              </a:moveTo>
              <a:lnTo>
                <a:pt x="62619" y="2490675"/>
              </a:lnTo>
              <a:lnTo>
                <a:pt x="62619" y="0"/>
              </a:lnTo>
              <a:lnTo>
                <a:pt x="12523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D75F-72D4-4F29-91B9-DC1830642FDB}">
      <dsp:nvSpPr>
        <dsp:cNvPr id="0" name=""/>
        <dsp:cNvSpPr/>
      </dsp:nvSpPr>
      <dsp:spPr>
        <a:xfrm>
          <a:off x="1077336" y="3166077"/>
          <a:ext cx="626191" cy="19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individual</a:t>
          </a:r>
          <a:endParaRPr lang="ko-KR" altLang="en-US" sz="1100" kern="1200"/>
        </a:p>
      </dsp:txBody>
      <dsp:txXfrm>
        <a:off x="1077336" y="3166077"/>
        <a:ext cx="626191" cy="190988"/>
      </dsp:txXfrm>
    </dsp:sp>
    <dsp:sp modelId="{1BE77A97-07E6-4C5F-A3FB-2AAAF08B8C43}">
      <dsp:nvSpPr>
        <dsp:cNvPr id="0" name=""/>
        <dsp:cNvSpPr/>
      </dsp:nvSpPr>
      <dsp:spPr>
        <a:xfrm>
          <a:off x="1828765" y="675401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1828765" y="675401"/>
        <a:ext cx="626191" cy="190988"/>
      </dsp:txXfrm>
    </dsp:sp>
    <dsp:sp modelId="{63328F3D-7416-4B5F-9F17-EAF5C2A40BE9}">
      <dsp:nvSpPr>
        <dsp:cNvPr id="0" name=""/>
        <dsp:cNvSpPr/>
      </dsp:nvSpPr>
      <dsp:spPr>
        <a:xfrm>
          <a:off x="2580195" y="2246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580195" y="2246"/>
        <a:ext cx="626191" cy="190988"/>
      </dsp:txXfrm>
    </dsp:sp>
    <dsp:sp modelId="{AFA06448-B23D-4107-9D41-370506BD7810}">
      <dsp:nvSpPr>
        <dsp:cNvPr id="0" name=""/>
        <dsp:cNvSpPr/>
      </dsp:nvSpPr>
      <dsp:spPr>
        <a:xfrm>
          <a:off x="2580195" y="271508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580195" y="271508"/>
        <a:ext cx="626191" cy="190988"/>
      </dsp:txXfrm>
    </dsp:sp>
    <dsp:sp modelId="{F8D2C67E-DB1D-43BE-B294-441FF20A23C3}">
      <dsp:nvSpPr>
        <dsp:cNvPr id="0" name=""/>
        <dsp:cNvSpPr/>
      </dsp:nvSpPr>
      <dsp:spPr>
        <a:xfrm>
          <a:off x="2580195" y="540770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580195" y="540770"/>
        <a:ext cx="626191" cy="190988"/>
      </dsp:txXfrm>
    </dsp:sp>
    <dsp:sp modelId="{862A4580-515E-45F3-81D5-D35323DF31B8}">
      <dsp:nvSpPr>
        <dsp:cNvPr id="0" name=""/>
        <dsp:cNvSpPr/>
      </dsp:nvSpPr>
      <dsp:spPr>
        <a:xfrm>
          <a:off x="2580195" y="810032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580195" y="810032"/>
        <a:ext cx="626191" cy="190988"/>
      </dsp:txXfrm>
    </dsp:sp>
    <dsp:sp modelId="{11AB4F36-0928-45E1-9773-58D10A617DDC}">
      <dsp:nvSpPr>
        <dsp:cNvPr id="0" name=""/>
        <dsp:cNvSpPr/>
      </dsp:nvSpPr>
      <dsp:spPr>
        <a:xfrm>
          <a:off x="2580195" y="1079294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580195" y="1079294"/>
        <a:ext cx="626191" cy="190988"/>
      </dsp:txXfrm>
    </dsp:sp>
    <dsp:sp modelId="{0115F062-FC67-4E6A-85B2-894AF7BD6759}">
      <dsp:nvSpPr>
        <dsp:cNvPr id="0" name=""/>
        <dsp:cNvSpPr/>
      </dsp:nvSpPr>
      <dsp:spPr>
        <a:xfrm>
          <a:off x="2580195" y="1348557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580195" y="1348557"/>
        <a:ext cx="626191" cy="190988"/>
      </dsp:txXfrm>
    </dsp:sp>
    <dsp:sp modelId="{93F5E4FB-5ED9-4D3E-94D6-F7B35DD71321}">
      <dsp:nvSpPr>
        <dsp:cNvPr id="0" name=""/>
        <dsp:cNvSpPr/>
      </dsp:nvSpPr>
      <dsp:spPr>
        <a:xfrm>
          <a:off x="1828765" y="2290974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1828765" y="2290974"/>
        <a:ext cx="626191" cy="190988"/>
      </dsp:txXfrm>
    </dsp:sp>
    <dsp:sp modelId="{D29C02CD-AED0-45DE-8751-B4B170E919DE}">
      <dsp:nvSpPr>
        <dsp:cNvPr id="0" name=""/>
        <dsp:cNvSpPr/>
      </dsp:nvSpPr>
      <dsp:spPr>
        <a:xfrm>
          <a:off x="2580195" y="1617819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580195" y="1617819"/>
        <a:ext cx="626191" cy="190988"/>
      </dsp:txXfrm>
    </dsp:sp>
    <dsp:sp modelId="{BD8C02C9-A45D-4882-B305-50F5FE0F848E}">
      <dsp:nvSpPr>
        <dsp:cNvPr id="0" name=""/>
        <dsp:cNvSpPr/>
      </dsp:nvSpPr>
      <dsp:spPr>
        <a:xfrm>
          <a:off x="2580195" y="1887081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580195" y="1887081"/>
        <a:ext cx="626191" cy="190988"/>
      </dsp:txXfrm>
    </dsp:sp>
    <dsp:sp modelId="{FF1BF667-FF01-46A5-8435-B5F6120466BD}">
      <dsp:nvSpPr>
        <dsp:cNvPr id="0" name=""/>
        <dsp:cNvSpPr/>
      </dsp:nvSpPr>
      <dsp:spPr>
        <a:xfrm>
          <a:off x="2580195" y="2156343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580195" y="2156343"/>
        <a:ext cx="626191" cy="190988"/>
      </dsp:txXfrm>
    </dsp:sp>
    <dsp:sp modelId="{4F229AF9-0646-4451-9EFA-811EC52361FA}">
      <dsp:nvSpPr>
        <dsp:cNvPr id="0" name=""/>
        <dsp:cNvSpPr/>
      </dsp:nvSpPr>
      <dsp:spPr>
        <a:xfrm>
          <a:off x="2580195" y="2425606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580195" y="2425606"/>
        <a:ext cx="626191" cy="190988"/>
      </dsp:txXfrm>
    </dsp:sp>
    <dsp:sp modelId="{C49EA2DA-4A2D-4402-BC52-2CEFA5D38FA6}">
      <dsp:nvSpPr>
        <dsp:cNvPr id="0" name=""/>
        <dsp:cNvSpPr/>
      </dsp:nvSpPr>
      <dsp:spPr>
        <a:xfrm>
          <a:off x="2580195" y="2694868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580195" y="2694868"/>
        <a:ext cx="626191" cy="190988"/>
      </dsp:txXfrm>
    </dsp:sp>
    <dsp:sp modelId="{5DF8096D-D24B-4496-AD80-DA53B131B7F0}">
      <dsp:nvSpPr>
        <dsp:cNvPr id="0" name=""/>
        <dsp:cNvSpPr/>
      </dsp:nvSpPr>
      <dsp:spPr>
        <a:xfrm>
          <a:off x="2580195" y="2964130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580195" y="2964130"/>
        <a:ext cx="626191" cy="190988"/>
      </dsp:txXfrm>
    </dsp:sp>
    <dsp:sp modelId="{EC3A4CB7-A64C-4FA5-9E5E-CCFD10C71501}">
      <dsp:nvSpPr>
        <dsp:cNvPr id="0" name=""/>
        <dsp:cNvSpPr/>
      </dsp:nvSpPr>
      <dsp:spPr>
        <a:xfrm>
          <a:off x="1828765" y="3906548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1828765" y="3906548"/>
        <a:ext cx="626191" cy="190988"/>
      </dsp:txXfrm>
    </dsp:sp>
    <dsp:sp modelId="{CB0F549F-F829-4A07-8E47-9A7DE00F8E3B}">
      <dsp:nvSpPr>
        <dsp:cNvPr id="0" name=""/>
        <dsp:cNvSpPr/>
      </dsp:nvSpPr>
      <dsp:spPr>
        <a:xfrm>
          <a:off x="2580195" y="3233392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580195" y="3233392"/>
        <a:ext cx="626191" cy="190988"/>
      </dsp:txXfrm>
    </dsp:sp>
    <dsp:sp modelId="{C8899330-0BCD-4B3A-8272-7DED257651DC}">
      <dsp:nvSpPr>
        <dsp:cNvPr id="0" name=""/>
        <dsp:cNvSpPr/>
      </dsp:nvSpPr>
      <dsp:spPr>
        <a:xfrm>
          <a:off x="2580195" y="3502654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580195" y="3502654"/>
        <a:ext cx="626191" cy="190988"/>
      </dsp:txXfrm>
    </dsp:sp>
    <dsp:sp modelId="{D02C6FCF-BA9D-499E-9B6E-72951CE3B8A6}">
      <dsp:nvSpPr>
        <dsp:cNvPr id="0" name=""/>
        <dsp:cNvSpPr/>
      </dsp:nvSpPr>
      <dsp:spPr>
        <a:xfrm>
          <a:off x="2580195" y="3771917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580195" y="3771917"/>
        <a:ext cx="626191" cy="190988"/>
      </dsp:txXfrm>
    </dsp:sp>
    <dsp:sp modelId="{D3A5F9EA-5104-4AAA-9E09-29391D3E065B}">
      <dsp:nvSpPr>
        <dsp:cNvPr id="0" name=""/>
        <dsp:cNvSpPr/>
      </dsp:nvSpPr>
      <dsp:spPr>
        <a:xfrm>
          <a:off x="2580195" y="4041179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580195" y="4041179"/>
        <a:ext cx="626191" cy="190988"/>
      </dsp:txXfrm>
    </dsp:sp>
    <dsp:sp modelId="{EDD03703-8530-46CC-86EF-EC6A2583AFAB}">
      <dsp:nvSpPr>
        <dsp:cNvPr id="0" name=""/>
        <dsp:cNvSpPr/>
      </dsp:nvSpPr>
      <dsp:spPr>
        <a:xfrm>
          <a:off x="2580195" y="4310441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580195" y="4310441"/>
        <a:ext cx="626191" cy="190988"/>
      </dsp:txXfrm>
    </dsp:sp>
    <dsp:sp modelId="{3603B5E7-E87D-4828-B35B-DF8DE6B44B3F}">
      <dsp:nvSpPr>
        <dsp:cNvPr id="0" name=""/>
        <dsp:cNvSpPr/>
      </dsp:nvSpPr>
      <dsp:spPr>
        <a:xfrm>
          <a:off x="2580195" y="4579703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580195" y="4579703"/>
        <a:ext cx="626191" cy="190988"/>
      </dsp:txXfrm>
    </dsp:sp>
    <dsp:sp modelId="{5154DCA8-0417-4384-91F2-8DA41EF7E09E}">
      <dsp:nvSpPr>
        <dsp:cNvPr id="0" name=""/>
        <dsp:cNvSpPr/>
      </dsp:nvSpPr>
      <dsp:spPr>
        <a:xfrm>
          <a:off x="1828765" y="5118228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1828765" y="5118228"/>
        <a:ext cx="626191" cy="190988"/>
      </dsp:txXfrm>
    </dsp:sp>
    <dsp:sp modelId="{224BB04E-7712-4DDD-A4D7-108FFFC5B0D7}">
      <dsp:nvSpPr>
        <dsp:cNvPr id="0" name=""/>
        <dsp:cNvSpPr/>
      </dsp:nvSpPr>
      <dsp:spPr>
        <a:xfrm>
          <a:off x="2580195" y="4848965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580195" y="4848965"/>
        <a:ext cx="626191" cy="190988"/>
      </dsp:txXfrm>
    </dsp:sp>
    <dsp:sp modelId="{5C8CC3CC-BCBD-4338-A1DB-A71E833DAC27}">
      <dsp:nvSpPr>
        <dsp:cNvPr id="0" name=""/>
        <dsp:cNvSpPr/>
      </dsp:nvSpPr>
      <dsp:spPr>
        <a:xfrm>
          <a:off x="2580195" y="5118228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Ok</a:t>
          </a:r>
          <a:endParaRPr lang="ko-KR" altLang="en-US" sz="1100" kern="1200"/>
        </a:p>
      </dsp:txBody>
      <dsp:txXfrm>
        <a:off x="2580195" y="5118228"/>
        <a:ext cx="626191" cy="190988"/>
      </dsp:txXfrm>
    </dsp:sp>
    <dsp:sp modelId="{40E9C526-1380-4529-BADA-AC09CBC148DF}">
      <dsp:nvSpPr>
        <dsp:cNvPr id="0" name=""/>
        <dsp:cNvSpPr/>
      </dsp:nvSpPr>
      <dsp:spPr>
        <a:xfrm>
          <a:off x="2580195" y="5387490"/>
          <a:ext cx="626191" cy="190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580195" y="5387490"/>
        <a:ext cx="626191" cy="190988"/>
      </dsp:txXfrm>
    </dsp:sp>
    <dsp:sp modelId="{234951A7-10DE-4366-A6E7-7B06D71F9E23}">
      <dsp:nvSpPr>
        <dsp:cNvPr id="0" name=""/>
        <dsp:cNvSpPr/>
      </dsp:nvSpPr>
      <dsp:spPr>
        <a:xfrm>
          <a:off x="1828765" y="5387490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1828765" y="5387490"/>
        <a:ext cx="626191" cy="190988"/>
      </dsp:txXfrm>
    </dsp:sp>
    <dsp:sp modelId="{17526277-5B34-44B8-93DB-45EC2C164B14}">
      <dsp:nvSpPr>
        <dsp:cNvPr id="0" name=""/>
        <dsp:cNvSpPr/>
      </dsp:nvSpPr>
      <dsp:spPr>
        <a:xfrm>
          <a:off x="1828765" y="5656752"/>
          <a:ext cx="626191" cy="190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1828765" y="5656752"/>
        <a:ext cx="626191" cy="19098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9EA62-200D-4362-89AD-FC44E0782EC9}">
      <dsp:nvSpPr>
        <dsp:cNvPr id="0" name=""/>
        <dsp:cNvSpPr/>
      </dsp:nvSpPr>
      <dsp:spPr>
        <a:xfrm>
          <a:off x="865196" y="1729111"/>
          <a:ext cx="172806" cy="371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03" y="0"/>
              </a:lnTo>
              <a:lnTo>
                <a:pt x="86403" y="371532"/>
              </a:lnTo>
              <a:lnTo>
                <a:pt x="172806" y="3715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57933-DB10-4B91-B623-B86B22C93616}">
      <dsp:nvSpPr>
        <dsp:cNvPr id="0" name=""/>
        <dsp:cNvSpPr/>
      </dsp:nvSpPr>
      <dsp:spPr>
        <a:xfrm>
          <a:off x="1902032" y="1729111"/>
          <a:ext cx="172806" cy="92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03" y="0"/>
              </a:lnTo>
              <a:lnTo>
                <a:pt x="86403" y="928832"/>
              </a:lnTo>
              <a:lnTo>
                <a:pt x="172806" y="9288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053E-9469-463C-AEA1-C1A7A03ECD2F}">
      <dsp:nvSpPr>
        <dsp:cNvPr id="0" name=""/>
        <dsp:cNvSpPr/>
      </dsp:nvSpPr>
      <dsp:spPr>
        <a:xfrm>
          <a:off x="1902032" y="1729111"/>
          <a:ext cx="172806" cy="55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03" y="0"/>
              </a:lnTo>
              <a:lnTo>
                <a:pt x="86403" y="557299"/>
              </a:lnTo>
              <a:lnTo>
                <a:pt x="172806" y="5572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C101D-6E21-4442-9C7D-F29887929F58}">
      <dsp:nvSpPr>
        <dsp:cNvPr id="0" name=""/>
        <dsp:cNvSpPr/>
      </dsp:nvSpPr>
      <dsp:spPr>
        <a:xfrm>
          <a:off x="1902032" y="1729111"/>
          <a:ext cx="172806" cy="185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03" y="0"/>
              </a:lnTo>
              <a:lnTo>
                <a:pt x="86403" y="185766"/>
              </a:lnTo>
              <a:lnTo>
                <a:pt x="172806" y="1857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94FC-D134-4419-83C4-A92483040D6C}">
      <dsp:nvSpPr>
        <dsp:cNvPr id="0" name=""/>
        <dsp:cNvSpPr/>
      </dsp:nvSpPr>
      <dsp:spPr>
        <a:xfrm>
          <a:off x="1902032" y="1543345"/>
          <a:ext cx="172806" cy="185766"/>
        </a:xfrm>
        <a:custGeom>
          <a:avLst/>
          <a:gdLst/>
          <a:ahLst/>
          <a:cxnLst/>
          <a:rect l="0" t="0" r="0" b="0"/>
          <a:pathLst>
            <a:path>
              <a:moveTo>
                <a:pt x="0" y="185766"/>
              </a:moveTo>
              <a:lnTo>
                <a:pt x="86403" y="185766"/>
              </a:lnTo>
              <a:lnTo>
                <a:pt x="86403" y="0"/>
              </a:lnTo>
              <a:lnTo>
                <a:pt x="17280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ED12A-6621-47C1-AEEA-4767F339F600}">
      <dsp:nvSpPr>
        <dsp:cNvPr id="0" name=""/>
        <dsp:cNvSpPr/>
      </dsp:nvSpPr>
      <dsp:spPr>
        <a:xfrm>
          <a:off x="1902032" y="1171812"/>
          <a:ext cx="172806" cy="557299"/>
        </a:xfrm>
        <a:custGeom>
          <a:avLst/>
          <a:gdLst/>
          <a:ahLst/>
          <a:cxnLst/>
          <a:rect l="0" t="0" r="0" b="0"/>
          <a:pathLst>
            <a:path>
              <a:moveTo>
                <a:pt x="0" y="557299"/>
              </a:moveTo>
              <a:lnTo>
                <a:pt x="86403" y="557299"/>
              </a:lnTo>
              <a:lnTo>
                <a:pt x="86403" y="0"/>
              </a:lnTo>
              <a:lnTo>
                <a:pt x="17280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BF8A-A052-4022-91A1-85699BC630CD}">
      <dsp:nvSpPr>
        <dsp:cNvPr id="0" name=""/>
        <dsp:cNvSpPr/>
      </dsp:nvSpPr>
      <dsp:spPr>
        <a:xfrm>
          <a:off x="1902032" y="800279"/>
          <a:ext cx="172806" cy="928832"/>
        </a:xfrm>
        <a:custGeom>
          <a:avLst/>
          <a:gdLst/>
          <a:ahLst/>
          <a:cxnLst/>
          <a:rect l="0" t="0" r="0" b="0"/>
          <a:pathLst>
            <a:path>
              <a:moveTo>
                <a:pt x="0" y="928832"/>
              </a:moveTo>
              <a:lnTo>
                <a:pt x="86403" y="928832"/>
              </a:lnTo>
              <a:lnTo>
                <a:pt x="86403" y="0"/>
              </a:lnTo>
              <a:lnTo>
                <a:pt x="17280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096D-2A44-498F-AC14-59ED54C5F41F}">
      <dsp:nvSpPr>
        <dsp:cNvPr id="0" name=""/>
        <dsp:cNvSpPr/>
      </dsp:nvSpPr>
      <dsp:spPr>
        <a:xfrm>
          <a:off x="865196" y="1683391"/>
          <a:ext cx="17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80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B378-B1C0-4D4C-A98E-7039392977C9}">
      <dsp:nvSpPr>
        <dsp:cNvPr id="0" name=""/>
        <dsp:cNvSpPr/>
      </dsp:nvSpPr>
      <dsp:spPr>
        <a:xfrm>
          <a:off x="865196" y="1357578"/>
          <a:ext cx="172806" cy="371532"/>
        </a:xfrm>
        <a:custGeom>
          <a:avLst/>
          <a:gdLst/>
          <a:ahLst/>
          <a:cxnLst/>
          <a:rect l="0" t="0" r="0" b="0"/>
          <a:pathLst>
            <a:path>
              <a:moveTo>
                <a:pt x="0" y="371532"/>
              </a:moveTo>
              <a:lnTo>
                <a:pt x="86403" y="371532"/>
              </a:lnTo>
              <a:lnTo>
                <a:pt x="86403" y="0"/>
              </a:lnTo>
              <a:lnTo>
                <a:pt x="17280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BBB0C-AB88-436E-9E4E-20E89A9F5963}">
      <dsp:nvSpPr>
        <dsp:cNvPr id="0" name=""/>
        <dsp:cNvSpPr/>
      </dsp:nvSpPr>
      <dsp:spPr>
        <a:xfrm>
          <a:off x="1166" y="1597346"/>
          <a:ext cx="864030" cy="263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Buy</a:t>
          </a:r>
          <a:endParaRPr lang="ko-KR" altLang="en-US" sz="1500" kern="1200"/>
        </a:p>
      </dsp:txBody>
      <dsp:txXfrm>
        <a:off x="1166" y="1597346"/>
        <a:ext cx="864030" cy="263529"/>
      </dsp:txXfrm>
    </dsp:sp>
    <dsp:sp modelId="{517F8A63-4D31-4526-8A29-BE99E0AB1A0F}">
      <dsp:nvSpPr>
        <dsp:cNvPr id="0" name=""/>
        <dsp:cNvSpPr/>
      </dsp:nvSpPr>
      <dsp:spPr>
        <a:xfrm>
          <a:off x="1038002" y="1225813"/>
          <a:ext cx="864030" cy="263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End</a:t>
          </a:r>
          <a:endParaRPr lang="ko-KR" altLang="en-US" sz="1500" kern="1200"/>
        </a:p>
      </dsp:txBody>
      <dsp:txXfrm>
        <a:off x="1038002" y="1225813"/>
        <a:ext cx="864030" cy="263529"/>
      </dsp:txXfrm>
    </dsp:sp>
    <dsp:sp modelId="{4AFAEAD2-0029-4625-A1D4-6BBE879867FF}">
      <dsp:nvSpPr>
        <dsp:cNvPr id="0" name=""/>
        <dsp:cNvSpPr/>
      </dsp:nvSpPr>
      <dsp:spPr>
        <a:xfrm>
          <a:off x="1038002" y="1597346"/>
          <a:ext cx="864030" cy="263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ok</a:t>
          </a:r>
          <a:endParaRPr lang="ko-KR" altLang="en-US" sz="1500" kern="1200"/>
        </a:p>
      </dsp:txBody>
      <dsp:txXfrm>
        <a:off x="1038002" y="1597346"/>
        <a:ext cx="864030" cy="263529"/>
      </dsp:txXfrm>
    </dsp:sp>
    <dsp:sp modelId="{9F848BB9-2B67-4E03-A5A5-7AFAA51F42CA}">
      <dsp:nvSpPr>
        <dsp:cNvPr id="0" name=""/>
        <dsp:cNvSpPr/>
      </dsp:nvSpPr>
      <dsp:spPr>
        <a:xfrm>
          <a:off x="2074838" y="668514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Buy</a:t>
          </a:r>
          <a:endParaRPr lang="ko-KR" altLang="en-US" sz="1500" kern="1200"/>
        </a:p>
      </dsp:txBody>
      <dsp:txXfrm>
        <a:off x="2074838" y="668514"/>
        <a:ext cx="864030" cy="263529"/>
      </dsp:txXfrm>
    </dsp:sp>
    <dsp:sp modelId="{10A218EF-4102-4C3A-B662-AAA3A542C2CC}">
      <dsp:nvSpPr>
        <dsp:cNvPr id="0" name=""/>
        <dsp:cNvSpPr/>
      </dsp:nvSpPr>
      <dsp:spPr>
        <a:xfrm>
          <a:off x="2074838" y="1040047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Cancel</a:t>
          </a:r>
          <a:endParaRPr lang="ko-KR" altLang="en-US" sz="1500" kern="1200"/>
        </a:p>
      </dsp:txBody>
      <dsp:txXfrm>
        <a:off x="2074838" y="1040047"/>
        <a:ext cx="864030" cy="263529"/>
      </dsp:txXfrm>
    </dsp:sp>
    <dsp:sp modelId="{0E22C27D-729E-42A8-A6F0-2D50018A300F}">
      <dsp:nvSpPr>
        <dsp:cNvPr id="0" name=""/>
        <dsp:cNvSpPr/>
      </dsp:nvSpPr>
      <dsp:spPr>
        <a:xfrm>
          <a:off x="2074838" y="1411580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trip_1</a:t>
          </a:r>
          <a:endParaRPr lang="ko-KR" altLang="en-US" sz="1500" kern="1200"/>
        </a:p>
      </dsp:txBody>
      <dsp:txXfrm>
        <a:off x="2074838" y="1411580"/>
        <a:ext cx="864030" cy="263529"/>
      </dsp:txXfrm>
    </dsp:sp>
    <dsp:sp modelId="{FA5FF68E-0B78-44B7-A7BF-F4779B1B230F}">
      <dsp:nvSpPr>
        <dsp:cNvPr id="0" name=""/>
        <dsp:cNvSpPr/>
      </dsp:nvSpPr>
      <dsp:spPr>
        <a:xfrm>
          <a:off x="2074838" y="1783113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trip_2</a:t>
          </a:r>
          <a:endParaRPr lang="ko-KR" altLang="en-US" sz="1500" kern="1200"/>
        </a:p>
      </dsp:txBody>
      <dsp:txXfrm>
        <a:off x="2074838" y="1783113"/>
        <a:ext cx="864030" cy="263529"/>
      </dsp:txXfrm>
    </dsp:sp>
    <dsp:sp modelId="{7E620B49-8F5C-4A3C-A879-60186676C958}">
      <dsp:nvSpPr>
        <dsp:cNvPr id="0" name=""/>
        <dsp:cNvSpPr/>
      </dsp:nvSpPr>
      <dsp:spPr>
        <a:xfrm>
          <a:off x="2074838" y="2154646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trip_other</a:t>
          </a:r>
          <a:endParaRPr lang="ko-KR" altLang="en-US" sz="1500" kern="1200"/>
        </a:p>
      </dsp:txBody>
      <dsp:txXfrm>
        <a:off x="2074838" y="2154646"/>
        <a:ext cx="864030" cy="263529"/>
      </dsp:txXfrm>
    </dsp:sp>
    <dsp:sp modelId="{481D2268-6604-4646-9DD5-F9479BB08ABD}">
      <dsp:nvSpPr>
        <dsp:cNvPr id="0" name=""/>
        <dsp:cNvSpPr/>
      </dsp:nvSpPr>
      <dsp:spPr>
        <a:xfrm>
          <a:off x="2074838" y="2526179"/>
          <a:ext cx="864030" cy="263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End</a:t>
          </a:r>
          <a:endParaRPr lang="ko-KR" altLang="en-US" sz="1500" kern="1200"/>
        </a:p>
      </dsp:txBody>
      <dsp:txXfrm>
        <a:off x="2074838" y="2526179"/>
        <a:ext cx="864030" cy="263529"/>
      </dsp:txXfrm>
    </dsp:sp>
    <dsp:sp modelId="{CEA9AC79-0BCE-4642-AA0F-E65B509D9976}">
      <dsp:nvSpPr>
        <dsp:cNvPr id="0" name=""/>
        <dsp:cNvSpPr/>
      </dsp:nvSpPr>
      <dsp:spPr>
        <a:xfrm>
          <a:off x="1038002" y="1968879"/>
          <a:ext cx="864030" cy="263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Cancel</a:t>
          </a:r>
          <a:endParaRPr lang="ko-KR" altLang="en-US" sz="1500" kern="1200"/>
        </a:p>
      </dsp:txBody>
      <dsp:txXfrm>
        <a:off x="1038002" y="1968879"/>
        <a:ext cx="864030" cy="2635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769092" y="1447714"/>
          <a:ext cx="153611" cy="99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990792"/>
              </a:lnTo>
              <a:lnTo>
                <a:pt x="153611" y="9907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C56CD-7EF1-48DF-8CA0-F83EE6677749}">
      <dsp:nvSpPr>
        <dsp:cNvPr id="0" name=""/>
        <dsp:cNvSpPr/>
      </dsp:nvSpPr>
      <dsp:spPr>
        <a:xfrm>
          <a:off x="1690759" y="2108242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95396"/>
              </a:lnTo>
              <a:lnTo>
                <a:pt x="153611" y="495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D4E0F-DB5F-4410-90F8-48B25A43634B}">
      <dsp:nvSpPr>
        <dsp:cNvPr id="0" name=""/>
        <dsp:cNvSpPr/>
      </dsp:nvSpPr>
      <dsp:spPr>
        <a:xfrm>
          <a:off x="1690759" y="2108242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65132"/>
              </a:lnTo>
              <a:lnTo>
                <a:pt x="153611" y="1651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17E-00AB-4D6D-A488-61DB63ADFA9F}">
      <dsp:nvSpPr>
        <dsp:cNvPr id="0" name=""/>
        <dsp:cNvSpPr/>
      </dsp:nvSpPr>
      <dsp:spPr>
        <a:xfrm>
          <a:off x="1690759" y="1943110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165132"/>
              </a:moveTo>
              <a:lnTo>
                <a:pt x="76805" y="16513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6EC4-C933-422B-BCCB-5E0748851A9A}">
      <dsp:nvSpPr>
        <dsp:cNvPr id="0" name=""/>
        <dsp:cNvSpPr/>
      </dsp:nvSpPr>
      <dsp:spPr>
        <a:xfrm>
          <a:off x="1690759" y="1612846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495396"/>
              </a:moveTo>
              <a:lnTo>
                <a:pt x="76805" y="495396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769092" y="1447714"/>
          <a:ext cx="153611" cy="66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660528"/>
              </a:lnTo>
              <a:lnTo>
                <a:pt x="153611" y="660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CC10-6A95-4C30-9FA6-A5F97BE6A499}">
      <dsp:nvSpPr>
        <dsp:cNvPr id="0" name=""/>
        <dsp:cNvSpPr/>
      </dsp:nvSpPr>
      <dsp:spPr>
        <a:xfrm>
          <a:off x="1690759" y="787186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95396"/>
              </a:lnTo>
              <a:lnTo>
                <a:pt x="153611" y="495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388CE-E24D-4349-AEB7-3C4615328FDF}">
      <dsp:nvSpPr>
        <dsp:cNvPr id="0" name=""/>
        <dsp:cNvSpPr/>
      </dsp:nvSpPr>
      <dsp:spPr>
        <a:xfrm>
          <a:off x="1690759" y="787186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65132"/>
              </a:lnTo>
              <a:lnTo>
                <a:pt x="153611" y="1651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E1424-8367-4358-A3B5-2E99098836D2}">
      <dsp:nvSpPr>
        <dsp:cNvPr id="0" name=""/>
        <dsp:cNvSpPr/>
      </dsp:nvSpPr>
      <dsp:spPr>
        <a:xfrm>
          <a:off x="1690759" y="622054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165132"/>
              </a:moveTo>
              <a:lnTo>
                <a:pt x="76805" y="16513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9C23-C771-433C-8131-D0742B235EB2}">
      <dsp:nvSpPr>
        <dsp:cNvPr id="0" name=""/>
        <dsp:cNvSpPr/>
      </dsp:nvSpPr>
      <dsp:spPr>
        <a:xfrm>
          <a:off x="1690759" y="291790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495396"/>
              </a:moveTo>
              <a:lnTo>
                <a:pt x="76805" y="495396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769092" y="787186"/>
          <a:ext cx="153611" cy="660528"/>
        </a:xfrm>
        <a:custGeom>
          <a:avLst/>
          <a:gdLst/>
          <a:ahLst/>
          <a:cxnLst/>
          <a:rect l="0" t="0" r="0" b="0"/>
          <a:pathLst>
            <a:path>
              <a:moveTo>
                <a:pt x="0" y="660528"/>
              </a:moveTo>
              <a:lnTo>
                <a:pt x="76805" y="660528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769092" y="456922"/>
          <a:ext cx="153611" cy="990792"/>
        </a:xfrm>
        <a:custGeom>
          <a:avLst/>
          <a:gdLst/>
          <a:ahLst/>
          <a:cxnLst/>
          <a:rect l="0" t="0" r="0" b="0"/>
          <a:pathLst>
            <a:path>
              <a:moveTo>
                <a:pt x="0" y="990792"/>
              </a:moveTo>
              <a:lnTo>
                <a:pt x="76805" y="99079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36" y="1330585"/>
          <a:ext cx="768055" cy="234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country_trains</a:t>
          </a:r>
          <a:endParaRPr lang="ko-KR" altLang="en-US" sz="1000" kern="1200"/>
        </a:p>
      </dsp:txBody>
      <dsp:txXfrm>
        <a:off x="1036" y="1330585"/>
        <a:ext cx="768055" cy="234257"/>
      </dsp:txXfrm>
    </dsp:sp>
    <dsp:sp modelId="{E64982BD-C57E-44DD-A8B7-EEF52E7591E7}">
      <dsp:nvSpPr>
        <dsp:cNvPr id="0" name=""/>
        <dsp:cNvSpPr/>
      </dsp:nvSpPr>
      <dsp:spPr>
        <a:xfrm>
          <a:off x="922704" y="339793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922704" y="339793"/>
        <a:ext cx="768055" cy="234257"/>
      </dsp:txXfrm>
    </dsp:sp>
    <dsp:sp modelId="{5B8440C1-B1AD-43B8-8ABB-2E7D1BA5CBCB}">
      <dsp:nvSpPr>
        <dsp:cNvPr id="0" name=""/>
        <dsp:cNvSpPr/>
      </dsp:nvSpPr>
      <dsp:spPr>
        <a:xfrm>
          <a:off x="922704" y="670057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full_fare</a:t>
          </a:r>
          <a:endParaRPr lang="ko-KR" altLang="en-US" sz="1000" kern="1200"/>
        </a:p>
      </dsp:txBody>
      <dsp:txXfrm>
        <a:off x="922704" y="670057"/>
        <a:ext cx="768055" cy="234257"/>
      </dsp:txXfrm>
    </dsp:sp>
    <dsp:sp modelId="{2C022348-CBD5-4E30-B8F4-7754A7F49256}">
      <dsp:nvSpPr>
        <dsp:cNvPr id="0" name=""/>
        <dsp:cNvSpPr/>
      </dsp:nvSpPr>
      <dsp:spPr>
        <a:xfrm>
          <a:off x="1844371" y="174661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individual</a:t>
          </a:r>
          <a:endParaRPr lang="ko-KR" altLang="en-US" sz="1000" kern="1200"/>
        </a:p>
      </dsp:txBody>
      <dsp:txXfrm>
        <a:off x="1844371" y="174661"/>
        <a:ext cx="768055" cy="234257"/>
      </dsp:txXfrm>
    </dsp:sp>
    <dsp:sp modelId="{694398E1-CFE7-4CBD-9A0E-15BE75EA6A2F}">
      <dsp:nvSpPr>
        <dsp:cNvPr id="0" name=""/>
        <dsp:cNvSpPr/>
      </dsp:nvSpPr>
      <dsp:spPr>
        <a:xfrm>
          <a:off x="1844371" y="504925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daily</a:t>
          </a:r>
          <a:endParaRPr lang="ko-KR" altLang="en-US" sz="1000" kern="1200"/>
        </a:p>
      </dsp:txBody>
      <dsp:txXfrm>
        <a:off x="1844371" y="504925"/>
        <a:ext cx="768055" cy="234257"/>
      </dsp:txXfrm>
    </dsp:sp>
    <dsp:sp modelId="{89BF2163-D68D-4A32-A701-50B2FC6B2B30}">
      <dsp:nvSpPr>
        <dsp:cNvPr id="0" name=""/>
        <dsp:cNvSpPr/>
      </dsp:nvSpPr>
      <dsp:spPr>
        <a:xfrm>
          <a:off x="1844371" y="835189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1844371" y="835189"/>
        <a:ext cx="768055" cy="234257"/>
      </dsp:txXfrm>
    </dsp:sp>
    <dsp:sp modelId="{AE120957-FD9B-41A9-96A9-6578ACECB104}">
      <dsp:nvSpPr>
        <dsp:cNvPr id="0" name=""/>
        <dsp:cNvSpPr/>
      </dsp:nvSpPr>
      <dsp:spPr>
        <a:xfrm>
          <a:off x="1844371" y="1165453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1844371" y="1165453"/>
        <a:ext cx="768055" cy="234257"/>
      </dsp:txXfrm>
    </dsp:sp>
    <dsp:sp modelId="{D6A00A90-8767-4147-AA5D-4903FE8E2390}">
      <dsp:nvSpPr>
        <dsp:cNvPr id="0" name=""/>
        <dsp:cNvSpPr/>
      </dsp:nvSpPr>
      <dsp:spPr>
        <a:xfrm>
          <a:off x="922704" y="1991114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concession</a:t>
          </a:r>
          <a:endParaRPr lang="ko-KR" altLang="en-US" sz="1000" kern="1200"/>
        </a:p>
      </dsp:txBody>
      <dsp:txXfrm>
        <a:off x="922704" y="1991114"/>
        <a:ext cx="768055" cy="234257"/>
      </dsp:txXfrm>
    </dsp:sp>
    <dsp:sp modelId="{A6714550-F1FA-4241-9F96-7723C8F17C2B}">
      <dsp:nvSpPr>
        <dsp:cNvPr id="0" name=""/>
        <dsp:cNvSpPr/>
      </dsp:nvSpPr>
      <dsp:spPr>
        <a:xfrm>
          <a:off x="1844371" y="1495717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daily</a:t>
          </a:r>
          <a:endParaRPr lang="ko-KR" altLang="en-US" sz="1000" kern="1200"/>
        </a:p>
      </dsp:txBody>
      <dsp:txXfrm>
        <a:off x="1844371" y="1495717"/>
        <a:ext cx="768055" cy="234257"/>
      </dsp:txXfrm>
    </dsp:sp>
    <dsp:sp modelId="{4C6C1007-4A17-48B2-8D59-E8A54F386F21}">
      <dsp:nvSpPr>
        <dsp:cNvPr id="0" name=""/>
        <dsp:cNvSpPr/>
      </dsp:nvSpPr>
      <dsp:spPr>
        <a:xfrm>
          <a:off x="1844371" y="1825982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individual</a:t>
          </a:r>
          <a:endParaRPr lang="ko-KR" altLang="en-US" sz="1000" kern="1200"/>
        </a:p>
      </dsp:txBody>
      <dsp:txXfrm>
        <a:off x="1844371" y="1825982"/>
        <a:ext cx="768055" cy="234257"/>
      </dsp:txXfrm>
    </dsp:sp>
    <dsp:sp modelId="{D2AC51B3-9574-41DC-8F08-5C710553F0AF}">
      <dsp:nvSpPr>
        <dsp:cNvPr id="0" name=""/>
        <dsp:cNvSpPr/>
      </dsp:nvSpPr>
      <dsp:spPr>
        <a:xfrm>
          <a:off x="1844371" y="2156246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1844371" y="2156246"/>
        <a:ext cx="768055" cy="234257"/>
      </dsp:txXfrm>
    </dsp:sp>
    <dsp:sp modelId="{2E0C2B20-079E-4A1D-986D-DD9D0DBA79D5}">
      <dsp:nvSpPr>
        <dsp:cNvPr id="0" name=""/>
        <dsp:cNvSpPr/>
      </dsp:nvSpPr>
      <dsp:spPr>
        <a:xfrm>
          <a:off x="1844371" y="2486510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1844371" y="2486510"/>
        <a:ext cx="768055" cy="234257"/>
      </dsp:txXfrm>
    </dsp:sp>
    <dsp:sp modelId="{55BE8005-3714-4CC8-A7E1-174F4C7E6E24}">
      <dsp:nvSpPr>
        <dsp:cNvPr id="0" name=""/>
        <dsp:cNvSpPr/>
      </dsp:nvSpPr>
      <dsp:spPr>
        <a:xfrm>
          <a:off x="922704" y="2321378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922704" y="2321378"/>
        <a:ext cx="768055" cy="234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B89-3B3F-47D1-8A9C-0BC5B17FBB3D}">
      <dsp:nvSpPr>
        <dsp:cNvPr id="0" name=""/>
        <dsp:cNvSpPr/>
      </dsp:nvSpPr>
      <dsp:spPr>
        <a:xfrm>
          <a:off x="1081166" y="999070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696603"/>
              </a:lnTo>
              <a:lnTo>
                <a:pt x="216000" y="696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A406E-B415-48A7-8EE5-CBD2B61A1DCC}">
      <dsp:nvSpPr>
        <dsp:cNvPr id="0" name=""/>
        <dsp:cNvSpPr/>
      </dsp:nvSpPr>
      <dsp:spPr>
        <a:xfrm>
          <a:off x="1081166" y="999070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232201"/>
              </a:lnTo>
              <a:lnTo>
                <a:pt x="216000" y="2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A9DAF-6ADD-47B5-8938-23B872C31334}">
      <dsp:nvSpPr>
        <dsp:cNvPr id="0" name=""/>
        <dsp:cNvSpPr/>
      </dsp:nvSpPr>
      <dsp:spPr>
        <a:xfrm>
          <a:off x="1081166" y="766869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232201"/>
              </a:moveTo>
              <a:lnTo>
                <a:pt x="108000" y="232201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EFD4-8B73-4A62-AAF7-6D5F95835248}">
      <dsp:nvSpPr>
        <dsp:cNvPr id="0" name=""/>
        <dsp:cNvSpPr/>
      </dsp:nvSpPr>
      <dsp:spPr>
        <a:xfrm>
          <a:off x="1081166" y="302467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696603"/>
              </a:moveTo>
              <a:lnTo>
                <a:pt x="108000" y="696603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161" y="834369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full_fare</a:t>
          </a:r>
          <a:endParaRPr lang="ko-KR" altLang="en-US" sz="2000" kern="1200"/>
        </a:p>
      </dsp:txBody>
      <dsp:txXfrm>
        <a:off x="1161" y="834369"/>
        <a:ext cx="1080004" cy="329401"/>
      </dsp:txXfrm>
    </dsp:sp>
    <dsp:sp modelId="{36F381D3-76DB-44A2-B78C-3E5274EFCC1D}">
      <dsp:nvSpPr>
        <dsp:cNvPr id="0" name=""/>
        <dsp:cNvSpPr/>
      </dsp:nvSpPr>
      <dsp:spPr>
        <a:xfrm>
          <a:off x="1297166" y="137766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individual</a:t>
          </a:r>
          <a:endParaRPr lang="ko-KR" altLang="en-US" sz="2000" kern="1200"/>
        </a:p>
      </dsp:txBody>
      <dsp:txXfrm>
        <a:off x="1297166" y="137766"/>
        <a:ext cx="1080004" cy="329401"/>
      </dsp:txXfrm>
    </dsp:sp>
    <dsp:sp modelId="{14829B2A-99CF-4BB7-A5C7-903809221935}">
      <dsp:nvSpPr>
        <dsp:cNvPr id="0" name=""/>
        <dsp:cNvSpPr/>
      </dsp:nvSpPr>
      <dsp:spPr>
        <a:xfrm>
          <a:off x="1297166" y="602168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daily</a:t>
          </a:r>
          <a:endParaRPr lang="ko-KR" altLang="en-US" sz="2000" kern="1200"/>
        </a:p>
      </dsp:txBody>
      <dsp:txXfrm>
        <a:off x="1297166" y="602168"/>
        <a:ext cx="1080004" cy="329401"/>
      </dsp:txXfrm>
    </dsp:sp>
    <dsp:sp modelId="{3A45F5FF-D33B-4B5E-BB23-66D101A0A507}">
      <dsp:nvSpPr>
        <dsp:cNvPr id="0" name=""/>
        <dsp:cNvSpPr/>
      </dsp:nvSpPr>
      <dsp:spPr>
        <a:xfrm>
          <a:off x="1297166" y="1066570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297166" y="1066570"/>
        <a:ext cx="1080004" cy="329401"/>
      </dsp:txXfrm>
    </dsp:sp>
    <dsp:sp modelId="{29375816-92C4-4A31-BB3D-D89B3CBE8574}">
      <dsp:nvSpPr>
        <dsp:cNvPr id="0" name=""/>
        <dsp:cNvSpPr/>
      </dsp:nvSpPr>
      <dsp:spPr>
        <a:xfrm>
          <a:off x="1297166" y="1530972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297166" y="1530972"/>
        <a:ext cx="1080004" cy="3294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819F-9257-4E28-84DD-11171905D0D9}">
      <dsp:nvSpPr>
        <dsp:cNvPr id="0" name=""/>
        <dsp:cNvSpPr/>
      </dsp:nvSpPr>
      <dsp:spPr>
        <a:xfrm>
          <a:off x="1938775" y="2601595"/>
          <a:ext cx="119734" cy="2252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2252502"/>
              </a:lnTo>
              <a:lnTo>
                <a:pt x="119734" y="22525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6E9AD-D8D8-4EBC-A2B5-4D8666E52BA9}">
      <dsp:nvSpPr>
        <dsp:cNvPr id="0" name=""/>
        <dsp:cNvSpPr/>
      </dsp:nvSpPr>
      <dsp:spPr>
        <a:xfrm>
          <a:off x="2657181" y="4596669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643572"/>
              </a:lnTo>
              <a:lnTo>
                <a:pt x="119734" y="6435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91C2E-B4C7-4DF6-84FA-2C81CF965C6C}">
      <dsp:nvSpPr>
        <dsp:cNvPr id="0" name=""/>
        <dsp:cNvSpPr/>
      </dsp:nvSpPr>
      <dsp:spPr>
        <a:xfrm>
          <a:off x="2657181" y="4596669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386143"/>
              </a:lnTo>
              <a:lnTo>
                <a:pt x="119734" y="3861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00556-8BAD-4EF1-9E81-6B443F1F89CE}">
      <dsp:nvSpPr>
        <dsp:cNvPr id="0" name=""/>
        <dsp:cNvSpPr/>
      </dsp:nvSpPr>
      <dsp:spPr>
        <a:xfrm>
          <a:off x="2657181" y="4596669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128714"/>
              </a:lnTo>
              <a:lnTo>
                <a:pt x="119734" y="1287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9E9A-4714-4F2D-87AA-1728584D2873}">
      <dsp:nvSpPr>
        <dsp:cNvPr id="0" name=""/>
        <dsp:cNvSpPr/>
      </dsp:nvSpPr>
      <dsp:spPr>
        <a:xfrm>
          <a:off x="2657181" y="4467954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128714"/>
              </a:moveTo>
              <a:lnTo>
                <a:pt x="59867" y="128714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4B2B5-22D5-43F0-91C0-76A96F72FC55}">
      <dsp:nvSpPr>
        <dsp:cNvPr id="0" name=""/>
        <dsp:cNvSpPr/>
      </dsp:nvSpPr>
      <dsp:spPr>
        <a:xfrm>
          <a:off x="2657181" y="4210525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386143"/>
              </a:moveTo>
              <a:lnTo>
                <a:pt x="59867" y="386143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B3DC7-CC50-41E2-BC77-317A5C38B12D}">
      <dsp:nvSpPr>
        <dsp:cNvPr id="0" name=""/>
        <dsp:cNvSpPr/>
      </dsp:nvSpPr>
      <dsp:spPr>
        <a:xfrm>
          <a:off x="2657181" y="3953096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643572"/>
              </a:moveTo>
              <a:lnTo>
                <a:pt x="59867" y="643572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938775" y="2601595"/>
          <a:ext cx="119734" cy="199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1995073"/>
              </a:lnTo>
              <a:lnTo>
                <a:pt x="119734" y="19950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DC58F-5356-4A6C-86F4-EB1AA2F5A89A}">
      <dsp:nvSpPr>
        <dsp:cNvPr id="0" name=""/>
        <dsp:cNvSpPr/>
      </dsp:nvSpPr>
      <dsp:spPr>
        <a:xfrm>
          <a:off x="2657181" y="3052095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643572"/>
              </a:lnTo>
              <a:lnTo>
                <a:pt x="119734" y="6435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D8A83-6A82-45EB-8B7A-EE10B5A9309E}">
      <dsp:nvSpPr>
        <dsp:cNvPr id="0" name=""/>
        <dsp:cNvSpPr/>
      </dsp:nvSpPr>
      <dsp:spPr>
        <a:xfrm>
          <a:off x="2657181" y="3052095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386143"/>
              </a:lnTo>
              <a:lnTo>
                <a:pt x="119734" y="3861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BDC4-F25E-4268-85D5-E4F17A226F28}">
      <dsp:nvSpPr>
        <dsp:cNvPr id="0" name=""/>
        <dsp:cNvSpPr/>
      </dsp:nvSpPr>
      <dsp:spPr>
        <a:xfrm>
          <a:off x="2657181" y="3052095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128714"/>
              </a:lnTo>
              <a:lnTo>
                <a:pt x="119734" y="1287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09AFE-8C7E-4B4B-B231-BD1BF0C081AE}">
      <dsp:nvSpPr>
        <dsp:cNvPr id="0" name=""/>
        <dsp:cNvSpPr/>
      </dsp:nvSpPr>
      <dsp:spPr>
        <a:xfrm>
          <a:off x="2657181" y="2923381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128714"/>
              </a:moveTo>
              <a:lnTo>
                <a:pt x="59867" y="128714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C1199-94A5-47DC-8AA3-36ADF3E774A3}">
      <dsp:nvSpPr>
        <dsp:cNvPr id="0" name=""/>
        <dsp:cNvSpPr/>
      </dsp:nvSpPr>
      <dsp:spPr>
        <a:xfrm>
          <a:off x="2657181" y="2665952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386143"/>
              </a:moveTo>
              <a:lnTo>
                <a:pt x="59867" y="386143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2D98A-4DD8-4D94-872A-B5B365EB0BE2}">
      <dsp:nvSpPr>
        <dsp:cNvPr id="0" name=""/>
        <dsp:cNvSpPr/>
      </dsp:nvSpPr>
      <dsp:spPr>
        <a:xfrm>
          <a:off x="2657181" y="2408523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643572"/>
              </a:moveTo>
              <a:lnTo>
                <a:pt x="59867" y="643572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938775" y="2601595"/>
          <a:ext cx="119734" cy="45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450500"/>
              </a:lnTo>
              <a:lnTo>
                <a:pt x="119734" y="4505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7289A-2D13-4E2B-99BA-DBC83CC00DFE}">
      <dsp:nvSpPr>
        <dsp:cNvPr id="0" name=""/>
        <dsp:cNvSpPr/>
      </dsp:nvSpPr>
      <dsp:spPr>
        <a:xfrm>
          <a:off x="2657181" y="1507522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643572"/>
              </a:lnTo>
              <a:lnTo>
                <a:pt x="119734" y="6435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0EEAC-8764-47E4-BE0D-1CD2BF3E8B94}">
      <dsp:nvSpPr>
        <dsp:cNvPr id="0" name=""/>
        <dsp:cNvSpPr/>
      </dsp:nvSpPr>
      <dsp:spPr>
        <a:xfrm>
          <a:off x="2657181" y="1507522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386143"/>
              </a:lnTo>
              <a:lnTo>
                <a:pt x="119734" y="3861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5B5A1-C0CA-44B0-AF20-509954EAA5AC}">
      <dsp:nvSpPr>
        <dsp:cNvPr id="0" name=""/>
        <dsp:cNvSpPr/>
      </dsp:nvSpPr>
      <dsp:spPr>
        <a:xfrm>
          <a:off x="2657181" y="1507522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128714"/>
              </a:lnTo>
              <a:lnTo>
                <a:pt x="119734" y="1287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951AF-4735-452D-B942-A1814E870CA3}">
      <dsp:nvSpPr>
        <dsp:cNvPr id="0" name=""/>
        <dsp:cNvSpPr/>
      </dsp:nvSpPr>
      <dsp:spPr>
        <a:xfrm>
          <a:off x="2657181" y="1378808"/>
          <a:ext cx="119734" cy="128714"/>
        </a:xfrm>
        <a:custGeom>
          <a:avLst/>
          <a:gdLst/>
          <a:ahLst/>
          <a:cxnLst/>
          <a:rect l="0" t="0" r="0" b="0"/>
          <a:pathLst>
            <a:path>
              <a:moveTo>
                <a:pt x="0" y="128714"/>
              </a:moveTo>
              <a:lnTo>
                <a:pt x="59867" y="128714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1BA4D-B974-49F8-9A80-DABF8ECD7353}">
      <dsp:nvSpPr>
        <dsp:cNvPr id="0" name=""/>
        <dsp:cNvSpPr/>
      </dsp:nvSpPr>
      <dsp:spPr>
        <a:xfrm>
          <a:off x="2657181" y="1121379"/>
          <a:ext cx="119734" cy="386143"/>
        </a:xfrm>
        <a:custGeom>
          <a:avLst/>
          <a:gdLst/>
          <a:ahLst/>
          <a:cxnLst/>
          <a:rect l="0" t="0" r="0" b="0"/>
          <a:pathLst>
            <a:path>
              <a:moveTo>
                <a:pt x="0" y="386143"/>
              </a:moveTo>
              <a:lnTo>
                <a:pt x="59867" y="386143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A2C13-CD8A-424E-87F5-C4338BB505C7}">
      <dsp:nvSpPr>
        <dsp:cNvPr id="0" name=""/>
        <dsp:cNvSpPr/>
      </dsp:nvSpPr>
      <dsp:spPr>
        <a:xfrm>
          <a:off x="2657181" y="863950"/>
          <a:ext cx="119734" cy="643572"/>
        </a:xfrm>
        <a:custGeom>
          <a:avLst/>
          <a:gdLst/>
          <a:ahLst/>
          <a:cxnLst/>
          <a:rect l="0" t="0" r="0" b="0"/>
          <a:pathLst>
            <a:path>
              <a:moveTo>
                <a:pt x="0" y="643572"/>
              </a:moveTo>
              <a:lnTo>
                <a:pt x="59867" y="643572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938775" y="1507522"/>
          <a:ext cx="119734" cy="1094072"/>
        </a:xfrm>
        <a:custGeom>
          <a:avLst/>
          <a:gdLst/>
          <a:ahLst/>
          <a:cxnLst/>
          <a:rect l="0" t="0" r="0" b="0"/>
          <a:pathLst>
            <a:path>
              <a:moveTo>
                <a:pt x="0" y="1094072"/>
              </a:moveTo>
              <a:lnTo>
                <a:pt x="59867" y="1094072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938775" y="606521"/>
          <a:ext cx="119734" cy="1995073"/>
        </a:xfrm>
        <a:custGeom>
          <a:avLst/>
          <a:gdLst/>
          <a:ahLst/>
          <a:cxnLst/>
          <a:rect l="0" t="0" r="0" b="0"/>
          <a:pathLst>
            <a:path>
              <a:moveTo>
                <a:pt x="0" y="1995073"/>
              </a:moveTo>
              <a:lnTo>
                <a:pt x="59867" y="1995073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635-CCC9-4756-95D3-F765D780938E}">
      <dsp:nvSpPr>
        <dsp:cNvPr id="0" name=""/>
        <dsp:cNvSpPr/>
      </dsp:nvSpPr>
      <dsp:spPr>
        <a:xfrm>
          <a:off x="2657181" y="349092"/>
          <a:ext cx="119734" cy="257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67" y="0"/>
              </a:lnTo>
              <a:lnTo>
                <a:pt x="59867" y="257428"/>
              </a:lnTo>
              <a:lnTo>
                <a:pt x="119734" y="2574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66ECB-AC69-4D38-9E63-939566F6A075}">
      <dsp:nvSpPr>
        <dsp:cNvPr id="0" name=""/>
        <dsp:cNvSpPr/>
      </dsp:nvSpPr>
      <dsp:spPr>
        <a:xfrm>
          <a:off x="2657181" y="303372"/>
          <a:ext cx="119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973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8AF05-D180-48C0-B2E9-97FCA1E9A07F}">
      <dsp:nvSpPr>
        <dsp:cNvPr id="0" name=""/>
        <dsp:cNvSpPr/>
      </dsp:nvSpPr>
      <dsp:spPr>
        <a:xfrm>
          <a:off x="2657181" y="91663"/>
          <a:ext cx="119734" cy="257428"/>
        </a:xfrm>
        <a:custGeom>
          <a:avLst/>
          <a:gdLst/>
          <a:ahLst/>
          <a:cxnLst/>
          <a:rect l="0" t="0" r="0" b="0"/>
          <a:pathLst>
            <a:path>
              <a:moveTo>
                <a:pt x="0" y="257428"/>
              </a:moveTo>
              <a:lnTo>
                <a:pt x="59867" y="257428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938775" y="349092"/>
          <a:ext cx="119734" cy="2252502"/>
        </a:xfrm>
        <a:custGeom>
          <a:avLst/>
          <a:gdLst/>
          <a:ahLst/>
          <a:cxnLst/>
          <a:rect l="0" t="0" r="0" b="0"/>
          <a:pathLst>
            <a:path>
              <a:moveTo>
                <a:pt x="0" y="2252502"/>
              </a:moveTo>
              <a:lnTo>
                <a:pt x="59867" y="2252502"/>
              </a:lnTo>
              <a:lnTo>
                <a:pt x="59867" y="0"/>
              </a:lnTo>
              <a:lnTo>
                <a:pt x="1197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340103" y="2510297"/>
          <a:ext cx="598671" cy="18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ok</a:t>
          </a:r>
          <a:endParaRPr lang="ko-KR" altLang="en-US" sz="1100" kern="1200"/>
        </a:p>
      </dsp:txBody>
      <dsp:txXfrm>
        <a:off x="1340103" y="2510297"/>
        <a:ext cx="598671" cy="182594"/>
      </dsp:txXfrm>
    </dsp:sp>
    <dsp:sp modelId="{E64982BD-C57E-44DD-A8B7-EEF52E7591E7}">
      <dsp:nvSpPr>
        <dsp:cNvPr id="0" name=""/>
        <dsp:cNvSpPr/>
      </dsp:nvSpPr>
      <dsp:spPr>
        <a:xfrm>
          <a:off x="2058510" y="257795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058510" y="257795"/>
        <a:ext cx="598671" cy="182594"/>
      </dsp:txXfrm>
    </dsp:sp>
    <dsp:sp modelId="{F6F42369-F8C5-4FEE-97BC-59EC65AC0B94}">
      <dsp:nvSpPr>
        <dsp:cNvPr id="0" name=""/>
        <dsp:cNvSpPr/>
      </dsp:nvSpPr>
      <dsp:spPr>
        <a:xfrm>
          <a:off x="2776916" y="366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776916" y="366"/>
        <a:ext cx="598671" cy="182594"/>
      </dsp:txXfrm>
    </dsp:sp>
    <dsp:sp modelId="{ACA5B61D-7B1D-4677-8F33-F52B02B5EA93}">
      <dsp:nvSpPr>
        <dsp:cNvPr id="0" name=""/>
        <dsp:cNvSpPr/>
      </dsp:nvSpPr>
      <dsp:spPr>
        <a:xfrm>
          <a:off x="2776916" y="257795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ok</a:t>
          </a:r>
          <a:endParaRPr lang="ko-KR" altLang="en-US" sz="1100" kern="1200"/>
        </a:p>
      </dsp:txBody>
      <dsp:txXfrm>
        <a:off x="2776916" y="257795"/>
        <a:ext cx="598671" cy="182594"/>
      </dsp:txXfrm>
    </dsp:sp>
    <dsp:sp modelId="{715DEA3A-B43F-46B2-B085-BD2949B5DD7F}">
      <dsp:nvSpPr>
        <dsp:cNvPr id="0" name=""/>
        <dsp:cNvSpPr/>
      </dsp:nvSpPr>
      <dsp:spPr>
        <a:xfrm>
          <a:off x="2776916" y="515223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776916" y="515223"/>
        <a:ext cx="598671" cy="182594"/>
      </dsp:txXfrm>
    </dsp:sp>
    <dsp:sp modelId="{5B8440C1-B1AD-43B8-8ABB-2E7D1BA5CBCB}">
      <dsp:nvSpPr>
        <dsp:cNvPr id="0" name=""/>
        <dsp:cNvSpPr/>
      </dsp:nvSpPr>
      <dsp:spPr>
        <a:xfrm>
          <a:off x="2058510" y="515223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058510" y="515223"/>
        <a:ext cx="598671" cy="182594"/>
      </dsp:txXfrm>
    </dsp:sp>
    <dsp:sp modelId="{D6A00A90-8767-4147-AA5D-4903FE8E2390}">
      <dsp:nvSpPr>
        <dsp:cNvPr id="0" name=""/>
        <dsp:cNvSpPr/>
      </dsp:nvSpPr>
      <dsp:spPr>
        <a:xfrm>
          <a:off x="2058510" y="1416225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058510" y="1416225"/>
        <a:ext cx="598671" cy="182594"/>
      </dsp:txXfrm>
    </dsp:sp>
    <dsp:sp modelId="{CC91F39A-C03D-4268-8E9F-E2228E75264B}">
      <dsp:nvSpPr>
        <dsp:cNvPr id="0" name=""/>
        <dsp:cNvSpPr/>
      </dsp:nvSpPr>
      <dsp:spPr>
        <a:xfrm>
          <a:off x="2776916" y="772652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776916" y="772652"/>
        <a:ext cx="598671" cy="182594"/>
      </dsp:txXfrm>
    </dsp:sp>
    <dsp:sp modelId="{607CAC64-B534-4508-81B4-DCB87B1A18B4}">
      <dsp:nvSpPr>
        <dsp:cNvPr id="0" name=""/>
        <dsp:cNvSpPr/>
      </dsp:nvSpPr>
      <dsp:spPr>
        <a:xfrm>
          <a:off x="2776916" y="1030081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776916" y="1030081"/>
        <a:ext cx="598671" cy="182594"/>
      </dsp:txXfrm>
    </dsp:sp>
    <dsp:sp modelId="{EC681553-D4B3-414F-B52C-BCB4B8651E12}">
      <dsp:nvSpPr>
        <dsp:cNvPr id="0" name=""/>
        <dsp:cNvSpPr/>
      </dsp:nvSpPr>
      <dsp:spPr>
        <a:xfrm>
          <a:off x="2776916" y="1287510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776916" y="1287510"/>
        <a:ext cx="598671" cy="182594"/>
      </dsp:txXfrm>
    </dsp:sp>
    <dsp:sp modelId="{C13A8B52-CCA4-4C50-A1E3-31DE2051D8BA}">
      <dsp:nvSpPr>
        <dsp:cNvPr id="0" name=""/>
        <dsp:cNvSpPr/>
      </dsp:nvSpPr>
      <dsp:spPr>
        <a:xfrm>
          <a:off x="2776916" y="1544939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776916" y="1544939"/>
        <a:ext cx="598671" cy="182594"/>
      </dsp:txXfrm>
    </dsp:sp>
    <dsp:sp modelId="{06E871DB-DA41-461D-8BB9-524B0B35615B}">
      <dsp:nvSpPr>
        <dsp:cNvPr id="0" name=""/>
        <dsp:cNvSpPr/>
      </dsp:nvSpPr>
      <dsp:spPr>
        <a:xfrm>
          <a:off x="2776916" y="1802368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776916" y="1802368"/>
        <a:ext cx="598671" cy="182594"/>
      </dsp:txXfrm>
    </dsp:sp>
    <dsp:sp modelId="{9B347BB7-AC16-4F7D-B9C0-243165CA4331}">
      <dsp:nvSpPr>
        <dsp:cNvPr id="0" name=""/>
        <dsp:cNvSpPr/>
      </dsp:nvSpPr>
      <dsp:spPr>
        <a:xfrm>
          <a:off x="2776916" y="2059797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776916" y="2059797"/>
        <a:ext cx="598671" cy="182594"/>
      </dsp:txXfrm>
    </dsp:sp>
    <dsp:sp modelId="{55BE8005-3714-4CC8-A7E1-174F4C7E6E24}">
      <dsp:nvSpPr>
        <dsp:cNvPr id="0" name=""/>
        <dsp:cNvSpPr/>
      </dsp:nvSpPr>
      <dsp:spPr>
        <a:xfrm>
          <a:off x="2058510" y="2960798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058510" y="2960798"/>
        <a:ext cx="598671" cy="182594"/>
      </dsp:txXfrm>
    </dsp:sp>
    <dsp:sp modelId="{72121695-3FBF-43E5-A453-3D96C3A28F3A}">
      <dsp:nvSpPr>
        <dsp:cNvPr id="0" name=""/>
        <dsp:cNvSpPr/>
      </dsp:nvSpPr>
      <dsp:spPr>
        <a:xfrm>
          <a:off x="2776916" y="2317226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776916" y="2317226"/>
        <a:ext cx="598671" cy="182594"/>
      </dsp:txXfrm>
    </dsp:sp>
    <dsp:sp modelId="{9AC609AD-7C38-4B4D-8B30-FC8488E40F3D}">
      <dsp:nvSpPr>
        <dsp:cNvPr id="0" name=""/>
        <dsp:cNvSpPr/>
      </dsp:nvSpPr>
      <dsp:spPr>
        <a:xfrm>
          <a:off x="2776916" y="2574655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776916" y="2574655"/>
        <a:ext cx="598671" cy="182594"/>
      </dsp:txXfrm>
    </dsp:sp>
    <dsp:sp modelId="{00D89A53-695D-422D-863C-01CCA2CF256F}">
      <dsp:nvSpPr>
        <dsp:cNvPr id="0" name=""/>
        <dsp:cNvSpPr/>
      </dsp:nvSpPr>
      <dsp:spPr>
        <a:xfrm>
          <a:off x="2776916" y="2832083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776916" y="2832083"/>
        <a:ext cx="598671" cy="182594"/>
      </dsp:txXfrm>
    </dsp:sp>
    <dsp:sp modelId="{5EC65472-17E1-412D-87EC-37147C0E1E18}">
      <dsp:nvSpPr>
        <dsp:cNvPr id="0" name=""/>
        <dsp:cNvSpPr/>
      </dsp:nvSpPr>
      <dsp:spPr>
        <a:xfrm>
          <a:off x="2776916" y="3089512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776916" y="3089512"/>
        <a:ext cx="598671" cy="182594"/>
      </dsp:txXfrm>
    </dsp:sp>
    <dsp:sp modelId="{A315981A-51D9-4386-AE72-295669F6C6C5}">
      <dsp:nvSpPr>
        <dsp:cNvPr id="0" name=""/>
        <dsp:cNvSpPr/>
      </dsp:nvSpPr>
      <dsp:spPr>
        <a:xfrm>
          <a:off x="2776916" y="3346941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776916" y="3346941"/>
        <a:ext cx="598671" cy="182594"/>
      </dsp:txXfrm>
    </dsp:sp>
    <dsp:sp modelId="{0D00E99A-1745-47EF-A8D8-6274BDC93DC5}">
      <dsp:nvSpPr>
        <dsp:cNvPr id="0" name=""/>
        <dsp:cNvSpPr/>
      </dsp:nvSpPr>
      <dsp:spPr>
        <a:xfrm>
          <a:off x="2776916" y="3604370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776916" y="3604370"/>
        <a:ext cx="598671" cy="182594"/>
      </dsp:txXfrm>
    </dsp:sp>
    <dsp:sp modelId="{9C0C889D-799A-4179-B17F-858EA1EB02F1}">
      <dsp:nvSpPr>
        <dsp:cNvPr id="0" name=""/>
        <dsp:cNvSpPr/>
      </dsp:nvSpPr>
      <dsp:spPr>
        <a:xfrm>
          <a:off x="2058510" y="4505371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058510" y="4505371"/>
        <a:ext cx="598671" cy="182594"/>
      </dsp:txXfrm>
    </dsp:sp>
    <dsp:sp modelId="{8CE24DF8-594E-410A-8485-9567A079C414}">
      <dsp:nvSpPr>
        <dsp:cNvPr id="0" name=""/>
        <dsp:cNvSpPr/>
      </dsp:nvSpPr>
      <dsp:spPr>
        <a:xfrm>
          <a:off x="2776916" y="3861799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Buy</a:t>
          </a:r>
          <a:endParaRPr lang="ko-KR" altLang="en-US" sz="1100" kern="1200"/>
        </a:p>
      </dsp:txBody>
      <dsp:txXfrm>
        <a:off x="2776916" y="3861799"/>
        <a:ext cx="598671" cy="182594"/>
      </dsp:txXfrm>
    </dsp:sp>
    <dsp:sp modelId="{A7A49904-F2AE-411A-AED3-FE77488CE6AC}">
      <dsp:nvSpPr>
        <dsp:cNvPr id="0" name=""/>
        <dsp:cNvSpPr/>
      </dsp:nvSpPr>
      <dsp:spPr>
        <a:xfrm>
          <a:off x="2776916" y="4119228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Cancel</a:t>
          </a:r>
          <a:endParaRPr lang="ko-KR" altLang="en-US" sz="1100" kern="1200"/>
        </a:p>
      </dsp:txBody>
      <dsp:txXfrm>
        <a:off x="2776916" y="4119228"/>
        <a:ext cx="598671" cy="182594"/>
      </dsp:txXfrm>
    </dsp:sp>
    <dsp:sp modelId="{DC248924-B7B1-422D-B116-DD7CFEA67E12}">
      <dsp:nvSpPr>
        <dsp:cNvPr id="0" name=""/>
        <dsp:cNvSpPr/>
      </dsp:nvSpPr>
      <dsp:spPr>
        <a:xfrm>
          <a:off x="2776916" y="4376657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776916" y="4376657"/>
        <a:ext cx="598671" cy="182594"/>
      </dsp:txXfrm>
    </dsp:sp>
    <dsp:sp modelId="{4ED4ADD3-D60F-4622-97A5-A22838F8FA57}">
      <dsp:nvSpPr>
        <dsp:cNvPr id="0" name=""/>
        <dsp:cNvSpPr/>
      </dsp:nvSpPr>
      <dsp:spPr>
        <a:xfrm>
          <a:off x="2776916" y="4634086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trip_1</a:t>
          </a:r>
          <a:endParaRPr lang="ko-KR" altLang="en-US" sz="1100" kern="1200"/>
        </a:p>
      </dsp:txBody>
      <dsp:txXfrm>
        <a:off x="2776916" y="4634086"/>
        <a:ext cx="598671" cy="182594"/>
      </dsp:txXfrm>
    </dsp:sp>
    <dsp:sp modelId="{438E45E5-3EFF-47C2-998B-FA170ED6DE60}">
      <dsp:nvSpPr>
        <dsp:cNvPr id="0" name=""/>
        <dsp:cNvSpPr/>
      </dsp:nvSpPr>
      <dsp:spPr>
        <a:xfrm>
          <a:off x="2776916" y="4891515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trip_2</a:t>
          </a:r>
          <a:endParaRPr lang="ko-KR" altLang="en-US" sz="1100" kern="1200"/>
        </a:p>
      </dsp:txBody>
      <dsp:txXfrm>
        <a:off x="2776916" y="4891515"/>
        <a:ext cx="598671" cy="182594"/>
      </dsp:txXfrm>
    </dsp:sp>
    <dsp:sp modelId="{2443C931-F821-4A5E-B2AB-A68FBE1945E2}">
      <dsp:nvSpPr>
        <dsp:cNvPr id="0" name=""/>
        <dsp:cNvSpPr/>
      </dsp:nvSpPr>
      <dsp:spPr>
        <a:xfrm>
          <a:off x="2776916" y="5148943"/>
          <a:ext cx="598671" cy="1825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trip_other</a:t>
          </a:r>
          <a:endParaRPr lang="ko-KR" altLang="en-US" sz="1100" kern="1200"/>
        </a:p>
      </dsp:txBody>
      <dsp:txXfrm>
        <a:off x="2776916" y="5148943"/>
        <a:ext cx="598671" cy="182594"/>
      </dsp:txXfrm>
    </dsp:sp>
    <dsp:sp modelId="{4C20CEBE-9E8A-4604-AADF-A85E267D2274}">
      <dsp:nvSpPr>
        <dsp:cNvPr id="0" name=""/>
        <dsp:cNvSpPr/>
      </dsp:nvSpPr>
      <dsp:spPr>
        <a:xfrm>
          <a:off x="2058510" y="4762800"/>
          <a:ext cx="598671" cy="182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End</a:t>
          </a:r>
          <a:endParaRPr lang="ko-KR" altLang="en-US" sz="1100" kern="1200"/>
        </a:p>
      </dsp:txBody>
      <dsp:txXfrm>
        <a:off x="2058510" y="4762800"/>
        <a:ext cx="598671" cy="18259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811378" y="1762456"/>
          <a:ext cx="162056" cy="1045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1045267"/>
              </a:lnTo>
              <a:lnTo>
                <a:pt x="162056" y="10452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811378" y="1762456"/>
          <a:ext cx="162056" cy="696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696844"/>
              </a:lnTo>
              <a:lnTo>
                <a:pt x="162056" y="696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C99C-0E69-4BCA-9DE5-CEC6B2FE235D}">
      <dsp:nvSpPr>
        <dsp:cNvPr id="0" name=""/>
        <dsp:cNvSpPr/>
      </dsp:nvSpPr>
      <dsp:spPr>
        <a:xfrm>
          <a:off x="1783720" y="2110879"/>
          <a:ext cx="162056" cy="522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522633"/>
              </a:lnTo>
              <a:lnTo>
                <a:pt x="162056" y="5226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AC8B4-D109-4D53-9447-28F811F88AB1}">
      <dsp:nvSpPr>
        <dsp:cNvPr id="0" name=""/>
        <dsp:cNvSpPr/>
      </dsp:nvSpPr>
      <dsp:spPr>
        <a:xfrm>
          <a:off x="1783720" y="2110879"/>
          <a:ext cx="162056" cy="174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174211"/>
              </a:lnTo>
              <a:lnTo>
                <a:pt x="162056" y="1742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6DF9E-7D4C-4D1D-BD8C-167F84D52D87}">
      <dsp:nvSpPr>
        <dsp:cNvPr id="0" name=""/>
        <dsp:cNvSpPr/>
      </dsp:nvSpPr>
      <dsp:spPr>
        <a:xfrm>
          <a:off x="1783720" y="1936668"/>
          <a:ext cx="162056" cy="174211"/>
        </a:xfrm>
        <a:custGeom>
          <a:avLst/>
          <a:gdLst/>
          <a:ahLst/>
          <a:cxnLst/>
          <a:rect l="0" t="0" r="0" b="0"/>
          <a:pathLst>
            <a:path>
              <a:moveTo>
                <a:pt x="0" y="174211"/>
              </a:moveTo>
              <a:lnTo>
                <a:pt x="81028" y="174211"/>
              </a:lnTo>
              <a:lnTo>
                <a:pt x="81028" y="0"/>
              </a:lnTo>
              <a:lnTo>
                <a:pt x="16205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8237B-ECF1-4D83-9D93-A8EFB589BDFC}">
      <dsp:nvSpPr>
        <dsp:cNvPr id="0" name=""/>
        <dsp:cNvSpPr/>
      </dsp:nvSpPr>
      <dsp:spPr>
        <a:xfrm>
          <a:off x="1783720" y="1588245"/>
          <a:ext cx="162056" cy="522633"/>
        </a:xfrm>
        <a:custGeom>
          <a:avLst/>
          <a:gdLst/>
          <a:ahLst/>
          <a:cxnLst/>
          <a:rect l="0" t="0" r="0" b="0"/>
          <a:pathLst>
            <a:path>
              <a:moveTo>
                <a:pt x="0" y="522633"/>
              </a:moveTo>
              <a:lnTo>
                <a:pt x="81028" y="522633"/>
              </a:lnTo>
              <a:lnTo>
                <a:pt x="81028" y="0"/>
              </a:lnTo>
              <a:lnTo>
                <a:pt x="16205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811378" y="1762456"/>
          <a:ext cx="162056" cy="34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348422"/>
              </a:lnTo>
              <a:lnTo>
                <a:pt x="162056" y="3484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5790-75B3-44DE-87DB-FD391246C8D0}">
      <dsp:nvSpPr>
        <dsp:cNvPr id="0" name=""/>
        <dsp:cNvSpPr/>
      </dsp:nvSpPr>
      <dsp:spPr>
        <a:xfrm>
          <a:off x="1783720" y="717189"/>
          <a:ext cx="162056" cy="522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522633"/>
              </a:lnTo>
              <a:lnTo>
                <a:pt x="162056" y="5226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B09C-5D3B-4EF5-8989-81212703F1AA}">
      <dsp:nvSpPr>
        <dsp:cNvPr id="0" name=""/>
        <dsp:cNvSpPr/>
      </dsp:nvSpPr>
      <dsp:spPr>
        <a:xfrm>
          <a:off x="1783720" y="717189"/>
          <a:ext cx="162056" cy="174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28" y="0"/>
              </a:lnTo>
              <a:lnTo>
                <a:pt x="81028" y="174211"/>
              </a:lnTo>
              <a:lnTo>
                <a:pt x="162056" y="1742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F5C90-3D6E-417F-AFEA-F074A7FC60A2}">
      <dsp:nvSpPr>
        <dsp:cNvPr id="0" name=""/>
        <dsp:cNvSpPr/>
      </dsp:nvSpPr>
      <dsp:spPr>
        <a:xfrm>
          <a:off x="1783720" y="542978"/>
          <a:ext cx="162056" cy="174211"/>
        </a:xfrm>
        <a:custGeom>
          <a:avLst/>
          <a:gdLst/>
          <a:ahLst/>
          <a:cxnLst/>
          <a:rect l="0" t="0" r="0" b="0"/>
          <a:pathLst>
            <a:path>
              <a:moveTo>
                <a:pt x="0" y="174211"/>
              </a:moveTo>
              <a:lnTo>
                <a:pt x="81028" y="174211"/>
              </a:lnTo>
              <a:lnTo>
                <a:pt x="81028" y="0"/>
              </a:lnTo>
              <a:lnTo>
                <a:pt x="16205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98915-B776-44A4-B137-02AF2122E3F3}">
      <dsp:nvSpPr>
        <dsp:cNvPr id="0" name=""/>
        <dsp:cNvSpPr/>
      </dsp:nvSpPr>
      <dsp:spPr>
        <a:xfrm>
          <a:off x="1783720" y="194555"/>
          <a:ext cx="162056" cy="522633"/>
        </a:xfrm>
        <a:custGeom>
          <a:avLst/>
          <a:gdLst/>
          <a:ahLst/>
          <a:cxnLst/>
          <a:rect l="0" t="0" r="0" b="0"/>
          <a:pathLst>
            <a:path>
              <a:moveTo>
                <a:pt x="0" y="522633"/>
              </a:moveTo>
              <a:lnTo>
                <a:pt x="81028" y="522633"/>
              </a:lnTo>
              <a:lnTo>
                <a:pt x="81028" y="0"/>
              </a:lnTo>
              <a:lnTo>
                <a:pt x="16205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811378" y="717189"/>
          <a:ext cx="162056" cy="1045267"/>
        </a:xfrm>
        <a:custGeom>
          <a:avLst/>
          <a:gdLst/>
          <a:ahLst/>
          <a:cxnLst/>
          <a:rect l="0" t="0" r="0" b="0"/>
          <a:pathLst>
            <a:path>
              <a:moveTo>
                <a:pt x="0" y="1045267"/>
              </a:moveTo>
              <a:lnTo>
                <a:pt x="81028" y="1045267"/>
              </a:lnTo>
              <a:lnTo>
                <a:pt x="81028" y="0"/>
              </a:lnTo>
              <a:lnTo>
                <a:pt x="16205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93" y="1638888"/>
          <a:ext cx="810284" cy="247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Start</a:t>
          </a:r>
          <a:endParaRPr lang="ko-KR" altLang="en-US" sz="1000" kern="1200"/>
        </a:p>
      </dsp:txBody>
      <dsp:txXfrm>
        <a:off x="1093" y="1638888"/>
        <a:ext cx="810284" cy="247136"/>
      </dsp:txXfrm>
    </dsp:sp>
    <dsp:sp modelId="{E64982BD-C57E-44DD-A8B7-EEF52E7591E7}">
      <dsp:nvSpPr>
        <dsp:cNvPr id="0" name=""/>
        <dsp:cNvSpPr/>
      </dsp:nvSpPr>
      <dsp:spPr>
        <a:xfrm>
          <a:off x="973435" y="593621"/>
          <a:ext cx="810284" cy="2471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city_subway</a:t>
          </a:r>
          <a:endParaRPr lang="ko-KR" altLang="en-US" sz="1000" kern="1200"/>
        </a:p>
      </dsp:txBody>
      <dsp:txXfrm>
        <a:off x="973435" y="593621"/>
        <a:ext cx="810284" cy="247136"/>
      </dsp:txXfrm>
    </dsp:sp>
    <dsp:sp modelId="{2FA0AD9E-3AB5-4DB8-B04E-75562C420DCE}">
      <dsp:nvSpPr>
        <dsp:cNvPr id="0" name=""/>
        <dsp:cNvSpPr/>
      </dsp:nvSpPr>
      <dsp:spPr>
        <a:xfrm>
          <a:off x="1945777" y="70987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full_fare</a:t>
          </a:r>
          <a:endParaRPr lang="ko-KR" altLang="en-US" sz="1000" kern="1200"/>
        </a:p>
      </dsp:txBody>
      <dsp:txXfrm>
        <a:off x="1945777" y="70987"/>
        <a:ext cx="810284" cy="247136"/>
      </dsp:txXfrm>
    </dsp:sp>
    <dsp:sp modelId="{89FC3DAB-08E8-46DC-ADC7-FECF1586FBC6}">
      <dsp:nvSpPr>
        <dsp:cNvPr id="0" name=""/>
        <dsp:cNvSpPr/>
      </dsp:nvSpPr>
      <dsp:spPr>
        <a:xfrm>
          <a:off x="1945777" y="419409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concession</a:t>
          </a:r>
          <a:endParaRPr lang="ko-KR" altLang="en-US" sz="1000" kern="1200"/>
        </a:p>
      </dsp:txBody>
      <dsp:txXfrm>
        <a:off x="1945777" y="419409"/>
        <a:ext cx="810284" cy="247136"/>
      </dsp:txXfrm>
    </dsp:sp>
    <dsp:sp modelId="{438B3C3A-F5B5-458A-B717-FE4EF2644E49}">
      <dsp:nvSpPr>
        <dsp:cNvPr id="0" name=""/>
        <dsp:cNvSpPr/>
      </dsp:nvSpPr>
      <dsp:spPr>
        <a:xfrm>
          <a:off x="1945777" y="767832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1945777" y="767832"/>
        <a:ext cx="810284" cy="247136"/>
      </dsp:txXfrm>
    </dsp:sp>
    <dsp:sp modelId="{D3C09B77-E311-4CB9-9334-80D702918BCF}">
      <dsp:nvSpPr>
        <dsp:cNvPr id="0" name=""/>
        <dsp:cNvSpPr/>
      </dsp:nvSpPr>
      <dsp:spPr>
        <a:xfrm>
          <a:off x="1945777" y="1116254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1945777" y="1116254"/>
        <a:ext cx="810284" cy="247136"/>
      </dsp:txXfrm>
    </dsp:sp>
    <dsp:sp modelId="{5B8440C1-B1AD-43B8-8ABB-2E7D1BA5CBCB}">
      <dsp:nvSpPr>
        <dsp:cNvPr id="0" name=""/>
        <dsp:cNvSpPr/>
      </dsp:nvSpPr>
      <dsp:spPr>
        <a:xfrm>
          <a:off x="973435" y="1987310"/>
          <a:ext cx="810284" cy="2471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country_trains</a:t>
          </a:r>
          <a:endParaRPr lang="ko-KR" altLang="en-US" sz="1000" kern="1200"/>
        </a:p>
      </dsp:txBody>
      <dsp:txXfrm>
        <a:off x="973435" y="1987310"/>
        <a:ext cx="810284" cy="247136"/>
      </dsp:txXfrm>
    </dsp:sp>
    <dsp:sp modelId="{02FEBE96-BF66-4A6B-8705-12A39555EE1D}">
      <dsp:nvSpPr>
        <dsp:cNvPr id="0" name=""/>
        <dsp:cNvSpPr/>
      </dsp:nvSpPr>
      <dsp:spPr>
        <a:xfrm>
          <a:off x="1945777" y="1464677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1945777" y="1464677"/>
        <a:ext cx="810284" cy="247136"/>
      </dsp:txXfrm>
    </dsp:sp>
    <dsp:sp modelId="{5419FC4F-662A-410C-A6C5-E31764A42276}">
      <dsp:nvSpPr>
        <dsp:cNvPr id="0" name=""/>
        <dsp:cNvSpPr/>
      </dsp:nvSpPr>
      <dsp:spPr>
        <a:xfrm>
          <a:off x="1945777" y="1813099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full_fare</a:t>
          </a:r>
          <a:endParaRPr lang="ko-KR" altLang="en-US" sz="1000" kern="1200"/>
        </a:p>
      </dsp:txBody>
      <dsp:txXfrm>
        <a:off x="1945777" y="1813099"/>
        <a:ext cx="810284" cy="247136"/>
      </dsp:txXfrm>
    </dsp:sp>
    <dsp:sp modelId="{70DC9958-DF63-4E82-B753-707EC723CEA5}">
      <dsp:nvSpPr>
        <dsp:cNvPr id="0" name=""/>
        <dsp:cNvSpPr/>
      </dsp:nvSpPr>
      <dsp:spPr>
        <a:xfrm>
          <a:off x="1945777" y="2161522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concession</a:t>
          </a:r>
          <a:endParaRPr lang="ko-KR" altLang="en-US" sz="1000" kern="1200"/>
        </a:p>
      </dsp:txBody>
      <dsp:txXfrm>
        <a:off x="1945777" y="2161522"/>
        <a:ext cx="810284" cy="247136"/>
      </dsp:txXfrm>
    </dsp:sp>
    <dsp:sp modelId="{2CBFC28B-8483-42B5-B95A-6F64573257F8}">
      <dsp:nvSpPr>
        <dsp:cNvPr id="0" name=""/>
        <dsp:cNvSpPr/>
      </dsp:nvSpPr>
      <dsp:spPr>
        <a:xfrm>
          <a:off x="1945777" y="2509944"/>
          <a:ext cx="810284" cy="2471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1945777" y="2509944"/>
        <a:ext cx="810284" cy="247136"/>
      </dsp:txXfrm>
    </dsp:sp>
    <dsp:sp modelId="{D6A00A90-8767-4147-AA5D-4903FE8E2390}">
      <dsp:nvSpPr>
        <dsp:cNvPr id="0" name=""/>
        <dsp:cNvSpPr/>
      </dsp:nvSpPr>
      <dsp:spPr>
        <a:xfrm>
          <a:off x="973435" y="2335733"/>
          <a:ext cx="810284" cy="2471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973435" y="2335733"/>
        <a:ext cx="810284" cy="247136"/>
      </dsp:txXfrm>
    </dsp:sp>
    <dsp:sp modelId="{55BE8005-3714-4CC8-A7E1-174F4C7E6E24}">
      <dsp:nvSpPr>
        <dsp:cNvPr id="0" name=""/>
        <dsp:cNvSpPr/>
      </dsp:nvSpPr>
      <dsp:spPr>
        <a:xfrm>
          <a:off x="973435" y="2684155"/>
          <a:ext cx="810284" cy="2471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973435" y="2684155"/>
        <a:ext cx="810284" cy="2471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769092" y="1530280"/>
          <a:ext cx="153611" cy="107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073358"/>
              </a:lnTo>
              <a:lnTo>
                <a:pt x="153611" y="10733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769092" y="1530280"/>
          <a:ext cx="153611" cy="74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743094"/>
              </a:lnTo>
              <a:lnTo>
                <a:pt x="153611" y="743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02A85-C6E5-4244-949F-0E83A264130C}">
      <dsp:nvSpPr>
        <dsp:cNvPr id="0" name=""/>
        <dsp:cNvSpPr/>
      </dsp:nvSpPr>
      <dsp:spPr>
        <a:xfrm>
          <a:off x="1690759" y="1943110"/>
          <a:ext cx="153611" cy="82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825660"/>
              </a:lnTo>
              <a:lnTo>
                <a:pt x="153611" y="8256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2E988-6ECA-48F5-AE92-D50F63E73304}">
      <dsp:nvSpPr>
        <dsp:cNvPr id="0" name=""/>
        <dsp:cNvSpPr/>
      </dsp:nvSpPr>
      <dsp:spPr>
        <a:xfrm>
          <a:off x="1690759" y="1943110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95396"/>
              </a:lnTo>
              <a:lnTo>
                <a:pt x="153611" y="495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29CF7-F11E-4336-B363-A19B644DD49A}">
      <dsp:nvSpPr>
        <dsp:cNvPr id="0" name=""/>
        <dsp:cNvSpPr/>
      </dsp:nvSpPr>
      <dsp:spPr>
        <a:xfrm>
          <a:off x="1690759" y="1943110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165132"/>
              </a:lnTo>
              <a:lnTo>
                <a:pt x="153611" y="1651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7285A-160F-4FA5-A0CB-E06762594EA1}">
      <dsp:nvSpPr>
        <dsp:cNvPr id="0" name=""/>
        <dsp:cNvSpPr/>
      </dsp:nvSpPr>
      <dsp:spPr>
        <a:xfrm>
          <a:off x="1690759" y="1777978"/>
          <a:ext cx="153611" cy="165132"/>
        </a:xfrm>
        <a:custGeom>
          <a:avLst/>
          <a:gdLst/>
          <a:ahLst/>
          <a:cxnLst/>
          <a:rect l="0" t="0" r="0" b="0"/>
          <a:pathLst>
            <a:path>
              <a:moveTo>
                <a:pt x="0" y="165132"/>
              </a:moveTo>
              <a:lnTo>
                <a:pt x="76805" y="165132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6CDCF-F142-4D6B-A330-365FF2A2A960}">
      <dsp:nvSpPr>
        <dsp:cNvPr id="0" name=""/>
        <dsp:cNvSpPr/>
      </dsp:nvSpPr>
      <dsp:spPr>
        <a:xfrm>
          <a:off x="1690759" y="1447714"/>
          <a:ext cx="153611" cy="495396"/>
        </a:xfrm>
        <a:custGeom>
          <a:avLst/>
          <a:gdLst/>
          <a:ahLst/>
          <a:cxnLst/>
          <a:rect l="0" t="0" r="0" b="0"/>
          <a:pathLst>
            <a:path>
              <a:moveTo>
                <a:pt x="0" y="495396"/>
              </a:moveTo>
              <a:lnTo>
                <a:pt x="76805" y="495396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C0165-45E6-43F2-93F7-4642293062A8}">
      <dsp:nvSpPr>
        <dsp:cNvPr id="0" name=""/>
        <dsp:cNvSpPr/>
      </dsp:nvSpPr>
      <dsp:spPr>
        <a:xfrm>
          <a:off x="1690759" y="1117450"/>
          <a:ext cx="153611" cy="825660"/>
        </a:xfrm>
        <a:custGeom>
          <a:avLst/>
          <a:gdLst/>
          <a:ahLst/>
          <a:cxnLst/>
          <a:rect l="0" t="0" r="0" b="0"/>
          <a:pathLst>
            <a:path>
              <a:moveTo>
                <a:pt x="0" y="825660"/>
              </a:moveTo>
              <a:lnTo>
                <a:pt x="76805" y="825660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769092" y="1530280"/>
          <a:ext cx="153611" cy="41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412830"/>
              </a:lnTo>
              <a:lnTo>
                <a:pt x="153611" y="4128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23315-E31D-4F0C-9793-A658A45149A7}">
      <dsp:nvSpPr>
        <dsp:cNvPr id="0" name=""/>
        <dsp:cNvSpPr/>
      </dsp:nvSpPr>
      <dsp:spPr>
        <a:xfrm>
          <a:off x="1690759" y="456922"/>
          <a:ext cx="153611" cy="33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05" y="0"/>
              </a:lnTo>
              <a:lnTo>
                <a:pt x="76805" y="330264"/>
              </a:lnTo>
              <a:lnTo>
                <a:pt x="153611" y="3302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3EBD7-8CC2-464F-BC9D-F22281C02B08}">
      <dsp:nvSpPr>
        <dsp:cNvPr id="0" name=""/>
        <dsp:cNvSpPr/>
      </dsp:nvSpPr>
      <dsp:spPr>
        <a:xfrm>
          <a:off x="1690759" y="411202"/>
          <a:ext cx="153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61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45BD4-2291-4E65-96F5-E67B9FEAFC74}">
      <dsp:nvSpPr>
        <dsp:cNvPr id="0" name=""/>
        <dsp:cNvSpPr/>
      </dsp:nvSpPr>
      <dsp:spPr>
        <a:xfrm>
          <a:off x="1690759" y="126658"/>
          <a:ext cx="153611" cy="330264"/>
        </a:xfrm>
        <a:custGeom>
          <a:avLst/>
          <a:gdLst/>
          <a:ahLst/>
          <a:cxnLst/>
          <a:rect l="0" t="0" r="0" b="0"/>
          <a:pathLst>
            <a:path>
              <a:moveTo>
                <a:pt x="0" y="330264"/>
              </a:moveTo>
              <a:lnTo>
                <a:pt x="76805" y="330264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769092" y="456922"/>
          <a:ext cx="153611" cy="1073358"/>
        </a:xfrm>
        <a:custGeom>
          <a:avLst/>
          <a:gdLst/>
          <a:ahLst/>
          <a:cxnLst/>
          <a:rect l="0" t="0" r="0" b="0"/>
          <a:pathLst>
            <a:path>
              <a:moveTo>
                <a:pt x="0" y="1073358"/>
              </a:moveTo>
              <a:lnTo>
                <a:pt x="76805" y="1073358"/>
              </a:lnTo>
              <a:lnTo>
                <a:pt x="76805" y="0"/>
              </a:lnTo>
              <a:lnTo>
                <a:pt x="1536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36" y="1413151"/>
          <a:ext cx="768055" cy="234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concession</a:t>
          </a:r>
          <a:endParaRPr lang="ko-KR" altLang="en-US" sz="1300" kern="1200"/>
        </a:p>
      </dsp:txBody>
      <dsp:txXfrm>
        <a:off x="1036" y="1413151"/>
        <a:ext cx="768055" cy="234257"/>
      </dsp:txXfrm>
    </dsp:sp>
    <dsp:sp modelId="{E64982BD-C57E-44DD-A8B7-EEF52E7591E7}">
      <dsp:nvSpPr>
        <dsp:cNvPr id="0" name=""/>
        <dsp:cNvSpPr/>
      </dsp:nvSpPr>
      <dsp:spPr>
        <a:xfrm>
          <a:off x="922704" y="339793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daily</a:t>
          </a:r>
          <a:endParaRPr lang="ko-KR" altLang="en-US" sz="1300" kern="1200"/>
        </a:p>
      </dsp:txBody>
      <dsp:txXfrm>
        <a:off x="922704" y="339793"/>
        <a:ext cx="768055" cy="234257"/>
      </dsp:txXfrm>
    </dsp:sp>
    <dsp:sp modelId="{FCFA2A2C-121E-46D6-B20D-3370BA8F8B55}">
      <dsp:nvSpPr>
        <dsp:cNvPr id="0" name=""/>
        <dsp:cNvSpPr/>
      </dsp:nvSpPr>
      <dsp:spPr>
        <a:xfrm>
          <a:off x="1844371" y="9529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1844371" y="9529"/>
        <a:ext cx="768055" cy="234257"/>
      </dsp:txXfrm>
    </dsp:sp>
    <dsp:sp modelId="{CB23EA4E-4B72-4973-BBF5-C2911E75CFB8}">
      <dsp:nvSpPr>
        <dsp:cNvPr id="0" name=""/>
        <dsp:cNvSpPr/>
      </dsp:nvSpPr>
      <dsp:spPr>
        <a:xfrm>
          <a:off x="1844371" y="339793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1844371" y="339793"/>
        <a:ext cx="768055" cy="234257"/>
      </dsp:txXfrm>
    </dsp:sp>
    <dsp:sp modelId="{7FE29961-1FEB-4926-8250-36F94581E509}">
      <dsp:nvSpPr>
        <dsp:cNvPr id="0" name=""/>
        <dsp:cNvSpPr/>
      </dsp:nvSpPr>
      <dsp:spPr>
        <a:xfrm>
          <a:off x="1844371" y="670057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1844371" y="670057"/>
        <a:ext cx="768055" cy="234257"/>
      </dsp:txXfrm>
    </dsp:sp>
    <dsp:sp modelId="{5B8440C1-B1AD-43B8-8ABB-2E7D1BA5CBCB}">
      <dsp:nvSpPr>
        <dsp:cNvPr id="0" name=""/>
        <dsp:cNvSpPr/>
      </dsp:nvSpPr>
      <dsp:spPr>
        <a:xfrm>
          <a:off x="922704" y="1825982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individual</a:t>
          </a:r>
          <a:endParaRPr lang="ko-KR" altLang="en-US" sz="1300" kern="1200"/>
        </a:p>
      </dsp:txBody>
      <dsp:txXfrm>
        <a:off x="922704" y="1825982"/>
        <a:ext cx="768055" cy="234257"/>
      </dsp:txXfrm>
    </dsp:sp>
    <dsp:sp modelId="{04AA6F57-DA09-470C-80C6-7F5736727C23}">
      <dsp:nvSpPr>
        <dsp:cNvPr id="0" name=""/>
        <dsp:cNvSpPr/>
      </dsp:nvSpPr>
      <dsp:spPr>
        <a:xfrm>
          <a:off x="1844371" y="1000321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1844371" y="1000321"/>
        <a:ext cx="768055" cy="234257"/>
      </dsp:txXfrm>
    </dsp:sp>
    <dsp:sp modelId="{FD11E9DA-8181-417E-8265-6AC023D398AC}">
      <dsp:nvSpPr>
        <dsp:cNvPr id="0" name=""/>
        <dsp:cNvSpPr/>
      </dsp:nvSpPr>
      <dsp:spPr>
        <a:xfrm>
          <a:off x="1844371" y="1330585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1844371" y="1330585"/>
        <a:ext cx="768055" cy="234257"/>
      </dsp:txXfrm>
    </dsp:sp>
    <dsp:sp modelId="{6440C7E3-47CA-4581-9FEA-19667877D66B}">
      <dsp:nvSpPr>
        <dsp:cNvPr id="0" name=""/>
        <dsp:cNvSpPr/>
      </dsp:nvSpPr>
      <dsp:spPr>
        <a:xfrm>
          <a:off x="1844371" y="1660850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1844371" y="1660850"/>
        <a:ext cx="768055" cy="234257"/>
      </dsp:txXfrm>
    </dsp:sp>
    <dsp:sp modelId="{F964E1D0-447C-433A-846D-7FD9D4F7D4A8}">
      <dsp:nvSpPr>
        <dsp:cNvPr id="0" name=""/>
        <dsp:cNvSpPr/>
      </dsp:nvSpPr>
      <dsp:spPr>
        <a:xfrm>
          <a:off x="1844371" y="1991114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1844371" y="1991114"/>
        <a:ext cx="768055" cy="234257"/>
      </dsp:txXfrm>
    </dsp:sp>
    <dsp:sp modelId="{2893C20E-C1DA-4B6B-BFC2-505BD2E0412F}">
      <dsp:nvSpPr>
        <dsp:cNvPr id="0" name=""/>
        <dsp:cNvSpPr/>
      </dsp:nvSpPr>
      <dsp:spPr>
        <a:xfrm>
          <a:off x="1844371" y="2321378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1844371" y="2321378"/>
        <a:ext cx="768055" cy="234257"/>
      </dsp:txXfrm>
    </dsp:sp>
    <dsp:sp modelId="{9F163AB8-95F9-483F-9932-552D804B149B}">
      <dsp:nvSpPr>
        <dsp:cNvPr id="0" name=""/>
        <dsp:cNvSpPr/>
      </dsp:nvSpPr>
      <dsp:spPr>
        <a:xfrm>
          <a:off x="1844371" y="2651642"/>
          <a:ext cx="768055" cy="234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1844371" y="2651642"/>
        <a:ext cx="768055" cy="234257"/>
      </dsp:txXfrm>
    </dsp:sp>
    <dsp:sp modelId="{D6A00A90-8767-4147-AA5D-4903FE8E2390}">
      <dsp:nvSpPr>
        <dsp:cNvPr id="0" name=""/>
        <dsp:cNvSpPr/>
      </dsp:nvSpPr>
      <dsp:spPr>
        <a:xfrm>
          <a:off x="922704" y="2156246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922704" y="2156246"/>
        <a:ext cx="768055" cy="234257"/>
      </dsp:txXfrm>
    </dsp:sp>
    <dsp:sp modelId="{55BE8005-3714-4CC8-A7E1-174F4C7E6E24}">
      <dsp:nvSpPr>
        <dsp:cNvPr id="0" name=""/>
        <dsp:cNvSpPr/>
      </dsp:nvSpPr>
      <dsp:spPr>
        <a:xfrm>
          <a:off x="922704" y="2486510"/>
          <a:ext cx="768055" cy="23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922704" y="2486510"/>
        <a:ext cx="768055" cy="2342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12696-C949-4836-8F09-3A71CB60408C}">
      <dsp:nvSpPr>
        <dsp:cNvPr id="0" name=""/>
        <dsp:cNvSpPr/>
      </dsp:nvSpPr>
      <dsp:spPr>
        <a:xfrm>
          <a:off x="2321737" y="5467453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D95EE-534E-49AC-B3CE-F677F9D8F50D}">
      <dsp:nvSpPr>
        <dsp:cNvPr id="0" name=""/>
        <dsp:cNvSpPr/>
      </dsp:nvSpPr>
      <dsp:spPr>
        <a:xfrm>
          <a:off x="2321737" y="5467453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814BE-0B14-493F-A5F8-9D635D0766EC}">
      <dsp:nvSpPr>
        <dsp:cNvPr id="0" name=""/>
        <dsp:cNvSpPr/>
      </dsp:nvSpPr>
      <dsp:spPr>
        <a:xfrm>
          <a:off x="2321737" y="54674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89C1-B189-4509-9AAF-DC74B99C88FC}">
      <dsp:nvSpPr>
        <dsp:cNvPr id="0" name=""/>
        <dsp:cNvSpPr/>
      </dsp:nvSpPr>
      <dsp:spPr>
        <a:xfrm>
          <a:off x="2321737" y="5314469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07ED-9151-47DF-BAAC-297AB6CADAA8}">
      <dsp:nvSpPr>
        <dsp:cNvPr id="0" name=""/>
        <dsp:cNvSpPr/>
      </dsp:nvSpPr>
      <dsp:spPr>
        <a:xfrm>
          <a:off x="2321737" y="500849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0B373-BDB8-4DA0-80D3-72B558B8483B}">
      <dsp:nvSpPr>
        <dsp:cNvPr id="0" name=""/>
        <dsp:cNvSpPr/>
      </dsp:nvSpPr>
      <dsp:spPr>
        <a:xfrm>
          <a:off x="2321737" y="4702530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1819F-9257-4E28-84DD-11171905D0D9}">
      <dsp:nvSpPr>
        <dsp:cNvPr id="0" name=""/>
        <dsp:cNvSpPr/>
      </dsp:nvSpPr>
      <dsp:spPr>
        <a:xfrm>
          <a:off x="1467870" y="2943207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2524246"/>
              </a:lnTo>
              <a:lnTo>
                <a:pt x="142311" y="2524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886A-F925-4B38-B6E9-4FE03AC582DD}">
      <dsp:nvSpPr>
        <dsp:cNvPr id="0" name=""/>
        <dsp:cNvSpPr/>
      </dsp:nvSpPr>
      <dsp:spPr>
        <a:xfrm>
          <a:off x="2321737" y="3631638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B62B-0C75-4D57-9FE1-322986298111}">
      <dsp:nvSpPr>
        <dsp:cNvPr id="0" name=""/>
        <dsp:cNvSpPr/>
      </dsp:nvSpPr>
      <dsp:spPr>
        <a:xfrm>
          <a:off x="2321737" y="3631638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F28B-04B8-4FB5-A307-7A4AB9C55424}">
      <dsp:nvSpPr>
        <dsp:cNvPr id="0" name=""/>
        <dsp:cNvSpPr/>
      </dsp:nvSpPr>
      <dsp:spPr>
        <a:xfrm>
          <a:off x="2321737" y="36316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1EF97-81FB-4BF4-A5A8-4D15A06B08F0}">
      <dsp:nvSpPr>
        <dsp:cNvPr id="0" name=""/>
        <dsp:cNvSpPr/>
      </dsp:nvSpPr>
      <dsp:spPr>
        <a:xfrm>
          <a:off x="2321737" y="34786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F1CF-1974-4C9A-B778-466D45FC74A1}">
      <dsp:nvSpPr>
        <dsp:cNvPr id="0" name=""/>
        <dsp:cNvSpPr/>
      </dsp:nvSpPr>
      <dsp:spPr>
        <a:xfrm>
          <a:off x="2321737" y="3172684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0249C-71F6-4D80-9DD3-9EDD5528EC1A}">
      <dsp:nvSpPr>
        <dsp:cNvPr id="0" name=""/>
        <dsp:cNvSpPr/>
      </dsp:nvSpPr>
      <dsp:spPr>
        <a:xfrm>
          <a:off x="2321737" y="2866715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467870" y="2943207"/>
          <a:ext cx="142311" cy="68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688430"/>
              </a:lnTo>
              <a:lnTo>
                <a:pt x="142311" y="6884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0CD9-A03D-44BD-87CE-E913B3A4F9D3}">
      <dsp:nvSpPr>
        <dsp:cNvPr id="0" name=""/>
        <dsp:cNvSpPr/>
      </dsp:nvSpPr>
      <dsp:spPr>
        <a:xfrm>
          <a:off x="2321737" y="1795822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B0FC4-C59C-4209-9116-EBAC882F2135}">
      <dsp:nvSpPr>
        <dsp:cNvPr id="0" name=""/>
        <dsp:cNvSpPr/>
      </dsp:nvSpPr>
      <dsp:spPr>
        <a:xfrm>
          <a:off x="2321737" y="1795822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B3B55-377B-479F-9915-90D0AE36621C}">
      <dsp:nvSpPr>
        <dsp:cNvPr id="0" name=""/>
        <dsp:cNvSpPr/>
      </dsp:nvSpPr>
      <dsp:spPr>
        <a:xfrm>
          <a:off x="2321737" y="1795822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536C0-2761-42F2-B6FD-4B9C788491B9}">
      <dsp:nvSpPr>
        <dsp:cNvPr id="0" name=""/>
        <dsp:cNvSpPr/>
      </dsp:nvSpPr>
      <dsp:spPr>
        <a:xfrm>
          <a:off x="2321737" y="16428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722E4-CC57-4137-95C9-9B80882699CB}">
      <dsp:nvSpPr>
        <dsp:cNvPr id="0" name=""/>
        <dsp:cNvSpPr/>
      </dsp:nvSpPr>
      <dsp:spPr>
        <a:xfrm>
          <a:off x="2321737" y="133686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530E-E5EA-4F7D-BCE4-5A8050C0B5A2}">
      <dsp:nvSpPr>
        <dsp:cNvPr id="0" name=""/>
        <dsp:cNvSpPr/>
      </dsp:nvSpPr>
      <dsp:spPr>
        <a:xfrm>
          <a:off x="2321737" y="1030899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467870" y="1795822"/>
          <a:ext cx="142311" cy="1147384"/>
        </a:xfrm>
        <a:custGeom>
          <a:avLst/>
          <a:gdLst/>
          <a:ahLst/>
          <a:cxnLst/>
          <a:rect l="0" t="0" r="0" b="0"/>
          <a:pathLst>
            <a:path>
              <a:moveTo>
                <a:pt x="0" y="1147384"/>
              </a:moveTo>
              <a:lnTo>
                <a:pt x="71155" y="11473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467870" y="1030899"/>
          <a:ext cx="142311" cy="1912307"/>
        </a:xfrm>
        <a:custGeom>
          <a:avLst/>
          <a:gdLst/>
          <a:ahLst/>
          <a:cxnLst/>
          <a:rect l="0" t="0" r="0" b="0"/>
          <a:pathLst>
            <a:path>
              <a:moveTo>
                <a:pt x="0" y="1912307"/>
              </a:moveTo>
              <a:lnTo>
                <a:pt x="71155" y="191230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467870" y="724930"/>
          <a:ext cx="142311" cy="2218277"/>
        </a:xfrm>
        <a:custGeom>
          <a:avLst/>
          <a:gdLst/>
          <a:ahLst/>
          <a:cxnLst/>
          <a:rect l="0" t="0" r="0" b="0"/>
          <a:pathLst>
            <a:path>
              <a:moveTo>
                <a:pt x="0" y="2218277"/>
              </a:moveTo>
              <a:lnTo>
                <a:pt x="71155" y="221827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AE32-7388-4E4A-BAF8-6D9E4B0228CE}">
      <dsp:nvSpPr>
        <dsp:cNvPr id="0" name=""/>
        <dsp:cNvSpPr/>
      </dsp:nvSpPr>
      <dsp:spPr>
        <a:xfrm>
          <a:off x="2321737" y="418961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305969"/>
              </a:lnTo>
              <a:lnTo>
                <a:pt x="142311" y="3059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85D3D-18B3-40DC-A315-A65053413FE4}">
      <dsp:nvSpPr>
        <dsp:cNvPr id="0" name=""/>
        <dsp:cNvSpPr/>
      </dsp:nvSpPr>
      <dsp:spPr>
        <a:xfrm>
          <a:off x="2321737" y="373241"/>
          <a:ext cx="142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31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4816C-6A4F-4A98-B523-09D3343D97C4}">
      <dsp:nvSpPr>
        <dsp:cNvPr id="0" name=""/>
        <dsp:cNvSpPr/>
      </dsp:nvSpPr>
      <dsp:spPr>
        <a:xfrm>
          <a:off x="2321737" y="112992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305969"/>
              </a:moveTo>
              <a:lnTo>
                <a:pt x="71155" y="305969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467870" y="418961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2524246"/>
              </a:moveTo>
              <a:lnTo>
                <a:pt x="71155" y="2524246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756313" y="2834695"/>
          <a:ext cx="711556" cy="21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trip1</a:t>
          </a:r>
          <a:endParaRPr lang="ko-KR" altLang="en-US" sz="1300" kern="1200"/>
        </a:p>
      </dsp:txBody>
      <dsp:txXfrm>
        <a:off x="756313" y="2834695"/>
        <a:ext cx="711556" cy="217024"/>
      </dsp:txXfrm>
    </dsp:sp>
    <dsp:sp modelId="{E64982BD-C57E-44DD-A8B7-EEF52E7591E7}">
      <dsp:nvSpPr>
        <dsp:cNvPr id="0" name=""/>
        <dsp:cNvSpPr/>
      </dsp:nvSpPr>
      <dsp:spPr>
        <a:xfrm>
          <a:off x="1610181" y="31044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1610181" y="310448"/>
        <a:ext cx="711556" cy="217024"/>
      </dsp:txXfrm>
    </dsp:sp>
    <dsp:sp modelId="{D8CF0F18-1B9F-4E50-B35E-57914A71BD70}">
      <dsp:nvSpPr>
        <dsp:cNvPr id="0" name=""/>
        <dsp:cNvSpPr/>
      </dsp:nvSpPr>
      <dsp:spPr>
        <a:xfrm>
          <a:off x="2464048" y="44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4479"/>
        <a:ext cx="711556" cy="217024"/>
      </dsp:txXfrm>
    </dsp:sp>
    <dsp:sp modelId="{6296245C-8FAF-42D0-87F8-89A3EA99C512}">
      <dsp:nvSpPr>
        <dsp:cNvPr id="0" name=""/>
        <dsp:cNvSpPr/>
      </dsp:nvSpPr>
      <dsp:spPr>
        <a:xfrm>
          <a:off x="2464048" y="31044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Ok</a:t>
          </a:r>
          <a:endParaRPr lang="ko-KR" altLang="en-US" sz="1300" kern="1200"/>
        </a:p>
      </dsp:txBody>
      <dsp:txXfrm>
        <a:off x="2464048" y="310448"/>
        <a:ext cx="711556" cy="217024"/>
      </dsp:txXfrm>
    </dsp:sp>
    <dsp:sp modelId="{680A66CB-1DBD-49D5-AEBF-88A1736AD719}">
      <dsp:nvSpPr>
        <dsp:cNvPr id="0" name=""/>
        <dsp:cNvSpPr/>
      </dsp:nvSpPr>
      <dsp:spPr>
        <a:xfrm>
          <a:off x="2464048" y="6164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616418"/>
        <a:ext cx="711556" cy="217024"/>
      </dsp:txXfrm>
    </dsp:sp>
    <dsp:sp modelId="{5B8440C1-B1AD-43B8-8ABB-2E7D1BA5CBCB}">
      <dsp:nvSpPr>
        <dsp:cNvPr id="0" name=""/>
        <dsp:cNvSpPr/>
      </dsp:nvSpPr>
      <dsp:spPr>
        <a:xfrm>
          <a:off x="1610181" y="61641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1610181" y="616418"/>
        <a:ext cx="711556" cy="217024"/>
      </dsp:txXfrm>
    </dsp:sp>
    <dsp:sp modelId="{D6A00A90-8767-4147-AA5D-4903FE8E2390}">
      <dsp:nvSpPr>
        <dsp:cNvPr id="0" name=""/>
        <dsp:cNvSpPr/>
      </dsp:nvSpPr>
      <dsp:spPr>
        <a:xfrm>
          <a:off x="1610181" y="922387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1610181" y="922387"/>
        <a:ext cx="711556" cy="217024"/>
      </dsp:txXfrm>
    </dsp:sp>
    <dsp:sp modelId="{55BE8005-3714-4CC8-A7E1-174F4C7E6E24}">
      <dsp:nvSpPr>
        <dsp:cNvPr id="0" name=""/>
        <dsp:cNvSpPr/>
      </dsp:nvSpPr>
      <dsp:spPr>
        <a:xfrm>
          <a:off x="1610181" y="1687310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1610181" y="1687310"/>
        <a:ext cx="711556" cy="217024"/>
      </dsp:txXfrm>
    </dsp:sp>
    <dsp:sp modelId="{A7D9B632-E161-4756-86A8-48872EA0B3A6}">
      <dsp:nvSpPr>
        <dsp:cNvPr id="0" name=""/>
        <dsp:cNvSpPr/>
      </dsp:nvSpPr>
      <dsp:spPr>
        <a:xfrm>
          <a:off x="2464048" y="9223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922387"/>
        <a:ext cx="711556" cy="217024"/>
      </dsp:txXfrm>
    </dsp:sp>
    <dsp:sp modelId="{D9977B9D-9A03-4FC5-BE79-72A12F3D471E}">
      <dsp:nvSpPr>
        <dsp:cNvPr id="0" name=""/>
        <dsp:cNvSpPr/>
      </dsp:nvSpPr>
      <dsp:spPr>
        <a:xfrm>
          <a:off x="2464048" y="12283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1228356"/>
        <a:ext cx="711556" cy="217024"/>
      </dsp:txXfrm>
    </dsp:sp>
    <dsp:sp modelId="{5EA93178-9867-48F1-8B6D-2E3E4BA62BE3}">
      <dsp:nvSpPr>
        <dsp:cNvPr id="0" name=""/>
        <dsp:cNvSpPr/>
      </dsp:nvSpPr>
      <dsp:spPr>
        <a:xfrm>
          <a:off x="2464048" y="153432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1534325"/>
        <a:ext cx="711556" cy="217024"/>
      </dsp:txXfrm>
    </dsp:sp>
    <dsp:sp modelId="{884E4CAB-6150-4529-92C6-F7EF5D37220D}">
      <dsp:nvSpPr>
        <dsp:cNvPr id="0" name=""/>
        <dsp:cNvSpPr/>
      </dsp:nvSpPr>
      <dsp:spPr>
        <a:xfrm>
          <a:off x="2464048" y="18402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1840295"/>
        <a:ext cx="711556" cy="217024"/>
      </dsp:txXfrm>
    </dsp:sp>
    <dsp:sp modelId="{BA27A692-B5FB-49CB-A69C-81EAC6DF6AD4}">
      <dsp:nvSpPr>
        <dsp:cNvPr id="0" name=""/>
        <dsp:cNvSpPr/>
      </dsp:nvSpPr>
      <dsp:spPr>
        <a:xfrm>
          <a:off x="2464048" y="21462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2146264"/>
        <a:ext cx="711556" cy="217024"/>
      </dsp:txXfrm>
    </dsp:sp>
    <dsp:sp modelId="{A75DC0BE-9F98-47EE-BF03-BB9D1D641038}">
      <dsp:nvSpPr>
        <dsp:cNvPr id="0" name=""/>
        <dsp:cNvSpPr/>
      </dsp:nvSpPr>
      <dsp:spPr>
        <a:xfrm>
          <a:off x="2464048" y="2452233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2452233"/>
        <a:ext cx="711556" cy="217024"/>
      </dsp:txXfrm>
    </dsp:sp>
    <dsp:sp modelId="{9C0C889D-799A-4179-B17F-858EA1EB02F1}">
      <dsp:nvSpPr>
        <dsp:cNvPr id="0" name=""/>
        <dsp:cNvSpPr/>
      </dsp:nvSpPr>
      <dsp:spPr>
        <a:xfrm>
          <a:off x="1610181" y="3523126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1610181" y="3523126"/>
        <a:ext cx="711556" cy="217024"/>
      </dsp:txXfrm>
    </dsp:sp>
    <dsp:sp modelId="{FB1C2DA7-B6F3-4DE2-A0A6-EF1239CD7DA1}">
      <dsp:nvSpPr>
        <dsp:cNvPr id="0" name=""/>
        <dsp:cNvSpPr/>
      </dsp:nvSpPr>
      <dsp:spPr>
        <a:xfrm>
          <a:off x="2464048" y="275820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2758202"/>
        <a:ext cx="711556" cy="217024"/>
      </dsp:txXfrm>
    </dsp:sp>
    <dsp:sp modelId="{A7A3FD61-A73F-4151-BDA6-A2355B7A8D47}">
      <dsp:nvSpPr>
        <dsp:cNvPr id="0" name=""/>
        <dsp:cNvSpPr/>
      </dsp:nvSpPr>
      <dsp:spPr>
        <a:xfrm>
          <a:off x="2464048" y="306417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3064172"/>
        <a:ext cx="711556" cy="217024"/>
      </dsp:txXfrm>
    </dsp:sp>
    <dsp:sp modelId="{624E4335-D1EA-4D55-B404-FB746CFC1E6A}">
      <dsp:nvSpPr>
        <dsp:cNvPr id="0" name=""/>
        <dsp:cNvSpPr/>
      </dsp:nvSpPr>
      <dsp:spPr>
        <a:xfrm>
          <a:off x="2464048" y="3370141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3370141"/>
        <a:ext cx="711556" cy="217024"/>
      </dsp:txXfrm>
    </dsp:sp>
    <dsp:sp modelId="{7AA6CC90-B8EB-41AF-B878-4F12A0B50753}">
      <dsp:nvSpPr>
        <dsp:cNvPr id="0" name=""/>
        <dsp:cNvSpPr/>
      </dsp:nvSpPr>
      <dsp:spPr>
        <a:xfrm>
          <a:off x="2464048" y="3676110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3676110"/>
        <a:ext cx="711556" cy="217024"/>
      </dsp:txXfrm>
    </dsp:sp>
    <dsp:sp modelId="{483C7F99-381C-4815-80F2-EA0CB9A6B14E}">
      <dsp:nvSpPr>
        <dsp:cNvPr id="0" name=""/>
        <dsp:cNvSpPr/>
      </dsp:nvSpPr>
      <dsp:spPr>
        <a:xfrm>
          <a:off x="2464048" y="39820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3982079"/>
        <a:ext cx="711556" cy="217024"/>
      </dsp:txXfrm>
    </dsp:sp>
    <dsp:sp modelId="{F1D74AA3-1B71-4E12-9981-437AF0286EB1}">
      <dsp:nvSpPr>
        <dsp:cNvPr id="0" name=""/>
        <dsp:cNvSpPr/>
      </dsp:nvSpPr>
      <dsp:spPr>
        <a:xfrm>
          <a:off x="2464048" y="428804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4288049"/>
        <a:ext cx="711556" cy="217024"/>
      </dsp:txXfrm>
    </dsp:sp>
    <dsp:sp modelId="{4C20CEBE-9E8A-4604-AADF-A85E267D2274}">
      <dsp:nvSpPr>
        <dsp:cNvPr id="0" name=""/>
        <dsp:cNvSpPr/>
      </dsp:nvSpPr>
      <dsp:spPr>
        <a:xfrm>
          <a:off x="1610181" y="5358941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1610181" y="5358941"/>
        <a:ext cx="711556" cy="217024"/>
      </dsp:txXfrm>
    </dsp:sp>
    <dsp:sp modelId="{8B5E82BE-AD9B-4309-9E0C-31784F0BFA93}">
      <dsp:nvSpPr>
        <dsp:cNvPr id="0" name=""/>
        <dsp:cNvSpPr/>
      </dsp:nvSpPr>
      <dsp:spPr>
        <a:xfrm>
          <a:off x="2464048" y="45940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4594018"/>
        <a:ext cx="711556" cy="217024"/>
      </dsp:txXfrm>
    </dsp:sp>
    <dsp:sp modelId="{00FCDCF5-167A-40BC-910B-31DD1DB581D9}">
      <dsp:nvSpPr>
        <dsp:cNvPr id="0" name=""/>
        <dsp:cNvSpPr/>
      </dsp:nvSpPr>
      <dsp:spPr>
        <a:xfrm>
          <a:off x="2464048" y="48999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4899987"/>
        <a:ext cx="711556" cy="217024"/>
      </dsp:txXfrm>
    </dsp:sp>
    <dsp:sp modelId="{75E0B069-91E9-422E-9A88-CBF9E96125F3}">
      <dsp:nvSpPr>
        <dsp:cNvPr id="0" name=""/>
        <dsp:cNvSpPr/>
      </dsp:nvSpPr>
      <dsp:spPr>
        <a:xfrm>
          <a:off x="2464048" y="52059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5205956"/>
        <a:ext cx="711556" cy="217024"/>
      </dsp:txXfrm>
    </dsp:sp>
    <dsp:sp modelId="{418FBFA6-515B-40D4-B0AC-8CCF8E991496}">
      <dsp:nvSpPr>
        <dsp:cNvPr id="0" name=""/>
        <dsp:cNvSpPr/>
      </dsp:nvSpPr>
      <dsp:spPr>
        <a:xfrm>
          <a:off x="2464048" y="551192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5511926"/>
        <a:ext cx="711556" cy="217024"/>
      </dsp:txXfrm>
    </dsp:sp>
    <dsp:sp modelId="{B0F01F3F-2D96-43C1-943C-A4238F986E69}">
      <dsp:nvSpPr>
        <dsp:cNvPr id="0" name=""/>
        <dsp:cNvSpPr/>
      </dsp:nvSpPr>
      <dsp:spPr>
        <a:xfrm>
          <a:off x="2464048" y="58178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5817895"/>
        <a:ext cx="711556" cy="217024"/>
      </dsp:txXfrm>
    </dsp:sp>
    <dsp:sp modelId="{406E30C0-E685-4EA7-B365-7047E7E86E10}">
      <dsp:nvSpPr>
        <dsp:cNvPr id="0" name=""/>
        <dsp:cNvSpPr/>
      </dsp:nvSpPr>
      <dsp:spPr>
        <a:xfrm>
          <a:off x="2464048" y="61238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6123864"/>
        <a:ext cx="711556" cy="21702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12696-C949-4836-8F09-3A71CB60408C}">
      <dsp:nvSpPr>
        <dsp:cNvPr id="0" name=""/>
        <dsp:cNvSpPr/>
      </dsp:nvSpPr>
      <dsp:spPr>
        <a:xfrm>
          <a:off x="2321737" y="5467453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D95EE-534E-49AC-B3CE-F677F9D8F50D}">
      <dsp:nvSpPr>
        <dsp:cNvPr id="0" name=""/>
        <dsp:cNvSpPr/>
      </dsp:nvSpPr>
      <dsp:spPr>
        <a:xfrm>
          <a:off x="2321737" y="5467453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814BE-0B14-493F-A5F8-9D635D0766EC}">
      <dsp:nvSpPr>
        <dsp:cNvPr id="0" name=""/>
        <dsp:cNvSpPr/>
      </dsp:nvSpPr>
      <dsp:spPr>
        <a:xfrm>
          <a:off x="2321737" y="54674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89C1-B189-4509-9AAF-DC74B99C88FC}">
      <dsp:nvSpPr>
        <dsp:cNvPr id="0" name=""/>
        <dsp:cNvSpPr/>
      </dsp:nvSpPr>
      <dsp:spPr>
        <a:xfrm>
          <a:off x="2321737" y="5314469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07ED-9151-47DF-BAAC-297AB6CADAA8}">
      <dsp:nvSpPr>
        <dsp:cNvPr id="0" name=""/>
        <dsp:cNvSpPr/>
      </dsp:nvSpPr>
      <dsp:spPr>
        <a:xfrm>
          <a:off x="2321737" y="500849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0B373-BDB8-4DA0-80D3-72B558B8483B}">
      <dsp:nvSpPr>
        <dsp:cNvPr id="0" name=""/>
        <dsp:cNvSpPr/>
      </dsp:nvSpPr>
      <dsp:spPr>
        <a:xfrm>
          <a:off x="2321737" y="4702530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1819F-9257-4E28-84DD-11171905D0D9}">
      <dsp:nvSpPr>
        <dsp:cNvPr id="0" name=""/>
        <dsp:cNvSpPr/>
      </dsp:nvSpPr>
      <dsp:spPr>
        <a:xfrm>
          <a:off x="1467870" y="2943207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2524246"/>
              </a:lnTo>
              <a:lnTo>
                <a:pt x="142311" y="2524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886A-F925-4B38-B6E9-4FE03AC582DD}">
      <dsp:nvSpPr>
        <dsp:cNvPr id="0" name=""/>
        <dsp:cNvSpPr/>
      </dsp:nvSpPr>
      <dsp:spPr>
        <a:xfrm>
          <a:off x="2321737" y="3631638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B62B-0C75-4D57-9FE1-322986298111}">
      <dsp:nvSpPr>
        <dsp:cNvPr id="0" name=""/>
        <dsp:cNvSpPr/>
      </dsp:nvSpPr>
      <dsp:spPr>
        <a:xfrm>
          <a:off x="2321737" y="3631638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F28B-04B8-4FB5-A307-7A4AB9C55424}">
      <dsp:nvSpPr>
        <dsp:cNvPr id="0" name=""/>
        <dsp:cNvSpPr/>
      </dsp:nvSpPr>
      <dsp:spPr>
        <a:xfrm>
          <a:off x="2321737" y="36316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1EF97-81FB-4BF4-A5A8-4D15A06B08F0}">
      <dsp:nvSpPr>
        <dsp:cNvPr id="0" name=""/>
        <dsp:cNvSpPr/>
      </dsp:nvSpPr>
      <dsp:spPr>
        <a:xfrm>
          <a:off x="2321737" y="34786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F1CF-1974-4C9A-B778-466D45FC74A1}">
      <dsp:nvSpPr>
        <dsp:cNvPr id="0" name=""/>
        <dsp:cNvSpPr/>
      </dsp:nvSpPr>
      <dsp:spPr>
        <a:xfrm>
          <a:off x="2321737" y="3172684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0249C-71F6-4D80-9DD3-9EDD5528EC1A}">
      <dsp:nvSpPr>
        <dsp:cNvPr id="0" name=""/>
        <dsp:cNvSpPr/>
      </dsp:nvSpPr>
      <dsp:spPr>
        <a:xfrm>
          <a:off x="2321737" y="2866715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467870" y="2943207"/>
          <a:ext cx="142311" cy="68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688430"/>
              </a:lnTo>
              <a:lnTo>
                <a:pt x="142311" y="6884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0CD9-A03D-44BD-87CE-E913B3A4F9D3}">
      <dsp:nvSpPr>
        <dsp:cNvPr id="0" name=""/>
        <dsp:cNvSpPr/>
      </dsp:nvSpPr>
      <dsp:spPr>
        <a:xfrm>
          <a:off x="2321737" y="1795822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B0FC4-C59C-4209-9116-EBAC882F2135}">
      <dsp:nvSpPr>
        <dsp:cNvPr id="0" name=""/>
        <dsp:cNvSpPr/>
      </dsp:nvSpPr>
      <dsp:spPr>
        <a:xfrm>
          <a:off x="2321737" y="1795822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B3B55-377B-479F-9915-90D0AE36621C}">
      <dsp:nvSpPr>
        <dsp:cNvPr id="0" name=""/>
        <dsp:cNvSpPr/>
      </dsp:nvSpPr>
      <dsp:spPr>
        <a:xfrm>
          <a:off x="2321737" y="1795822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536C0-2761-42F2-B6FD-4B9C788491B9}">
      <dsp:nvSpPr>
        <dsp:cNvPr id="0" name=""/>
        <dsp:cNvSpPr/>
      </dsp:nvSpPr>
      <dsp:spPr>
        <a:xfrm>
          <a:off x="2321737" y="16428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722E4-CC57-4137-95C9-9B80882699CB}">
      <dsp:nvSpPr>
        <dsp:cNvPr id="0" name=""/>
        <dsp:cNvSpPr/>
      </dsp:nvSpPr>
      <dsp:spPr>
        <a:xfrm>
          <a:off x="2321737" y="133686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530E-E5EA-4F7D-BCE4-5A8050C0B5A2}">
      <dsp:nvSpPr>
        <dsp:cNvPr id="0" name=""/>
        <dsp:cNvSpPr/>
      </dsp:nvSpPr>
      <dsp:spPr>
        <a:xfrm>
          <a:off x="2321737" y="1030899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467870" y="1795822"/>
          <a:ext cx="142311" cy="1147384"/>
        </a:xfrm>
        <a:custGeom>
          <a:avLst/>
          <a:gdLst/>
          <a:ahLst/>
          <a:cxnLst/>
          <a:rect l="0" t="0" r="0" b="0"/>
          <a:pathLst>
            <a:path>
              <a:moveTo>
                <a:pt x="0" y="1147384"/>
              </a:moveTo>
              <a:lnTo>
                <a:pt x="71155" y="11473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467870" y="1030899"/>
          <a:ext cx="142311" cy="1912307"/>
        </a:xfrm>
        <a:custGeom>
          <a:avLst/>
          <a:gdLst/>
          <a:ahLst/>
          <a:cxnLst/>
          <a:rect l="0" t="0" r="0" b="0"/>
          <a:pathLst>
            <a:path>
              <a:moveTo>
                <a:pt x="0" y="1912307"/>
              </a:moveTo>
              <a:lnTo>
                <a:pt x="71155" y="191230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467870" y="724930"/>
          <a:ext cx="142311" cy="2218277"/>
        </a:xfrm>
        <a:custGeom>
          <a:avLst/>
          <a:gdLst/>
          <a:ahLst/>
          <a:cxnLst/>
          <a:rect l="0" t="0" r="0" b="0"/>
          <a:pathLst>
            <a:path>
              <a:moveTo>
                <a:pt x="0" y="2218277"/>
              </a:moveTo>
              <a:lnTo>
                <a:pt x="71155" y="221827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AE32-7388-4E4A-BAF8-6D9E4B0228CE}">
      <dsp:nvSpPr>
        <dsp:cNvPr id="0" name=""/>
        <dsp:cNvSpPr/>
      </dsp:nvSpPr>
      <dsp:spPr>
        <a:xfrm>
          <a:off x="2321737" y="418961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305969"/>
              </a:lnTo>
              <a:lnTo>
                <a:pt x="142311" y="3059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85D3D-18B3-40DC-A315-A65053413FE4}">
      <dsp:nvSpPr>
        <dsp:cNvPr id="0" name=""/>
        <dsp:cNvSpPr/>
      </dsp:nvSpPr>
      <dsp:spPr>
        <a:xfrm>
          <a:off x="2321737" y="373241"/>
          <a:ext cx="142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31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4816C-6A4F-4A98-B523-09D3343D97C4}">
      <dsp:nvSpPr>
        <dsp:cNvPr id="0" name=""/>
        <dsp:cNvSpPr/>
      </dsp:nvSpPr>
      <dsp:spPr>
        <a:xfrm>
          <a:off x="2321737" y="112992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305969"/>
              </a:moveTo>
              <a:lnTo>
                <a:pt x="71155" y="305969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467870" y="418961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2524246"/>
              </a:moveTo>
              <a:lnTo>
                <a:pt x="71155" y="2524246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756313" y="2834695"/>
          <a:ext cx="711556" cy="21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trip2</a:t>
          </a:r>
          <a:endParaRPr lang="ko-KR" altLang="en-US" sz="1300" kern="1200"/>
        </a:p>
      </dsp:txBody>
      <dsp:txXfrm>
        <a:off x="756313" y="2834695"/>
        <a:ext cx="711556" cy="217024"/>
      </dsp:txXfrm>
    </dsp:sp>
    <dsp:sp modelId="{E64982BD-C57E-44DD-A8B7-EEF52E7591E7}">
      <dsp:nvSpPr>
        <dsp:cNvPr id="0" name=""/>
        <dsp:cNvSpPr/>
      </dsp:nvSpPr>
      <dsp:spPr>
        <a:xfrm>
          <a:off x="1610181" y="31044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1610181" y="310448"/>
        <a:ext cx="711556" cy="217024"/>
      </dsp:txXfrm>
    </dsp:sp>
    <dsp:sp modelId="{D8CF0F18-1B9F-4E50-B35E-57914A71BD70}">
      <dsp:nvSpPr>
        <dsp:cNvPr id="0" name=""/>
        <dsp:cNvSpPr/>
      </dsp:nvSpPr>
      <dsp:spPr>
        <a:xfrm>
          <a:off x="2464048" y="44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4479"/>
        <a:ext cx="711556" cy="217024"/>
      </dsp:txXfrm>
    </dsp:sp>
    <dsp:sp modelId="{6296245C-8FAF-42D0-87F8-89A3EA99C512}">
      <dsp:nvSpPr>
        <dsp:cNvPr id="0" name=""/>
        <dsp:cNvSpPr/>
      </dsp:nvSpPr>
      <dsp:spPr>
        <a:xfrm>
          <a:off x="2464048" y="31044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Ok</a:t>
          </a:r>
          <a:endParaRPr lang="ko-KR" altLang="en-US" sz="1300" kern="1200"/>
        </a:p>
      </dsp:txBody>
      <dsp:txXfrm>
        <a:off x="2464048" y="310448"/>
        <a:ext cx="711556" cy="217024"/>
      </dsp:txXfrm>
    </dsp:sp>
    <dsp:sp modelId="{680A66CB-1DBD-49D5-AEBF-88A1736AD719}">
      <dsp:nvSpPr>
        <dsp:cNvPr id="0" name=""/>
        <dsp:cNvSpPr/>
      </dsp:nvSpPr>
      <dsp:spPr>
        <a:xfrm>
          <a:off x="2464048" y="6164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616418"/>
        <a:ext cx="711556" cy="217024"/>
      </dsp:txXfrm>
    </dsp:sp>
    <dsp:sp modelId="{5B8440C1-B1AD-43B8-8ABB-2E7D1BA5CBCB}">
      <dsp:nvSpPr>
        <dsp:cNvPr id="0" name=""/>
        <dsp:cNvSpPr/>
      </dsp:nvSpPr>
      <dsp:spPr>
        <a:xfrm>
          <a:off x="1610181" y="61641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1610181" y="616418"/>
        <a:ext cx="711556" cy="217024"/>
      </dsp:txXfrm>
    </dsp:sp>
    <dsp:sp modelId="{D6A00A90-8767-4147-AA5D-4903FE8E2390}">
      <dsp:nvSpPr>
        <dsp:cNvPr id="0" name=""/>
        <dsp:cNvSpPr/>
      </dsp:nvSpPr>
      <dsp:spPr>
        <a:xfrm>
          <a:off x="1610181" y="922387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1610181" y="922387"/>
        <a:ext cx="711556" cy="217024"/>
      </dsp:txXfrm>
    </dsp:sp>
    <dsp:sp modelId="{55BE8005-3714-4CC8-A7E1-174F4C7E6E24}">
      <dsp:nvSpPr>
        <dsp:cNvPr id="0" name=""/>
        <dsp:cNvSpPr/>
      </dsp:nvSpPr>
      <dsp:spPr>
        <a:xfrm>
          <a:off x="1610181" y="1687310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1610181" y="1687310"/>
        <a:ext cx="711556" cy="217024"/>
      </dsp:txXfrm>
    </dsp:sp>
    <dsp:sp modelId="{A7D9B632-E161-4756-86A8-48872EA0B3A6}">
      <dsp:nvSpPr>
        <dsp:cNvPr id="0" name=""/>
        <dsp:cNvSpPr/>
      </dsp:nvSpPr>
      <dsp:spPr>
        <a:xfrm>
          <a:off x="2464048" y="9223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922387"/>
        <a:ext cx="711556" cy="217024"/>
      </dsp:txXfrm>
    </dsp:sp>
    <dsp:sp modelId="{D9977B9D-9A03-4FC5-BE79-72A12F3D471E}">
      <dsp:nvSpPr>
        <dsp:cNvPr id="0" name=""/>
        <dsp:cNvSpPr/>
      </dsp:nvSpPr>
      <dsp:spPr>
        <a:xfrm>
          <a:off x="2464048" y="12283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1228356"/>
        <a:ext cx="711556" cy="217024"/>
      </dsp:txXfrm>
    </dsp:sp>
    <dsp:sp modelId="{5EA93178-9867-48F1-8B6D-2E3E4BA62BE3}">
      <dsp:nvSpPr>
        <dsp:cNvPr id="0" name=""/>
        <dsp:cNvSpPr/>
      </dsp:nvSpPr>
      <dsp:spPr>
        <a:xfrm>
          <a:off x="2464048" y="153432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1534325"/>
        <a:ext cx="711556" cy="217024"/>
      </dsp:txXfrm>
    </dsp:sp>
    <dsp:sp modelId="{884E4CAB-6150-4529-92C6-F7EF5D37220D}">
      <dsp:nvSpPr>
        <dsp:cNvPr id="0" name=""/>
        <dsp:cNvSpPr/>
      </dsp:nvSpPr>
      <dsp:spPr>
        <a:xfrm>
          <a:off x="2464048" y="18402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1840295"/>
        <a:ext cx="711556" cy="217024"/>
      </dsp:txXfrm>
    </dsp:sp>
    <dsp:sp modelId="{BA27A692-B5FB-49CB-A69C-81EAC6DF6AD4}">
      <dsp:nvSpPr>
        <dsp:cNvPr id="0" name=""/>
        <dsp:cNvSpPr/>
      </dsp:nvSpPr>
      <dsp:spPr>
        <a:xfrm>
          <a:off x="2464048" y="21462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2146264"/>
        <a:ext cx="711556" cy="217024"/>
      </dsp:txXfrm>
    </dsp:sp>
    <dsp:sp modelId="{A75DC0BE-9F98-47EE-BF03-BB9D1D641038}">
      <dsp:nvSpPr>
        <dsp:cNvPr id="0" name=""/>
        <dsp:cNvSpPr/>
      </dsp:nvSpPr>
      <dsp:spPr>
        <a:xfrm>
          <a:off x="2464048" y="2452233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2452233"/>
        <a:ext cx="711556" cy="217024"/>
      </dsp:txXfrm>
    </dsp:sp>
    <dsp:sp modelId="{9C0C889D-799A-4179-B17F-858EA1EB02F1}">
      <dsp:nvSpPr>
        <dsp:cNvPr id="0" name=""/>
        <dsp:cNvSpPr/>
      </dsp:nvSpPr>
      <dsp:spPr>
        <a:xfrm>
          <a:off x="1610181" y="3523126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1610181" y="3523126"/>
        <a:ext cx="711556" cy="217024"/>
      </dsp:txXfrm>
    </dsp:sp>
    <dsp:sp modelId="{FB1C2DA7-B6F3-4DE2-A0A6-EF1239CD7DA1}">
      <dsp:nvSpPr>
        <dsp:cNvPr id="0" name=""/>
        <dsp:cNvSpPr/>
      </dsp:nvSpPr>
      <dsp:spPr>
        <a:xfrm>
          <a:off x="2464048" y="275820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2758202"/>
        <a:ext cx="711556" cy="217024"/>
      </dsp:txXfrm>
    </dsp:sp>
    <dsp:sp modelId="{A7A3FD61-A73F-4151-BDA6-A2355B7A8D47}">
      <dsp:nvSpPr>
        <dsp:cNvPr id="0" name=""/>
        <dsp:cNvSpPr/>
      </dsp:nvSpPr>
      <dsp:spPr>
        <a:xfrm>
          <a:off x="2464048" y="306417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3064172"/>
        <a:ext cx="711556" cy="217024"/>
      </dsp:txXfrm>
    </dsp:sp>
    <dsp:sp modelId="{624E4335-D1EA-4D55-B404-FB746CFC1E6A}">
      <dsp:nvSpPr>
        <dsp:cNvPr id="0" name=""/>
        <dsp:cNvSpPr/>
      </dsp:nvSpPr>
      <dsp:spPr>
        <a:xfrm>
          <a:off x="2464048" y="3370141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3370141"/>
        <a:ext cx="711556" cy="217024"/>
      </dsp:txXfrm>
    </dsp:sp>
    <dsp:sp modelId="{7AA6CC90-B8EB-41AF-B878-4F12A0B50753}">
      <dsp:nvSpPr>
        <dsp:cNvPr id="0" name=""/>
        <dsp:cNvSpPr/>
      </dsp:nvSpPr>
      <dsp:spPr>
        <a:xfrm>
          <a:off x="2464048" y="3676110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3676110"/>
        <a:ext cx="711556" cy="217024"/>
      </dsp:txXfrm>
    </dsp:sp>
    <dsp:sp modelId="{483C7F99-381C-4815-80F2-EA0CB9A6B14E}">
      <dsp:nvSpPr>
        <dsp:cNvPr id="0" name=""/>
        <dsp:cNvSpPr/>
      </dsp:nvSpPr>
      <dsp:spPr>
        <a:xfrm>
          <a:off x="2464048" y="39820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3982079"/>
        <a:ext cx="711556" cy="217024"/>
      </dsp:txXfrm>
    </dsp:sp>
    <dsp:sp modelId="{F1D74AA3-1B71-4E12-9981-437AF0286EB1}">
      <dsp:nvSpPr>
        <dsp:cNvPr id="0" name=""/>
        <dsp:cNvSpPr/>
      </dsp:nvSpPr>
      <dsp:spPr>
        <a:xfrm>
          <a:off x="2464048" y="428804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4288049"/>
        <a:ext cx="711556" cy="217024"/>
      </dsp:txXfrm>
    </dsp:sp>
    <dsp:sp modelId="{4C20CEBE-9E8A-4604-AADF-A85E267D2274}">
      <dsp:nvSpPr>
        <dsp:cNvPr id="0" name=""/>
        <dsp:cNvSpPr/>
      </dsp:nvSpPr>
      <dsp:spPr>
        <a:xfrm>
          <a:off x="1610181" y="5358941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1610181" y="5358941"/>
        <a:ext cx="711556" cy="217024"/>
      </dsp:txXfrm>
    </dsp:sp>
    <dsp:sp modelId="{8B5E82BE-AD9B-4309-9E0C-31784F0BFA93}">
      <dsp:nvSpPr>
        <dsp:cNvPr id="0" name=""/>
        <dsp:cNvSpPr/>
      </dsp:nvSpPr>
      <dsp:spPr>
        <a:xfrm>
          <a:off x="2464048" y="45940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4594018"/>
        <a:ext cx="711556" cy="217024"/>
      </dsp:txXfrm>
    </dsp:sp>
    <dsp:sp modelId="{00FCDCF5-167A-40BC-910B-31DD1DB581D9}">
      <dsp:nvSpPr>
        <dsp:cNvPr id="0" name=""/>
        <dsp:cNvSpPr/>
      </dsp:nvSpPr>
      <dsp:spPr>
        <a:xfrm>
          <a:off x="2464048" y="48999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4899987"/>
        <a:ext cx="711556" cy="217024"/>
      </dsp:txXfrm>
    </dsp:sp>
    <dsp:sp modelId="{75E0B069-91E9-422E-9A88-CBF9E96125F3}">
      <dsp:nvSpPr>
        <dsp:cNvPr id="0" name=""/>
        <dsp:cNvSpPr/>
      </dsp:nvSpPr>
      <dsp:spPr>
        <a:xfrm>
          <a:off x="2464048" y="52059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5205956"/>
        <a:ext cx="711556" cy="217024"/>
      </dsp:txXfrm>
    </dsp:sp>
    <dsp:sp modelId="{418FBFA6-515B-40D4-B0AC-8CCF8E991496}">
      <dsp:nvSpPr>
        <dsp:cNvPr id="0" name=""/>
        <dsp:cNvSpPr/>
      </dsp:nvSpPr>
      <dsp:spPr>
        <a:xfrm>
          <a:off x="2464048" y="551192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5511926"/>
        <a:ext cx="711556" cy="217024"/>
      </dsp:txXfrm>
    </dsp:sp>
    <dsp:sp modelId="{B0F01F3F-2D96-43C1-943C-A4238F986E69}">
      <dsp:nvSpPr>
        <dsp:cNvPr id="0" name=""/>
        <dsp:cNvSpPr/>
      </dsp:nvSpPr>
      <dsp:spPr>
        <a:xfrm>
          <a:off x="2464048" y="58178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5817895"/>
        <a:ext cx="711556" cy="217024"/>
      </dsp:txXfrm>
    </dsp:sp>
    <dsp:sp modelId="{406E30C0-E685-4EA7-B365-7047E7E86E10}">
      <dsp:nvSpPr>
        <dsp:cNvPr id="0" name=""/>
        <dsp:cNvSpPr/>
      </dsp:nvSpPr>
      <dsp:spPr>
        <a:xfrm>
          <a:off x="2464048" y="61238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6123864"/>
        <a:ext cx="711556" cy="21702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12696-C949-4836-8F09-3A71CB60408C}">
      <dsp:nvSpPr>
        <dsp:cNvPr id="0" name=""/>
        <dsp:cNvSpPr/>
      </dsp:nvSpPr>
      <dsp:spPr>
        <a:xfrm>
          <a:off x="2321737" y="5467453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D95EE-534E-49AC-B3CE-F677F9D8F50D}">
      <dsp:nvSpPr>
        <dsp:cNvPr id="0" name=""/>
        <dsp:cNvSpPr/>
      </dsp:nvSpPr>
      <dsp:spPr>
        <a:xfrm>
          <a:off x="2321737" y="5467453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814BE-0B14-493F-A5F8-9D635D0766EC}">
      <dsp:nvSpPr>
        <dsp:cNvPr id="0" name=""/>
        <dsp:cNvSpPr/>
      </dsp:nvSpPr>
      <dsp:spPr>
        <a:xfrm>
          <a:off x="2321737" y="54674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89C1-B189-4509-9AAF-DC74B99C88FC}">
      <dsp:nvSpPr>
        <dsp:cNvPr id="0" name=""/>
        <dsp:cNvSpPr/>
      </dsp:nvSpPr>
      <dsp:spPr>
        <a:xfrm>
          <a:off x="2321737" y="5314469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07ED-9151-47DF-BAAC-297AB6CADAA8}">
      <dsp:nvSpPr>
        <dsp:cNvPr id="0" name=""/>
        <dsp:cNvSpPr/>
      </dsp:nvSpPr>
      <dsp:spPr>
        <a:xfrm>
          <a:off x="2321737" y="500849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0B373-BDB8-4DA0-80D3-72B558B8483B}">
      <dsp:nvSpPr>
        <dsp:cNvPr id="0" name=""/>
        <dsp:cNvSpPr/>
      </dsp:nvSpPr>
      <dsp:spPr>
        <a:xfrm>
          <a:off x="2321737" y="4702530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1819F-9257-4E28-84DD-11171905D0D9}">
      <dsp:nvSpPr>
        <dsp:cNvPr id="0" name=""/>
        <dsp:cNvSpPr/>
      </dsp:nvSpPr>
      <dsp:spPr>
        <a:xfrm>
          <a:off x="1467870" y="2943207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2524246"/>
              </a:lnTo>
              <a:lnTo>
                <a:pt x="142311" y="2524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886A-F925-4B38-B6E9-4FE03AC582DD}">
      <dsp:nvSpPr>
        <dsp:cNvPr id="0" name=""/>
        <dsp:cNvSpPr/>
      </dsp:nvSpPr>
      <dsp:spPr>
        <a:xfrm>
          <a:off x="2321737" y="3631638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B62B-0C75-4D57-9FE1-322986298111}">
      <dsp:nvSpPr>
        <dsp:cNvPr id="0" name=""/>
        <dsp:cNvSpPr/>
      </dsp:nvSpPr>
      <dsp:spPr>
        <a:xfrm>
          <a:off x="2321737" y="3631638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F28B-04B8-4FB5-A307-7A4AB9C55424}">
      <dsp:nvSpPr>
        <dsp:cNvPr id="0" name=""/>
        <dsp:cNvSpPr/>
      </dsp:nvSpPr>
      <dsp:spPr>
        <a:xfrm>
          <a:off x="2321737" y="36316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1EF97-81FB-4BF4-A5A8-4D15A06B08F0}">
      <dsp:nvSpPr>
        <dsp:cNvPr id="0" name=""/>
        <dsp:cNvSpPr/>
      </dsp:nvSpPr>
      <dsp:spPr>
        <a:xfrm>
          <a:off x="2321737" y="3478653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F1CF-1974-4C9A-B778-466D45FC74A1}">
      <dsp:nvSpPr>
        <dsp:cNvPr id="0" name=""/>
        <dsp:cNvSpPr/>
      </dsp:nvSpPr>
      <dsp:spPr>
        <a:xfrm>
          <a:off x="2321737" y="3172684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0249C-71F6-4D80-9DD3-9EDD5528EC1A}">
      <dsp:nvSpPr>
        <dsp:cNvPr id="0" name=""/>
        <dsp:cNvSpPr/>
      </dsp:nvSpPr>
      <dsp:spPr>
        <a:xfrm>
          <a:off x="2321737" y="2866715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467870" y="2943207"/>
          <a:ext cx="142311" cy="68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688430"/>
              </a:lnTo>
              <a:lnTo>
                <a:pt x="142311" y="6884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0CD9-A03D-44BD-87CE-E913B3A4F9D3}">
      <dsp:nvSpPr>
        <dsp:cNvPr id="0" name=""/>
        <dsp:cNvSpPr/>
      </dsp:nvSpPr>
      <dsp:spPr>
        <a:xfrm>
          <a:off x="2321737" y="1795822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764923"/>
              </a:lnTo>
              <a:lnTo>
                <a:pt x="142311" y="764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B0FC4-C59C-4209-9116-EBAC882F2135}">
      <dsp:nvSpPr>
        <dsp:cNvPr id="0" name=""/>
        <dsp:cNvSpPr/>
      </dsp:nvSpPr>
      <dsp:spPr>
        <a:xfrm>
          <a:off x="2321737" y="1795822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458953"/>
              </a:lnTo>
              <a:lnTo>
                <a:pt x="142311" y="4589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B3B55-377B-479F-9915-90D0AE36621C}">
      <dsp:nvSpPr>
        <dsp:cNvPr id="0" name=""/>
        <dsp:cNvSpPr/>
      </dsp:nvSpPr>
      <dsp:spPr>
        <a:xfrm>
          <a:off x="2321737" y="1795822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152984"/>
              </a:lnTo>
              <a:lnTo>
                <a:pt x="142311" y="152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536C0-2761-42F2-B6FD-4B9C788491B9}">
      <dsp:nvSpPr>
        <dsp:cNvPr id="0" name=""/>
        <dsp:cNvSpPr/>
      </dsp:nvSpPr>
      <dsp:spPr>
        <a:xfrm>
          <a:off x="2321737" y="1642838"/>
          <a:ext cx="142311" cy="152984"/>
        </a:xfrm>
        <a:custGeom>
          <a:avLst/>
          <a:gdLst/>
          <a:ahLst/>
          <a:cxnLst/>
          <a:rect l="0" t="0" r="0" b="0"/>
          <a:pathLst>
            <a:path>
              <a:moveTo>
                <a:pt x="0" y="152984"/>
              </a:moveTo>
              <a:lnTo>
                <a:pt x="71155" y="1529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722E4-CC57-4137-95C9-9B80882699CB}">
      <dsp:nvSpPr>
        <dsp:cNvPr id="0" name=""/>
        <dsp:cNvSpPr/>
      </dsp:nvSpPr>
      <dsp:spPr>
        <a:xfrm>
          <a:off x="2321737" y="1336869"/>
          <a:ext cx="142311" cy="458953"/>
        </a:xfrm>
        <a:custGeom>
          <a:avLst/>
          <a:gdLst/>
          <a:ahLst/>
          <a:cxnLst/>
          <a:rect l="0" t="0" r="0" b="0"/>
          <a:pathLst>
            <a:path>
              <a:moveTo>
                <a:pt x="0" y="458953"/>
              </a:moveTo>
              <a:lnTo>
                <a:pt x="71155" y="45895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530E-E5EA-4F7D-BCE4-5A8050C0B5A2}">
      <dsp:nvSpPr>
        <dsp:cNvPr id="0" name=""/>
        <dsp:cNvSpPr/>
      </dsp:nvSpPr>
      <dsp:spPr>
        <a:xfrm>
          <a:off x="2321737" y="1030899"/>
          <a:ext cx="142311" cy="764923"/>
        </a:xfrm>
        <a:custGeom>
          <a:avLst/>
          <a:gdLst/>
          <a:ahLst/>
          <a:cxnLst/>
          <a:rect l="0" t="0" r="0" b="0"/>
          <a:pathLst>
            <a:path>
              <a:moveTo>
                <a:pt x="0" y="764923"/>
              </a:moveTo>
              <a:lnTo>
                <a:pt x="71155" y="764923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467870" y="1795822"/>
          <a:ext cx="142311" cy="1147384"/>
        </a:xfrm>
        <a:custGeom>
          <a:avLst/>
          <a:gdLst/>
          <a:ahLst/>
          <a:cxnLst/>
          <a:rect l="0" t="0" r="0" b="0"/>
          <a:pathLst>
            <a:path>
              <a:moveTo>
                <a:pt x="0" y="1147384"/>
              </a:moveTo>
              <a:lnTo>
                <a:pt x="71155" y="1147384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467870" y="1030899"/>
          <a:ext cx="142311" cy="1912307"/>
        </a:xfrm>
        <a:custGeom>
          <a:avLst/>
          <a:gdLst/>
          <a:ahLst/>
          <a:cxnLst/>
          <a:rect l="0" t="0" r="0" b="0"/>
          <a:pathLst>
            <a:path>
              <a:moveTo>
                <a:pt x="0" y="1912307"/>
              </a:moveTo>
              <a:lnTo>
                <a:pt x="71155" y="191230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467870" y="724930"/>
          <a:ext cx="142311" cy="2218277"/>
        </a:xfrm>
        <a:custGeom>
          <a:avLst/>
          <a:gdLst/>
          <a:ahLst/>
          <a:cxnLst/>
          <a:rect l="0" t="0" r="0" b="0"/>
          <a:pathLst>
            <a:path>
              <a:moveTo>
                <a:pt x="0" y="2218277"/>
              </a:moveTo>
              <a:lnTo>
                <a:pt x="71155" y="2218277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AE32-7388-4E4A-BAF8-6D9E4B0228CE}">
      <dsp:nvSpPr>
        <dsp:cNvPr id="0" name=""/>
        <dsp:cNvSpPr/>
      </dsp:nvSpPr>
      <dsp:spPr>
        <a:xfrm>
          <a:off x="2321737" y="418961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55" y="0"/>
              </a:lnTo>
              <a:lnTo>
                <a:pt x="71155" y="305969"/>
              </a:lnTo>
              <a:lnTo>
                <a:pt x="142311" y="3059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85D3D-18B3-40DC-A315-A65053413FE4}">
      <dsp:nvSpPr>
        <dsp:cNvPr id="0" name=""/>
        <dsp:cNvSpPr/>
      </dsp:nvSpPr>
      <dsp:spPr>
        <a:xfrm>
          <a:off x="2321737" y="373241"/>
          <a:ext cx="142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31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4816C-6A4F-4A98-B523-09D3343D97C4}">
      <dsp:nvSpPr>
        <dsp:cNvPr id="0" name=""/>
        <dsp:cNvSpPr/>
      </dsp:nvSpPr>
      <dsp:spPr>
        <a:xfrm>
          <a:off x="2321737" y="112992"/>
          <a:ext cx="142311" cy="305969"/>
        </a:xfrm>
        <a:custGeom>
          <a:avLst/>
          <a:gdLst/>
          <a:ahLst/>
          <a:cxnLst/>
          <a:rect l="0" t="0" r="0" b="0"/>
          <a:pathLst>
            <a:path>
              <a:moveTo>
                <a:pt x="0" y="305969"/>
              </a:moveTo>
              <a:lnTo>
                <a:pt x="71155" y="305969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467870" y="418961"/>
          <a:ext cx="142311" cy="2524246"/>
        </a:xfrm>
        <a:custGeom>
          <a:avLst/>
          <a:gdLst/>
          <a:ahLst/>
          <a:cxnLst/>
          <a:rect l="0" t="0" r="0" b="0"/>
          <a:pathLst>
            <a:path>
              <a:moveTo>
                <a:pt x="0" y="2524246"/>
              </a:moveTo>
              <a:lnTo>
                <a:pt x="71155" y="2524246"/>
              </a:lnTo>
              <a:lnTo>
                <a:pt x="71155" y="0"/>
              </a:lnTo>
              <a:lnTo>
                <a:pt x="1423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756313" y="2834695"/>
          <a:ext cx="711556" cy="21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756313" y="2834695"/>
        <a:ext cx="711556" cy="217024"/>
      </dsp:txXfrm>
    </dsp:sp>
    <dsp:sp modelId="{E64982BD-C57E-44DD-A8B7-EEF52E7591E7}">
      <dsp:nvSpPr>
        <dsp:cNvPr id="0" name=""/>
        <dsp:cNvSpPr/>
      </dsp:nvSpPr>
      <dsp:spPr>
        <a:xfrm>
          <a:off x="1610181" y="31044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1610181" y="310448"/>
        <a:ext cx="711556" cy="217024"/>
      </dsp:txXfrm>
    </dsp:sp>
    <dsp:sp modelId="{D8CF0F18-1B9F-4E50-B35E-57914A71BD70}">
      <dsp:nvSpPr>
        <dsp:cNvPr id="0" name=""/>
        <dsp:cNvSpPr/>
      </dsp:nvSpPr>
      <dsp:spPr>
        <a:xfrm>
          <a:off x="2464048" y="44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4479"/>
        <a:ext cx="711556" cy="217024"/>
      </dsp:txXfrm>
    </dsp:sp>
    <dsp:sp modelId="{6296245C-8FAF-42D0-87F8-89A3EA99C512}">
      <dsp:nvSpPr>
        <dsp:cNvPr id="0" name=""/>
        <dsp:cNvSpPr/>
      </dsp:nvSpPr>
      <dsp:spPr>
        <a:xfrm>
          <a:off x="2464048" y="31044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Ok</a:t>
          </a:r>
          <a:endParaRPr lang="ko-KR" altLang="en-US" sz="1300" kern="1200"/>
        </a:p>
      </dsp:txBody>
      <dsp:txXfrm>
        <a:off x="2464048" y="310448"/>
        <a:ext cx="711556" cy="217024"/>
      </dsp:txXfrm>
    </dsp:sp>
    <dsp:sp modelId="{680A66CB-1DBD-49D5-AEBF-88A1736AD719}">
      <dsp:nvSpPr>
        <dsp:cNvPr id="0" name=""/>
        <dsp:cNvSpPr/>
      </dsp:nvSpPr>
      <dsp:spPr>
        <a:xfrm>
          <a:off x="2464048" y="6164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616418"/>
        <a:ext cx="711556" cy="217024"/>
      </dsp:txXfrm>
    </dsp:sp>
    <dsp:sp modelId="{5B8440C1-B1AD-43B8-8ABB-2E7D1BA5CBCB}">
      <dsp:nvSpPr>
        <dsp:cNvPr id="0" name=""/>
        <dsp:cNvSpPr/>
      </dsp:nvSpPr>
      <dsp:spPr>
        <a:xfrm>
          <a:off x="1610181" y="616418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1610181" y="616418"/>
        <a:ext cx="711556" cy="217024"/>
      </dsp:txXfrm>
    </dsp:sp>
    <dsp:sp modelId="{D6A00A90-8767-4147-AA5D-4903FE8E2390}">
      <dsp:nvSpPr>
        <dsp:cNvPr id="0" name=""/>
        <dsp:cNvSpPr/>
      </dsp:nvSpPr>
      <dsp:spPr>
        <a:xfrm>
          <a:off x="1610181" y="922387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1610181" y="922387"/>
        <a:ext cx="711556" cy="217024"/>
      </dsp:txXfrm>
    </dsp:sp>
    <dsp:sp modelId="{55BE8005-3714-4CC8-A7E1-174F4C7E6E24}">
      <dsp:nvSpPr>
        <dsp:cNvPr id="0" name=""/>
        <dsp:cNvSpPr/>
      </dsp:nvSpPr>
      <dsp:spPr>
        <a:xfrm>
          <a:off x="1610181" y="1687310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1610181" y="1687310"/>
        <a:ext cx="711556" cy="217024"/>
      </dsp:txXfrm>
    </dsp:sp>
    <dsp:sp modelId="{A7D9B632-E161-4756-86A8-48872EA0B3A6}">
      <dsp:nvSpPr>
        <dsp:cNvPr id="0" name=""/>
        <dsp:cNvSpPr/>
      </dsp:nvSpPr>
      <dsp:spPr>
        <a:xfrm>
          <a:off x="2464048" y="9223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922387"/>
        <a:ext cx="711556" cy="217024"/>
      </dsp:txXfrm>
    </dsp:sp>
    <dsp:sp modelId="{D9977B9D-9A03-4FC5-BE79-72A12F3D471E}">
      <dsp:nvSpPr>
        <dsp:cNvPr id="0" name=""/>
        <dsp:cNvSpPr/>
      </dsp:nvSpPr>
      <dsp:spPr>
        <a:xfrm>
          <a:off x="2464048" y="12283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1228356"/>
        <a:ext cx="711556" cy="217024"/>
      </dsp:txXfrm>
    </dsp:sp>
    <dsp:sp modelId="{5EA93178-9867-48F1-8B6D-2E3E4BA62BE3}">
      <dsp:nvSpPr>
        <dsp:cNvPr id="0" name=""/>
        <dsp:cNvSpPr/>
      </dsp:nvSpPr>
      <dsp:spPr>
        <a:xfrm>
          <a:off x="2464048" y="153432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1534325"/>
        <a:ext cx="711556" cy="217024"/>
      </dsp:txXfrm>
    </dsp:sp>
    <dsp:sp modelId="{884E4CAB-6150-4529-92C6-F7EF5D37220D}">
      <dsp:nvSpPr>
        <dsp:cNvPr id="0" name=""/>
        <dsp:cNvSpPr/>
      </dsp:nvSpPr>
      <dsp:spPr>
        <a:xfrm>
          <a:off x="2464048" y="18402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1840295"/>
        <a:ext cx="711556" cy="217024"/>
      </dsp:txXfrm>
    </dsp:sp>
    <dsp:sp modelId="{BA27A692-B5FB-49CB-A69C-81EAC6DF6AD4}">
      <dsp:nvSpPr>
        <dsp:cNvPr id="0" name=""/>
        <dsp:cNvSpPr/>
      </dsp:nvSpPr>
      <dsp:spPr>
        <a:xfrm>
          <a:off x="2464048" y="21462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2146264"/>
        <a:ext cx="711556" cy="217024"/>
      </dsp:txXfrm>
    </dsp:sp>
    <dsp:sp modelId="{A75DC0BE-9F98-47EE-BF03-BB9D1D641038}">
      <dsp:nvSpPr>
        <dsp:cNvPr id="0" name=""/>
        <dsp:cNvSpPr/>
      </dsp:nvSpPr>
      <dsp:spPr>
        <a:xfrm>
          <a:off x="2464048" y="2452233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2452233"/>
        <a:ext cx="711556" cy="217024"/>
      </dsp:txXfrm>
    </dsp:sp>
    <dsp:sp modelId="{9C0C889D-799A-4179-B17F-858EA1EB02F1}">
      <dsp:nvSpPr>
        <dsp:cNvPr id="0" name=""/>
        <dsp:cNvSpPr/>
      </dsp:nvSpPr>
      <dsp:spPr>
        <a:xfrm>
          <a:off x="1610181" y="3523126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1610181" y="3523126"/>
        <a:ext cx="711556" cy="217024"/>
      </dsp:txXfrm>
    </dsp:sp>
    <dsp:sp modelId="{FB1C2DA7-B6F3-4DE2-A0A6-EF1239CD7DA1}">
      <dsp:nvSpPr>
        <dsp:cNvPr id="0" name=""/>
        <dsp:cNvSpPr/>
      </dsp:nvSpPr>
      <dsp:spPr>
        <a:xfrm>
          <a:off x="2464048" y="275820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2758202"/>
        <a:ext cx="711556" cy="217024"/>
      </dsp:txXfrm>
    </dsp:sp>
    <dsp:sp modelId="{A7A3FD61-A73F-4151-BDA6-A2355B7A8D47}">
      <dsp:nvSpPr>
        <dsp:cNvPr id="0" name=""/>
        <dsp:cNvSpPr/>
      </dsp:nvSpPr>
      <dsp:spPr>
        <a:xfrm>
          <a:off x="2464048" y="3064172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3064172"/>
        <a:ext cx="711556" cy="217024"/>
      </dsp:txXfrm>
    </dsp:sp>
    <dsp:sp modelId="{624E4335-D1EA-4D55-B404-FB746CFC1E6A}">
      <dsp:nvSpPr>
        <dsp:cNvPr id="0" name=""/>
        <dsp:cNvSpPr/>
      </dsp:nvSpPr>
      <dsp:spPr>
        <a:xfrm>
          <a:off x="2464048" y="3370141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3370141"/>
        <a:ext cx="711556" cy="217024"/>
      </dsp:txXfrm>
    </dsp:sp>
    <dsp:sp modelId="{7AA6CC90-B8EB-41AF-B878-4F12A0B50753}">
      <dsp:nvSpPr>
        <dsp:cNvPr id="0" name=""/>
        <dsp:cNvSpPr/>
      </dsp:nvSpPr>
      <dsp:spPr>
        <a:xfrm>
          <a:off x="2464048" y="3676110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3676110"/>
        <a:ext cx="711556" cy="217024"/>
      </dsp:txXfrm>
    </dsp:sp>
    <dsp:sp modelId="{483C7F99-381C-4815-80F2-EA0CB9A6B14E}">
      <dsp:nvSpPr>
        <dsp:cNvPr id="0" name=""/>
        <dsp:cNvSpPr/>
      </dsp:nvSpPr>
      <dsp:spPr>
        <a:xfrm>
          <a:off x="2464048" y="398207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3982079"/>
        <a:ext cx="711556" cy="217024"/>
      </dsp:txXfrm>
    </dsp:sp>
    <dsp:sp modelId="{F1D74AA3-1B71-4E12-9981-437AF0286EB1}">
      <dsp:nvSpPr>
        <dsp:cNvPr id="0" name=""/>
        <dsp:cNvSpPr/>
      </dsp:nvSpPr>
      <dsp:spPr>
        <a:xfrm>
          <a:off x="2464048" y="4288049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4288049"/>
        <a:ext cx="711556" cy="217024"/>
      </dsp:txXfrm>
    </dsp:sp>
    <dsp:sp modelId="{4C20CEBE-9E8A-4604-AADF-A85E267D2274}">
      <dsp:nvSpPr>
        <dsp:cNvPr id="0" name=""/>
        <dsp:cNvSpPr/>
      </dsp:nvSpPr>
      <dsp:spPr>
        <a:xfrm>
          <a:off x="1610181" y="5358941"/>
          <a:ext cx="711556" cy="217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1610181" y="5358941"/>
        <a:ext cx="711556" cy="217024"/>
      </dsp:txXfrm>
    </dsp:sp>
    <dsp:sp modelId="{8B5E82BE-AD9B-4309-9E0C-31784F0BFA93}">
      <dsp:nvSpPr>
        <dsp:cNvPr id="0" name=""/>
        <dsp:cNvSpPr/>
      </dsp:nvSpPr>
      <dsp:spPr>
        <a:xfrm>
          <a:off x="2464048" y="4594018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Buy</a:t>
          </a:r>
          <a:endParaRPr lang="ko-KR" altLang="en-US" sz="1300" kern="1200"/>
        </a:p>
      </dsp:txBody>
      <dsp:txXfrm>
        <a:off x="2464048" y="4594018"/>
        <a:ext cx="711556" cy="217024"/>
      </dsp:txXfrm>
    </dsp:sp>
    <dsp:sp modelId="{00FCDCF5-167A-40BC-910B-31DD1DB581D9}">
      <dsp:nvSpPr>
        <dsp:cNvPr id="0" name=""/>
        <dsp:cNvSpPr/>
      </dsp:nvSpPr>
      <dsp:spPr>
        <a:xfrm>
          <a:off x="2464048" y="4899987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Cancel</a:t>
          </a:r>
          <a:endParaRPr lang="ko-KR" altLang="en-US" sz="1300" kern="1200"/>
        </a:p>
      </dsp:txBody>
      <dsp:txXfrm>
        <a:off x="2464048" y="4899987"/>
        <a:ext cx="711556" cy="217024"/>
      </dsp:txXfrm>
    </dsp:sp>
    <dsp:sp modelId="{75E0B069-91E9-422E-9A88-CBF9E96125F3}">
      <dsp:nvSpPr>
        <dsp:cNvPr id="0" name=""/>
        <dsp:cNvSpPr/>
      </dsp:nvSpPr>
      <dsp:spPr>
        <a:xfrm>
          <a:off x="2464048" y="520595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End</a:t>
          </a:r>
          <a:endParaRPr lang="ko-KR" altLang="en-US" sz="1300" kern="1200"/>
        </a:p>
      </dsp:txBody>
      <dsp:txXfrm>
        <a:off x="2464048" y="5205956"/>
        <a:ext cx="711556" cy="217024"/>
      </dsp:txXfrm>
    </dsp:sp>
    <dsp:sp modelId="{418FBFA6-515B-40D4-B0AC-8CCF8E991496}">
      <dsp:nvSpPr>
        <dsp:cNvPr id="0" name=""/>
        <dsp:cNvSpPr/>
      </dsp:nvSpPr>
      <dsp:spPr>
        <a:xfrm>
          <a:off x="2464048" y="5511926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trip_1</a:t>
          </a:r>
          <a:endParaRPr lang="ko-KR" altLang="en-US" sz="1300" kern="1200"/>
        </a:p>
      </dsp:txBody>
      <dsp:txXfrm>
        <a:off x="2464048" y="5511926"/>
        <a:ext cx="711556" cy="217024"/>
      </dsp:txXfrm>
    </dsp:sp>
    <dsp:sp modelId="{B0F01F3F-2D96-43C1-943C-A4238F986E69}">
      <dsp:nvSpPr>
        <dsp:cNvPr id="0" name=""/>
        <dsp:cNvSpPr/>
      </dsp:nvSpPr>
      <dsp:spPr>
        <a:xfrm>
          <a:off x="2464048" y="5817895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trip_2</a:t>
          </a:r>
          <a:endParaRPr lang="ko-KR" altLang="en-US" sz="1300" kern="1200"/>
        </a:p>
      </dsp:txBody>
      <dsp:txXfrm>
        <a:off x="2464048" y="5817895"/>
        <a:ext cx="711556" cy="217024"/>
      </dsp:txXfrm>
    </dsp:sp>
    <dsp:sp modelId="{406E30C0-E685-4EA7-B365-7047E7E86E10}">
      <dsp:nvSpPr>
        <dsp:cNvPr id="0" name=""/>
        <dsp:cNvSpPr/>
      </dsp:nvSpPr>
      <dsp:spPr>
        <a:xfrm>
          <a:off x="2464048" y="6123864"/>
          <a:ext cx="711556" cy="217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trip_other</a:t>
          </a:r>
          <a:endParaRPr lang="ko-KR" altLang="en-US" sz="1300" kern="1200"/>
        </a:p>
      </dsp:txBody>
      <dsp:txXfrm>
        <a:off x="2464048" y="6123864"/>
        <a:ext cx="711556" cy="21702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5C2DE-C786-419B-B2A9-D8E714F88419}">
      <dsp:nvSpPr>
        <dsp:cNvPr id="0" name=""/>
        <dsp:cNvSpPr/>
      </dsp:nvSpPr>
      <dsp:spPr>
        <a:xfrm>
          <a:off x="1188054" y="1447714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765471"/>
              </a:lnTo>
              <a:lnTo>
                <a:pt x="237355" y="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054" y="1447714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255157"/>
              </a:lnTo>
              <a:lnTo>
                <a:pt x="237355" y="25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054" y="1192557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255157"/>
              </a:moveTo>
              <a:lnTo>
                <a:pt x="118677" y="255157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9DD4C-B6A2-4FBA-A0BC-028CD2751740}">
      <dsp:nvSpPr>
        <dsp:cNvPr id="0" name=""/>
        <dsp:cNvSpPr/>
      </dsp:nvSpPr>
      <dsp:spPr>
        <a:xfrm>
          <a:off x="1188054" y="682242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765471"/>
              </a:moveTo>
              <a:lnTo>
                <a:pt x="118677" y="765471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276" y="1266730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city_subway</a:t>
          </a:r>
          <a:endParaRPr lang="ko-KR" altLang="en-US" sz="1800" kern="1200"/>
        </a:p>
      </dsp:txBody>
      <dsp:txXfrm>
        <a:off x="1276" y="1266730"/>
        <a:ext cx="1186778" cy="361967"/>
      </dsp:txXfrm>
    </dsp:sp>
    <dsp:sp modelId="{E6B8A9AF-610E-4DFA-8039-CB1A26DEDC25}">
      <dsp:nvSpPr>
        <dsp:cNvPr id="0" name=""/>
        <dsp:cNvSpPr/>
      </dsp:nvSpPr>
      <dsp:spPr>
        <a:xfrm>
          <a:off x="1425409" y="50125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full_fare</a:t>
          </a:r>
          <a:endParaRPr lang="ko-KR" altLang="en-US" sz="1800" kern="1200"/>
        </a:p>
      </dsp:txBody>
      <dsp:txXfrm>
        <a:off x="1425409" y="501258"/>
        <a:ext cx="1186778" cy="361967"/>
      </dsp:txXfrm>
    </dsp:sp>
    <dsp:sp modelId="{E64982BD-C57E-44DD-A8B7-EEF52E7591E7}">
      <dsp:nvSpPr>
        <dsp:cNvPr id="0" name=""/>
        <dsp:cNvSpPr/>
      </dsp:nvSpPr>
      <dsp:spPr>
        <a:xfrm>
          <a:off x="1425409" y="1011573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concession</a:t>
          </a:r>
          <a:endParaRPr lang="ko-KR" altLang="en-US" sz="1800" kern="1200"/>
        </a:p>
      </dsp:txBody>
      <dsp:txXfrm>
        <a:off x="1425409" y="1011573"/>
        <a:ext cx="1186778" cy="361967"/>
      </dsp:txXfrm>
    </dsp:sp>
    <dsp:sp modelId="{5B8440C1-B1AD-43B8-8ABB-2E7D1BA5CBCB}">
      <dsp:nvSpPr>
        <dsp:cNvPr id="0" name=""/>
        <dsp:cNvSpPr/>
      </dsp:nvSpPr>
      <dsp:spPr>
        <a:xfrm>
          <a:off x="1425409" y="152188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Cancel</a:t>
          </a:r>
          <a:endParaRPr lang="ko-KR" altLang="en-US" sz="1800" kern="1200"/>
        </a:p>
      </dsp:txBody>
      <dsp:txXfrm>
        <a:off x="1425409" y="1521888"/>
        <a:ext cx="1186778" cy="361967"/>
      </dsp:txXfrm>
    </dsp:sp>
    <dsp:sp modelId="{D6A00A90-8767-4147-AA5D-4903FE8E2390}">
      <dsp:nvSpPr>
        <dsp:cNvPr id="0" name=""/>
        <dsp:cNvSpPr/>
      </dsp:nvSpPr>
      <dsp:spPr>
        <a:xfrm>
          <a:off x="1425409" y="2032202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End</a:t>
          </a:r>
          <a:endParaRPr lang="ko-KR" altLang="en-US" sz="1800" kern="1200"/>
        </a:p>
      </dsp:txBody>
      <dsp:txXfrm>
        <a:off x="1425409" y="2032202"/>
        <a:ext cx="1186778" cy="361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B89-3B3F-47D1-8A9C-0BC5B17FBB3D}">
      <dsp:nvSpPr>
        <dsp:cNvPr id="0" name=""/>
        <dsp:cNvSpPr/>
      </dsp:nvSpPr>
      <dsp:spPr>
        <a:xfrm>
          <a:off x="1081166" y="999070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696603"/>
              </a:lnTo>
              <a:lnTo>
                <a:pt x="216000" y="696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A406E-B415-48A7-8EE5-CBD2B61A1DCC}">
      <dsp:nvSpPr>
        <dsp:cNvPr id="0" name=""/>
        <dsp:cNvSpPr/>
      </dsp:nvSpPr>
      <dsp:spPr>
        <a:xfrm>
          <a:off x="1081166" y="999070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232201"/>
              </a:lnTo>
              <a:lnTo>
                <a:pt x="216000" y="2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A9DAF-6ADD-47B5-8938-23B872C31334}">
      <dsp:nvSpPr>
        <dsp:cNvPr id="0" name=""/>
        <dsp:cNvSpPr/>
      </dsp:nvSpPr>
      <dsp:spPr>
        <a:xfrm>
          <a:off x="1081166" y="766869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232201"/>
              </a:moveTo>
              <a:lnTo>
                <a:pt x="108000" y="232201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EFD4-8B73-4A62-AAF7-6D5F95835248}">
      <dsp:nvSpPr>
        <dsp:cNvPr id="0" name=""/>
        <dsp:cNvSpPr/>
      </dsp:nvSpPr>
      <dsp:spPr>
        <a:xfrm>
          <a:off x="1081166" y="302467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696603"/>
              </a:moveTo>
              <a:lnTo>
                <a:pt x="108000" y="696603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161" y="834369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full_fare</a:t>
          </a:r>
          <a:endParaRPr lang="ko-KR" altLang="en-US" sz="2000" kern="1200"/>
        </a:p>
      </dsp:txBody>
      <dsp:txXfrm>
        <a:off x="1161" y="834369"/>
        <a:ext cx="1080004" cy="329401"/>
      </dsp:txXfrm>
    </dsp:sp>
    <dsp:sp modelId="{36F381D3-76DB-44A2-B78C-3E5274EFCC1D}">
      <dsp:nvSpPr>
        <dsp:cNvPr id="0" name=""/>
        <dsp:cNvSpPr/>
      </dsp:nvSpPr>
      <dsp:spPr>
        <a:xfrm>
          <a:off x="1297166" y="137766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individual</a:t>
          </a:r>
          <a:endParaRPr lang="ko-KR" altLang="en-US" sz="2000" kern="1200"/>
        </a:p>
      </dsp:txBody>
      <dsp:txXfrm>
        <a:off x="1297166" y="137766"/>
        <a:ext cx="1080004" cy="329401"/>
      </dsp:txXfrm>
    </dsp:sp>
    <dsp:sp modelId="{14829B2A-99CF-4BB7-A5C7-903809221935}">
      <dsp:nvSpPr>
        <dsp:cNvPr id="0" name=""/>
        <dsp:cNvSpPr/>
      </dsp:nvSpPr>
      <dsp:spPr>
        <a:xfrm>
          <a:off x="1297166" y="602168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daily</a:t>
          </a:r>
          <a:endParaRPr lang="ko-KR" altLang="en-US" sz="2000" kern="1200"/>
        </a:p>
      </dsp:txBody>
      <dsp:txXfrm>
        <a:off x="1297166" y="602168"/>
        <a:ext cx="1080004" cy="329401"/>
      </dsp:txXfrm>
    </dsp:sp>
    <dsp:sp modelId="{3A45F5FF-D33B-4B5E-BB23-66D101A0A507}">
      <dsp:nvSpPr>
        <dsp:cNvPr id="0" name=""/>
        <dsp:cNvSpPr/>
      </dsp:nvSpPr>
      <dsp:spPr>
        <a:xfrm>
          <a:off x="1297166" y="1066570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297166" y="1066570"/>
        <a:ext cx="1080004" cy="329401"/>
      </dsp:txXfrm>
    </dsp:sp>
    <dsp:sp modelId="{29375816-92C4-4A31-BB3D-D89B3CBE8574}">
      <dsp:nvSpPr>
        <dsp:cNvPr id="0" name=""/>
        <dsp:cNvSpPr/>
      </dsp:nvSpPr>
      <dsp:spPr>
        <a:xfrm>
          <a:off x="1297166" y="1530972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297166" y="1530972"/>
        <a:ext cx="1080004" cy="3294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9EA62-200D-4362-89AD-FC44E0782EC9}">
      <dsp:nvSpPr>
        <dsp:cNvPr id="0" name=""/>
        <dsp:cNvSpPr/>
      </dsp:nvSpPr>
      <dsp:spPr>
        <a:xfrm>
          <a:off x="1045942" y="1447714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81" y="0"/>
              </a:lnTo>
              <a:lnTo>
                <a:pt x="104481" y="449272"/>
              </a:lnTo>
              <a:lnTo>
                <a:pt x="208963" y="4492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096D-2A44-498F-AC14-59ED54C5F41F}">
      <dsp:nvSpPr>
        <dsp:cNvPr id="0" name=""/>
        <dsp:cNvSpPr/>
      </dsp:nvSpPr>
      <dsp:spPr>
        <a:xfrm>
          <a:off x="1045942" y="1401994"/>
          <a:ext cx="208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96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B378-B1C0-4D4C-A98E-7039392977C9}">
      <dsp:nvSpPr>
        <dsp:cNvPr id="0" name=""/>
        <dsp:cNvSpPr/>
      </dsp:nvSpPr>
      <dsp:spPr>
        <a:xfrm>
          <a:off x="1045942" y="998442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449272"/>
              </a:moveTo>
              <a:lnTo>
                <a:pt x="104481" y="449272"/>
              </a:lnTo>
              <a:lnTo>
                <a:pt x="104481" y="0"/>
              </a:lnTo>
              <a:lnTo>
                <a:pt x="2089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BBB0C-AB88-436E-9E4E-20E89A9F5963}">
      <dsp:nvSpPr>
        <dsp:cNvPr id="0" name=""/>
        <dsp:cNvSpPr/>
      </dsp:nvSpPr>
      <dsp:spPr>
        <a:xfrm>
          <a:off x="1123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daily</a:t>
          </a:r>
          <a:endParaRPr lang="ko-KR" altLang="en-US" sz="2000" kern="1200"/>
        </a:p>
      </dsp:txBody>
      <dsp:txXfrm>
        <a:off x="1123" y="1288379"/>
        <a:ext cx="1044818" cy="318669"/>
      </dsp:txXfrm>
    </dsp:sp>
    <dsp:sp modelId="{517F8A63-4D31-4526-8A29-BE99E0AB1A0F}">
      <dsp:nvSpPr>
        <dsp:cNvPr id="0" name=""/>
        <dsp:cNvSpPr/>
      </dsp:nvSpPr>
      <dsp:spPr>
        <a:xfrm>
          <a:off x="1254905" y="839107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Buy</a:t>
          </a:r>
          <a:endParaRPr lang="ko-KR" altLang="en-US" sz="2000" kern="1200"/>
        </a:p>
      </dsp:txBody>
      <dsp:txXfrm>
        <a:off x="1254905" y="839107"/>
        <a:ext cx="1044818" cy="318669"/>
      </dsp:txXfrm>
    </dsp:sp>
    <dsp:sp modelId="{4AFAEAD2-0029-4625-A1D4-6BBE879867FF}">
      <dsp:nvSpPr>
        <dsp:cNvPr id="0" name=""/>
        <dsp:cNvSpPr/>
      </dsp:nvSpPr>
      <dsp:spPr>
        <a:xfrm>
          <a:off x="1254905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254905" y="1288379"/>
        <a:ext cx="1044818" cy="318669"/>
      </dsp:txXfrm>
    </dsp:sp>
    <dsp:sp modelId="{CEA9AC79-0BCE-4642-AA0F-E65B509D9976}">
      <dsp:nvSpPr>
        <dsp:cNvPr id="0" name=""/>
        <dsp:cNvSpPr/>
      </dsp:nvSpPr>
      <dsp:spPr>
        <a:xfrm>
          <a:off x="1254905" y="1737651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254905" y="1737651"/>
        <a:ext cx="1044818" cy="3186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6CBF0-6A01-4D93-A102-8A4014D6C1EC}">
      <dsp:nvSpPr>
        <dsp:cNvPr id="0" name=""/>
        <dsp:cNvSpPr/>
      </dsp:nvSpPr>
      <dsp:spPr>
        <a:xfrm>
          <a:off x="2173838" y="5930768"/>
          <a:ext cx="158937" cy="3417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3417150"/>
              </a:lnTo>
              <a:lnTo>
                <a:pt x="158937" y="3417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DF77-6B09-487E-8512-255401EECEEB}">
      <dsp:nvSpPr>
        <dsp:cNvPr id="0" name=""/>
        <dsp:cNvSpPr/>
      </dsp:nvSpPr>
      <dsp:spPr>
        <a:xfrm>
          <a:off x="3127462" y="9006204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512572"/>
              </a:lnTo>
              <a:lnTo>
                <a:pt x="158937" y="512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E7BDF-4B62-420C-A2DB-0F55111C0E29}">
      <dsp:nvSpPr>
        <dsp:cNvPr id="0" name=""/>
        <dsp:cNvSpPr/>
      </dsp:nvSpPr>
      <dsp:spPr>
        <a:xfrm>
          <a:off x="3127462" y="9006204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70857"/>
              </a:lnTo>
              <a:lnTo>
                <a:pt x="158937" y="17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BAAD3-A350-4511-9498-D2BBE2835EC2}">
      <dsp:nvSpPr>
        <dsp:cNvPr id="0" name=""/>
        <dsp:cNvSpPr/>
      </dsp:nvSpPr>
      <dsp:spPr>
        <a:xfrm>
          <a:off x="3127462" y="8835346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170857"/>
              </a:moveTo>
              <a:lnTo>
                <a:pt x="79468" y="17085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547D5-5263-410D-9404-654FA8226BF5}">
      <dsp:nvSpPr>
        <dsp:cNvPr id="0" name=""/>
        <dsp:cNvSpPr/>
      </dsp:nvSpPr>
      <dsp:spPr>
        <a:xfrm>
          <a:off x="3127462" y="8493631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512572"/>
              </a:moveTo>
              <a:lnTo>
                <a:pt x="79468" y="512572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496B2-8D08-493C-9DCB-DCA261C96944}">
      <dsp:nvSpPr>
        <dsp:cNvPr id="0" name=""/>
        <dsp:cNvSpPr/>
      </dsp:nvSpPr>
      <dsp:spPr>
        <a:xfrm>
          <a:off x="2173838" y="5930768"/>
          <a:ext cx="158937" cy="3075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3075435"/>
              </a:lnTo>
              <a:lnTo>
                <a:pt x="158937" y="3075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85683-25DE-4497-ABDB-6A7EB46A89EF}">
      <dsp:nvSpPr>
        <dsp:cNvPr id="0" name=""/>
        <dsp:cNvSpPr/>
      </dsp:nvSpPr>
      <dsp:spPr>
        <a:xfrm>
          <a:off x="3127462" y="6699627"/>
          <a:ext cx="158937" cy="145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452289"/>
              </a:lnTo>
              <a:lnTo>
                <a:pt x="158937" y="1452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C9EFD-618B-429A-A661-A3697CB29A41}">
      <dsp:nvSpPr>
        <dsp:cNvPr id="0" name=""/>
        <dsp:cNvSpPr/>
      </dsp:nvSpPr>
      <dsp:spPr>
        <a:xfrm>
          <a:off x="4081085" y="7810201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512572"/>
              </a:lnTo>
              <a:lnTo>
                <a:pt x="158937" y="512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EB4E1-9F53-406D-91B6-5F63718185C9}">
      <dsp:nvSpPr>
        <dsp:cNvPr id="0" name=""/>
        <dsp:cNvSpPr/>
      </dsp:nvSpPr>
      <dsp:spPr>
        <a:xfrm>
          <a:off x="4081085" y="7810201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70857"/>
              </a:lnTo>
              <a:lnTo>
                <a:pt x="158937" y="17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CCBD-BA66-408D-86D2-D025BDB01575}">
      <dsp:nvSpPr>
        <dsp:cNvPr id="0" name=""/>
        <dsp:cNvSpPr/>
      </dsp:nvSpPr>
      <dsp:spPr>
        <a:xfrm>
          <a:off x="4081085" y="7639344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170857"/>
              </a:moveTo>
              <a:lnTo>
                <a:pt x="79468" y="17085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EBD29-1BA4-4F80-9DCC-9FB59ED9328E}">
      <dsp:nvSpPr>
        <dsp:cNvPr id="0" name=""/>
        <dsp:cNvSpPr/>
      </dsp:nvSpPr>
      <dsp:spPr>
        <a:xfrm>
          <a:off x="4081085" y="7297628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512572"/>
              </a:moveTo>
              <a:lnTo>
                <a:pt x="79468" y="512572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07C7E-3A90-452D-93CC-5FF269216488}">
      <dsp:nvSpPr>
        <dsp:cNvPr id="0" name=""/>
        <dsp:cNvSpPr/>
      </dsp:nvSpPr>
      <dsp:spPr>
        <a:xfrm>
          <a:off x="3127462" y="6699627"/>
          <a:ext cx="158937" cy="111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110574"/>
              </a:lnTo>
              <a:lnTo>
                <a:pt x="158937" y="1110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2A01D-894C-4B18-B78F-37ECD1F10DDE}">
      <dsp:nvSpPr>
        <dsp:cNvPr id="0" name=""/>
        <dsp:cNvSpPr/>
      </dsp:nvSpPr>
      <dsp:spPr>
        <a:xfrm>
          <a:off x="4081085" y="6614198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341715"/>
              </a:lnTo>
              <a:lnTo>
                <a:pt x="158937" y="341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56E8-C2DF-49DD-97B2-E451C922A08D}">
      <dsp:nvSpPr>
        <dsp:cNvPr id="0" name=""/>
        <dsp:cNvSpPr/>
      </dsp:nvSpPr>
      <dsp:spPr>
        <a:xfrm>
          <a:off x="4081085" y="6568478"/>
          <a:ext cx="15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CA7A4-3040-4172-9936-3FAF26D80C4F}">
      <dsp:nvSpPr>
        <dsp:cNvPr id="0" name=""/>
        <dsp:cNvSpPr/>
      </dsp:nvSpPr>
      <dsp:spPr>
        <a:xfrm>
          <a:off x="4081085" y="6272483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341715"/>
              </a:moveTo>
              <a:lnTo>
                <a:pt x="79468" y="341715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1CCE6-C04A-4639-9A28-95EE61C9AF7E}">
      <dsp:nvSpPr>
        <dsp:cNvPr id="0" name=""/>
        <dsp:cNvSpPr/>
      </dsp:nvSpPr>
      <dsp:spPr>
        <a:xfrm>
          <a:off x="3127462" y="6568478"/>
          <a:ext cx="15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48"/>
              </a:moveTo>
              <a:lnTo>
                <a:pt x="79468" y="131148"/>
              </a:lnTo>
              <a:lnTo>
                <a:pt x="79468" y="45720"/>
              </a:lnTo>
              <a:lnTo>
                <a:pt x="158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83B1A-B8A4-41B3-AF9E-35A6D404C6DF}">
      <dsp:nvSpPr>
        <dsp:cNvPr id="0" name=""/>
        <dsp:cNvSpPr/>
      </dsp:nvSpPr>
      <dsp:spPr>
        <a:xfrm>
          <a:off x="4081085" y="5247338"/>
          <a:ext cx="158937" cy="683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683430"/>
              </a:lnTo>
              <a:lnTo>
                <a:pt x="158937" y="683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B01F1-1BF5-4C12-A8A9-1DD4650C213D}">
      <dsp:nvSpPr>
        <dsp:cNvPr id="0" name=""/>
        <dsp:cNvSpPr/>
      </dsp:nvSpPr>
      <dsp:spPr>
        <a:xfrm>
          <a:off x="4081085" y="5247338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341715"/>
              </a:lnTo>
              <a:lnTo>
                <a:pt x="158937" y="341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983CE-4205-436D-BEB0-95B20B184DCC}">
      <dsp:nvSpPr>
        <dsp:cNvPr id="0" name=""/>
        <dsp:cNvSpPr/>
      </dsp:nvSpPr>
      <dsp:spPr>
        <a:xfrm>
          <a:off x="4081085" y="5201618"/>
          <a:ext cx="15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2663B-43E3-4BE6-8F32-C583E5ECA8A0}">
      <dsp:nvSpPr>
        <dsp:cNvPr id="0" name=""/>
        <dsp:cNvSpPr/>
      </dsp:nvSpPr>
      <dsp:spPr>
        <a:xfrm>
          <a:off x="4081085" y="4905623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341715"/>
              </a:moveTo>
              <a:lnTo>
                <a:pt x="79468" y="341715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BFBD5-25DB-4C7E-A36D-6496CCCE5573}">
      <dsp:nvSpPr>
        <dsp:cNvPr id="0" name=""/>
        <dsp:cNvSpPr/>
      </dsp:nvSpPr>
      <dsp:spPr>
        <a:xfrm>
          <a:off x="4081085" y="4563908"/>
          <a:ext cx="158937" cy="683430"/>
        </a:xfrm>
        <a:custGeom>
          <a:avLst/>
          <a:gdLst/>
          <a:ahLst/>
          <a:cxnLst/>
          <a:rect l="0" t="0" r="0" b="0"/>
          <a:pathLst>
            <a:path>
              <a:moveTo>
                <a:pt x="0" y="683430"/>
              </a:moveTo>
              <a:lnTo>
                <a:pt x="79468" y="683430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E9D09-7573-461F-8CB0-2F253CD5D404}">
      <dsp:nvSpPr>
        <dsp:cNvPr id="0" name=""/>
        <dsp:cNvSpPr/>
      </dsp:nvSpPr>
      <dsp:spPr>
        <a:xfrm>
          <a:off x="3127462" y="5247338"/>
          <a:ext cx="158937" cy="1452289"/>
        </a:xfrm>
        <a:custGeom>
          <a:avLst/>
          <a:gdLst/>
          <a:ahLst/>
          <a:cxnLst/>
          <a:rect l="0" t="0" r="0" b="0"/>
          <a:pathLst>
            <a:path>
              <a:moveTo>
                <a:pt x="0" y="1452289"/>
              </a:moveTo>
              <a:lnTo>
                <a:pt x="79468" y="1452289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D92B-1FA1-4483-ADD1-BB06949F20E6}">
      <dsp:nvSpPr>
        <dsp:cNvPr id="0" name=""/>
        <dsp:cNvSpPr/>
      </dsp:nvSpPr>
      <dsp:spPr>
        <a:xfrm>
          <a:off x="2173838" y="5930768"/>
          <a:ext cx="158937" cy="76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768858"/>
              </a:lnTo>
              <a:lnTo>
                <a:pt x="158937" y="7688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30763-8348-4868-82A2-5D7206A47BD1}">
      <dsp:nvSpPr>
        <dsp:cNvPr id="0" name=""/>
        <dsp:cNvSpPr/>
      </dsp:nvSpPr>
      <dsp:spPr>
        <a:xfrm>
          <a:off x="3127462" y="2513617"/>
          <a:ext cx="158937" cy="153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537717"/>
              </a:lnTo>
              <a:lnTo>
                <a:pt x="158937" y="1537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D283-5854-4C96-B240-F86BD94FD2C4}">
      <dsp:nvSpPr>
        <dsp:cNvPr id="0" name=""/>
        <dsp:cNvSpPr/>
      </dsp:nvSpPr>
      <dsp:spPr>
        <a:xfrm>
          <a:off x="4081085" y="3709620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512572"/>
              </a:lnTo>
              <a:lnTo>
                <a:pt x="158937" y="512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FB773-1ABC-4BE6-885B-CCCEC0EDBDB5}">
      <dsp:nvSpPr>
        <dsp:cNvPr id="0" name=""/>
        <dsp:cNvSpPr/>
      </dsp:nvSpPr>
      <dsp:spPr>
        <a:xfrm>
          <a:off x="4081085" y="3709620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70857"/>
              </a:lnTo>
              <a:lnTo>
                <a:pt x="158937" y="17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B10E3-5B3C-42EA-9229-1FD843767651}">
      <dsp:nvSpPr>
        <dsp:cNvPr id="0" name=""/>
        <dsp:cNvSpPr/>
      </dsp:nvSpPr>
      <dsp:spPr>
        <a:xfrm>
          <a:off x="4081085" y="3538762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170857"/>
              </a:moveTo>
              <a:lnTo>
                <a:pt x="79468" y="17085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EDF30-B8C0-4BC4-9B10-DEE9C94F7596}">
      <dsp:nvSpPr>
        <dsp:cNvPr id="0" name=""/>
        <dsp:cNvSpPr/>
      </dsp:nvSpPr>
      <dsp:spPr>
        <a:xfrm>
          <a:off x="4081085" y="3197047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512572"/>
              </a:moveTo>
              <a:lnTo>
                <a:pt x="79468" y="512572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59EF9-05C2-4842-8E16-8CB07D216440}">
      <dsp:nvSpPr>
        <dsp:cNvPr id="0" name=""/>
        <dsp:cNvSpPr/>
      </dsp:nvSpPr>
      <dsp:spPr>
        <a:xfrm>
          <a:off x="3127462" y="2513617"/>
          <a:ext cx="158937" cy="1196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196002"/>
              </a:lnTo>
              <a:lnTo>
                <a:pt x="158937" y="1196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44D3-3668-4BDA-BE43-A49CC809558D}">
      <dsp:nvSpPr>
        <dsp:cNvPr id="0" name=""/>
        <dsp:cNvSpPr/>
      </dsp:nvSpPr>
      <dsp:spPr>
        <a:xfrm>
          <a:off x="4081085" y="2513617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341715"/>
              </a:lnTo>
              <a:lnTo>
                <a:pt x="158937" y="341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4CA27-746E-4AA3-921F-2EDB49CC0D10}">
      <dsp:nvSpPr>
        <dsp:cNvPr id="0" name=""/>
        <dsp:cNvSpPr/>
      </dsp:nvSpPr>
      <dsp:spPr>
        <a:xfrm>
          <a:off x="4081085" y="2467897"/>
          <a:ext cx="15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E2150-5FFF-45FE-B21A-FABE64C5E0D5}">
      <dsp:nvSpPr>
        <dsp:cNvPr id="0" name=""/>
        <dsp:cNvSpPr/>
      </dsp:nvSpPr>
      <dsp:spPr>
        <a:xfrm>
          <a:off x="4081085" y="2171902"/>
          <a:ext cx="158937" cy="341715"/>
        </a:xfrm>
        <a:custGeom>
          <a:avLst/>
          <a:gdLst/>
          <a:ahLst/>
          <a:cxnLst/>
          <a:rect l="0" t="0" r="0" b="0"/>
          <a:pathLst>
            <a:path>
              <a:moveTo>
                <a:pt x="0" y="341715"/>
              </a:moveTo>
              <a:lnTo>
                <a:pt x="79468" y="341715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6B449-C15F-4A3B-B7CB-309E2F9B3346}">
      <dsp:nvSpPr>
        <dsp:cNvPr id="0" name=""/>
        <dsp:cNvSpPr/>
      </dsp:nvSpPr>
      <dsp:spPr>
        <a:xfrm>
          <a:off x="3127462" y="2467897"/>
          <a:ext cx="15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81311-E561-4D86-9934-A078EF6444A9}">
      <dsp:nvSpPr>
        <dsp:cNvPr id="0" name=""/>
        <dsp:cNvSpPr/>
      </dsp:nvSpPr>
      <dsp:spPr>
        <a:xfrm>
          <a:off x="4081085" y="975899"/>
          <a:ext cx="158937" cy="854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854287"/>
              </a:lnTo>
              <a:lnTo>
                <a:pt x="158937" y="854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4A51C-01C7-48F5-8505-047F565D9094}">
      <dsp:nvSpPr>
        <dsp:cNvPr id="0" name=""/>
        <dsp:cNvSpPr/>
      </dsp:nvSpPr>
      <dsp:spPr>
        <a:xfrm>
          <a:off x="4081085" y="975899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512572"/>
              </a:lnTo>
              <a:lnTo>
                <a:pt x="158937" y="512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5FD8-C23F-4E77-AB1B-8EF0A6EA2EC8}">
      <dsp:nvSpPr>
        <dsp:cNvPr id="0" name=""/>
        <dsp:cNvSpPr/>
      </dsp:nvSpPr>
      <dsp:spPr>
        <a:xfrm>
          <a:off x="4081085" y="975899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8" y="0"/>
              </a:lnTo>
              <a:lnTo>
                <a:pt x="79468" y="170857"/>
              </a:lnTo>
              <a:lnTo>
                <a:pt x="158937" y="17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35F6-03B3-4BA6-BF28-7841162B02D5}">
      <dsp:nvSpPr>
        <dsp:cNvPr id="0" name=""/>
        <dsp:cNvSpPr/>
      </dsp:nvSpPr>
      <dsp:spPr>
        <a:xfrm>
          <a:off x="4081085" y="805042"/>
          <a:ext cx="158937" cy="170857"/>
        </a:xfrm>
        <a:custGeom>
          <a:avLst/>
          <a:gdLst/>
          <a:ahLst/>
          <a:cxnLst/>
          <a:rect l="0" t="0" r="0" b="0"/>
          <a:pathLst>
            <a:path>
              <a:moveTo>
                <a:pt x="0" y="170857"/>
              </a:moveTo>
              <a:lnTo>
                <a:pt x="79468" y="17085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C097C-CCDA-42B0-B336-F0CCC03CD256}">
      <dsp:nvSpPr>
        <dsp:cNvPr id="0" name=""/>
        <dsp:cNvSpPr/>
      </dsp:nvSpPr>
      <dsp:spPr>
        <a:xfrm>
          <a:off x="4081085" y="463327"/>
          <a:ext cx="158937" cy="512572"/>
        </a:xfrm>
        <a:custGeom>
          <a:avLst/>
          <a:gdLst/>
          <a:ahLst/>
          <a:cxnLst/>
          <a:rect l="0" t="0" r="0" b="0"/>
          <a:pathLst>
            <a:path>
              <a:moveTo>
                <a:pt x="0" y="512572"/>
              </a:moveTo>
              <a:lnTo>
                <a:pt x="79468" y="512572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F7397-2388-4846-B56E-54EC0D42F27F}">
      <dsp:nvSpPr>
        <dsp:cNvPr id="0" name=""/>
        <dsp:cNvSpPr/>
      </dsp:nvSpPr>
      <dsp:spPr>
        <a:xfrm>
          <a:off x="4081085" y="121611"/>
          <a:ext cx="158937" cy="854287"/>
        </a:xfrm>
        <a:custGeom>
          <a:avLst/>
          <a:gdLst/>
          <a:ahLst/>
          <a:cxnLst/>
          <a:rect l="0" t="0" r="0" b="0"/>
          <a:pathLst>
            <a:path>
              <a:moveTo>
                <a:pt x="0" y="854287"/>
              </a:moveTo>
              <a:lnTo>
                <a:pt x="79468" y="85428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BEA54-96DF-432E-A6EF-4584F95A1A78}">
      <dsp:nvSpPr>
        <dsp:cNvPr id="0" name=""/>
        <dsp:cNvSpPr/>
      </dsp:nvSpPr>
      <dsp:spPr>
        <a:xfrm>
          <a:off x="3127462" y="975899"/>
          <a:ext cx="158937" cy="1537717"/>
        </a:xfrm>
        <a:custGeom>
          <a:avLst/>
          <a:gdLst/>
          <a:ahLst/>
          <a:cxnLst/>
          <a:rect l="0" t="0" r="0" b="0"/>
          <a:pathLst>
            <a:path>
              <a:moveTo>
                <a:pt x="0" y="1537717"/>
              </a:moveTo>
              <a:lnTo>
                <a:pt x="79468" y="1537717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9DD4C-B6A2-4FBA-A0BC-028CD2751740}">
      <dsp:nvSpPr>
        <dsp:cNvPr id="0" name=""/>
        <dsp:cNvSpPr/>
      </dsp:nvSpPr>
      <dsp:spPr>
        <a:xfrm>
          <a:off x="2173838" y="2513617"/>
          <a:ext cx="158937" cy="3417150"/>
        </a:xfrm>
        <a:custGeom>
          <a:avLst/>
          <a:gdLst/>
          <a:ahLst/>
          <a:cxnLst/>
          <a:rect l="0" t="0" r="0" b="0"/>
          <a:pathLst>
            <a:path>
              <a:moveTo>
                <a:pt x="0" y="3417150"/>
              </a:moveTo>
              <a:lnTo>
                <a:pt x="79468" y="3417150"/>
              </a:lnTo>
              <a:lnTo>
                <a:pt x="79468" y="0"/>
              </a:lnTo>
              <a:lnTo>
                <a:pt x="1589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379152" y="580957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city_subway</a:t>
          </a:r>
          <a:endParaRPr lang="ko-KR" altLang="en-US" sz="1000" kern="1200"/>
        </a:p>
      </dsp:txBody>
      <dsp:txXfrm>
        <a:off x="1379152" y="5809578"/>
        <a:ext cx="794686" cy="242379"/>
      </dsp:txXfrm>
    </dsp:sp>
    <dsp:sp modelId="{E6B8A9AF-610E-4DFA-8039-CB1A26DEDC25}">
      <dsp:nvSpPr>
        <dsp:cNvPr id="0" name=""/>
        <dsp:cNvSpPr/>
      </dsp:nvSpPr>
      <dsp:spPr>
        <a:xfrm>
          <a:off x="2332776" y="239242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full_fare</a:t>
          </a:r>
          <a:endParaRPr lang="ko-KR" altLang="en-US" sz="1000" kern="1200"/>
        </a:p>
      </dsp:txBody>
      <dsp:txXfrm>
        <a:off x="2332776" y="2392427"/>
        <a:ext cx="794686" cy="242379"/>
      </dsp:txXfrm>
    </dsp:sp>
    <dsp:sp modelId="{788E63C0-3B19-4E91-B05A-B1BD96410079}">
      <dsp:nvSpPr>
        <dsp:cNvPr id="0" name=""/>
        <dsp:cNvSpPr/>
      </dsp:nvSpPr>
      <dsp:spPr>
        <a:xfrm>
          <a:off x="3286399" y="854710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individual</a:t>
          </a:r>
          <a:endParaRPr lang="ko-KR" altLang="en-US" sz="1000" kern="1200"/>
        </a:p>
      </dsp:txBody>
      <dsp:txXfrm>
        <a:off x="3286399" y="854710"/>
        <a:ext cx="794686" cy="242379"/>
      </dsp:txXfrm>
    </dsp:sp>
    <dsp:sp modelId="{500F2A10-3C5D-4576-9BB5-73EAA19AB359}">
      <dsp:nvSpPr>
        <dsp:cNvPr id="0" name=""/>
        <dsp:cNvSpPr/>
      </dsp:nvSpPr>
      <dsp:spPr>
        <a:xfrm>
          <a:off x="4240023" y="42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trip_1</a:t>
          </a:r>
          <a:endParaRPr lang="ko-KR" altLang="en-US" sz="1000" kern="1200"/>
        </a:p>
      </dsp:txBody>
      <dsp:txXfrm>
        <a:off x="4240023" y="422"/>
        <a:ext cx="794686" cy="242379"/>
      </dsp:txXfrm>
    </dsp:sp>
    <dsp:sp modelId="{F6CBB625-F1CF-48B2-8907-066A0CB04D50}">
      <dsp:nvSpPr>
        <dsp:cNvPr id="0" name=""/>
        <dsp:cNvSpPr/>
      </dsp:nvSpPr>
      <dsp:spPr>
        <a:xfrm>
          <a:off x="4240023" y="34213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trip_2</a:t>
          </a:r>
          <a:endParaRPr lang="ko-KR" altLang="en-US" sz="1000" kern="1200"/>
        </a:p>
      </dsp:txBody>
      <dsp:txXfrm>
        <a:off x="4240023" y="342137"/>
        <a:ext cx="794686" cy="242379"/>
      </dsp:txXfrm>
    </dsp:sp>
    <dsp:sp modelId="{BBE743A6-3831-451E-9540-FE7D34808597}">
      <dsp:nvSpPr>
        <dsp:cNvPr id="0" name=""/>
        <dsp:cNvSpPr/>
      </dsp:nvSpPr>
      <dsp:spPr>
        <a:xfrm>
          <a:off x="4240023" y="68385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trip_other</a:t>
          </a:r>
          <a:endParaRPr lang="ko-KR" altLang="en-US" sz="1000" kern="1200"/>
        </a:p>
      </dsp:txBody>
      <dsp:txXfrm>
        <a:off x="4240023" y="683852"/>
        <a:ext cx="794686" cy="242379"/>
      </dsp:txXfrm>
    </dsp:sp>
    <dsp:sp modelId="{1329EC42-C76C-44B9-B1E4-640803B6B919}">
      <dsp:nvSpPr>
        <dsp:cNvPr id="0" name=""/>
        <dsp:cNvSpPr/>
      </dsp:nvSpPr>
      <dsp:spPr>
        <a:xfrm>
          <a:off x="4240023" y="102556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Buy</a:t>
          </a:r>
          <a:endParaRPr lang="ko-KR" altLang="en-US" sz="1000" kern="1200"/>
        </a:p>
      </dsp:txBody>
      <dsp:txXfrm>
        <a:off x="4240023" y="1025567"/>
        <a:ext cx="794686" cy="242379"/>
      </dsp:txXfrm>
    </dsp:sp>
    <dsp:sp modelId="{115B3A81-55EF-4BB6-BE92-D67533492E70}">
      <dsp:nvSpPr>
        <dsp:cNvPr id="0" name=""/>
        <dsp:cNvSpPr/>
      </dsp:nvSpPr>
      <dsp:spPr>
        <a:xfrm>
          <a:off x="4240023" y="136728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1367282"/>
        <a:ext cx="794686" cy="242379"/>
      </dsp:txXfrm>
    </dsp:sp>
    <dsp:sp modelId="{634B29DB-FF6D-4F81-85FF-3A2EAC9B0F7D}">
      <dsp:nvSpPr>
        <dsp:cNvPr id="0" name=""/>
        <dsp:cNvSpPr/>
      </dsp:nvSpPr>
      <dsp:spPr>
        <a:xfrm>
          <a:off x="4240023" y="170899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4240023" y="1708997"/>
        <a:ext cx="794686" cy="242379"/>
      </dsp:txXfrm>
    </dsp:sp>
    <dsp:sp modelId="{32FF33A0-6F85-4DAA-A9B2-82708080FBE2}">
      <dsp:nvSpPr>
        <dsp:cNvPr id="0" name=""/>
        <dsp:cNvSpPr/>
      </dsp:nvSpPr>
      <dsp:spPr>
        <a:xfrm>
          <a:off x="3286399" y="239242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daily</a:t>
          </a:r>
          <a:endParaRPr lang="ko-KR" altLang="en-US" sz="1000" kern="1200"/>
        </a:p>
      </dsp:txBody>
      <dsp:txXfrm>
        <a:off x="3286399" y="2392427"/>
        <a:ext cx="794686" cy="242379"/>
      </dsp:txXfrm>
    </dsp:sp>
    <dsp:sp modelId="{AFE6639B-C07A-412C-87F0-38F8D4788011}">
      <dsp:nvSpPr>
        <dsp:cNvPr id="0" name=""/>
        <dsp:cNvSpPr/>
      </dsp:nvSpPr>
      <dsp:spPr>
        <a:xfrm>
          <a:off x="4240023" y="205071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Buy</a:t>
          </a:r>
          <a:endParaRPr lang="ko-KR" altLang="en-US" sz="1000" kern="1200"/>
        </a:p>
      </dsp:txBody>
      <dsp:txXfrm>
        <a:off x="4240023" y="2050712"/>
        <a:ext cx="794686" cy="242379"/>
      </dsp:txXfrm>
    </dsp:sp>
    <dsp:sp modelId="{C783073A-557E-41B9-A876-90F7610B32CB}">
      <dsp:nvSpPr>
        <dsp:cNvPr id="0" name=""/>
        <dsp:cNvSpPr/>
      </dsp:nvSpPr>
      <dsp:spPr>
        <a:xfrm>
          <a:off x="4240023" y="239242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4240023" y="2392427"/>
        <a:ext cx="794686" cy="242379"/>
      </dsp:txXfrm>
    </dsp:sp>
    <dsp:sp modelId="{64F2D34B-3625-4C2B-B3D9-178954BF1F97}">
      <dsp:nvSpPr>
        <dsp:cNvPr id="0" name=""/>
        <dsp:cNvSpPr/>
      </dsp:nvSpPr>
      <dsp:spPr>
        <a:xfrm>
          <a:off x="4240023" y="2734143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2734143"/>
        <a:ext cx="794686" cy="242379"/>
      </dsp:txXfrm>
    </dsp:sp>
    <dsp:sp modelId="{137194DA-0CE8-47D2-BD8A-6495523A6B7B}">
      <dsp:nvSpPr>
        <dsp:cNvPr id="0" name=""/>
        <dsp:cNvSpPr/>
      </dsp:nvSpPr>
      <dsp:spPr>
        <a:xfrm>
          <a:off x="3286399" y="3588430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3286399" y="3588430"/>
        <a:ext cx="794686" cy="242379"/>
      </dsp:txXfrm>
    </dsp:sp>
    <dsp:sp modelId="{016D5C2F-360E-4651-BE22-6BB546A48847}">
      <dsp:nvSpPr>
        <dsp:cNvPr id="0" name=""/>
        <dsp:cNvSpPr/>
      </dsp:nvSpPr>
      <dsp:spPr>
        <a:xfrm>
          <a:off x="4240023" y="307585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city_subway</a:t>
          </a:r>
          <a:endParaRPr lang="ko-KR" altLang="en-US" sz="1000" kern="1200"/>
        </a:p>
      </dsp:txBody>
      <dsp:txXfrm>
        <a:off x="4240023" y="3075858"/>
        <a:ext cx="794686" cy="242379"/>
      </dsp:txXfrm>
    </dsp:sp>
    <dsp:sp modelId="{9B9884C8-9EB1-46B9-8853-DAB5A5106CF9}">
      <dsp:nvSpPr>
        <dsp:cNvPr id="0" name=""/>
        <dsp:cNvSpPr/>
      </dsp:nvSpPr>
      <dsp:spPr>
        <a:xfrm>
          <a:off x="4240023" y="3417573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country_trains</a:t>
          </a:r>
          <a:endParaRPr lang="ko-KR" altLang="en-US" sz="1000" kern="1200"/>
        </a:p>
      </dsp:txBody>
      <dsp:txXfrm>
        <a:off x="4240023" y="3417573"/>
        <a:ext cx="794686" cy="242379"/>
      </dsp:txXfrm>
    </dsp:sp>
    <dsp:sp modelId="{A166B617-C236-4B03-8523-F2FD991845D3}">
      <dsp:nvSpPr>
        <dsp:cNvPr id="0" name=""/>
        <dsp:cNvSpPr/>
      </dsp:nvSpPr>
      <dsp:spPr>
        <a:xfrm>
          <a:off x="4240023" y="375928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3759288"/>
        <a:ext cx="794686" cy="242379"/>
      </dsp:txXfrm>
    </dsp:sp>
    <dsp:sp modelId="{5B9C2D90-99BA-44FF-85D5-F2EF9DD2B784}">
      <dsp:nvSpPr>
        <dsp:cNvPr id="0" name=""/>
        <dsp:cNvSpPr/>
      </dsp:nvSpPr>
      <dsp:spPr>
        <a:xfrm>
          <a:off x="4240023" y="4101003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4240023" y="4101003"/>
        <a:ext cx="794686" cy="242379"/>
      </dsp:txXfrm>
    </dsp:sp>
    <dsp:sp modelId="{9855933E-8582-429C-ABAE-9FAD4A5636AB}">
      <dsp:nvSpPr>
        <dsp:cNvPr id="0" name=""/>
        <dsp:cNvSpPr/>
      </dsp:nvSpPr>
      <dsp:spPr>
        <a:xfrm>
          <a:off x="3286399" y="3930145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3286399" y="3930145"/>
        <a:ext cx="794686" cy="242379"/>
      </dsp:txXfrm>
    </dsp:sp>
    <dsp:sp modelId="{195C2295-51FE-4813-A731-A2FE2DEED49E}">
      <dsp:nvSpPr>
        <dsp:cNvPr id="0" name=""/>
        <dsp:cNvSpPr/>
      </dsp:nvSpPr>
      <dsp:spPr>
        <a:xfrm>
          <a:off x="2332776" y="657843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concession</a:t>
          </a:r>
          <a:endParaRPr lang="ko-KR" altLang="en-US" sz="1000" kern="1200"/>
        </a:p>
      </dsp:txBody>
      <dsp:txXfrm>
        <a:off x="2332776" y="6578437"/>
        <a:ext cx="794686" cy="242379"/>
      </dsp:txXfrm>
    </dsp:sp>
    <dsp:sp modelId="{D6F48C80-8F53-4267-98B7-2A2C9E9A0620}">
      <dsp:nvSpPr>
        <dsp:cNvPr id="0" name=""/>
        <dsp:cNvSpPr/>
      </dsp:nvSpPr>
      <dsp:spPr>
        <a:xfrm>
          <a:off x="3286399" y="512614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individual</a:t>
          </a:r>
          <a:endParaRPr lang="ko-KR" altLang="en-US" sz="1000" kern="1200"/>
        </a:p>
      </dsp:txBody>
      <dsp:txXfrm>
        <a:off x="3286399" y="5126148"/>
        <a:ext cx="794686" cy="242379"/>
      </dsp:txXfrm>
    </dsp:sp>
    <dsp:sp modelId="{D6B6462A-6071-4C56-B76B-57FDBB00E385}">
      <dsp:nvSpPr>
        <dsp:cNvPr id="0" name=""/>
        <dsp:cNvSpPr/>
      </dsp:nvSpPr>
      <dsp:spPr>
        <a:xfrm>
          <a:off x="4240023" y="444271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trip_1</a:t>
          </a:r>
          <a:endParaRPr lang="ko-KR" altLang="en-US" sz="1000" kern="1200"/>
        </a:p>
      </dsp:txBody>
      <dsp:txXfrm>
        <a:off x="4240023" y="4442718"/>
        <a:ext cx="794686" cy="242379"/>
      </dsp:txXfrm>
    </dsp:sp>
    <dsp:sp modelId="{58A47E91-A253-4C29-A9F0-B5F2C6C09285}">
      <dsp:nvSpPr>
        <dsp:cNvPr id="0" name=""/>
        <dsp:cNvSpPr/>
      </dsp:nvSpPr>
      <dsp:spPr>
        <a:xfrm>
          <a:off x="4240023" y="4784433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trip_2</a:t>
          </a:r>
          <a:endParaRPr lang="ko-KR" altLang="en-US" sz="1000" kern="1200"/>
        </a:p>
      </dsp:txBody>
      <dsp:txXfrm>
        <a:off x="4240023" y="4784433"/>
        <a:ext cx="794686" cy="242379"/>
      </dsp:txXfrm>
    </dsp:sp>
    <dsp:sp modelId="{23479FCD-C896-4100-9696-2BE698C836EC}">
      <dsp:nvSpPr>
        <dsp:cNvPr id="0" name=""/>
        <dsp:cNvSpPr/>
      </dsp:nvSpPr>
      <dsp:spPr>
        <a:xfrm>
          <a:off x="4240023" y="512614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trip_other</a:t>
          </a:r>
          <a:endParaRPr lang="ko-KR" altLang="en-US" sz="1000" kern="1200"/>
        </a:p>
      </dsp:txBody>
      <dsp:txXfrm>
        <a:off x="4240023" y="5126148"/>
        <a:ext cx="794686" cy="242379"/>
      </dsp:txXfrm>
    </dsp:sp>
    <dsp:sp modelId="{6C18E62A-FCB8-4425-A799-71B3BAAD6C7F}">
      <dsp:nvSpPr>
        <dsp:cNvPr id="0" name=""/>
        <dsp:cNvSpPr/>
      </dsp:nvSpPr>
      <dsp:spPr>
        <a:xfrm>
          <a:off x="4240023" y="5467863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Buy</a:t>
          </a:r>
          <a:endParaRPr lang="ko-KR" altLang="en-US" sz="1000" kern="1200"/>
        </a:p>
      </dsp:txBody>
      <dsp:txXfrm>
        <a:off x="4240023" y="5467863"/>
        <a:ext cx="794686" cy="242379"/>
      </dsp:txXfrm>
    </dsp:sp>
    <dsp:sp modelId="{048FDA77-FD43-4281-9996-39286FA02B5E}">
      <dsp:nvSpPr>
        <dsp:cNvPr id="0" name=""/>
        <dsp:cNvSpPr/>
      </dsp:nvSpPr>
      <dsp:spPr>
        <a:xfrm>
          <a:off x="4240023" y="5809578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5809578"/>
        <a:ext cx="794686" cy="242379"/>
      </dsp:txXfrm>
    </dsp:sp>
    <dsp:sp modelId="{FCF6FCFE-6D07-4287-97A2-5AFC8C601F68}">
      <dsp:nvSpPr>
        <dsp:cNvPr id="0" name=""/>
        <dsp:cNvSpPr/>
      </dsp:nvSpPr>
      <dsp:spPr>
        <a:xfrm>
          <a:off x="3286399" y="6493009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daily</a:t>
          </a:r>
          <a:endParaRPr lang="ko-KR" altLang="en-US" sz="1000" kern="1200"/>
        </a:p>
      </dsp:txBody>
      <dsp:txXfrm>
        <a:off x="3286399" y="6493009"/>
        <a:ext cx="794686" cy="242379"/>
      </dsp:txXfrm>
    </dsp:sp>
    <dsp:sp modelId="{5C430AEE-11CB-4C74-9EBE-4FF0CAFB2603}">
      <dsp:nvSpPr>
        <dsp:cNvPr id="0" name=""/>
        <dsp:cNvSpPr/>
      </dsp:nvSpPr>
      <dsp:spPr>
        <a:xfrm>
          <a:off x="4240023" y="6151294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Buy</a:t>
          </a:r>
          <a:endParaRPr lang="ko-KR" altLang="en-US" sz="1000" kern="1200"/>
        </a:p>
      </dsp:txBody>
      <dsp:txXfrm>
        <a:off x="4240023" y="6151294"/>
        <a:ext cx="794686" cy="242379"/>
      </dsp:txXfrm>
    </dsp:sp>
    <dsp:sp modelId="{D0F39736-BFE0-46B4-91EA-00C4B865A7E3}">
      <dsp:nvSpPr>
        <dsp:cNvPr id="0" name=""/>
        <dsp:cNvSpPr/>
      </dsp:nvSpPr>
      <dsp:spPr>
        <a:xfrm>
          <a:off x="4240023" y="6493009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4240023" y="6493009"/>
        <a:ext cx="794686" cy="242379"/>
      </dsp:txXfrm>
    </dsp:sp>
    <dsp:sp modelId="{8A764B49-8331-4C9B-9CF4-47EA6249D034}">
      <dsp:nvSpPr>
        <dsp:cNvPr id="0" name=""/>
        <dsp:cNvSpPr/>
      </dsp:nvSpPr>
      <dsp:spPr>
        <a:xfrm>
          <a:off x="4240023" y="6834724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6834724"/>
        <a:ext cx="794686" cy="242379"/>
      </dsp:txXfrm>
    </dsp:sp>
    <dsp:sp modelId="{4CEF8233-FC74-4C23-8F7B-A614BBFE62E6}">
      <dsp:nvSpPr>
        <dsp:cNvPr id="0" name=""/>
        <dsp:cNvSpPr/>
      </dsp:nvSpPr>
      <dsp:spPr>
        <a:xfrm>
          <a:off x="3286399" y="7689011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3286399" y="7689011"/>
        <a:ext cx="794686" cy="242379"/>
      </dsp:txXfrm>
    </dsp:sp>
    <dsp:sp modelId="{80141C41-59C2-44E2-B5DC-1AB3F6D0AA21}">
      <dsp:nvSpPr>
        <dsp:cNvPr id="0" name=""/>
        <dsp:cNvSpPr/>
      </dsp:nvSpPr>
      <dsp:spPr>
        <a:xfrm>
          <a:off x="4240023" y="7176439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city_subway</a:t>
          </a:r>
          <a:endParaRPr lang="ko-KR" altLang="en-US" sz="1000" kern="1200"/>
        </a:p>
      </dsp:txBody>
      <dsp:txXfrm>
        <a:off x="4240023" y="7176439"/>
        <a:ext cx="794686" cy="242379"/>
      </dsp:txXfrm>
    </dsp:sp>
    <dsp:sp modelId="{A0CF5BDE-B738-4521-9C07-34F9B5CD26CB}">
      <dsp:nvSpPr>
        <dsp:cNvPr id="0" name=""/>
        <dsp:cNvSpPr/>
      </dsp:nvSpPr>
      <dsp:spPr>
        <a:xfrm>
          <a:off x="4240023" y="7518154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country_trains</a:t>
          </a:r>
          <a:endParaRPr lang="ko-KR" altLang="en-US" sz="1000" kern="1200"/>
        </a:p>
      </dsp:txBody>
      <dsp:txXfrm>
        <a:off x="4240023" y="7518154"/>
        <a:ext cx="794686" cy="242379"/>
      </dsp:txXfrm>
    </dsp:sp>
    <dsp:sp modelId="{6DA24C69-A32B-4A7D-AC72-5ACA5320ACF2}">
      <dsp:nvSpPr>
        <dsp:cNvPr id="0" name=""/>
        <dsp:cNvSpPr/>
      </dsp:nvSpPr>
      <dsp:spPr>
        <a:xfrm>
          <a:off x="4240023" y="7859869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4240023" y="7859869"/>
        <a:ext cx="794686" cy="242379"/>
      </dsp:txXfrm>
    </dsp:sp>
    <dsp:sp modelId="{042174AF-5970-443F-B658-599FF8A3D51F}">
      <dsp:nvSpPr>
        <dsp:cNvPr id="0" name=""/>
        <dsp:cNvSpPr/>
      </dsp:nvSpPr>
      <dsp:spPr>
        <a:xfrm>
          <a:off x="4240023" y="8201584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4240023" y="8201584"/>
        <a:ext cx="794686" cy="242379"/>
      </dsp:txXfrm>
    </dsp:sp>
    <dsp:sp modelId="{C6899579-D418-40BF-8493-0FB054E682B1}">
      <dsp:nvSpPr>
        <dsp:cNvPr id="0" name=""/>
        <dsp:cNvSpPr/>
      </dsp:nvSpPr>
      <dsp:spPr>
        <a:xfrm>
          <a:off x="3286399" y="803072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3286399" y="8030727"/>
        <a:ext cx="794686" cy="242379"/>
      </dsp:txXfrm>
    </dsp:sp>
    <dsp:sp modelId="{A9EA0BD1-5CEC-4B00-A2C0-6408A6EC7BD7}">
      <dsp:nvSpPr>
        <dsp:cNvPr id="0" name=""/>
        <dsp:cNvSpPr/>
      </dsp:nvSpPr>
      <dsp:spPr>
        <a:xfrm>
          <a:off x="2332776" y="8885014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2332776" y="8885014"/>
        <a:ext cx="794686" cy="242379"/>
      </dsp:txXfrm>
    </dsp:sp>
    <dsp:sp modelId="{CB1D8D0B-BBF2-48F1-9E91-2216A8883133}">
      <dsp:nvSpPr>
        <dsp:cNvPr id="0" name=""/>
        <dsp:cNvSpPr/>
      </dsp:nvSpPr>
      <dsp:spPr>
        <a:xfrm>
          <a:off x="3286399" y="837244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city_subway</a:t>
          </a:r>
          <a:endParaRPr lang="ko-KR" altLang="en-US" sz="1000" kern="1200"/>
        </a:p>
      </dsp:txBody>
      <dsp:txXfrm>
        <a:off x="3286399" y="8372442"/>
        <a:ext cx="794686" cy="242379"/>
      </dsp:txXfrm>
    </dsp:sp>
    <dsp:sp modelId="{6E9B4CCA-454F-4DDD-9D21-75DE72AF718E}">
      <dsp:nvSpPr>
        <dsp:cNvPr id="0" name=""/>
        <dsp:cNvSpPr/>
      </dsp:nvSpPr>
      <dsp:spPr>
        <a:xfrm>
          <a:off x="3286399" y="871415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country_trains</a:t>
          </a:r>
          <a:endParaRPr lang="ko-KR" altLang="en-US" sz="1000" kern="1200"/>
        </a:p>
      </dsp:txBody>
      <dsp:txXfrm>
        <a:off x="3286399" y="8714157"/>
        <a:ext cx="794686" cy="242379"/>
      </dsp:txXfrm>
    </dsp:sp>
    <dsp:sp modelId="{344BDE32-AC0D-4BDC-A662-ADED3FF97D88}">
      <dsp:nvSpPr>
        <dsp:cNvPr id="0" name=""/>
        <dsp:cNvSpPr/>
      </dsp:nvSpPr>
      <dsp:spPr>
        <a:xfrm>
          <a:off x="3286399" y="9055872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3286399" y="9055872"/>
        <a:ext cx="794686" cy="242379"/>
      </dsp:txXfrm>
    </dsp:sp>
    <dsp:sp modelId="{A4872BA7-10C3-4C98-8F33-58D7061BFEBD}">
      <dsp:nvSpPr>
        <dsp:cNvPr id="0" name=""/>
        <dsp:cNvSpPr/>
      </dsp:nvSpPr>
      <dsp:spPr>
        <a:xfrm>
          <a:off x="3286399" y="9397587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Cancel</a:t>
          </a:r>
          <a:endParaRPr lang="ko-KR" altLang="en-US" sz="1000" kern="1200"/>
        </a:p>
      </dsp:txBody>
      <dsp:txXfrm>
        <a:off x="3286399" y="9397587"/>
        <a:ext cx="794686" cy="242379"/>
      </dsp:txXfrm>
    </dsp:sp>
    <dsp:sp modelId="{B0076408-92DF-4132-9A71-033A4C6D4CDE}">
      <dsp:nvSpPr>
        <dsp:cNvPr id="0" name=""/>
        <dsp:cNvSpPr/>
      </dsp:nvSpPr>
      <dsp:spPr>
        <a:xfrm>
          <a:off x="2332776" y="9226729"/>
          <a:ext cx="794686" cy="2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End</a:t>
          </a:r>
          <a:endParaRPr lang="ko-KR" altLang="en-US" sz="1000" kern="1200"/>
        </a:p>
      </dsp:txBody>
      <dsp:txXfrm>
        <a:off x="2332776" y="9226729"/>
        <a:ext cx="794686" cy="242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053B6-11E2-43AC-B718-369D164F9AE0}">
      <dsp:nvSpPr>
        <dsp:cNvPr id="0" name=""/>
        <dsp:cNvSpPr/>
      </dsp:nvSpPr>
      <dsp:spPr>
        <a:xfrm>
          <a:off x="1081166" y="1654186"/>
          <a:ext cx="216000" cy="1161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1161005"/>
              </a:lnTo>
              <a:lnTo>
                <a:pt x="216000" y="1161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195FF-8608-4302-AE0E-5F7A00386F70}">
      <dsp:nvSpPr>
        <dsp:cNvPr id="0" name=""/>
        <dsp:cNvSpPr/>
      </dsp:nvSpPr>
      <dsp:spPr>
        <a:xfrm>
          <a:off x="1081166" y="1654186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696603"/>
              </a:lnTo>
              <a:lnTo>
                <a:pt x="216000" y="696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CD245-F95A-47E2-920F-98B7A0D5B873}">
      <dsp:nvSpPr>
        <dsp:cNvPr id="0" name=""/>
        <dsp:cNvSpPr/>
      </dsp:nvSpPr>
      <dsp:spPr>
        <a:xfrm>
          <a:off x="1081166" y="1654186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00" y="0"/>
              </a:lnTo>
              <a:lnTo>
                <a:pt x="108000" y="232201"/>
              </a:lnTo>
              <a:lnTo>
                <a:pt x="216000" y="2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207D3-0898-4DC1-9BEF-60888E7B6C0D}">
      <dsp:nvSpPr>
        <dsp:cNvPr id="0" name=""/>
        <dsp:cNvSpPr/>
      </dsp:nvSpPr>
      <dsp:spPr>
        <a:xfrm>
          <a:off x="1081166" y="1421984"/>
          <a:ext cx="216000" cy="232201"/>
        </a:xfrm>
        <a:custGeom>
          <a:avLst/>
          <a:gdLst/>
          <a:ahLst/>
          <a:cxnLst/>
          <a:rect l="0" t="0" r="0" b="0"/>
          <a:pathLst>
            <a:path>
              <a:moveTo>
                <a:pt x="0" y="232201"/>
              </a:moveTo>
              <a:lnTo>
                <a:pt x="108000" y="232201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8912-ED8C-4E10-922A-A057CD6F2616}">
      <dsp:nvSpPr>
        <dsp:cNvPr id="0" name=""/>
        <dsp:cNvSpPr/>
      </dsp:nvSpPr>
      <dsp:spPr>
        <a:xfrm>
          <a:off x="1081166" y="957582"/>
          <a:ext cx="216000" cy="696603"/>
        </a:xfrm>
        <a:custGeom>
          <a:avLst/>
          <a:gdLst/>
          <a:ahLst/>
          <a:cxnLst/>
          <a:rect l="0" t="0" r="0" b="0"/>
          <a:pathLst>
            <a:path>
              <a:moveTo>
                <a:pt x="0" y="696603"/>
              </a:moveTo>
              <a:lnTo>
                <a:pt x="108000" y="696603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81C8-931B-4101-9A7F-7076C2AB04A7}">
      <dsp:nvSpPr>
        <dsp:cNvPr id="0" name=""/>
        <dsp:cNvSpPr/>
      </dsp:nvSpPr>
      <dsp:spPr>
        <a:xfrm>
          <a:off x="1081166" y="493180"/>
          <a:ext cx="216000" cy="1161005"/>
        </a:xfrm>
        <a:custGeom>
          <a:avLst/>
          <a:gdLst/>
          <a:ahLst/>
          <a:cxnLst/>
          <a:rect l="0" t="0" r="0" b="0"/>
          <a:pathLst>
            <a:path>
              <a:moveTo>
                <a:pt x="0" y="1161005"/>
              </a:moveTo>
              <a:lnTo>
                <a:pt x="108000" y="1161005"/>
              </a:lnTo>
              <a:lnTo>
                <a:pt x="108000" y="0"/>
              </a:lnTo>
              <a:lnTo>
                <a:pt x="2160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D75F-72D4-4F29-91B9-DC1830642FDB}">
      <dsp:nvSpPr>
        <dsp:cNvPr id="0" name=""/>
        <dsp:cNvSpPr/>
      </dsp:nvSpPr>
      <dsp:spPr>
        <a:xfrm>
          <a:off x="1161" y="1489485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individual</a:t>
          </a:r>
          <a:endParaRPr lang="ko-KR" altLang="en-US" sz="1900" kern="1200"/>
        </a:p>
      </dsp:txBody>
      <dsp:txXfrm>
        <a:off x="1161" y="1489485"/>
        <a:ext cx="1080004" cy="329401"/>
      </dsp:txXfrm>
    </dsp:sp>
    <dsp:sp modelId="{1BE77A97-07E6-4C5F-A3FB-2AAAF08B8C43}">
      <dsp:nvSpPr>
        <dsp:cNvPr id="0" name=""/>
        <dsp:cNvSpPr/>
      </dsp:nvSpPr>
      <dsp:spPr>
        <a:xfrm>
          <a:off x="1297166" y="328480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trip_1</a:t>
          </a:r>
          <a:endParaRPr lang="ko-KR" altLang="en-US" sz="1900" kern="1200"/>
        </a:p>
      </dsp:txBody>
      <dsp:txXfrm>
        <a:off x="1297166" y="328480"/>
        <a:ext cx="1080004" cy="329401"/>
      </dsp:txXfrm>
    </dsp:sp>
    <dsp:sp modelId="{93F5E4FB-5ED9-4D3E-94D6-F7B35DD71321}">
      <dsp:nvSpPr>
        <dsp:cNvPr id="0" name=""/>
        <dsp:cNvSpPr/>
      </dsp:nvSpPr>
      <dsp:spPr>
        <a:xfrm>
          <a:off x="1297166" y="792882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trip_2</a:t>
          </a:r>
          <a:endParaRPr lang="ko-KR" altLang="en-US" sz="1900" kern="1200"/>
        </a:p>
      </dsp:txBody>
      <dsp:txXfrm>
        <a:off x="1297166" y="792882"/>
        <a:ext cx="1080004" cy="329401"/>
      </dsp:txXfrm>
    </dsp:sp>
    <dsp:sp modelId="{EC3A4CB7-A64C-4FA5-9E5E-CCFD10C71501}">
      <dsp:nvSpPr>
        <dsp:cNvPr id="0" name=""/>
        <dsp:cNvSpPr/>
      </dsp:nvSpPr>
      <dsp:spPr>
        <a:xfrm>
          <a:off x="1297166" y="1257284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trip_other</a:t>
          </a:r>
          <a:endParaRPr lang="ko-KR" altLang="en-US" sz="1900" kern="1200"/>
        </a:p>
      </dsp:txBody>
      <dsp:txXfrm>
        <a:off x="1297166" y="1257284"/>
        <a:ext cx="1080004" cy="329401"/>
      </dsp:txXfrm>
    </dsp:sp>
    <dsp:sp modelId="{5154DCA8-0417-4384-91F2-8DA41EF7E09E}">
      <dsp:nvSpPr>
        <dsp:cNvPr id="0" name=""/>
        <dsp:cNvSpPr/>
      </dsp:nvSpPr>
      <dsp:spPr>
        <a:xfrm>
          <a:off x="1297166" y="1721686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Buy</a:t>
          </a:r>
          <a:endParaRPr lang="ko-KR" altLang="en-US" sz="1900" kern="1200"/>
        </a:p>
      </dsp:txBody>
      <dsp:txXfrm>
        <a:off x="1297166" y="1721686"/>
        <a:ext cx="1080004" cy="329401"/>
      </dsp:txXfrm>
    </dsp:sp>
    <dsp:sp modelId="{234951A7-10DE-4366-A6E7-7B06D71F9E23}">
      <dsp:nvSpPr>
        <dsp:cNvPr id="0" name=""/>
        <dsp:cNvSpPr/>
      </dsp:nvSpPr>
      <dsp:spPr>
        <a:xfrm>
          <a:off x="1297166" y="2186088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End</a:t>
          </a:r>
          <a:endParaRPr lang="ko-KR" altLang="en-US" sz="1900" kern="1200"/>
        </a:p>
      </dsp:txBody>
      <dsp:txXfrm>
        <a:off x="1297166" y="2186088"/>
        <a:ext cx="1080004" cy="329401"/>
      </dsp:txXfrm>
    </dsp:sp>
    <dsp:sp modelId="{17526277-5B34-44B8-93DB-45EC2C164B14}">
      <dsp:nvSpPr>
        <dsp:cNvPr id="0" name=""/>
        <dsp:cNvSpPr/>
      </dsp:nvSpPr>
      <dsp:spPr>
        <a:xfrm>
          <a:off x="1297166" y="2650490"/>
          <a:ext cx="1080004" cy="329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Cancel</a:t>
          </a:r>
          <a:endParaRPr lang="ko-KR" altLang="en-US" sz="1900" kern="1200"/>
        </a:p>
      </dsp:txBody>
      <dsp:txXfrm>
        <a:off x="1297166" y="2650490"/>
        <a:ext cx="1080004" cy="329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9EA62-200D-4362-89AD-FC44E0782EC9}">
      <dsp:nvSpPr>
        <dsp:cNvPr id="0" name=""/>
        <dsp:cNvSpPr/>
      </dsp:nvSpPr>
      <dsp:spPr>
        <a:xfrm>
          <a:off x="1045942" y="1447714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81" y="0"/>
              </a:lnTo>
              <a:lnTo>
                <a:pt x="104481" y="449272"/>
              </a:lnTo>
              <a:lnTo>
                <a:pt x="208963" y="4492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096D-2A44-498F-AC14-59ED54C5F41F}">
      <dsp:nvSpPr>
        <dsp:cNvPr id="0" name=""/>
        <dsp:cNvSpPr/>
      </dsp:nvSpPr>
      <dsp:spPr>
        <a:xfrm>
          <a:off x="1045942" y="1401994"/>
          <a:ext cx="208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96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B378-B1C0-4D4C-A98E-7039392977C9}">
      <dsp:nvSpPr>
        <dsp:cNvPr id="0" name=""/>
        <dsp:cNvSpPr/>
      </dsp:nvSpPr>
      <dsp:spPr>
        <a:xfrm>
          <a:off x="1045942" y="998442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449272"/>
              </a:moveTo>
              <a:lnTo>
                <a:pt x="104481" y="449272"/>
              </a:lnTo>
              <a:lnTo>
                <a:pt x="104481" y="0"/>
              </a:lnTo>
              <a:lnTo>
                <a:pt x="2089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BBB0C-AB88-436E-9E4E-20E89A9F5963}">
      <dsp:nvSpPr>
        <dsp:cNvPr id="0" name=""/>
        <dsp:cNvSpPr/>
      </dsp:nvSpPr>
      <dsp:spPr>
        <a:xfrm>
          <a:off x="1123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daily</a:t>
          </a:r>
          <a:endParaRPr lang="ko-KR" altLang="en-US" sz="2000" kern="1200"/>
        </a:p>
      </dsp:txBody>
      <dsp:txXfrm>
        <a:off x="1123" y="1288379"/>
        <a:ext cx="1044818" cy="318669"/>
      </dsp:txXfrm>
    </dsp:sp>
    <dsp:sp modelId="{517F8A63-4D31-4526-8A29-BE99E0AB1A0F}">
      <dsp:nvSpPr>
        <dsp:cNvPr id="0" name=""/>
        <dsp:cNvSpPr/>
      </dsp:nvSpPr>
      <dsp:spPr>
        <a:xfrm>
          <a:off x="1254905" y="839107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Buy</a:t>
          </a:r>
          <a:endParaRPr lang="ko-KR" altLang="en-US" sz="2000" kern="1200"/>
        </a:p>
      </dsp:txBody>
      <dsp:txXfrm>
        <a:off x="1254905" y="839107"/>
        <a:ext cx="1044818" cy="318669"/>
      </dsp:txXfrm>
    </dsp:sp>
    <dsp:sp modelId="{4AFAEAD2-0029-4625-A1D4-6BBE879867FF}">
      <dsp:nvSpPr>
        <dsp:cNvPr id="0" name=""/>
        <dsp:cNvSpPr/>
      </dsp:nvSpPr>
      <dsp:spPr>
        <a:xfrm>
          <a:off x="1254905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254905" y="1288379"/>
        <a:ext cx="1044818" cy="318669"/>
      </dsp:txXfrm>
    </dsp:sp>
    <dsp:sp modelId="{CEA9AC79-0BCE-4642-AA0F-E65B509D9976}">
      <dsp:nvSpPr>
        <dsp:cNvPr id="0" name=""/>
        <dsp:cNvSpPr/>
      </dsp:nvSpPr>
      <dsp:spPr>
        <a:xfrm>
          <a:off x="1254905" y="1737651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254905" y="1737651"/>
        <a:ext cx="1044818" cy="318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9EA62-200D-4362-89AD-FC44E0782EC9}">
      <dsp:nvSpPr>
        <dsp:cNvPr id="0" name=""/>
        <dsp:cNvSpPr/>
      </dsp:nvSpPr>
      <dsp:spPr>
        <a:xfrm>
          <a:off x="1045942" y="1447714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81" y="0"/>
              </a:lnTo>
              <a:lnTo>
                <a:pt x="104481" y="449272"/>
              </a:lnTo>
              <a:lnTo>
                <a:pt x="208963" y="4492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096D-2A44-498F-AC14-59ED54C5F41F}">
      <dsp:nvSpPr>
        <dsp:cNvPr id="0" name=""/>
        <dsp:cNvSpPr/>
      </dsp:nvSpPr>
      <dsp:spPr>
        <a:xfrm>
          <a:off x="1045942" y="1401994"/>
          <a:ext cx="208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96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B378-B1C0-4D4C-A98E-7039392977C9}">
      <dsp:nvSpPr>
        <dsp:cNvPr id="0" name=""/>
        <dsp:cNvSpPr/>
      </dsp:nvSpPr>
      <dsp:spPr>
        <a:xfrm>
          <a:off x="1045942" y="998442"/>
          <a:ext cx="208963" cy="449272"/>
        </a:xfrm>
        <a:custGeom>
          <a:avLst/>
          <a:gdLst/>
          <a:ahLst/>
          <a:cxnLst/>
          <a:rect l="0" t="0" r="0" b="0"/>
          <a:pathLst>
            <a:path>
              <a:moveTo>
                <a:pt x="0" y="449272"/>
              </a:moveTo>
              <a:lnTo>
                <a:pt x="104481" y="449272"/>
              </a:lnTo>
              <a:lnTo>
                <a:pt x="104481" y="0"/>
              </a:lnTo>
              <a:lnTo>
                <a:pt x="2089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BBB0C-AB88-436E-9E4E-20E89A9F5963}">
      <dsp:nvSpPr>
        <dsp:cNvPr id="0" name=""/>
        <dsp:cNvSpPr/>
      </dsp:nvSpPr>
      <dsp:spPr>
        <a:xfrm>
          <a:off x="1123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Buy</a:t>
          </a:r>
          <a:endParaRPr lang="ko-KR" altLang="en-US" sz="2000" kern="1200"/>
        </a:p>
      </dsp:txBody>
      <dsp:txXfrm>
        <a:off x="1123" y="1288379"/>
        <a:ext cx="1044818" cy="318669"/>
      </dsp:txXfrm>
    </dsp:sp>
    <dsp:sp modelId="{517F8A63-4D31-4526-8A29-BE99E0AB1A0F}">
      <dsp:nvSpPr>
        <dsp:cNvPr id="0" name=""/>
        <dsp:cNvSpPr/>
      </dsp:nvSpPr>
      <dsp:spPr>
        <a:xfrm>
          <a:off x="1254905" y="839107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254905" y="839107"/>
        <a:ext cx="1044818" cy="318669"/>
      </dsp:txXfrm>
    </dsp:sp>
    <dsp:sp modelId="{4AFAEAD2-0029-4625-A1D4-6BBE879867FF}">
      <dsp:nvSpPr>
        <dsp:cNvPr id="0" name=""/>
        <dsp:cNvSpPr/>
      </dsp:nvSpPr>
      <dsp:spPr>
        <a:xfrm>
          <a:off x="1254905" y="1288379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ok</a:t>
          </a:r>
          <a:endParaRPr lang="ko-KR" altLang="en-US" sz="2000" kern="1200"/>
        </a:p>
      </dsp:txBody>
      <dsp:txXfrm>
        <a:off x="1254905" y="1288379"/>
        <a:ext cx="1044818" cy="318669"/>
      </dsp:txXfrm>
    </dsp:sp>
    <dsp:sp modelId="{CEA9AC79-0BCE-4642-AA0F-E65B509D9976}">
      <dsp:nvSpPr>
        <dsp:cNvPr id="0" name=""/>
        <dsp:cNvSpPr/>
      </dsp:nvSpPr>
      <dsp:spPr>
        <a:xfrm>
          <a:off x="1254905" y="1737651"/>
          <a:ext cx="1044818" cy="31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254905" y="1737651"/>
        <a:ext cx="1044818" cy="318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1188054" y="1447714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765471"/>
              </a:lnTo>
              <a:lnTo>
                <a:pt x="237355" y="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054" y="1447714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255157"/>
              </a:lnTo>
              <a:lnTo>
                <a:pt x="237355" y="25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054" y="1192557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255157"/>
              </a:moveTo>
              <a:lnTo>
                <a:pt x="118677" y="255157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054" y="682242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765471"/>
              </a:moveTo>
              <a:lnTo>
                <a:pt x="118677" y="765471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276" y="1266730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concession</a:t>
          </a:r>
          <a:endParaRPr lang="ko-KR" altLang="en-US" sz="2000" kern="1200"/>
        </a:p>
      </dsp:txBody>
      <dsp:txXfrm>
        <a:off x="1276" y="1266730"/>
        <a:ext cx="1186778" cy="361967"/>
      </dsp:txXfrm>
    </dsp:sp>
    <dsp:sp modelId="{E64982BD-C57E-44DD-A8B7-EEF52E7591E7}">
      <dsp:nvSpPr>
        <dsp:cNvPr id="0" name=""/>
        <dsp:cNvSpPr/>
      </dsp:nvSpPr>
      <dsp:spPr>
        <a:xfrm>
          <a:off x="1425409" y="50125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daily</a:t>
          </a:r>
          <a:endParaRPr lang="ko-KR" altLang="en-US" sz="2000" kern="1200"/>
        </a:p>
      </dsp:txBody>
      <dsp:txXfrm>
        <a:off x="1425409" y="501258"/>
        <a:ext cx="1186778" cy="361967"/>
      </dsp:txXfrm>
    </dsp:sp>
    <dsp:sp modelId="{5B8440C1-B1AD-43B8-8ABB-2E7D1BA5CBCB}">
      <dsp:nvSpPr>
        <dsp:cNvPr id="0" name=""/>
        <dsp:cNvSpPr/>
      </dsp:nvSpPr>
      <dsp:spPr>
        <a:xfrm>
          <a:off x="1425409" y="1011573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individual</a:t>
          </a:r>
          <a:endParaRPr lang="ko-KR" altLang="en-US" sz="2000" kern="1200"/>
        </a:p>
      </dsp:txBody>
      <dsp:txXfrm>
        <a:off x="1425409" y="1011573"/>
        <a:ext cx="1186778" cy="361967"/>
      </dsp:txXfrm>
    </dsp:sp>
    <dsp:sp modelId="{D6A00A90-8767-4147-AA5D-4903FE8E2390}">
      <dsp:nvSpPr>
        <dsp:cNvPr id="0" name=""/>
        <dsp:cNvSpPr/>
      </dsp:nvSpPr>
      <dsp:spPr>
        <a:xfrm>
          <a:off x="1425409" y="152188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Cancel</a:t>
          </a:r>
          <a:endParaRPr lang="ko-KR" altLang="en-US" sz="2000" kern="1200"/>
        </a:p>
      </dsp:txBody>
      <dsp:txXfrm>
        <a:off x="1425409" y="1521888"/>
        <a:ext cx="1186778" cy="361967"/>
      </dsp:txXfrm>
    </dsp:sp>
    <dsp:sp modelId="{55BE8005-3714-4CC8-A7E1-174F4C7E6E24}">
      <dsp:nvSpPr>
        <dsp:cNvPr id="0" name=""/>
        <dsp:cNvSpPr/>
      </dsp:nvSpPr>
      <dsp:spPr>
        <a:xfrm>
          <a:off x="1425409" y="2032202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End</a:t>
          </a:r>
          <a:endParaRPr lang="ko-KR" altLang="en-US" sz="2000" kern="1200"/>
        </a:p>
      </dsp:txBody>
      <dsp:txXfrm>
        <a:off x="1425409" y="2032202"/>
        <a:ext cx="1186778" cy="361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1188054" y="1447714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765471"/>
              </a:lnTo>
              <a:lnTo>
                <a:pt x="237355" y="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054" y="1447714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255157"/>
              </a:lnTo>
              <a:lnTo>
                <a:pt x="237355" y="25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054" y="1192557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255157"/>
              </a:moveTo>
              <a:lnTo>
                <a:pt x="118677" y="255157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054" y="682242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765471"/>
              </a:moveTo>
              <a:lnTo>
                <a:pt x="118677" y="765471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276" y="1266730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country_trains</a:t>
          </a:r>
          <a:endParaRPr lang="ko-KR" altLang="en-US" sz="1500" kern="1200"/>
        </a:p>
      </dsp:txBody>
      <dsp:txXfrm>
        <a:off x="1276" y="1266730"/>
        <a:ext cx="1186778" cy="361967"/>
      </dsp:txXfrm>
    </dsp:sp>
    <dsp:sp modelId="{E64982BD-C57E-44DD-A8B7-EEF52E7591E7}">
      <dsp:nvSpPr>
        <dsp:cNvPr id="0" name=""/>
        <dsp:cNvSpPr/>
      </dsp:nvSpPr>
      <dsp:spPr>
        <a:xfrm>
          <a:off x="1425409" y="50125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Cancel</a:t>
          </a:r>
          <a:endParaRPr lang="ko-KR" altLang="en-US" sz="1500" kern="1200"/>
        </a:p>
      </dsp:txBody>
      <dsp:txXfrm>
        <a:off x="1425409" y="501258"/>
        <a:ext cx="1186778" cy="361967"/>
      </dsp:txXfrm>
    </dsp:sp>
    <dsp:sp modelId="{5B8440C1-B1AD-43B8-8ABB-2E7D1BA5CBCB}">
      <dsp:nvSpPr>
        <dsp:cNvPr id="0" name=""/>
        <dsp:cNvSpPr/>
      </dsp:nvSpPr>
      <dsp:spPr>
        <a:xfrm>
          <a:off x="1425409" y="1011573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full_fare</a:t>
          </a:r>
          <a:endParaRPr lang="ko-KR" altLang="en-US" sz="1500" kern="1200"/>
        </a:p>
      </dsp:txBody>
      <dsp:txXfrm>
        <a:off x="1425409" y="1011573"/>
        <a:ext cx="1186778" cy="361967"/>
      </dsp:txXfrm>
    </dsp:sp>
    <dsp:sp modelId="{D6A00A90-8767-4147-AA5D-4903FE8E2390}">
      <dsp:nvSpPr>
        <dsp:cNvPr id="0" name=""/>
        <dsp:cNvSpPr/>
      </dsp:nvSpPr>
      <dsp:spPr>
        <a:xfrm>
          <a:off x="1425409" y="152188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concession</a:t>
          </a:r>
          <a:endParaRPr lang="ko-KR" altLang="en-US" sz="1500" kern="1200"/>
        </a:p>
      </dsp:txBody>
      <dsp:txXfrm>
        <a:off x="1425409" y="1521888"/>
        <a:ext cx="1186778" cy="361967"/>
      </dsp:txXfrm>
    </dsp:sp>
    <dsp:sp modelId="{55BE8005-3714-4CC8-A7E1-174F4C7E6E24}">
      <dsp:nvSpPr>
        <dsp:cNvPr id="0" name=""/>
        <dsp:cNvSpPr/>
      </dsp:nvSpPr>
      <dsp:spPr>
        <a:xfrm>
          <a:off x="1425409" y="2032202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End</a:t>
          </a:r>
          <a:endParaRPr lang="ko-KR" altLang="en-US" sz="1500" kern="1200"/>
        </a:p>
      </dsp:txBody>
      <dsp:txXfrm>
        <a:off x="1425409" y="2032202"/>
        <a:ext cx="1186778" cy="361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819F-9257-4E28-84DD-11171905D0D9}">
      <dsp:nvSpPr>
        <dsp:cNvPr id="0" name=""/>
        <dsp:cNvSpPr/>
      </dsp:nvSpPr>
      <dsp:spPr>
        <a:xfrm>
          <a:off x="1188851" y="1447714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1267212"/>
              </a:lnTo>
              <a:lnTo>
                <a:pt x="235760" y="126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0CFD-7F1C-44B2-8EB4-94632587561C}">
      <dsp:nvSpPr>
        <dsp:cNvPr id="0" name=""/>
        <dsp:cNvSpPr/>
      </dsp:nvSpPr>
      <dsp:spPr>
        <a:xfrm>
          <a:off x="1188851" y="1447714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760327"/>
              </a:lnTo>
              <a:lnTo>
                <a:pt x="235760" y="760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2CF5-FE77-4CA5-83A9-D1837D093CAE}">
      <dsp:nvSpPr>
        <dsp:cNvPr id="0" name=""/>
        <dsp:cNvSpPr/>
      </dsp:nvSpPr>
      <dsp:spPr>
        <a:xfrm>
          <a:off x="1188851" y="1447714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80" y="0"/>
              </a:lnTo>
              <a:lnTo>
                <a:pt x="117880" y="253442"/>
              </a:lnTo>
              <a:lnTo>
                <a:pt x="235760" y="25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851" y="1194271"/>
          <a:ext cx="235760" cy="253442"/>
        </a:xfrm>
        <a:custGeom>
          <a:avLst/>
          <a:gdLst/>
          <a:ahLst/>
          <a:cxnLst/>
          <a:rect l="0" t="0" r="0" b="0"/>
          <a:pathLst>
            <a:path>
              <a:moveTo>
                <a:pt x="0" y="253442"/>
              </a:moveTo>
              <a:lnTo>
                <a:pt x="117880" y="25344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851" y="687386"/>
          <a:ext cx="235760" cy="760327"/>
        </a:xfrm>
        <a:custGeom>
          <a:avLst/>
          <a:gdLst/>
          <a:ahLst/>
          <a:cxnLst/>
          <a:rect l="0" t="0" r="0" b="0"/>
          <a:pathLst>
            <a:path>
              <a:moveTo>
                <a:pt x="0" y="760327"/>
              </a:moveTo>
              <a:lnTo>
                <a:pt x="117880" y="760327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851" y="180501"/>
          <a:ext cx="235760" cy="1267212"/>
        </a:xfrm>
        <a:custGeom>
          <a:avLst/>
          <a:gdLst/>
          <a:ahLst/>
          <a:cxnLst/>
          <a:rect l="0" t="0" r="0" b="0"/>
          <a:pathLst>
            <a:path>
              <a:moveTo>
                <a:pt x="0" y="1267212"/>
              </a:moveTo>
              <a:lnTo>
                <a:pt x="117880" y="1267212"/>
              </a:lnTo>
              <a:lnTo>
                <a:pt x="117880" y="0"/>
              </a:lnTo>
              <a:lnTo>
                <a:pt x="2357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0049" y="1267947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ok</a:t>
          </a:r>
          <a:endParaRPr lang="ko-KR" altLang="en-US" sz="2100" kern="1200"/>
        </a:p>
      </dsp:txBody>
      <dsp:txXfrm>
        <a:off x="10049" y="1267947"/>
        <a:ext cx="1178802" cy="359534"/>
      </dsp:txXfrm>
    </dsp:sp>
    <dsp:sp modelId="{E64982BD-C57E-44DD-A8B7-EEF52E7591E7}">
      <dsp:nvSpPr>
        <dsp:cNvPr id="0" name=""/>
        <dsp:cNvSpPr/>
      </dsp:nvSpPr>
      <dsp:spPr>
        <a:xfrm>
          <a:off x="1424612" y="73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Buy</a:t>
          </a:r>
          <a:endParaRPr lang="ko-KR" altLang="en-US" sz="2100" kern="1200"/>
        </a:p>
      </dsp:txBody>
      <dsp:txXfrm>
        <a:off x="1424612" y="734"/>
        <a:ext cx="1178802" cy="359534"/>
      </dsp:txXfrm>
    </dsp:sp>
    <dsp:sp modelId="{5B8440C1-B1AD-43B8-8ABB-2E7D1BA5CBCB}">
      <dsp:nvSpPr>
        <dsp:cNvPr id="0" name=""/>
        <dsp:cNvSpPr/>
      </dsp:nvSpPr>
      <dsp:spPr>
        <a:xfrm>
          <a:off x="1424612" y="50761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Cancel</a:t>
          </a:r>
          <a:endParaRPr lang="ko-KR" altLang="en-US" sz="2100" kern="1200"/>
        </a:p>
      </dsp:txBody>
      <dsp:txXfrm>
        <a:off x="1424612" y="507619"/>
        <a:ext cx="1178802" cy="359534"/>
      </dsp:txXfrm>
    </dsp:sp>
    <dsp:sp modelId="{D6A00A90-8767-4147-AA5D-4903FE8E2390}">
      <dsp:nvSpPr>
        <dsp:cNvPr id="0" name=""/>
        <dsp:cNvSpPr/>
      </dsp:nvSpPr>
      <dsp:spPr>
        <a:xfrm>
          <a:off x="1424612" y="101450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trip_1</a:t>
          </a:r>
          <a:endParaRPr lang="ko-KR" altLang="en-US" sz="2100" kern="1200"/>
        </a:p>
      </dsp:txBody>
      <dsp:txXfrm>
        <a:off x="1424612" y="1014504"/>
        <a:ext cx="1178802" cy="359534"/>
      </dsp:txXfrm>
    </dsp:sp>
    <dsp:sp modelId="{55BE8005-3714-4CC8-A7E1-174F4C7E6E24}">
      <dsp:nvSpPr>
        <dsp:cNvPr id="0" name=""/>
        <dsp:cNvSpPr/>
      </dsp:nvSpPr>
      <dsp:spPr>
        <a:xfrm>
          <a:off x="1424612" y="152138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trip_2</a:t>
          </a:r>
          <a:endParaRPr lang="ko-KR" altLang="en-US" sz="2100" kern="1200"/>
        </a:p>
      </dsp:txBody>
      <dsp:txXfrm>
        <a:off x="1424612" y="1521389"/>
        <a:ext cx="1178802" cy="359534"/>
      </dsp:txXfrm>
    </dsp:sp>
    <dsp:sp modelId="{9C0C889D-799A-4179-B17F-858EA1EB02F1}">
      <dsp:nvSpPr>
        <dsp:cNvPr id="0" name=""/>
        <dsp:cNvSpPr/>
      </dsp:nvSpPr>
      <dsp:spPr>
        <a:xfrm>
          <a:off x="1424612" y="2028274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trip_other</a:t>
          </a:r>
          <a:endParaRPr lang="ko-KR" altLang="en-US" sz="2100" kern="1200"/>
        </a:p>
      </dsp:txBody>
      <dsp:txXfrm>
        <a:off x="1424612" y="2028274"/>
        <a:ext cx="1178802" cy="359534"/>
      </dsp:txXfrm>
    </dsp:sp>
    <dsp:sp modelId="{4C20CEBE-9E8A-4604-AADF-A85E267D2274}">
      <dsp:nvSpPr>
        <dsp:cNvPr id="0" name=""/>
        <dsp:cNvSpPr/>
      </dsp:nvSpPr>
      <dsp:spPr>
        <a:xfrm>
          <a:off x="1424612" y="2535159"/>
          <a:ext cx="1178802" cy="359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End</a:t>
          </a:r>
          <a:endParaRPr lang="ko-KR" altLang="en-US" sz="2100" kern="1200"/>
        </a:p>
      </dsp:txBody>
      <dsp:txXfrm>
        <a:off x="1424612" y="2535159"/>
        <a:ext cx="1178802" cy="3595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CF5-FE77-4CA5-83A9-D1837D093CAE}">
      <dsp:nvSpPr>
        <dsp:cNvPr id="0" name=""/>
        <dsp:cNvSpPr/>
      </dsp:nvSpPr>
      <dsp:spPr>
        <a:xfrm>
          <a:off x="1188054" y="1447714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765471"/>
              </a:lnTo>
              <a:lnTo>
                <a:pt x="237355" y="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5C2DE-C786-419B-B2A9-D8E714F88419}">
      <dsp:nvSpPr>
        <dsp:cNvPr id="0" name=""/>
        <dsp:cNvSpPr/>
      </dsp:nvSpPr>
      <dsp:spPr>
        <a:xfrm>
          <a:off x="1188054" y="1447714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77" y="0"/>
              </a:lnTo>
              <a:lnTo>
                <a:pt x="118677" y="255157"/>
              </a:lnTo>
              <a:lnTo>
                <a:pt x="237355" y="25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8E0A6-B45B-4569-8A32-E9886CF5C6D8}">
      <dsp:nvSpPr>
        <dsp:cNvPr id="0" name=""/>
        <dsp:cNvSpPr/>
      </dsp:nvSpPr>
      <dsp:spPr>
        <a:xfrm>
          <a:off x="1188054" y="1192557"/>
          <a:ext cx="237355" cy="255157"/>
        </a:xfrm>
        <a:custGeom>
          <a:avLst/>
          <a:gdLst/>
          <a:ahLst/>
          <a:cxnLst/>
          <a:rect l="0" t="0" r="0" b="0"/>
          <a:pathLst>
            <a:path>
              <a:moveTo>
                <a:pt x="0" y="255157"/>
              </a:moveTo>
              <a:lnTo>
                <a:pt x="118677" y="255157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E774-85CC-4213-A5B7-EF384E2B44A6}">
      <dsp:nvSpPr>
        <dsp:cNvPr id="0" name=""/>
        <dsp:cNvSpPr/>
      </dsp:nvSpPr>
      <dsp:spPr>
        <a:xfrm>
          <a:off x="1188054" y="682242"/>
          <a:ext cx="237355" cy="765471"/>
        </a:xfrm>
        <a:custGeom>
          <a:avLst/>
          <a:gdLst/>
          <a:ahLst/>
          <a:cxnLst/>
          <a:rect l="0" t="0" r="0" b="0"/>
          <a:pathLst>
            <a:path>
              <a:moveTo>
                <a:pt x="0" y="765471"/>
              </a:moveTo>
              <a:lnTo>
                <a:pt x="118677" y="765471"/>
              </a:lnTo>
              <a:lnTo>
                <a:pt x="118677" y="0"/>
              </a:lnTo>
              <a:lnTo>
                <a:pt x="2373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E3CE8-FD01-4D5E-B96B-9F33AAB2F858}">
      <dsp:nvSpPr>
        <dsp:cNvPr id="0" name=""/>
        <dsp:cNvSpPr/>
      </dsp:nvSpPr>
      <dsp:spPr>
        <a:xfrm>
          <a:off x="1276" y="1266730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Start</a:t>
          </a:r>
          <a:endParaRPr lang="ko-KR" altLang="en-US" sz="1500" kern="1200"/>
        </a:p>
      </dsp:txBody>
      <dsp:txXfrm>
        <a:off x="1276" y="1266730"/>
        <a:ext cx="1186778" cy="361967"/>
      </dsp:txXfrm>
    </dsp:sp>
    <dsp:sp modelId="{E64982BD-C57E-44DD-A8B7-EEF52E7591E7}">
      <dsp:nvSpPr>
        <dsp:cNvPr id="0" name=""/>
        <dsp:cNvSpPr/>
      </dsp:nvSpPr>
      <dsp:spPr>
        <a:xfrm>
          <a:off x="1425409" y="50125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city_subway</a:t>
          </a:r>
          <a:endParaRPr lang="ko-KR" altLang="en-US" sz="1500" kern="1200"/>
        </a:p>
      </dsp:txBody>
      <dsp:txXfrm>
        <a:off x="1425409" y="501258"/>
        <a:ext cx="1186778" cy="361967"/>
      </dsp:txXfrm>
    </dsp:sp>
    <dsp:sp modelId="{5B8440C1-B1AD-43B8-8ABB-2E7D1BA5CBCB}">
      <dsp:nvSpPr>
        <dsp:cNvPr id="0" name=""/>
        <dsp:cNvSpPr/>
      </dsp:nvSpPr>
      <dsp:spPr>
        <a:xfrm>
          <a:off x="1425409" y="1011573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country_trains</a:t>
          </a:r>
          <a:endParaRPr lang="ko-KR" altLang="en-US" sz="1500" kern="1200"/>
        </a:p>
      </dsp:txBody>
      <dsp:txXfrm>
        <a:off x="1425409" y="1011573"/>
        <a:ext cx="1186778" cy="361967"/>
      </dsp:txXfrm>
    </dsp:sp>
    <dsp:sp modelId="{D6A00A90-8767-4147-AA5D-4903FE8E2390}">
      <dsp:nvSpPr>
        <dsp:cNvPr id="0" name=""/>
        <dsp:cNvSpPr/>
      </dsp:nvSpPr>
      <dsp:spPr>
        <a:xfrm>
          <a:off x="1425409" y="1521888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End</a:t>
          </a:r>
          <a:endParaRPr lang="ko-KR" altLang="en-US" sz="1500" kern="1200"/>
        </a:p>
      </dsp:txBody>
      <dsp:txXfrm>
        <a:off x="1425409" y="1521888"/>
        <a:ext cx="1186778" cy="361967"/>
      </dsp:txXfrm>
    </dsp:sp>
    <dsp:sp modelId="{55BE8005-3714-4CC8-A7E1-174F4C7E6E24}">
      <dsp:nvSpPr>
        <dsp:cNvPr id="0" name=""/>
        <dsp:cNvSpPr/>
      </dsp:nvSpPr>
      <dsp:spPr>
        <a:xfrm>
          <a:off x="1425409" y="2032202"/>
          <a:ext cx="1186778" cy="36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Cancel</a:t>
          </a:r>
          <a:endParaRPr lang="ko-KR" altLang="en-US" sz="1500" kern="1200"/>
        </a:p>
      </dsp:txBody>
      <dsp:txXfrm>
        <a:off x="1425409" y="2032202"/>
        <a:ext cx="1186778" cy="36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5BC7-2A35-479D-9847-D482F7E221C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F8BF-098F-46D2-9344-EB27A6C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26" Type="http://schemas.microsoft.com/office/2007/relationships/diagramDrawing" Target="../diagrams/drawing18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5" Type="http://schemas.openxmlformats.org/officeDocument/2006/relationships/diagramColors" Target="../diagrams/colors18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24" Type="http://schemas.openxmlformats.org/officeDocument/2006/relationships/diagramQuickStyle" Target="../diagrams/quickStyle18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23" Type="http://schemas.openxmlformats.org/officeDocument/2006/relationships/diagramLayout" Target="../diagrams/layout18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Relationship Id="rId22" Type="http://schemas.openxmlformats.org/officeDocument/2006/relationships/diagramData" Target="../diagrams/data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A3B476D-9A95-4FFD-B80D-33FFC039F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215010"/>
              </p:ext>
            </p:extLst>
          </p:nvPr>
        </p:nvGraphicFramePr>
        <p:xfrm>
          <a:off x="312616" y="764958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CE82D46-8A21-46D9-8D34-FC66F741EA2B}"/>
              </a:ext>
            </a:extLst>
          </p:cNvPr>
          <p:cNvGraphicFramePr/>
          <p:nvPr/>
        </p:nvGraphicFramePr>
        <p:xfrm>
          <a:off x="312616" y="3592762"/>
          <a:ext cx="2378333" cy="1998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38470B07-CF13-487D-BB74-0DF8C7500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50390"/>
              </p:ext>
            </p:extLst>
          </p:nvPr>
        </p:nvGraphicFramePr>
        <p:xfrm>
          <a:off x="3784319" y="3298814"/>
          <a:ext cx="2378333" cy="330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448C92-CBCD-493E-9EC2-CA3F2CD009EC}"/>
              </a:ext>
            </a:extLst>
          </p:cNvPr>
          <p:cNvGraphicFramePr/>
          <p:nvPr/>
        </p:nvGraphicFramePr>
        <p:xfrm>
          <a:off x="3823062" y="764958"/>
          <a:ext cx="2300848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A05B285-0C6B-426E-89BD-9CAB7D388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08287"/>
              </p:ext>
            </p:extLst>
          </p:nvPr>
        </p:nvGraphicFramePr>
        <p:xfrm>
          <a:off x="468924" y="5590903"/>
          <a:ext cx="2300848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8112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2BC1F1-8085-4732-8646-4885AB64B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731626"/>
              </p:ext>
            </p:extLst>
          </p:nvPr>
        </p:nvGraphicFramePr>
        <p:xfrm>
          <a:off x="665760" y="286549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4C7779F-C57E-4905-B269-1DEF4699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108571"/>
              </p:ext>
            </p:extLst>
          </p:nvPr>
        </p:nvGraphicFramePr>
        <p:xfrm>
          <a:off x="3861805" y="286549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835CBCB-BE77-450D-A2C1-EDE702C90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21415"/>
              </p:ext>
            </p:extLst>
          </p:nvPr>
        </p:nvGraphicFramePr>
        <p:xfrm>
          <a:off x="665760" y="3038458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4A72D86-ADF3-4393-836B-88607D819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956832"/>
              </p:ext>
            </p:extLst>
          </p:nvPr>
        </p:nvGraphicFramePr>
        <p:xfrm>
          <a:off x="3687635" y="3181978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38A4D2C-0C90-473D-90B2-55C1DB15B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501738"/>
              </p:ext>
            </p:extLst>
          </p:nvPr>
        </p:nvGraphicFramePr>
        <p:xfrm>
          <a:off x="665760" y="6417384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58EEFEE-2EE8-472B-A9E0-8E0D9DE48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700154"/>
              </p:ext>
            </p:extLst>
          </p:nvPr>
        </p:nvGraphicFramePr>
        <p:xfrm>
          <a:off x="3687635" y="6417383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9022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7ACA31CE-9A6E-4640-8695-A92353314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41700"/>
              </p:ext>
            </p:extLst>
          </p:nvPr>
        </p:nvGraphicFramePr>
        <p:xfrm>
          <a:off x="239041" y="369281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F78F357-D43F-402F-BD07-9FA0E0A93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350609"/>
              </p:ext>
            </p:extLst>
          </p:nvPr>
        </p:nvGraphicFramePr>
        <p:xfrm>
          <a:off x="3823062" y="6607186"/>
          <a:ext cx="2721429" cy="1998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7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55C07B0-5BFC-4EE4-874D-FE151D9FC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694176"/>
              </p:ext>
            </p:extLst>
          </p:nvPr>
        </p:nvGraphicFramePr>
        <p:xfrm>
          <a:off x="312616" y="764958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B360BE01-28FA-4758-AFEB-E2AF05FB7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458789"/>
              </p:ext>
            </p:extLst>
          </p:nvPr>
        </p:nvGraphicFramePr>
        <p:xfrm>
          <a:off x="3565267" y="0"/>
          <a:ext cx="2734760" cy="327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BF6903-8A56-4C0F-8D51-44D3F4F76B8F}"/>
              </a:ext>
            </a:extLst>
          </p:cNvPr>
          <p:cNvSpPr txBox="1"/>
          <p:nvPr/>
        </p:nvSpPr>
        <p:spPr>
          <a:xfrm>
            <a:off x="2535087" y="21148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길이</a:t>
            </a:r>
            <a:r>
              <a:rPr lang="en-US" altLang="ko-KR"/>
              <a:t>3</a:t>
            </a:r>
            <a:r>
              <a:rPr lang="ko-KR" altLang="en-US"/>
              <a:t>인 액션</a:t>
            </a:r>
            <a:r>
              <a:rPr lang="en-US" altLang="ko-KR"/>
              <a:t>]</a:t>
            </a:r>
            <a:endParaRPr lang="ko-KR" altLang="en-US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3FBF7AF-5104-44B0-A560-6A5F58F89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590088"/>
              </p:ext>
            </p:extLst>
          </p:nvPr>
        </p:nvGraphicFramePr>
        <p:xfrm>
          <a:off x="3164494" y="2908368"/>
          <a:ext cx="3331029" cy="327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ED8AD3C5-C52D-4423-B976-E9E59B743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515454"/>
              </p:ext>
            </p:extLst>
          </p:nvPr>
        </p:nvGraphicFramePr>
        <p:xfrm>
          <a:off x="-443243" y="3844524"/>
          <a:ext cx="4283723" cy="584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ADD91435-F8D3-4B5F-9C41-D87D173E8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816748"/>
              </p:ext>
            </p:extLst>
          </p:nvPr>
        </p:nvGraphicFramePr>
        <p:xfrm>
          <a:off x="3359992" y="6133530"/>
          <a:ext cx="2940035" cy="345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9253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A19A0C6-78E8-4B80-808E-E0201D835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316549"/>
              </p:ext>
            </p:extLst>
          </p:nvPr>
        </p:nvGraphicFramePr>
        <p:xfrm>
          <a:off x="3988081" y="1109509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F3F65C8-7B67-425C-A01D-A11E1CAAE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404258"/>
              </p:ext>
            </p:extLst>
          </p:nvPr>
        </p:nvGraphicFramePr>
        <p:xfrm>
          <a:off x="-561703" y="4399924"/>
          <a:ext cx="4715692" cy="533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CF5FA02-4683-4DD1-A59B-4B9A93BB3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603933"/>
              </p:ext>
            </p:extLst>
          </p:nvPr>
        </p:nvGraphicFramePr>
        <p:xfrm>
          <a:off x="3844389" y="4953000"/>
          <a:ext cx="2757156" cy="300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AEF5437F-27E6-4049-BF74-1CE2E1F44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883208"/>
              </p:ext>
            </p:extLst>
          </p:nvPr>
        </p:nvGraphicFramePr>
        <p:xfrm>
          <a:off x="256456" y="1109509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25766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C0AA94-87A6-4A6F-86DC-41C9468E7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603116"/>
              </p:ext>
            </p:extLst>
          </p:nvPr>
        </p:nvGraphicFramePr>
        <p:xfrm>
          <a:off x="-156754" y="995956"/>
          <a:ext cx="3931919" cy="63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BCEE1DE-CDD1-48C8-9C8D-D61348CBF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268176"/>
              </p:ext>
            </p:extLst>
          </p:nvPr>
        </p:nvGraphicFramePr>
        <p:xfrm>
          <a:off x="3209109" y="547464"/>
          <a:ext cx="3931919" cy="63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89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DA7019B-6E9F-4174-BCB9-13D35E234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78460"/>
              </p:ext>
            </p:extLst>
          </p:nvPr>
        </p:nvGraphicFramePr>
        <p:xfrm>
          <a:off x="3209109" y="547464"/>
          <a:ext cx="3931919" cy="63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03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A3B476D-9A95-4FFD-B80D-33FFC039F27F}"/>
              </a:ext>
            </a:extLst>
          </p:cNvPr>
          <p:cNvGraphicFramePr/>
          <p:nvPr/>
        </p:nvGraphicFramePr>
        <p:xfrm>
          <a:off x="312616" y="822959"/>
          <a:ext cx="2613464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CE82D46-8A21-46D9-8D34-FC66F741E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528721"/>
              </p:ext>
            </p:extLst>
          </p:nvPr>
        </p:nvGraphicFramePr>
        <p:xfrm>
          <a:off x="1845772" y="470740"/>
          <a:ext cx="2378333" cy="1998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448C92-CBCD-493E-9EC2-CA3F2CD00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728900"/>
              </p:ext>
            </p:extLst>
          </p:nvPr>
        </p:nvGraphicFramePr>
        <p:xfrm>
          <a:off x="3308812" y="-240882"/>
          <a:ext cx="2300848" cy="28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1460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1249695-E087-4074-B5C8-F7B9D9175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87934"/>
              </p:ext>
            </p:extLst>
          </p:nvPr>
        </p:nvGraphicFramePr>
        <p:xfrm>
          <a:off x="274321" y="143691"/>
          <a:ext cx="6413862" cy="9640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DC3483-A9E9-4597-9841-0BACDC09DC9B}"/>
              </a:ext>
            </a:extLst>
          </p:cNvPr>
          <p:cNvSpPr txBox="1"/>
          <p:nvPr/>
        </p:nvSpPr>
        <p:spPr>
          <a:xfrm>
            <a:off x="5512525" y="4548386"/>
            <a:ext cx="822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...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1951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602</Words>
  <Application>Microsoft Office PowerPoint</Application>
  <PresentationFormat>A4 용지(210x297mm)</PresentationFormat>
  <Paragraphs>355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김연후</dc:creator>
  <cp:lastModifiedBy>김연후</cp:lastModifiedBy>
  <cp:revision>5</cp:revision>
  <dcterms:created xsi:type="dcterms:W3CDTF">2021-09-07T14:47:12Z</dcterms:created>
  <dcterms:modified xsi:type="dcterms:W3CDTF">2022-09-02T09:22:52Z</dcterms:modified>
</cp:coreProperties>
</file>