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170.png"/><Relationship Id="rId17" Type="http://schemas.openxmlformats.org/officeDocument/2006/relationships/image" Target="../media/image171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Relationship Id="rId21" Type="http://schemas.openxmlformats.org/officeDocument/2006/relationships/image" Target="../media/image175.png"/><Relationship Id="rId22" Type="http://schemas.openxmlformats.org/officeDocument/2006/relationships/image" Target="../media/image176.png"/><Relationship Id="rId23" Type="http://schemas.openxmlformats.org/officeDocument/2006/relationships/image" Target="../media/image177.png"/><Relationship Id="rId24" Type="http://schemas.openxmlformats.org/officeDocument/2006/relationships/image" Target="../media/image178.png"/><Relationship Id="rId25" Type="http://schemas.openxmlformats.org/officeDocument/2006/relationships/image" Target="../media/image179.png"/><Relationship Id="rId26" Type="http://schemas.openxmlformats.org/officeDocument/2006/relationships/image" Target="../media/image180.png"/><Relationship Id="rId27" Type="http://schemas.openxmlformats.org/officeDocument/2006/relationships/image" Target="../media/image181.png"/><Relationship Id="rId28" Type="http://schemas.openxmlformats.org/officeDocument/2006/relationships/image" Target="../media/image182.png"/><Relationship Id="rId29" Type="http://schemas.openxmlformats.org/officeDocument/2006/relationships/image" Target="../media/image183.png"/><Relationship Id="rId30" Type="http://schemas.openxmlformats.org/officeDocument/2006/relationships/image" Target="../media/image184.png"/><Relationship Id="rId31" Type="http://schemas.openxmlformats.org/officeDocument/2006/relationships/image" Target="../media/image185.png"/><Relationship Id="rId32" Type="http://schemas.openxmlformats.org/officeDocument/2006/relationships/image" Target="../media/image186.png"/><Relationship Id="rId33" Type="http://schemas.openxmlformats.org/officeDocument/2006/relationships/image" Target="../media/image18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Relationship Id="rId19" Type="http://schemas.openxmlformats.org/officeDocument/2006/relationships/image" Target="../media/image207.png"/><Relationship Id="rId20" Type="http://schemas.openxmlformats.org/officeDocument/2006/relationships/image" Target="../media/image208.png"/><Relationship Id="rId21" Type="http://schemas.openxmlformats.org/officeDocument/2006/relationships/image" Target="../media/image209.png"/><Relationship Id="rId22" Type="http://schemas.openxmlformats.org/officeDocument/2006/relationships/image" Target="../media/image210.png"/><Relationship Id="rId23" Type="http://schemas.openxmlformats.org/officeDocument/2006/relationships/image" Target="../media/image211.png"/><Relationship Id="rId24" Type="http://schemas.openxmlformats.org/officeDocument/2006/relationships/image" Target="../media/image212.png"/><Relationship Id="rId25" Type="http://schemas.openxmlformats.org/officeDocument/2006/relationships/image" Target="../media/image213.png"/><Relationship Id="rId26" Type="http://schemas.openxmlformats.org/officeDocument/2006/relationships/image" Target="../media/image214.png"/><Relationship Id="rId27" Type="http://schemas.openxmlformats.org/officeDocument/2006/relationships/image" Target="../media/image215.png"/><Relationship Id="rId28" Type="http://schemas.openxmlformats.org/officeDocument/2006/relationships/image" Target="../media/image216.png"/><Relationship Id="rId29" Type="http://schemas.openxmlformats.org/officeDocument/2006/relationships/image" Target="../media/image217.png"/><Relationship Id="rId30" Type="http://schemas.openxmlformats.org/officeDocument/2006/relationships/image" Target="../media/image218.png"/><Relationship Id="rId31" Type="http://schemas.openxmlformats.org/officeDocument/2006/relationships/image" Target="../media/image2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25" Type="http://schemas.openxmlformats.org/officeDocument/2006/relationships/image" Target="../media/image66.png"/><Relationship Id="rId26" Type="http://schemas.openxmlformats.org/officeDocument/2006/relationships/image" Target="../media/image67.png"/><Relationship Id="rId27" Type="http://schemas.openxmlformats.org/officeDocument/2006/relationships/image" Target="../media/image68.png"/><Relationship Id="rId28" Type="http://schemas.openxmlformats.org/officeDocument/2006/relationships/image" Target="../media/image69.png"/><Relationship Id="rId29" Type="http://schemas.openxmlformats.org/officeDocument/2006/relationships/image" Target="../media/image70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90" y="-53519"/>
            <a:ext cx="18334475" cy="10378951"/>
            <a:chOff x="-12190" y="-53519"/>
            <a:chExt cx="18334475" cy="103789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90" y="-53519"/>
              <a:ext cx="18334475" cy="103789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5329" y="1531697"/>
            <a:ext cx="10015057" cy="7718687"/>
            <a:chOff x="4135329" y="1531697"/>
            <a:chExt cx="10015057" cy="77186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329" y="1531697"/>
              <a:ext cx="10015057" cy="7718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812" y="681670"/>
            <a:ext cx="4369284" cy="1307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5329" y="1531697"/>
            <a:ext cx="10015057" cy="7718687"/>
            <a:chOff x="4135329" y="1531697"/>
            <a:chExt cx="10015057" cy="77186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329" y="1531697"/>
              <a:ext cx="10015057" cy="7718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812" y="681670"/>
            <a:ext cx="4369284" cy="13072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27619" y="3601404"/>
            <a:ext cx="6171429" cy="6171429"/>
            <a:chOff x="3427619" y="3601404"/>
            <a:chExt cx="6171429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7619" y="3601404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5329" y="1531697"/>
            <a:ext cx="10015057" cy="7718687"/>
            <a:chOff x="4135329" y="1531697"/>
            <a:chExt cx="10015057" cy="77186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329" y="1531697"/>
              <a:ext cx="10015057" cy="7718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52772" y="4859864"/>
            <a:ext cx="2978266" cy="3085714"/>
            <a:chOff x="5252772" y="4859864"/>
            <a:chExt cx="2978266" cy="30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2772" y="4859864"/>
              <a:ext cx="2978266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812" y="681670"/>
            <a:ext cx="4369284" cy="13072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27619" y="3601404"/>
            <a:ext cx="6171429" cy="6171429"/>
            <a:chOff x="3427619" y="3601404"/>
            <a:chExt cx="6171429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619" y="3601404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3104" y="2090416"/>
            <a:ext cx="16846123" cy="7929704"/>
            <a:chOff x="1003104" y="2090416"/>
            <a:chExt cx="16846123" cy="79297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104" y="2090416"/>
              <a:ext cx="16846123" cy="79297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1812" y="681670"/>
            <a:ext cx="4445474" cy="1307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3335" y="1775456"/>
            <a:ext cx="13288259" cy="8027690"/>
            <a:chOff x="2573335" y="1775456"/>
            <a:chExt cx="13288259" cy="80276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3335" y="1775456"/>
              <a:ext cx="13288259" cy="8027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79139" y="2439351"/>
            <a:ext cx="1742363" cy="1742363"/>
            <a:chOff x="11779139" y="2439351"/>
            <a:chExt cx="1742363" cy="17423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9139" y="2439351"/>
              <a:ext cx="1742363" cy="17423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85932" y="2591492"/>
            <a:ext cx="1590222" cy="1590222"/>
            <a:chOff x="15485932" y="2591492"/>
            <a:chExt cx="1590222" cy="15902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5932" y="2591492"/>
              <a:ext cx="1590222" cy="15902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1812" y="681670"/>
            <a:ext cx="4426427" cy="1307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623" y="851378"/>
            <a:ext cx="16556522" cy="8620124"/>
            <a:chOff x="844623" y="851378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33638" y="-345868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623" y="851378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0936" y="3582548"/>
            <a:ext cx="1028571" cy="1028571"/>
            <a:chOff x="5960936" y="3582548"/>
            <a:chExt cx="1028571" cy="10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0936" y="3582548"/>
              <a:ext cx="1028571" cy="10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9670" y="2262688"/>
            <a:ext cx="3085714" cy="3085714"/>
            <a:chOff x="1339670" y="2262688"/>
            <a:chExt cx="3085714" cy="30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670" y="2262688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0453" y="6385788"/>
            <a:ext cx="1050049" cy="1050049"/>
            <a:chOff x="7270453" y="6385788"/>
            <a:chExt cx="1050049" cy="1050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0453" y="6385788"/>
              <a:ext cx="1050049" cy="10500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59682" y="6385788"/>
            <a:ext cx="3085714" cy="3085714"/>
            <a:chOff x="14259682" y="6385788"/>
            <a:chExt cx="3085714" cy="30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9682" y="6385788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49013" y="3280520"/>
            <a:ext cx="1050049" cy="1050049"/>
            <a:chOff x="9849013" y="3280520"/>
            <a:chExt cx="1050049" cy="10500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49013" y="3280520"/>
              <a:ext cx="1050049" cy="10500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99062" y="7464278"/>
            <a:ext cx="1050049" cy="1050049"/>
            <a:chOff x="10899062" y="7464278"/>
            <a:chExt cx="1050049" cy="10500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9062" y="7464278"/>
              <a:ext cx="1050049" cy="10500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33557" y="4823377"/>
            <a:ext cx="1050049" cy="1050049"/>
            <a:chOff x="11233557" y="4823377"/>
            <a:chExt cx="1050049" cy="10500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33557" y="4823377"/>
              <a:ext cx="1050049" cy="10500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83965" y="3918793"/>
            <a:ext cx="1911120" cy="237760"/>
            <a:chOff x="4283965" y="3918793"/>
            <a:chExt cx="1911120" cy="23776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0000">
              <a:off x="4283965" y="3918793"/>
              <a:ext cx="1911120" cy="2377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12091" y="5163730"/>
            <a:ext cx="2705983" cy="303283"/>
            <a:chOff x="7712091" y="5163730"/>
            <a:chExt cx="2705983" cy="3032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060000">
              <a:off x="7712091" y="5163730"/>
              <a:ext cx="2705983" cy="3032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36554" y="5447732"/>
            <a:ext cx="3667359" cy="303283"/>
            <a:chOff x="3836554" y="5447732"/>
            <a:chExt cx="3667359" cy="30328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80000">
              <a:off x="3836554" y="5447732"/>
              <a:ext cx="3667359" cy="3032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70453" y="3829575"/>
            <a:ext cx="2384571" cy="267259"/>
            <a:chOff x="7270453" y="3829575"/>
            <a:chExt cx="2384571" cy="2672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70453" y="3829575"/>
              <a:ext cx="2384571" cy="2672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40648" y="7989016"/>
            <a:ext cx="2313833" cy="259331"/>
            <a:chOff x="11940648" y="7989016"/>
            <a:chExt cx="2313833" cy="2593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80000">
              <a:off x="11940648" y="7989016"/>
              <a:ext cx="2313833" cy="2593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80029" y="7287589"/>
            <a:ext cx="2313833" cy="259331"/>
            <a:chOff x="8580029" y="7287589"/>
            <a:chExt cx="2313833" cy="2593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960000">
              <a:off x="8580029" y="7287589"/>
              <a:ext cx="2313833" cy="25933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78449" y="3540649"/>
            <a:ext cx="531043" cy="55392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44096" y="5100953"/>
            <a:ext cx="531043" cy="55392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48239" y="4908896"/>
            <a:ext cx="530539" cy="5539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807144" y="6868906"/>
            <a:ext cx="346186" cy="55392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07144" y="6343887"/>
            <a:ext cx="358091" cy="47126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055661" y="7502624"/>
            <a:ext cx="346186" cy="55392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91030" y="3540649"/>
            <a:ext cx="876872" cy="5539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799908" y="6654084"/>
            <a:ext cx="1405933" cy="157575"/>
            <a:chOff x="10799908" y="6654084"/>
            <a:chExt cx="1405933" cy="15757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6200000">
              <a:off x="10799908" y="6654084"/>
              <a:ext cx="1405933" cy="1575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07053" y="4922479"/>
            <a:ext cx="950948" cy="950948"/>
            <a:chOff x="2407053" y="4922479"/>
            <a:chExt cx="950948" cy="95094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07053" y="4922479"/>
              <a:ext cx="950948" cy="95094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960936" y="3116366"/>
            <a:ext cx="932365" cy="932365"/>
            <a:chOff x="5960936" y="3116366"/>
            <a:chExt cx="932365" cy="93236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60936" y="3116366"/>
              <a:ext cx="932365" cy="9323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70453" y="6969655"/>
            <a:ext cx="932365" cy="932365"/>
            <a:chOff x="7270453" y="6969655"/>
            <a:chExt cx="932365" cy="93236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70453" y="6969655"/>
              <a:ext cx="932365" cy="9323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849013" y="2814338"/>
            <a:ext cx="932365" cy="932365"/>
            <a:chOff x="9849013" y="2814338"/>
            <a:chExt cx="932365" cy="93236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849013" y="2814338"/>
              <a:ext cx="932365" cy="93236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531032" y="4306699"/>
            <a:ext cx="836159" cy="836159"/>
            <a:chOff x="11531032" y="4306699"/>
            <a:chExt cx="836159" cy="83615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531032" y="4306699"/>
              <a:ext cx="836159" cy="83615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740043" y="8308717"/>
            <a:ext cx="684044" cy="684044"/>
            <a:chOff x="10740043" y="8308717"/>
            <a:chExt cx="684044" cy="68404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40043" y="8308717"/>
              <a:ext cx="684044" cy="68404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336356" y="5873427"/>
            <a:ext cx="932365" cy="932365"/>
            <a:chOff x="15336356" y="5873427"/>
            <a:chExt cx="932365" cy="93236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336356" y="5873427"/>
              <a:ext cx="932365" cy="932365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33277" y="217455"/>
            <a:ext cx="10638779" cy="23647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2"/>
            <a:ext cx="6475745" cy="71534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3308571"/>
            <a:ext cx="3604202" cy="14854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65" y="213801"/>
            <a:ext cx="1248473" cy="1373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13525" y="430262"/>
            <a:ext cx="4843089" cy="783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490" y="2426996"/>
            <a:ext cx="15602247" cy="7532885"/>
            <a:chOff x="1067490" y="2426996"/>
            <a:chExt cx="15602247" cy="75328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490" y="2426996"/>
              <a:ext cx="15602247" cy="7532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55494" y="4985406"/>
            <a:ext cx="3206924" cy="758274"/>
            <a:chOff x="2455494" y="4985406"/>
            <a:chExt cx="3206924" cy="7582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5494" y="4985406"/>
              <a:ext cx="3206924" cy="7582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3572" y="5466050"/>
            <a:ext cx="5587439" cy="1261920"/>
            <a:chOff x="2613572" y="5466050"/>
            <a:chExt cx="5587439" cy="12619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613572" y="5466050"/>
              <a:ext cx="5587439" cy="1261920"/>
              <a:chOff x="2613572" y="5466050"/>
              <a:chExt cx="5587439" cy="126192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613572" y="5466050"/>
                <a:ext cx="5587439" cy="1261920"/>
                <a:chOff x="2613572" y="5466050"/>
                <a:chExt cx="5587439" cy="1261920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613572" y="5466050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613572" y="5466050"/>
                <a:ext cx="5573024" cy="1261920"/>
                <a:chOff x="2613572" y="5466050"/>
                <a:chExt cx="5573024" cy="1261920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613572" y="5466050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2767139" y="5672507"/>
              <a:ext cx="5269705" cy="908754"/>
              <a:chOff x="2767139" y="5672507"/>
              <a:chExt cx="5269705" cy="90875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767139" y="5672507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4248" y="5723048"/>
              <a:ext cx="4240644" cy="8313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80555" y="5142857"/>
            <a:ext cx="3206924" cy="758274"/>
            <a:chOff x="10480555" y="5142857"/>
            <a:chExt cx="3206924" cy="7582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0555" y="5142857"/>
              <a:ext cx="3206924" cy="7582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3089" y="8317989"/>
            <a:ext cx="5587439" cy="1261920"/>
            <a:chOff x="2533089" y="8317989"/>
            <a:chExt cx="5587439" cy="12619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33089" y="8317989"/>
              <a:ext cx="5587439" cy="1261920"/>
              <a:chOff x="2533089" y="8317989"/>
              <a:chExt cx="5587439" cy="126192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2533089" y="8317989"/>
                <a:ext cx="5587439" cy="1261920"/>
                <a:chOff x="2533089" y="8317989"/>
                <a:chExt cx="5587439" cy="126192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33089" y="8317989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2533089" y="8317989"/>
                <a:ext cx="5573024" cy="1261920"/>
                <a:chOff x="2533089" y="8317989"/>
                <a:chExt cx="5573024" cy="126192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533089" y="8317989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2686656" y="8524447"/>
              <a:ext cx="5269705" cy="908754"/>
              <a:chOff x="2686656" y="8524447"/>
              <a:chExt cx="5269705" cy="90875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86656" y="8524447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23763" y="8574991"/>
              <a:ext cx="3787549" cy="76369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46033" y="5639598"/>
            <a:ext cx="5587439" cy="1261920"/>
            <a:chOff x="10646033" y="5639598"/>
            <a:chExt cx="5587439" cy="126192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0646033" y="5639598"/>
              <a:ext cx="5587439" cy="1261920"/>
              <a:chOff x="10646033" y="5639598"/>
              <a:chExt cx="5587439" cy="1261920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0646033" y="5639598"/>
                <a:ext cx="5587439" cy="1261920"/>
                <a:chOff x="10646033" y="5639598"/>
                <a:chExt cx="5587439" cy="1261920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646033" y="5639598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0646033" y="5639598"/>
                <a:ext cx="5573024" cy="1261920"/>
                <a:chOff x="10646033" y="5639598"/>
                <a:chExt cx="5573024" cy="126192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0646033" y="5639598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0799600" y="5846055"/>
              <a:ext cx="5269705" cy="908754"/>
              <a:chOff x="10799600" y="5846055"/>
              <a:chExt cx="5269705" cy="90875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799600" y="5846055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36668" y="5896601"/>
              <a:ext cx="3726863" cy="83137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694323" y="8311390"/>
            <a:ext cx="5587439" cy="1261920"/>
            <a:chOff x="10694323" y="8311390"/>
            <a:chExt cx="5587439" cy="126192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694323" y="8311390"/>
              <a:ext cx="5587439" cy="1261920"/>
              <a:chOff x="10694323" y="8311390"/>
              <a:chExt cx="5587439" cy="126192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0694323" y="8311390"/>
                <a:ext cx="5587439" cy="1261920"/>
                <a:chOff x="10694323" y="8311390"/>
                <a:chExt cx="5587439" cy="126192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0694323" y="8311390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0694323" y="8311390"/>
                <a:ext cx="5573024" cy="1261920"/>
                <a:chOff x="10694323" y="8311390"/>
                <a:chExt cx="5573024" cy="1261920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0694323" y="8311390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10847890" y="8517848"/>
              <a:ext cx="5269705" cy="908754"/>
              <a:chOff x="10847890" y="8517848"/>
              <a:chExt cx="5269705" cy="90875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847890" y="8517848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84953" y="8568391"/>
              <a:ext cx="4363435" cy="8313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415018" y="7559715"/>
            <a:ext cx="3206924" cy="758274"/>
            <a:chOff x="2415018" y="7559715"/>
            <a:chExt cx="3206924" cy="75827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15018" y="7559715"/>
              <a:ext cx="3206924" cy="75827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65954" y="7578668"/>
            <a:ext cx="2214641" cy="78865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31525" y="5000002"/>
            <a:ext cx="2113641" cy="78865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0646033" y="7662599"/>
            <a:ext cx="3206924" cy="758274"/>
            <a:chOff x="10646033" y="7662599"/>
            <a:chExt cx="3206924" cy="75827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46033" y="7662599"/>
              <a:ext cx="3206924" cy="758274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806478" y="7691078"/>
            <a:ext cx="3049918" cy="6761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672849" y="4875202"/>
            <a:ext cx="2176546" cy="78865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6132603" y="298340"/>
            <a:ext cx="4969128" cy="4234613"/>
            <a:chOff x="6132603" y="298340"/>
            <a:chExt cx="4969128" cy="423461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32603" y="298340"/>
              <a:ext cx="4969128" cy="42346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2"/>
            <a:ext cx="6475745" cy="71534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3308571"/>
            <a:ext cx="3442297" cy="14854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5191" y="3613682"/>
            <a:ext cx="19539416" cy="9612112"/>
            <a:chOff x="-835191" y="3613682"/>
            <a:chExt cx="19539416" cy="9612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5191" y="3613682"/>
              <a:ext cx="19539416" cy="9612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8994" y="6090544"/>
            <a:ext cx="7491824" cy="3571885"/>
            <a:chOff x="588994" y="6090544"/>
            <a:chExt cx="7491824" cy="3571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994" y="6090544"/>
              <a:ext cx="7491824" cy="35718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68739" y="2072914"/>
            <a:ext cx="1566291" cy="1245865"/>
            <a:chOff x="14268739" y="2072914"/>
            <a:chExt cx="1566291" cy="12458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8739" y="2072914"/>
              <a:ext cx="1566291" cy="12458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7924" y="5032114"/>
            <a:ext cx="3791248" cy="1295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80609" y="1410773"/>
            <a:ext cx="1871140" cy="1888638"/>
            <a:chOff x="15980609" y="1410773"/>
            <a:chExt cx="1871140" cy="18886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0609" y="1410773"/>
              <a:ext cx="1871140" cy="18886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936" y="5687679"/>
            <a:ext cx="967173" cy="967173"/>
            <a:chOff x="303936" y="5687679"/>
            <a:chExt cx="967173" cy="9671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936" y="5687679"/>
              <a:ext cx="967173" cy="967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22827" y="6090544"/>
            <a:ext cx="7491824" cy="3571885"/>
            <a:chOff x="10522827" y="6090544"/>
            <a:chExt cx="7491824" cy="35718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2827" y="6090544"/>
              <a:ext cx="7491824" cy="35718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51733" y="5032114"/>
            <a:ext cx="3848390" cy="1305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04001" y="5687679"/>
            <a:ext cx="967173" cy="967173"/>
            <a:chOff x="10304001" y="5687679"/>
            <a:chExt cx="967173" cy="9671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04001" y="5687679"/>
              <a:ext cx="967173" cy="96717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17665" y="213801"/>
            <a:ext cx="1248473" cy="13730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36002" y="430262"/>
            <a:ext cx="2782165" cy="7820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68192" y="6630734"/>
            <a:ext cx="7092548" cy="25876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2402" y="6609139"/>
            <a:ext cx="7217443" cy="29741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40644" y="134342"/>
            <a:ext cx="3214259" cy="3040292"/>
            <a:chOff x="4440644" y="134342"/>
            <a:chExt cx="3214259" cy="30402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40644" y="134342"/>
              <a:ext cx="3214259" cy="3040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4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59671"/>
            <a:ext cx="7692415" cy="71448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4761" y="1870076"/>
            <a:ext cx="6849878" cy="15044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37059" y="0"/>
            <a:ext cx="2172610" cy="2375640"/>
            <a:chOff x="1837059" y="0"/>
            <a:chExt cx="2172610" cy="23756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7059" y="0"/>
              <a:ext cx="2172610" cy="23756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9669" y="5341150"/>
            <a:ext cx="2451092" cy="1735782"/>
            <a:chOff x="4009669" y="5341150"/>
            <a:chExt cx="2451092" cy="17357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9669" y="5341150"/>
              <a:ext cx="2451092" cy="173578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8632" y="3510478"/>
            <a:ext cx="8682235" cy="14617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14762" y="5105826"/>
            <a:ext cx="4356582" cy="15024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4762" y="6741438"/>
            <a:ext cx="4194678" cy="1502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1761" y="3172657"/>
            <a:ext cx="10995230" cy="2712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030" y="5286792"/>
            <a:ext cx="4396766" cy="694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42857" y="5559536"/>
            <a:ext cx="2103230" cy="79329"/>
            <a:chOff x="4342857" y="5559536"/>
            <a:chExt cx="2103230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857" y="5559536"/>
              <a:ext cx="2103230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0952" y="5587075"/>
            <a:ext cx="2056185" cy="79329"/>
            <a:chOff x="11780952" y="5587075"/>
            <a:chExt cx="20561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0952" y="5587075"/>
              <a:ext cx="2056185" cy="79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586367" cy="71155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3308571"/>
            <a:ext cx="6097354" cy="15044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96221" y="5548441"/>
            <a:ext cx="2803030" cy="2229596"/>
            <a:chOff x="7496221" y="5548441"/>
            <a:chExt cx="2803030" cy="2229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6221" y="5548441"/>
              <a:ext cx="2803030" cy="222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812" y="681670"/>
            <a:ext cx="3285493" cy="13897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086569" cy="1363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96107" cy="7820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76345" y="4032689"/>
            <a:ext cx="4873977" cy="4873977"/>
            <a:chOff x="6876345" y="4032689"/>
            <a:chExt cx="4873977" cy="4873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6345" y="4032689"/>
              <a:ext cx="4873977" cy="48739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30480" y="4801220"/>
            <a:ext cx="1518560" cy="627352"/>
            <a:chOff x="6830480" y="4801220"/>
            <a:chExt cx="1518560" cy="627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0480" y="4801220"/>
              <a:ext cx="1518560" cy="627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01425" y="5019981"/>
            <a:ext cx="1219101" cy="14226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0288" y="4516505"/>
            <a:ext cx="1308330" cy="14462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99614" y="6336348"/>
            <a:ext cx="1252691" cy="14557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67375" y="4173868"/>
            <a:ext cx="1518560" cy="627352"/>
            <a:chOff x="10167375" y="4173868"/>
            <a:chExt cx="1518560" cy="6273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7375" y="4173868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7375" y="7645571"/>
            <a:ext cx="1518560" cy="627352"/>
            <a:chOff x="10167375" y="7645571"/>
            <a:chExt cx="1518560" cy="6273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67375" y="7645571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6935" y="3947558"/>
            <a:ext cx="6344762" cy="1404555"/>
            <a:chOff x="756935" y="3947558"/>
            <a:chExt cx="6344762" cy="140455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56935" y="3947558"/>
              <a:ext cx="6344762" cy="1404555"/>
              <a:chOff x="756935" y="3947558"/>
              <a:chExt cx="6344762" cy="140455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6935" y="3947558"/>
                <a:ext cx="6344762" cy="14045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23141" y="4178264"/>
              <a:ext cx="1157155" cy="913688"/>
              <a:chOff x="1023141" y="4178264"/>
              <a:chExt cx="1157155" cy="91368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3141" y="4178264"/>
                <a:ext cx="1157155" cy="913688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25344" y="4159325"/>
              <a:ext cx="3204234" cy="12278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50322" y="2969416"/>
            <a:ext cx="6344762" cy="1956283"/>
            <a:chOff x="11750322" y="2969416"/>
            <a:chExt cx="6344762" cy="19562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66858" y="4441468"/>
              <a:ext cx="3721034" cy="53933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750322" y="2969416"/>
              <a:ext cx="6344762" cy="1404555"/>
              <a:chOff x="11750322" y="2969416"/>
              <a:chExt cx="6344762" cy="1404555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1750322" y="2969416"/>
                <a:ext cx="6344762" cy="1404555"/>
                <a:chOff x="11750322" y="2969416"/>
                <a:chExt cx="6344762" cy="1404555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750322" y="2969416"/>
                  <a:ext cx="6344762" cy="140455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2016528" y="3200122"/>
                <a:ext cx="1157155" cy="913688"/>
                <a:chOff x="12016528" y="3200122"/>
                <a:chExt cx="1157155" cy="913688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2016528" y="3200122"/>
                  <a:ext cx="1157155" cy="913688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18667" y="3181182"/>
                <a:ext cx="3168521" cy="81528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81734" y="5419611"/>
            <a:ext cx="3147615" cy="5393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394623" y="7928525"/>
            <a:ext cx="6344762" cy="1945701"/>
            <a:chOff x="11394623" y="7928525"/>
            <a:chExt cx="6344762" cy="194570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11239" y="9404677"/>
              <a:ext cx="3958739" cy="536806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394623" y="7928525"/>
              <a:ext cx="6344762" cy="1404555"/>
              <a:chOff x="11394623" y="7928525"/>
              <a:chExt cx="6344762" cy="140455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1394623" y="7928525"/>
                <a:ext cx="6344762" cy="1404555"/>
                <a:chOff x="11394623" y="7928525"/>
                <a:chExt cx="6344762" cy="140455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394623" y="7928525"/>
                  <a:ext cx="6344762" cy="140455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1660829" y="8159231"/>
                <a:ext cx="1157155" cy="913688"/>
                <a:chOff x="11660829" y="8159231"/>
                <a:chExt cx="1157155" cy="913688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1660829" y="8159231"/>
                  <a:ext cx="1157155" cy="913688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063001" y="8140290"/>
                <a:ext cx="2915377" cy="79992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56935" y="7548992"/>
            <a:ext cx="6344762" cy="1956277"/>
            <a:chOff x="756935" y="7548992"/>
            <a:chExt cx="6344762" cy="195627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3555" y="9021037"/>
              <a:ext cx="3759262" cy="539339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756935" y="7548992"/>
              <a:ext cx="6344762" cy="1404555"/>
              <a:chOff x="756935" y="7548992"/>
              <a:chExt cx="6344762" cy="1404555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756935" y="7548992"/>
                <a:ext cx="6344762" cy="1404555"/>
                <a:chOff x="756935" y="7548992"/>
                <a:chExt cx="6344762" cy="1404555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756935" y="7548992"/>
                  <a:ext cx="6344762" cy="1404555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023141" y="7779697"/>
                <a:ext cx="1157155" cy="913688"/>
                <a:chOff x="1023141" y="7779697"/>
                <a:chExt cx="1157155" cy="91368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23141" y="7779697"/>
                  <a:ext cx="1157155" cy="913688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425317" y="7760761"/>
                <a:ext cx="2934425" cy="809444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7089951" y="7331895"/>
            <a:ext cx="1518560" cy="627352"/>
            <a:chOff x="7089951" y="7331895"/>
            <a:chExt cx="1518560" cy="62735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9951" y="7331895"/>
              <a:ext cx="1518560" cy="627352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660288" y="6445601"/>
            <a:ext cx="1309882" cy="142268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8568212" y="3243598"/>
            <a:ext cx="1149291" cy="914173"/>
            <a:chOff x="8568212" y="3243598"/>
            <a:chExt cx="1149291" cy="91417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68212" y="3243598"/>
              <a:ext cx="1149291" cy="914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490" y="2426996"/>
            <a:ext cx="15602247" cy="7532885"/>
            <a:chOff x="1067490" y="2426996"/>
            <a:chExt cx="15602247" cy="7532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490" y="2426996"/>
              <a:ext cx="15602247" cy="75328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5494" y="4985406"/>
            <a:ext cx="3206924" cy="758274"/>
            <a:chOff x="2455494" y="4985406"/>
            <a:chExt cx="3206924" cy="7582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5494" y="4985406"/>
              <a:ext cx="3206924" cy="7582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22" y="213801"/>
            <a:ext cx="1086569" cy="13672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2383" y="430262"/>
            <a:ext cx="3196107" cy="7820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6763" y="479989"/>
            <a:ext cx="4662868" cy="4662868"/>
            <a:chOff x="7356763" y="479989"/>
            <a:chExt cx="4662868" cy="46628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6763" y="479989"/>
              <a:ext cx="4662868" cy="46628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3572" y="5466050"/>
            <a:ext cx="5587439" cy="1261920"/>
            <a:chOff x="2613572" y="5466050"/>
            <a:chExt cx="5587439" cy="12619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613572" y="5466050"/>
              <a:ext cx="5587439" cy="1261920"/>
              <a:chOff x="2613572" y="5466050"/>
              <a:chExt cx="5587439" cy="126192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613572" y="5466050"/>
                <a:ext cx="5587439" cy="1261920"/>
                <a:chOff x="2613572" y="5466050"/>
                <a:chExt cx="5587439" cy="1261920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613572" y="5466050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613572" y="5466050"/>
                <a:ext cx="5573024" cy="1261920"/>
                <a:chOff x="2613572" y="5466050"/>
                <a:chExt cx="5573024" cy="1261920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613572" y="5466050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2767139" y="5672507"/>
              <a:ext cx="5269705" cy="908754"/>
              <a:chOff x="2767139" y="5672507"/>
              <a:chExt cx="5269705" cy="90875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767139" y="5672507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4248" y="5723048"/>
              <a:ext cx="4424216" cy="763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80555" y="5142857"/>
            <a:ext cx="3206924" cy="758274"/>
            <a:chOff x="10480555" y="5142857"/>
            <a:chExt cx="3206924" cy="7582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0555" y="5142857"/>
              <a:ext cx="3206924" cy="7582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3089" y="8317989"/>
            <a:ext cx="5587439" cy="1261920"/>
            <a:chOff x="2533089" y="8317989"/>
            <a:chExt cx="5587439" cy="12619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33089" y="8317989"/>
              <a:ext cx="5587439" cy="1261920"/>
              <a:chOff x="2533089" y="8317989"/>
              <a:chExt cx="5587439" cy="126192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2533089" y="8317989"/>
                <a:ext cx="5587439" cy="1261920"/>
                <a:chOff x="2533089" y="8317989"/>
                <a:chExt cx="5587439" cy="126192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33089" y="8317989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2533089" y="8317989"/>
                <a:ext cx="5573024" cy="1261920"/>
                <a:chOff x="2533089" y="8317989"/>
                <a:chExt cx="5573024" cy="126192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533089" y="8317989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2686656" y="8524447"/>
              <a:ext cx="5269705" cy="908754"/>
              <a:chOff x="2686656" y="8524447"/>
              <a:chExt cx="5269705" cy="90875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86656" y="8524447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23762" y="8574989"/>
              <a:ext cx="2912720" cy="8241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46033" y="5639598"/>
            <a:ext cx="5587439" cy="1261920"/>
            <a:chOff x="10646033" y="5639598"/>
            <a:chExt cx="5587439" cy="126192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0646033" y="5639598"/>
              <a:ext cx="5587439" cy="1261920"/>
              <a:chOff x="10646033" y="5639598"/>
              <a:chExt cx="5587439" cy="1261920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0646033" y="5639598"/>
                <a:ext cx="5587439" cy="1261920"/>
                <a:chOff x="10646033" y="5639598"/>
                <a:chExt cx="5587439" cy="1261920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646033" y="5639598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0646033" y="5639598"/>
                <a:ext cx="5573024" cy="1261920"/>
                <a:chOff x="10646033" y="5639598"/>
                <a:chExt cx="5573024" cy="126192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0646033" y="5639598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0799600" y="5846055"/>
              <a:ext cx="5269705" cy="908754"/>
              <a:chOff x="10799600" y="5846055"/>
              <a:chExt cx="5269705" cy="90875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799600" y="5846055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36668" y="5896601"/>
              <a:ext cx="4664958" cy="83137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694323" y="8311390"/>
            <a:ext cx="5587439" cy="1261920"/>
            <a:chOff x="10694323" y="8311390"/>
            <a:chExt cx="5587439" cy="126192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694323" y="8311390"/>
              <a:ext cx="5587439" cy="1261920"/>
              <a:chOff x="10694323" y="8311390"/>
              <a:chExt cx="5587439" cy="126192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0694323" y="8311390"/>
                <a:ext cx="5587439" cy="1261920"/>
                <a:chOff x="10694323" y="8311390"/>
                <a:chExt cx="5587439" cy="126192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0694323" y="8311390"/>
                  <a:ext cx="5587439" cy="1261920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0694323" y="8311390"/>
                <a:ext cx="5573024" cy="1261920"/>
                <a:chOff x="10694323" y="8311390"/>
                <a:chExt cx="5573024" cy="1261920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0694323" y="8311390"/>
                  <a:ext cx="5573024" cy="12619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10847890" y="8517848"/>
              <a:ext cx="5269705" cy="908754"/>
              <a:chOff x="10847890" y="8517848"/>
              <a:chExt cx="5269705" cy="90875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847890" y="8517848"/>
                <a:ext cx="5269705" cy="908754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84953" y="8568391"/>
              <a:ext cx="3860711" cy="8313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415018" y="7559715"/>
            <a:ext cx="3206924" cy="758274"/>
            <a:chOff x="2415018" y="7559715"/>
            <a:chExt cx="3206924" cy="75827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15018" y="7559715"/>
              <a:ext cx="3206924" cy="75827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65955" y="7578665"/>
            <a:ext cx="2142107" cy="78205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31493" y="5000002"/>
            <a:ext cx="2201279" cy="78205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0646033" y="7662599"/>
            <a:ext cx="3206924" cy="758274"/>
            <a:chOff x="10646033" y="7662599"/>
            <a:chExt cx="3206924" cy="75827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46033" y="7662599"/>
              <a:ext cx="3206924" cy="758274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96969" y="7681550"/>
            <a:ext cx="2204984" cy="782050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51812" y="681670"/>
            <a:ext cx="1869903" cy="1370741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672854" y="4875203"/>
            <a:ext cx="2205136" cy="78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59671"/>
            <a:ext cx="6475748" cy="71448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3308571"/>
            <a:ext cx="8194487" cy="151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48473" cy="13730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1812" y="681670"/>
            <a:ext cx="5014855" cy="2380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78" y="3896985"/>
            <a:ext cx="3730031" cy="1566464"/>
            <a:chOff x="583978" y="3896985"/>
            <a:chExt cx="3730031" cy="15664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35703" y="3896985"/>
              <a:ext cx="1203207" cy="1203207"/>
              <a:chOff x="1835703" y="3896985"/>
              <a:chExt cx="1203207" cy="12032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35703" y="3896985"/>
                <a:ext cx="1203207" cy="120320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576" y="4915211"/>
              <a:ext cx="2417257" cy="6257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6578" y="4225242"/>
            <a:ext cx="763023" cy="579898"/>
            <a:chOff x="3796578" y="4225242"/>
            <a:chExt cx="763023" cy="5798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6578" y="4225242"/>
              <a:ext cx="763023" cy="5798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7370" y="4225242"/>
            <a:ext cx="763023" cy="579898"/>
            <a:chOff x="10467370" y="4225242"/>
            <a:chExt cx="763023" cy="5798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7370" y="4225242"/>
              <a:ext cx="763023" cy="5798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2171" y="4137156"/>
            <a:ext cx="3730031" cy="1541333"/>
            <a:chOff x="4042171" y="4137156"/>
            <a:chExt cx="3730031" cy="1541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9768" y="5130251"/>
              <a:ext cx="2474400" cy="62573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484818" y="4137156"/>
              <a:ext cx="941315" cy="941315"/>
              <a:chOff x="5484818" y="4137156"/>
              <a:chExt cx="941315" cy="94131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84818" y="4137156"/>
                <a:ext cx="941315" cy="94131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254770" y="4050826"/>
            <a:ext cx="3730031" cy="1595157"/>
            <a:chOff x="7254770" y="4050826"/>
            <a:chExt cx="3730031" cy="15951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2368" y="5110683"/>
              <a:ext cx="2613686" cy="60992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766931" y="4050826"/>
              <a:ext cx="1027645" cy="1027645"/>
              <a:chOff x="8766931" y="4050826"/>
              <a:chExt cx="1027645" cy="102764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766931" y="4050826"/>
                <a:ext cx="1027645" cy="102764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1166007" y="3800406"/>
            <a:ext cx="3730031" cy="1845036"/>
            <a:chOff x="11166007" y="3800406"/>
            <a:chExt cx="3730031" cy="18450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13605" y="5097204"/>
              <a:ext cx="2604161" cy="62573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229445" y="3800406"/>
              <a:ext cx="1377804" cy="1377804"/>
              <a:chOff x="12229445" y="3800406"/>
              <a:chExt cx="1377804" cy="137780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29445" y="3800406"/>
                <a:ext cx="1377804" cy="13778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811053" y="5988145"/>
            <a:ext cx="18311535" cy="4843033"/>
            <a:chOff x="1811053" y="5988145"/>
            <a:chExt cx="18311535" cy="484303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11053" y="7944713"/>
              <a:ext cx="13625448" cy="1082925"/>
              <a:chOff x="1811053" y="7944713"/>
              <a:chExt cx="13625448" cy="108292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811053" y="7944713"/>
                <a:ext cx="13625448" cy="108292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404202" y="7453251"/>
              <a:ext cx="4013137" cy="1082925"/>
              <a:chOff x="13404202" y="7453251"/>
              <a:chExt cx="4013137" cy="108292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13404202" y="7453251"/>
                <a:ext cx="4013137" cy="108292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43188" y="6779427"/>
              <a:ext cx="2330572" cy="1082925"/>
              <a:chOff x="1843188" y="6779427"/>
              <a:chExt cx="2330572" cy="108292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5400000">
                <a:off x="1843188" y="6779427"/>
                <a:ext cx="2330572" cy="108292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287310" y="8576151"/>
              <a:ext cx="15835279" cy="2255027"/>
              <a:chOff x="4287310" y="8576151"/>
              <a:chExt cx="15835279" cy="225502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287310" y="8576151"/>
                <a:ext cx="15835279" cy="225502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809523" y="7959256"/>
              <a:ext cx="1116673" cy="1089126"/>
              <a:chOff x="1809523" y="7959256"/>
              <a:chExt cx="1116673" cy="108912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340000">
                <a:off x="1809523" y="7959256"/>
                <a:ext cx="1116673" cy="1089126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416747" y="3913082"/>
            <a:ext cx="3730031" cy="1712673"/>
            <a:chOff x="14416747" y="3913082"/>
            <a:chExt cx="3730031" cy="171267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64345" y="5090455"/>
              <a:ext cx="2455352" cy="619447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5511619" y="3913082"/>
              <a:ext cx="1341895" cy="1341895"/>
              <a:chOff x="15511619" y="3913082"/>
              <a:chExt cx="1341895" cy="134189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511619" y="3913082"/>
                <a:ext cx="1341895" cy="1341895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6993082" y="4390268"/>
            <a:ext cx="763023" cy="579898"/>
            <a:chOff x="6993082" y="4390268"/>
            <a:chExt cx="763023" cy="57989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93082" y="4390268"/>
              <a:ext cx="763023" cy="57989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133015" y="4225242"/>
            <a:ext cx="763023" cy="579898"/>
            <a:chOff x="14133015" y="4225242"/>
            <a:chExt cx="763023" cy="5798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33015" y="4225242"/>
              <a:ext cx="763023" cy="57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48473" cy="13730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1812" y="681670"/>
            <a:ext cx="3901826" cy="1389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61659" y="1895809"/>
            <a:ext cx="11535484" cy="7679759"/>
            <a:chOff x="4661659" y="1895809"/>
            <a:chExt cx="11535484" cy="7679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659" y="1895809"/>
              <a:ext cx="11535484" cy="76797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16085" y="2888031"/>
            <a:ext cx="917660" cy="359228"/>
            <a:chOff x="4316085" y="2888031"/>
            <a:chExt cx="917660" cy="3592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16085" y="2888031"/>
              <a:ext cx="485400" cy="297184"/>
              <a:chOff x="4316085" y="2888031"/>
              <a:chExt cx="485400" cy="29718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16085" y="2888031"/>
                <a:ext cx="485400" cy="2971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48031" y="2942497"/>
              <a:ext cx="485400" cy="297184"/>
              <a:chOff x="4748031" y="2942497"/>
              <a:chExt cx="485400" cy="297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4748031" y="2942497"/>
                <a:ext cx="485400" cy="29718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179995" y="2406199"/>
            <a:ext cx="1744691" cy="1240524"/>
            <a:chOff x="2179995" y="2406199"/>
            <a:chExt cx="1744691" cy="1240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9995" y="2406199"/>
              <a:ext cx="1744691" cy="124052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0668" y="3806007"/>
            <a:ext cx="2940154" cy="6926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48474" cy="1363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8352" y="2276923"/>
            <a:ext cx="8026374" cy="5350916"/>
            <a:chOff x="448352" y="2276923"/>
            <a:chExt cx="8026374" cy="53509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52" y="2276923"/>
              <a:ext cx="8026374" cy="53509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9758" y="8015496"/>
            <a:ext cx="5897136" cy="1425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99600" y="2276923"/>
            <a:ext cx="8401703" cy="5134374"/>
            <a:chOff x="9399600" y="2276923"/>
            <a:chExt cx="8401703" cy="51343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9600" y="2276923"/>
              <a:ext cx="8401703" cy="51343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3675" y="8015494"/>
            <a:ext cx="5892584" cy="1425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3907" y="1189036"/>
            <a:ext cx="15602247" cy="8061348"/>
            <a:chOff x="1473907" y="1189036"/>
            <a:chExt cx="15602247" cy="80613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907" y="1189036"/>
              <a:ext cx="15602247" cy="80613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812" y="681670"/>
            <a:ext cx="3911389" cy="136567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13515" y="430262"/>
            <a:ext cx="4795308" cy="783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2023-05-25T23:48:39Z</dcterms:created>
  <dcterms:modified xsi:type="dcterms:W3CDTF">2023-05-25T23:48:39Z</dcterms:modified>
</cp:coreProperties>
</file>