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1576" r:id="rId2"/>
    <p:sldId id="1577" r:id="rId3"/>
    <p:sldId id="1578" r:id="rId4"/>
    <p:sldId id="1546" r:id="rId5"/>
    <p:sldId id="1563" r:id="rId6"/>
    <p:sldId id="1565" r:id="rId7"/>
    <p:sldId id="1566" r:id="rId8"/>
    <p:sldId id="1567" r:id="rId9"/>
    <p:sldId id="1568" r:id="rId10"/>
    <p:sldId id="1569" r:id="rId11"/>
    <p:sldId id="1570" r:id="rId12"/>
    <p:sldId id="1571" r:id="rId13"/>
    <p:sldId id="1579" r:id="rId14"/>
    <p:sldId id="1572" r:id="rId15"/>
    <p:sldId id="1573" r:id="rId16"/>
    <p:sldId id="1574" r:id="rId17"/>
    <p:sldId id="1575" r:id="rId18"/>
    <p:sldId id="1558" r:id="rId19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78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4065" userDrawn="1">
          <p15:clr>
            <a:srgbClr val="A4A3A4"/>
          </p15:clr>
        </p15:guide>
        <p15:guide id="9" orient="horz" pos="1094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1412" userDrawn="1">
          <p15:clr>
            <a:srgbClr val="A4A3A4"/>
          </p15:clr>
        </p15:guide>
        <p15:guide id="12" orient="horz" pos="1631">
          <p15:clr>
            <a:srgbClr val="A4A3A4"/>
          </p15:clr>
        </p15:guide>
        <p15:guide id="13" pos="578">
          <p15:clr>
            <a:srgbClr val="A4A3A4"/>
          </p15:clr>
        </p15:guide>
        <p15:guide id="14" pos="3811">
          <p15:clr>
            <a:srgbClr val="A4A3A4"/>
          </p15:clr>
        </p15:guide>
        <p15:guide id="15" pos="53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201929"/>
    <a:srgbClr val="370086"/>
    <a:srgbClr val="6600CC"/>
    <a:srgbClr val="C8C0D3"/>
    <a:srgbClr val="FFFFFF"/>
    <a:srgbClr val="D9D9D9"/>
    <a:srgbClr val="FFFFCC"/>
    <a:srgbClr val="C8BFD3"/>
    <a:srgbClr val="E3D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38" y="234"/>
      </p:cViewPr>
      <p:guideLst>
        <p:guide pos="2978"/>
        <p:guide orient="horz" pos="572"/>
        <p:guide orient="horz" pos="890"/>
        <p:guide orient="horz" pos="1026"/>
        <p:guide orient="horz" pos="4065"/>
        <p:guide orient="horz" pos="1094"/>
        <p:guide orient="horz" pos="1661"/>
        <p:guide orient="horz" pos="1412"/>
        <p:guide orient="horz" pos="1631"/>
        <p:guide pos="578"/>
        <p:guide pos="3811"/>
        <p:guide pos="531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156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30EBE-35B2-498B-AD49-9C30A8BF7BFF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9370D-2F89-43BB-9470-08B903B65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48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465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88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865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90494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637" y="238125"/>
            <a:ext cx="2047193" cy="382143"/>
          </a:xfrm>
          <a:prstGeom prst="rect">
            <a:avLst/>
          </a:prstGeom>
          <a:effectLst/>
        </p:spPr>
      </p:pic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90494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637" y="238125"/>
            <a:ext cx="2047193" cy="382143"/>
          </a:xfrm>
          <a:prstGeom prst="rect">
            <a:avLst/>
          </a:prstGeom>
          <a:effectLst/>
        </p:spPr>
      </p:pic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2779423" y="227279"/>
            <a:ext cx="1918701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842792" y="247833"/>
            <a:ext cx="277942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100" spc="-100" baseline="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</a:t>
            </a: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ko-KR" altLang="en-US" sz="2100" spc="-100" baseline="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endParaRPr lang="ko-KR" altLang="en-US" sz="21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479" y="238125"/>
            <a:ext cx="2051509" cy="3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21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150" y="4360610"/>
            <a:ext cx="4260900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</a:t>
            </a: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ko-KR" altLang="en-US" sz="40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endParaRPr lang="ko-KR" altLang="en-US" sz="4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246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999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사계절 단어의 한영 사전을 만들어 항목 순회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사계절의 영어 사전 생성과 항목 순회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3271" y="2054814"/>
            <a:ext cx="7654929" cy="2739924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dict_keys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여름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가을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겨울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dict_items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'spring'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여름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'summer'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가을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'autumn'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겨울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'winter'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)])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dict_values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'spring'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'summer'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'autumn'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'winter'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봄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spring  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여름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summer  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가을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autumn  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겨울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winter  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봄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spring  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여름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summer  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가을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autumn  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겨울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winter   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봄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spring  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여름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summer  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가을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autumn  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겨울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winter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157015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03273" y="2054814"/>
            <a:ext cx="657227" cy="2739924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3177512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950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get()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839974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키로 조회하는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get(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키가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_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없을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_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때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_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반환 값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17575" y="2162309"/>
            <a:ext cx="8132641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city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대한민국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부산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뉴질랜드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웰링톤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캐나다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몬트리올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city.get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대한민국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부산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3379669"/>
            <a:ext cx="7897365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get(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은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딕셔너리에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키가 없어도 오류가 발생하지 않고 아무것도 없다는 의미인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None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반환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4446513"/>
            <a:ext cx="791869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만일 키 뒤에 다른 인자를 넣으면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딕셔너리에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키가 없을 때 이 지정된 값을 반환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17575" y="5069613"/>
            <a:ext cx="8132641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city.get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미국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city.get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미국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없네요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없네요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59016" y="5380893"/>
            <a:ext cx="785446" cy="26963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07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clear()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문장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del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839974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모든 항목을 제거하는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clear()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17575" y="2502276"/>
            <a:ext cx="8132641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city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대한민국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부산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뉴질랜드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웰링톤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캐나다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몬트리올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city.clear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city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{}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3789974"/>
            <a:ext cx="7897365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del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변수 자체 제거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15847"/>
            <a:ext cx="791869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딕셔너리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clear( 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기존의 모든 키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항목을 삭제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17575" y="4495186"/>
            <a:ext cx="8132641" cy="17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city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대한민국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부산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뉴질랜드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웰링톤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city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city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Traceback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(most recent call last):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File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"&lt;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stdin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&gt;"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line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 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module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NameError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name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'city'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is not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defined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543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pop(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키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popitem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8399748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키의 값을 반환하고 키 항목 삭제 메소드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pop(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17575" y="2189856"/>
            <a:ext cx="8132641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city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대한민국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부산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뉴질랜드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웰링톤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캐나다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몬트리올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city.pop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뉴질랜드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웰링턴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3302294"/>
            <a:ext cx="7897365" cy="101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마지막으로 삽입된 키의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값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튜플을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반환하고 키 항목 삭제 메소드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popitem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()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17575" y="4495186"/>
            <a:ext cx="8132641" cy="17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city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대한민국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부산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뉴질랜드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웰링톤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city.popitem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뉴질랜드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', 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웰링톤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295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9228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사계절 단어의 한영 사전을 만들어 항목 순회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1" y="2050360"/>
            <a:ext cx="7942143" cy="4402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 color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검은색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'black'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흰색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'white'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녹색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'green'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파란색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'blue'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(color)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항목 조회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color.get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녹색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color.get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노란색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항목 추가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 color[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노란색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'yellow'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(color)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13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14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항목 삭제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 c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흰색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16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삭제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%s %s'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% (c,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color.pop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흰색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17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(color)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2" y="1645768"/>
            <a:ext cx="7942143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색상 사전의 조회와 삭제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074875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558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1" y="2050360"/>
            <a:ext cx="7942143" cy="4402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18 c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빨간색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19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삭제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%s %s'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% (c,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color.pop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없어요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임의 삭제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{} 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color.popitem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임의 삭제 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{} 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(color))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23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24 c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검은색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25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color[c]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26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'{}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삭제 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{}'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(c, color))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27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28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모든 항목 삭제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29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color.clear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(color)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31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3272" y="1645768"/>
            <a:ext cx="7942143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색상 사전의 조회와 삭제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074875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4978" y="853501"/>
            <a:ext cx="9228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사계절 단어의 한영 사전을 만들어 항목 순회</a:t>
            </a:r>
          </a:p>
        </p:txBody>
      </p:sp>
    </p:spTree>
    <p:extLst>
      <p:ext uri="{BB962C8B-B14F-4D97-AF65-F5344CB8AC3E}">
        <p14:creationId xmlns:p14="http://schemas.microsoft.com/office/powerpoint/2010/main" val="395924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03272" y="1645768"/>
            <a:ext cx="7942143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색상 사전의 조회와 삭제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074875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3271" y="2054813"/>
            <a:ext cx="7942144" cy="4006017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검은색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'black'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흰색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'white'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녹색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'green'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파란색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'blue'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green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None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검은색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'black'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흰색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'white'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녹색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'green'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파란색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'blue'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노란색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'yellow'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삭제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흰색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white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검은색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'black'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녹색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'green'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파란색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'blue'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노란색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'yellow'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삭제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빨간색 없어요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임의 삭제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노란색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'yellow'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임의 삭제 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검은색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'black'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녹색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'green'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파란색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'blue'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검은색 삭제 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녹색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'green'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파란색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'blue'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{}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157015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03273" y="2054813"/>
            <a:ext cx="657227" cy="4006017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3927784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4978" y="853501"/>
            <a:ext cx="9228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사계절 단어의 한영 사전을 만들어 항목 순회</a:t>
            </a:r>
          </a:p>
        </p:txBody>
      </p:sp>
    </p:spTree>
    <p:extLst>
      <p:ext uri="{BB962C8B-B14F-4D97-AF65-F5344CB8AC3E}">
        <p14:creationId xmlns:p14="http://schemas.microsoft.com/office/powerpoint/2010/main" val="1600656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꺾인 연결선 3"/>
          <p:cNvCxnSpPr>
            <a:stCxn id="16" idx="0"/>
            <a:endCxn id="15" idx="2"/>
          </p:cNvCxnSpPr>
          <p:nvPr/>
        </p:nvCxnSpPr>
        <p:spPr>
          <a:xfrm rot="16200000" flipH="1" flipV="1">
            <a:off x="1138359" y="3714133"/>
            <a:ext cx="3368431" cy="1527175"/>
          </a:xfrm>
          <a:prstGeom prst="bentConnector5">
            <a:avLst>
              <a:gd name="adj1" fmla="val -9615"/>
              <a:gd name="adj2" fmla="val 197193"/>
              <a:gd name="adj3" fmla="val 107070"/>
            </a:avLst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딕셔너리를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결합하는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update( 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8399748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update(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다른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17575" y="2502276"/>
            <a:ext cx="8132641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kostock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'Samsung Elec.'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40000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KAKAO'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80000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usstock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'MS'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'Apple'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180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kostock.update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usstock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kostock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'Samsung Elec.'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40000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KAKAO'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80000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'MS'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'Apple'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180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15847"/>
            <a:ext cx="7918696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인자인 다른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딕셔너리를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합병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17575" y="5327519"/>
            <a:ext cx="8132641" cy="119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usstock.update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'MS'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usstock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'MS'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'Apple'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180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14699" y="5368549"/>
            <a:ext cx="1009651" cy="26963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844674" y="5892306"/>
            <a:ext cx="428626" cy="26963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71849" y="2793506"/>
            <a:ext cx="428626" cy="26963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4258894"/>
            <a:ext cx="6677108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latinLnBrk="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인자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딕셔너리에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원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딕셔너리와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동일한 키가 있다면 인자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딕셔너리의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값으로 대체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695603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0663" y="1100649"/>
            <a:ext cx="643807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764768" y="1947102"/>
            <a:ext cx="7707719" cy="2755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keys()</a:t>
            </a:r>
          </a:p>
          <a:p>
            <a:r>
              <a:rPr lang="en-US" altLang="ko-KR" dirty="0"/>
              <a:t>… items()</a:t>
            </a:r>
          </a:p>
          <a:p>
            <a:r>
              <a:rPr lang="en-US" altLang="ko-KR" dirty="0"/>
              <a:t>… values()</a:t>
            </a:r>
          </a:p>
          <a:p>
            <a:r>
              <a:rPr lang="en-US" altLang="ko-KR" dirty="0"/>
              <a:t>… get()</a:t>
            </a:r>
          </a:p>
          <a:p>
            <a:r>
              <a:rPr lang="en-US" altLang="ko-KR" dirty="0"/>
              <a:t>… clear()</a:t>
            </a:r>
          </a:p>
          <a:p>
            <a:r>
              <a:rPr lang="en-US" altLang="ko-KR" dirty="0"/>
              <a:t>… pop() </a:t>
            </a:r>
            <a:r>
              <a:rPr lang="en-US" altLang="ko-KR" dirty="0" err="1"/>
              <a:t>popitem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… update()</a:t>
            </a:r>
          </a:p>
        </p:txBody>
      </p:sp>
    </p:spTree>
    <p:extLst>
      <p:ext uri="{BB962C8B-B14F-4D97-AF65-F5344CB8AC3E}">
        <p14:creationId xmlns:p14="http://schemas.microsoft.com/office/powerpoint/2010/main" val="395784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3307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endParaRPr lang="ko-KR" altLang="en-US" sz="2200" spc="-50" dirty="0">
              <a:ln w="1270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468405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en-US" altLang="ko-KR" dirty="0"/>
              <a:t>keys(), items(), values(), get(), clear(), update()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21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3307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학습목표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328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딕셔너리에서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키 목록을 활용할 수 있다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 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딕셔너리에서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키와 값 목록을 활용할 수 있다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딕셔너리에서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값 목록을 활용할 수 있다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딕셔너리에서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키로 값을 알 수 있다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딕셔너리에서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get()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으로 값을 알 수 있다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딕셔너리에서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clear()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모든 목록을 지울 수 있다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딕셔너리에서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update()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활용할 수 있다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942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02183" y="2939440"/>
            <a:ext cx="5430802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endParaRPr lang="ko-KR" altLang="en-US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keys()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키로만 구성된 리스트를 반환</a:t>
            </a:r>
          </a:p>
          <a:p>
            <a:pPr>
              <a:lnSpc>
                <a:spcPts val="3800"/>
              </a:lnSpc>
              <a:buClr>
                <a:srgbClr val="6600CC"/>
              </a:buClr>
            </a:pP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10153761" cy="78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for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문에서 시퀀스 위치에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keys( 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사용하면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딕셔너리의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모든 항목을 참조하는 구문을 사용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다음에서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화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…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 위치에는 숫자는 올 수 없음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lang="ko-KR" altLang="en-US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7575" y="2978359"/>
            <a:ext cx="8132641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day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thursday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(day)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thursday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day.keys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dict_keys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17574" y="4631314"/>
            <a:ext cx="8132641" cy="195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for key in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day.keys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():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'%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요일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%s'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% (key, day[key]))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월요일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화요일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수요일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목요일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thursday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63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items()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값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쌍의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튜플이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들어 있는 리스트를 반환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튜플의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첫 번째 항목은 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항목은 키 값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17575" y="2601913"/>
            <a:ext cx="9788525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day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thursday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day.items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dict_items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([(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thursday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)])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17574" y="3747957"/>
            <a:ext cx="8132641" cy="1911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key, value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day.items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():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'%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요일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%s'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% (key, value))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월요일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화요일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수요일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목요일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thursday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96154" y="3194532"/>
            <a:ext cx="1570892" cy="26963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11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values()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for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values()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딕셔너리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values( 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값으로 구성된 리스트를 반환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17575" y="2599966"/>
            <a:ext cx="8132641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day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thursday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day.values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dict_values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thursday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63466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딕셔너리만으로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for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 사용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반복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for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시퀀스 위치에 있는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딕셔너리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변수만으로도 모든 키를 순회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17575" y="2601913"/>
            <a:ext cx="7522613" cy="2568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game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일월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소나무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이월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매화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삼월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벚꽃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사월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등나무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key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game: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'%s: %s'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% (key, game[key]))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일월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소나무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이월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매화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삼월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벚꽃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사월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등나무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92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2" y="2050360"/>
            <a:ext cx="7669216" cy="4402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 season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'spring'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여름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'summer'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가을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'autumn'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겨울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'winter'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season.keys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season.items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season.values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메소드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keys()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로 항목 순회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key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season.keys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 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'%s %s  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% (key, season[key]))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item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season.items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'{} {}  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(item[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item[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]), end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 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13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14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메소드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items()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의 반환 값인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튜플을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한 변수에 저장한 경우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항목 순회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item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season.items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16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'{} {}  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item), end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 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17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사계절의 영어 사전 생성과 항목 순회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4978" y="853501"/>
            <a:ext cx="9952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사계절 단어의 한영 사전을 만들어 항목 순회</a:t>
            </a:r>
          </a:p>
        </p:txBody>
      </p:sp>
    </p:spTree>
    <p:extLst>
      <p:ext uri="{BB962C8B-B14F-4D97-AF65-F5344CB8AC3E}">
        <p14:creationId xmlns:p14="http://schemas.microsoft.com/office/powerpoint/2010/main" val="329573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6629</TotalTime>
  <Words>1545</Words>
  <Application>Microsoft Office PowerPoint</Application>
  <PresentationFormat>와이드스크린</PresentationFormat>
  <Paragraphs>221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Noto Sans CJK KR Bold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강환수</cp:lastModifiedBy>
  <cp:revision>420</cp:revision>
  <dcterms:created xsi:type="dcterms:W3CDTF">2020-07-21T20:23:05Z</dcterms:created>
  <dcterms:modified xsi:type="dcterms:W3CDTF">2022-01-24T23:56:13Z</dcterms:modified>
</cp:coreProperties>
</file>