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4" autoAdjust="0"/>
    <p:restoredTop sz="94660"/>
  </p:normalViewPr>
  <p:slideViewPr>
    <p:cSldViewPr snapToGrid="0">
      <p:cViewPr varScale="1">
        <p:scale>
          <a:sx n="46" d="100"/>
          <a:sy n="46" d="100"/>
        </p:scale>
        <p:origin x="60" y="1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4293-8C7D-4078-8216-BAEAC8218FDD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D41B-C2BE-4EB8-8F8C-CD1CC420C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24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4293-8C7D-4078-8216-BAEAC8218FDD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D41B-C2BE-4EB8-8F8C-CD1CC420C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92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4293-8C7D-4078-8216-BAEAC8218FDD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D41B-C2BE-4EB8-8F8C-CD1CC420C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998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4293-8C7D-4078-8216-BAEAC8218FDD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D41B-C2BE-4EB8-8F8C-CD1CC420CC9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1509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4293-8C7D-4078-8216-BAEAC8218FDD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D41B-C2BE-4EB8-8F8C-CD1CC420C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55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4293-8C7D-4078-8216-BAEAC8218FDD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D41B-C2BE-4EB8-8F8C-CD1CC420C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210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4293-8C7D-4078-8216-BAEAC8218FDD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D41B-C2BE-4EB8-8F8C-CD1CC420C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171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4293-8C7D-4078-8216-BAEAC8218FDD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D41B-C2BE-4EB8-8F8C-CD1CC420C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604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4293-8C7D-4078-8216-BAEAC8218FDD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D41B-C2BE-4EB8-8F8C-CD1CC420C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24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4293-8C7D-4078-8216-BAEAC8218FDD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D41B-C2BE-4EB8-8F8C-CD1CC420C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17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4293-8C7D-4078-8216-BAEAC8218FDD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D41B-C2BE-4EB8-8F8C-CD1CC420C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33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4293-8C7D-4078-8216-BAEAC8218FDD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D41B-C2BE-4EB8-8F8C-CD1CC420C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98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4293-8C7D-4078-8216-BAEAC8218FDD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D41B-C2BE-4EB8-8F8C-CD1CC420C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05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4293-8C7D-4078-8216-BAEAC8218FDD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D41B-C2BE-4EB8-8F8C-CD1CC420C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8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4293-8C7D-4078-8216-BAEAC8218FDD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D41B-C2BE-4EB8-8F8C-CD1CC420C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78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4293-8C7D-4078-8216-BAEAC8218FDD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D41B-C2BE-4EB8-8F8C-CD1CC420C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46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4293-8C7D-4078-8216-BAEAC8218FDD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D41B-C2BE-4EB8-8F8C-CD1CC420C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82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64293-8C7D-4078-8216-BAEAC8218FDD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4D41B-C2BE-4EB8-8F8C-CD1CC420C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843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48290"/>
            <a:ext cx="9144000" cy="498619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Firebase </a:t>
            </a:r>
            <a:r>
              <a:rPr lang="ko-KR" altLang="en-US" smtClean="0"/>
              <a:t>소개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1870364"/>
            <a:ext cx="9144000" cy="3387436"/>
          </a:xfrm>
        </p:spPr>
        <p:txBody>
          <a:bodyPr/>
          <a:lstStyle/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altLang="ko-KR"/>
              <a:t>Firebase</a:t>
            </a:r>
            <a:r>
              <a:rPr lang="ko-KR" altLang="en-US"/>
              <a:t>는 </a:t>
            </a:r>
            <a:r>
              <a:rPr lang="en-US" altLang="ko-KR"/>
              <a:t>Google</a:t>
            </a:r>
            <a:r>
              <a:rPr lang="ko-KR" altLang="en-US"/>
              <a:t>의 클라우드 기반 플랫폼으로</a:t>
            </a:r>
            <a:r>
              <a:rPr lang="en-US" altLang="ko-KR"/>
              <a:t>, </a:t>
            </a:r>
            <a:r>
              <a:rPr lang="ko-KR" altLang="en-US"/>
              <a:t>모바일 및 웹 애플리케이션 개발을 위한 다양한 도구와 서비스를 </a:t>
            </a:r>
            <a:r>
              <a:rPr lang="ko-KR" altLang="en-US"/>
              <a:t>제공합니다</a:t>
            </a:r>
            <a:r>
              <a:rPr lang="en-US" altLang="ko-KR" smtClean="0"/>
              <a:t>.</a:t>
            </a:r>
          </a:p>
          <a:p>
            <a:pPr lvl="0" fontAlgn="base"/>
            <a:endParaRPr lang="ko-KR" altLang="en-US"/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ko-KR" altLang="en-US"/>
              <a:t>사용자 인증</a:t>
            </a:r>
            <a:r>
              <a:rPr lang="en-US" altLang="ko-KR"/>
              <a:t>, </a:t>
            </a:r>
            <a:r>
              <a:rPr lang="ko-KR" altLang="en-US"/>
              <a:t>실시간 데이터베이스</a:t>
            </a:r>
            <a:r>
              <a:rPr lang="en-US" altLang="ko-KR"/>
              <a:t>, </a:t>
            </a:r>
            <a:r>
              <a:rPr lang="ko-KR" altLang="en-US"/>
              <a:t>스토리지</a:t>
            </a:r>
            <a:r>
              <a:rPr lang="en-US" altLang="ko-KR"/>
              <a:t>, </a:t>
            </a:r>
            <a:r>
              <a:rPr lang="ko-KR" altLang="en-US"/>
              <a:t>호스팅 등 다양한 기능을 제공하여 개발자들이 애플리케이션을 쉽게 개발하고 운영할 수 있습니다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85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48290"/>
            <a:ext cx="9144000" cy="498619"/>
          </a:xfrm>
        </p:spPr>
        <p:txBody>
          <a:bodyPr>
            <a:normAutofit fontScale="90000"/>
          </a:bodyPr>
          <a:lstStyle/>
          <a:p>
            <a:pPr fontAlgn="base"/>
            <a:r>
              <a:rPr lang="ko-KR" altLang="en-US"/>
              <a:t>주요 기능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1870364"/>
            <a:ext cx="9144000" cy="3387436"/>
          </a:xfrm>
        </p:spPr>
        <p:txBody>
          <a:bodyPr>
            <a:normAutofit fontScale="92500" lnSpcReduction="10000"/>
          </a:bodyPr>
          <a:lstStyle/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ko-KR" altLang="en-US"/>
              <a:t>사용자 인증</a:t>
            </a:r>
            <a:r>
              <a:rPr lang="en-US" altLang="ko-KR"/>
              <a:t>: Firebase Authentication</a:t>
            </a:r>
            <a:r>
              <a:rPr lang="ko-KR" altLang="en-US"/>
              <a:t>을 사용하여 애플리케이션의 사용자 인증을 처리할 수 있습니다</a:t>
            </a:r>
            <a:r>
              <a:rPr lang="en-US" altLang="ko-KR"/>
              <a:t>. </a:t>
            </a:r>
            <a:r>
              <a:rPr lang="ko-KR" altLang="en-US"/>
              <a:t>이를 통해 사용자의 이메일</a:t>
            </a:r>
            <a:r>
              <a:rPr lang="en-US" altLang="ko-KR"/>
              <a:t>, </a:t>
            </a:r>
            <a:r>
              <a:rPr lang="ko-KR" altLang="en-US"/>
              <a:t>비밀번호</a:t>
            </a:r>
            <a:r>
              <a:rPr lang="en-US" altLang="ko-KR"/>
              <a:t>, </a:t>
            </a:r>
            <a:r>
              <a:rPr lang="ko-KR" altLang="en-US"/>
              <a:t>소셜 로그인 등을 관리할 수 </a:t>
            </a:r>
            <a:r>
              <a:rPr lang="ko-KR" altLang="en-US"/>
              <a:t>있습니다</a:t>
            </a:r>
            <a:r>
              <a:rPr lang="en-US" altLang="ko-KR" smtClean="0"/>
              <a:t>.</a:t>
            </a:r>
          </a:p>
          <a:p>
            <a:pPr lvl="0" fontAlgn="base"/>
            <a:endParaRPr lang="ko-KR" altLang="en-US"/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ko-KR" altLang="en-US"/>
              <a:t>실시간 데이터베이스</a:t>
            </a:r>
            <a:r>
              <a:rPr lang="en-US" altLang="ko-KR"/>
              <a:t>: Firebase Realtime Database</a:t>
            </a:r>
            <a:r>
              <a:rPr lang="ko-KR" altLang="en-US"/>
              <a:t>는 실시간으로 동기화되는 </a:t>
            </a:r>
            <a:r>
              <a:rPr lang="en-US" altLang="ko-KR"/>
              <a:t>NoSQL </a:t>
            </a:r>
            <a:r>
              <a:rPr lang="ko-KR" altLang="en-US"/>
              <a:t>데이터베이스입니다</a:t>
            </a:r>
            <a:r>
              <a:rPr lang="en-US" altLang="ko-KR"/>
              <a:t>. </a:t>
            </a:r>
            <a:r>
              <a:rPr lang="ko-KR" altLang="en-US"/>
              <a:t>실시간 업데이트와 데이터 동기화를 제공하여 다양한 플랫폼 간에 실시간 데이터 공유를 가능하게 합니다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999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48290"/>
            <a:ext cx="9144000" cy="498619"/>
          </a:xfrm>
        </p:spPr>
        <p:txBody>
          <a:bodyPr>
            <a:normAutofit fontScale="90000"/>
          </a:bodyPr>
          <a:lstStyle/>
          <a:p>
            <a:pPr fontAlgn="base"/>
            <a:r>
              <a:rPr lang="ko-KR" altLang="en-US"/>
              <a:t>주요 기능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" y="1870364"/>
            <a:ext cx="12011890" cy="4572000"/>
          </a:xfrm>
        </p:spPr>
        <p:txBody>
          <a:bodyPr>
            <a:normAutofit fontScale="92500"/>
          </a:bodyPr>
          <a:lstStyle/>
          <a:p>
            <a:pPr marL="342900" lvl="0" indent="-342900" algn="l" fontAlgn="base">
              <a:buFont typeface="Arial" panose="020B0604020202020204" pitchFamily="34" charset="0"/>
              <a:buChar char="•"/>
            </a:pPr>
            <a:r>
              <a:rPr lang="ko-KR" altLang="en-US"/>
              <a:t>사용자 인증</a:t>
            </a:r>
            <a:r>
              <a:rPr lang="en-US" altLang="ko-KR"/>
              <a:t>: Firebase Authentication</a:t>
            </a:r>
            <a:r>
              <a:rPr lang="ko-KR" altLang="en-US"/>
              <a:t>을 사용하여 애플리케이션의 사용자 인증을 처리할 수 있습니다</a:t>
            </a:r>
            <a:r>
              <a:rPr lang="en-US" altLang="ko-KR"/>
              <a:t>. </a:t>
            </a:r>
            <a:r>
              <a:rPr lang="ko-KR" altLang="en-US"/>
              <a:t>이를 통해 사용자의 이메일</a:t>
            </a:r>
            <a:r>
              <a:rPr lang="en-US" altLang="ko-KR"/>
              <a:t>, </a:t>
            </a:r>
            <a:r>
              <a:rPr lang="ko-KR" altLang="en-US"/>
              <a:t>비밀번호</a:t>
            </a:r>
            <a:r>
              <a:rPr lang="en-US" altLang="ko-KR"/>
              <a:t>, </a:t>
            </a:r>
            <a:r>
              <a:rPr lang="ko-KR" altLang="en-US"/>
              <a:t>소셜 로그인 등을 관리할 수 </a:t>
            </a:r>
            <a:r>
              <a:rPr lang="ko-KR" altLang="en-US"/>
              <a:t>있습니다</a:t>
            </a:r>
            <a:r>
              <a:rPr lang="en-US" altLang="ko-KR" smtClean="0"/>
              <a:t>.</a:t>
            </a:r>
          </a:p>
          <a:p>
            <a:pPr lvl="0" algn="l" fontAlgn="base"/>
            <a:endParaRPr lang="ko-KR" altLang="en-US"/>
          </a:p>
          <a:p>
            <a:pPr marL="342900" lvl="0" indent="-342900" algn="l" fontAlgn="base">
              <a:buFont typeface="Arial" panose="020B0604020202020204" pitchFamily="34" charset="0"/>
              <a:buChar char="•"/>
            </a:pPr>
            <a:r>
              <a:rPr lang="ko-KR" altLang="en-US"/>
              <a:t>실시간 데이터베이스</a:t>
            </a:r>
            <a:r>
              <a:rPr lang="en-US" altLang="ko-KR"/>
              <a:t>: Firebase Realtime Database</a:t>
            </a:r>
            <a:r>
              <a:rPr lang="ko-KR" altLang="en-US"/>
              <a:t>는 실시간으로 동기화되는 </a:t>
            </a:r>
            <a:r>
              <a:rPr lang="en-US" altLang="ko-KR"/>
              <a:t>NoSQL </a:t>
            </a:r>
            <a:r>
              <a:rPr lang="ko-KR" altLang="en-US"/>
              <a:t>데이터베이스입니다</a:t>
            </a:r>
            <a:r>
              <a:rPr lang="en-US" altLang="ko-KR"/>
              <a:t>. </a:t>
            </a:r>
            <a:r>
              <a:rPr lang="ko-KR" altLang="en-US"/>
              <a:t>실시간 업데이트와 데이터 동기화를 제공하여 다양한 플랫폼 간에 실시간 데이터 공유를 가능하게 </a:t>
            </a:r>
            <a:r>
              <a:rPr lang="ko-KR" altLang="en-US"/>
              <a:t>합니다</a:t>
            </a:r>
            <a:r>
              <a:rPr lang="en-US" altLang="ko-KR" smtClean="0"/>
              <a:t>.</a:t>
            </a:r>
          </a:p>
          <a:p>
            <a:pPr marL="342900" lvl="0" indent="-342900" algn="l" fontAlgn="base">
              <a:buFont typeface="Arial" panose="020B0604020202020204" pitchFamily="34" charset="0"/>
              <a:buChar char="•"/>
            </a:pPr>
            <a:endParaRPr lang="en-US" altLang="ko-KR" smtClean="0"/>
          </a:p>
          <a:p>
            <a:pPr marL="342900" lvl="0" indent="-342900" algn="l" fontAlgn="base">
              <a:buFont typeface="Arial" panose="020B0604020202020204" pitchFamily="34" charset="0"/>
              <a:buChar char="•"/>
            </a:pPr>
            <a:r>
              <a:rPr lang="ko-KR" altLang="en-US"/>
              <a:t>클라우드 저장소</a:t>
            </a:r>
            <a:r>
              <a:rPr lang="en-US" altLang="ko-KR"/>
              <a:t>: Firebase Cloud Storage</a:t>
            </a:r>
            <a:r>
              <a:rPr lang="ko-KR" altLang="en-US"/>
              <a:t>는 클라우드 기반의 파일 저장소입니다</a:t>
            </a:r>
            <a:r>
              <a:rPr lang="en-US" altLang="ko-KR"/>
              <a:t>. </a:t>
            </a:r>
            <a:r>
              <a:rPr lang="ko-KR" altLang="en-US"/>
              <a:t>사용자는 애플리케이션에서 쉽게 파일을 업로드</a:t>
            </a:r>
            <a:r>
              <a:rPr lang="en-US" altLang="ko-KR"/>
              <a:t>, </a:t>
            </a:r>
            <a:r>
              <a:rPr lang="ko-KR" altLang="en-US"/>
              <a:t>다운로드 및 공유할 수 </a:t>
            </a:r>
            <a:r>
              <a:rPr lang="ko-KR" altLang="en-US"/>
              <a:t>있습니다</a:t>
            </a:r>
            <a:r>
              <a:rPr lang="en-US" altLang="ko-KR" smtClean="0"/>
              <a:t>.</a:t>
            </a:r>
            <a:endParaRPr lang="ko-KR" altLang="en-US"/>
          </a:p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232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48290"/>
            <a:ext cx="9144000" cy="498619"/>
          </a:xfrm>
        </p:spPr>
        <p:txBody>
          <a:bodyPr>
            <a:normAutofit fontScale="90000"/>
          </a:bodyPr>
          <a:lstStyle/>
          <a:p>
            <a:pPr fontAlgn="base"/>
            <a:r>
              <a:rPr lang="ko-KR" altLang="en-US"/>
              <a:t>주요 기능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" y="1870364"/>
            <a:ext cx="12011890" cy="4572000"/>
          </a:xfrm>
        </p:spPr>
        <p:txBody>
          <a:bodyPr>
            <a:normAutofit fontScale="92500" lnSpcReduction="20000"/>
          </a:bodyPr>
          <a:lstStyle/>
          <a:p>
            <a:pPr marL="342900" lvl="0" indent="-342900" algn="l" fontAlgn="base">
              <a:buFont typeface="Arial" panose="020B0604020202020204" pitchFamily="34" charset="0"/>
              <a:buChar char="•"/>
            </a:pPr>
            <a:r>
              <a:rPr lang="ko-KR" altLang="en-US"/>
              <a:t>앱 호스팅</a:t>
            </a:r>
            <a:r>
              <a:rPr lang="en-US" altLang="ko-KR"/>
              <a:t>: Firebase Hosting</a:t>
            </a:r>
            <a:r>
              <a:rPr lang="ko-KR" altLang="en-US"/>
              <a:t>은 애플리케이션을 빠르고 안정적으로 호스팅할 수 있는 웹 호스팅 서비스입니다</a:t>
            </a:r>
            <a:r>
              <a:rPr lang="en-US" altLang="ko-KR"/>
              <a:t>. </a:t>
            </a:r>
            <a:r>
              <a:rPr lang="ko-KR" altLang="en-US"/>
              <a:t>사용자는 정적 및 동적 콘텐츠를 호스팅하고 애플리케이션 배포를 관리할 수 </a:t>
            </a:r>
            <a:r>
              <a:rPr lang="ko-KR" altLang="en-US"/>
              <a:t>있습니다</a:t>
            </a:r>
            <a:r>
              <a:rPr lang="en-US" altLang="ko-KR" smtClean="0"/>
              <a:t>.</a:t>
            </a:r>
          </a:p>
          <a:p>
            <a:pPr lvl="0" algn="l" fontAlgn="base"/>
            <a:endParaRPr lang="ko-KR" altLang="en-US"/>
          </a:p>
          <a:p>
            <a:pPr marL="342900" lvl="0" indent="-342900" algn="l" fontAlgn="base">
              <a:buFont typeface="Arial" panose="020B0604020202020204" pitchFamily="34" charset="0"/>
              <a:buChar char="•"/>
            </a:pPr>
            <a:r>
              <a:rPr lang="ko-KR" altLang="en-US"/>
              <a:t>클라우드 인증기</a:t>
            </a:r>
            <a:r>
              <a:rPr lang="en-US" altLang="ko-KR"/>
              <a:t>: Firebase Cloud Firestore</a:t>
            </a:r>
            <a:r>
              <a:rPr lang="ko-KR" altLang="en-US"/>
              <a:t>는 </a:t>
            </a:r>
            <a:r>
              <a:rPr lang="en-US" altLang="ko-KR"/>
              <a:t>NoSQL </a:t>
            </a:r>
            <a:r>
              <a:rPr lang="ko-KR" altLang="en-US"/>
              <a:t>데이터베이스로</a:t>
            </a:r>
            <a:r>
              <a:rPr lang="en-US" altLang="ko-KR"/>
              <a:t>, </a:t>
            </a:r>
            <a:r>
              <a:rPr lang="ko-KR" altLang="en-US"/>
              <a:t>보다 구조화된 데이터 모델을 제공합니다</a:t>
            </a:r>
            <a:r>
              <a:rPr lang="en-US" altLang="ko-KR"/>
              <a:t>. Firestore</a:t>
            </a:r>
            <a:r>
              <a:rPr lang="ko-KR" altLang="en-US"/>
              <a:t>는 실시간 동기화</a:t>
            </a:r>
            <a:r>
              <a:rPr lang="en-US" altLang="ko-KR"/>
              <a:t>, </a:t>
            </a:r>
            <a:r>
              <a:rPr lang="ko-KR" altLang="en-US"/>
              <a:t>쿼리 기능 등을 통해 강력한 데이터 관리 기능을 제공합니다</a:t>
            </a:r>
            <a:r>
              <a:rPr lang="en-US" altLang="ko-KR"/>
              <a:t>.</a:t>
            </a:r>
            <a:endParaRPr lang="ko-KR" altLang="en-US"/>
          </a:p>
          <a:p>
            <a:pPr marL="342900" lvl="0" indent="-342900" algn="l" fontAlgn="base">
              <a:buFont typeface="Arial" panose="020B0604020202020204" pitchFamily="34" charset="0"/>
              <a:buChar char="•"/>
            </a:pPr>
            <a:endParaRPr lang="ko-KR" altLang="en-US"/>
          </a:p>
          <a:p>
            <a:pPr marL="342900" lvl="0" indent="-342900" algn="l" fontAlgn="base">
              <a:buFont typeface="Arial" panose="020B0604020202020204" pitchFamily="34" charset="0"/>
              <a:buChar char="•"/>
            </a:pPr>
            <a:r>
              <a:rPr lang="ko-KR" altLang="en-US"/>
              <a:t>클라우드 함수</a:t>
            </a:r>
            <a:r>
              <a:rPr lang="en-US" altLang="ko-KR"/>
              <a:t>: Firebase Cloud Functions</a:t>
            </a:r>
            <a:r>
              <a:rPr lang="ko-KR" altLang="en-US"/>
              <a:t>를 사용하여 서버리스 아키텍처를 구현할 수 있습니다</a:t>
            </a:r>
            <a:r>
              <a:rPr lang="en-US" altLang="ko-KR"/>
              <a:t>. </a:t>
            </a:r>
            <a:r>
              <a:rPr lang="ko-KR" altLang="en-US"/>
              <a:t>애플리케이션에서 이벤트를 트리거하고 자동으로 실행되는 백엔드 코드를 작성할 수 있습니다</a:t>
            </a:r>
            <a:r>
              <a:rPr lang="en-US" altLang="ko-KR"/>
              <a:t>.</a:t>
            </a:r>
            <a:endParaRPr lang="ko-KR" altLang="en-US"/>
          </a:p>
          <a:p>
            <a:pPr marL="342900" lvl="0" indent="-342900" algn="l" fontAlgn="base">
              <a:buFont typeface="Arial" panose="020B0604020202020204" pitchFamily="34" charset="0"/>
              <a:buChar char="•"/>
            </a:pPr>
            <a:endParaRPr lang="ko-KR" altLang="en-US"/>
          </a:p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49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48290"/>
            <a:ext cx="9144000" cy="498619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altLang="ko-KR"/>
              <a:t>Firebase</a:t>
            </a:r>
            <a:r>
              <a:rPr lang="ko-KR" altLang="en-US"/>
              <a:t>의 이점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52500" y="1870364"/>
            <a:ext cx="10286999" cy="4572000"/>
          </a:xfrm>
        </p:spPr>
        <p:txBody>
          <a:bodyPr>
            <a:normAutofit/>
          </a:bodyPr>
          <a:lstStyle/>
          <a:p>
            <a:pPr marL="342900" lvl="0" indent="-342900" algn="l" fontAlgn="base">
              <a:buFont typeface="Arial" panose="020B0604020202020204" pitchFamily="34" charset="0"/>
              <a:buChar char="•"/>
            </a:pPr>
            <a:r>
              <a:rPr lang="ko-KR" altLang="en-US"/>
              <a:t>빠른 개발</a:t>
            </a:r>
            <a:r>
              <a:rPr lang="en-US" altLang="ko-KR"/>
              <a:t>: Firebase</a:t>
            </a:r>
            <a:r>
              <a:rPr lang="ko-KR" altLang="en-US"/>
              <a:t>는 개발자들이 애플리케이션을 빠르게 구축할 수 있는 도구와 기능을 제공합니다</a:t>
            </a:r>
            <a:r>
              <a:rPr lang="en-US" altLang="ko-KR"/>
              <a:t>. </a:t>
            </a:r>
            <a:r>
              <a:rPr lang="ko-KR" altLang="en-US"/>
              <a:t>이를 통해 개발 시간을 단축하고 초기 출시를 가속화할 수 </a:t>
            </a:r>
            <a:r>
              <a:rPr lang="ko-KR" altLang="en-US"/>
              <a:t>있습니다</a:t>
            </a:r>
            <a:r>
              <a:rPr lang="en-US" altLang="ko-KR" smtClean="0"/>
              <a:t>.</a:t>
            </a:r>
          </a:p>
          <a:p>
            <a:pPr marL="342900" lvl="0" indent="-342900" algn="l" fontAlgn="base">
              <a:buFont typeface="Arial" panose="020B0604020202020204" pitchFamily="34" charset="0"/>
              <a:buChar char="•"/>
            </a:pPr>
            <a:endParaRPr lang="ko-KR" altLang="en-US"/>
          </a:p>
          <a:p>
            <a:pPr marL="342900" lvl="0" indent="-342900" algn="l" fontAlgn="base">
              <a:buFont typeface="Arial" panose="020B0604020202020204" pitchFamily="34" charset="0"/>
              <a:buChar char="•"/>
            </a:pPr>
            <a:r>
              <a:rPr lang="ko-KR" altLang="en-US"/>
              <a:t>실시간 업데이트</a:t>
            </a:r>
            <a:r>
              <a:rPr lang="en-US" altLang="ko-KR"/>
              <a:t>: Firebase</a:t>
            </a:r>
            <a:r>
              <a:rPr lang="ko-KR" altLang="en-US"/>
              <a:t>의 실시간 데이터베이스와 알림 기능은 데이터의 실시간 동기화와 업데이트를 제공합니다</a:t>
            </a:r>
            <a:r>
              <a:rPr lang="en-US" altLang="ko-KR"/>
              <a:t>. </a:t>
            </a:r>
            <a:r>
              <a:rPr lang="ko-KR" altLang="en-US"/>
              <a:t>이는 실시간 채팅</a:t>
            </a:r>
            <a:r>
              <a:rPr lang="en-US" altLang="ko-KR"/>
              <a:t>, </a:t>
            </a:r>
            <a:r>
              <a:rPr lang="ko-KR" altLang="en-US"/>
              <a:t>협업 애플리케이션 등에 유용합니다</a:t>
            </a:r>
            <a:r>
              <a:rPr lang="en-US" altLang="ko-KR"/>
              <a:t>.</a:t>
            </a:r>
            <a:endParaRPr lang="ko-KR" altLang="en-US"/>
          </a:p>
          <a:p>
            <a:pPr marL="342900" lvl="0" indent="-342900" algn="l" fontAlgn="base">
              <a:buFont typeface="Arial" panose="020B0604020202020204" pitchFamily="34" charset="0"/>
              <a:buChar char="•"/>
            </a:pPr>
            <a:endParaRPr lang="ko-KR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993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48290"/>
            <a:ext cx="9144000" cy="498619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altLang="ko-KR"/>
              <a:t>Firebase </a:t>
            </a:r>
            <a:r>
              <a:rPr lang="ko-KR" altLang="en-US"/>
              <a:t>생태계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52500" y="1870364"/>
            <a:ext cx="10286999" cy="4572000"/>
          </a:xfrm>
        </p:spPr>
        <p:txBody>
          <a:bodyPr>
            <a:normAutofit fontScale="85000" lnSpcReduction="20000"/>
          </a:bodyPr>
          <a:lstStyle/>
          <a:p>
            <a:pPr marL="342900" lvl="0" indent="-342900" algn="l" fontAlgn="base">
              <a:buFont typeface="Arial" panose="020B0604020202020204" pitchFamily="34" charset="0"/>
              <a:buChar char="•"/>
            </a:pPr>
            <a:r>
              <a:rPr lang="en-US" altLang="ko-KR"/>
              <a:t>Firebase</a:t>
            </a:r>
            <a:r>
              <a:rPr lang="ko-KR" altLang="en-US"/>
              <a:t>는 개발자들에게 다양한 </a:t>
            </a:r>
            <a:r>
              <a:rPr lang="en-US" altLang="ko-KR"/>
              <a:t>SDK, </a:t>
            </a:r>
            <a:r>
              <a:rPr lang="ko-KR" altLang="en-US"/>
              <a:t>도구 및 라이브러리를 제공하여 플랫폼 간 개발을 지원합니다</a:t>
            </a:r>
            <a:r>
              <a:rPr lang="en-US" altLang="ko-KR"/>
              <a:t>. Android, iOS, </a:t>
            </a:r>
            <a:r>
              <a:rPr lang="ko-KR" altLang="en-US"/>
              <a:t>웹</a:t>
            </a:r>
            <a:r>
              <a:rPr lang="en-US" altLang="ko-KR"/>
              <a:t>, Unity </a:t>
            </a:r>
            <a:r>
              <a:rPr lang="ko-KR" altLang="en-US"/>
              <a:t>등 다양한 플랫폼에서 </a:t>
            </a:r>
            <a:r>
              <a:rPr lang="en-US" altLang="ko-KR"/>
              <a:t>Firebase</a:t>
            </a:r>
            <a:r>
              <a:rPr lang="ko-KR" altLang="en-US"/>
              <a:t>를 활용할 수 </a:t>
            </a:r>
            <a:r>
              <a:rPr lang="ko-KR" altLang="en-US"/>
              <a:t>있습니다</a:t>
            </a:r>
            <a:r>
              <a:rPr lang="en-US" altLang="ko-KR" smtClean="0"/>
              <a:t>.</a:t>
            </a:r>
          </a:p>
          <a:p>
            <a:pPr marL="342900" lvl="0" indent="-342900" algn="l" fontAlgn="base">
              <a:buFont typeface="Arial" panose="020B0604020202020204" pitchFamily="34" charset="0"/>
              <a:buChar char="•"/>
            </a:pPr>
            <a:endParaRPr lang="en-US" altLang="ko-KR"/>
          </a:p>
          <a:p>
            <a:pPr lvl="8" algn="l" fontAlgn="base"/>
            <a:r>
              <a:rPr lang="en-US" altLang="ko-KR" smtClean="0"/>
              <a:t>         </a:t>
            </a:r>
            <a:r>
              <a:rPr lang="en-US" altLang="ko-KR" sz="4000" smtClean="0"/>
              <a:t>-</a:t>
            </a:r>
            <a:r>
              <a:rPr lang="ko-KR" altLang="en-US" sz="4000" smtClean="0"/>
              <a:t>결론</a:t>
            </a:r>
            <a:r>
              <a:rPr lang="en-US" altLang="ko-KR" sz="4000" smtClean="0"/>
              <a:t>-</a:t>
            </a:r>
          </a:p>
          <a:p>
            <a:pPr marL="342900" lvl="0" indent="-342900" algn="l" fontAlgn="base">
              <a:buFont typeface="Arial" panose="020B0604020202020204" pitchFamily="34" charset="0"/>
              <a:buChar char="•"/>
            </a:pPr>
            <a:r>
              <a:rPr lang="en-US" altLang="ko-KR"/>
              <a:t>Firebase</a:t>
            </a:r>
            <a:r>
              <a:rPr lang="ko-KR" altLang="en-US"/>
              <a:t>는 개발자들이 사용자 인증</a:t>
            </a:r>
            <a:r>
              <a:rPr lang="en-US" altLang="ko-KR"/>
              <a:t>, </a:t>
            </a:r>
            <a:r>
              <a:rPr lang="ko-KR" altLang="en-US"/>
              <a:t>데이터베이스</a:t>
            </a:r>
            <a:r>
              <a:rPr lang="en-US" altLang="ko-KR"/>
              <a:t>, </a:t>
            </a:r>
            <a:r>
              <a:rPr lang="ko-KR" altLang="en-US"/>
              <a:t>스토리지</a:t>
            </a:r>
            <a:r>
              <a:rPr lang="en-US" altLang="ko-KR"/>
              <a:t>, </a:t>
            </a:r>
            <a:r>
              <a:rPr lang="ko-KR" altLang="en-US"/>
              <a:t>호스팅 등 다양한 기능을 갖춘 애플리케이션을 쉽게 개발하고 운영할 수 있도록 도와주는 클라우드 기반 </a:t>
            </a:r>
            <a:r>
              <a:rPr lang="ko-KR" altLang="en-US"/>
              <a:t>플랫폼입니다</a:t>
            </a:r>
            <a:r>
              <a:rPr lang="en-US" altLang="ko-KR" smtClean="0"/>
              <a:t>.</a:t>
            </a:r>
          </a:p>
          <a:p>
            <a:pPr marL="342900" lvl="0" indent="-342900" algn="l" fontAlgn="base">
              <a:buFont typeface="Arial" panose="020B0604020202020204" pitchFamily="34" charset="0"/>
              <a:buChar char="•"/>
            </a:pPr>
            <a:endParaRPr lang="ko-KR" altLang="en-US"/>
          </a:p>
          <a:p>
            <a:pPr marL="342900" lvl="0" indent="-342900" algn="l" fontAlgn="base">
              <a:buFont typeface="Arial" panose="020B0604020202020204" pitchFamily="34" charset="0"/>
              <a:buChar char="•"/>
            </a:pPr>
            <a:r>
              <a:rPr lang="en-US" altLang="ko-KR"/>
              <a:t>Firebase</a:t>
            </a:r>
            <a:r>
              <a:rPr lang="ko-KR" altLang="en-US"/>
              <a:t>의 다양한 기능과 생태계는 개발 생산성을 향상시키고 사용자 경험을 향상시킬 수 있습니다</a:t>
            </a:r>
            <a:r>
              <a:rPr lang="en-US" altLang="ko-KR"/>
              <a:t>.</a:t>
            </a:r>
            <a:endParaRPr lang="ko-KR" altLang="en-US"/>
          </a:p>
          <a:p>
            <a:pPr marL="342900" lvl="0" indent="-342900" algn="l" fontAlgn="base">
              <a:buFont typeface="Arial" panose="020B0604020202020204" pitchFamily="34" charset="0"/>
              <a:buChar char="•"/>
            </a:pPr>
            <a:endParaRPr lang="ko-KR" altLang="en-US"/>
          </a:p>
          <a:p>
            <a:pPr marL="342900" lvl="0" indent="-342900" algn="l" fontAlgn="base">
              <a:buFont typeface="Arial" panose="020B0604020202020204" pitchFamily="34" charset="0"/>
              <a:buChar char="•"/>
            </a:pPr>
            <a:endParaRPr lang="ko-KR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089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TM04033921[[fn=다마스크]]</Template>
  <TotalTime>10</TotalTime>
  <Words>394</Words>
  <Application>Microsoft Office PowerPoint</Application>
  <PresentationFormat>와이드스크린</PresentationFormat>
  <Paragraphs>32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Bookman Old Style</vt:lpstr>
      <vt:lpstr>Rockwell</vt:lpstr>
      <vt:lpstr>Damask</vt:lpstr>
      <vt:lpstr>Firebase 소개</vt:lpstr>
      <vt:lpstr>주요 기능</vt:lpstr>
      <vt:lpstr>주요 기능</vt:lpstr>
      <vt:lpstr>주요 기능</vt:lpstr>
      <vt:lpstr>Firebase의 이점</vt:lpstr>
      <vt:lpstr>Firebase 생태계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Firebase 소개</dc:title>
  <dc:creator>day Yung</dc:creator>
  <cp:lastModifiedBy>day Yung</cp:lastModifiedBy>
  <cp:revision>1</cp:revision>
  <dcterms:created xsi:type="dcterms:W3CDTF">2023-05-29T11:59:31Z</dcterms:created>
  <dcterms:modified xsi:type="dcterms:W3CDTF">2023-05-29T12:09:42Z</dcterms:modified>
</cp:coreProperties>
</file>