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7D3"/>
    <a:srgbClr val="ECE4C6"/>
    <a:srgbClr val="000A14"/>
    <a:srgbClr val="DED19F"/>
    <a:srgbClr val="C09C54"/>
    <a:srgbClr val="CBAE73"/>
    <a:srgbClr val="E4D5B6"/>
    <a:srgbClr val="E0991A"/>
    <a:srgbClr val="080C0F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7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8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1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3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2619" y="1954635"/>
            <a:ext cx="9144000" cy="1542694"/>
          </a:xfrm>
        </p:spPr>
        <p:txBody>
          <a:bodyPr/>
          <a:lstStyle/>
          <a:p>
            <a:r>
              <a:rPr lang="en-US" altLang="ko-KR" sz="4000" dirty="0">
                <a:ln w="19050">
                  <a:solidFill>
                    <a:srgbClr val="775A29"/>
                  </a:solidFill>
                </a:ln>
                <a:solidFill>
                  <a:srgbClr val="C09C54"/>
                </a:solidFill>
                <a:effectLst/>
                <a:latin typeface="Friz Quadrata" pitchFamily="50" charset="0"/>
                <a:ea typeface="+mn-ea"/>
                <a:cs typeface="Aharoni" panose="02010803020104030203" pitchFamily="2" charset="-79"/>
              </a:rPr>
              <a:t>League of Legends</a:t>
            </a:r>
            <a:br>
              <a:rPr lang="en-US" altLang="ko-KR" dirty="0">
                <a:ln w="19050">
                  <a:solidFill>
                    <a:srgbClr val="775A29"/>
                  </a:solidFill>
                </a:ln>
                <a:solidFill>
                  <a:srgbClr val="C09C54"/>
                </a:solidFill>
                <a:effectLst/>
                <a:latin typeface="Friz Quadrata" pitchFamily="50" charset="0"/>
                <a:ea typeface="+mn-ea"/>
                <a:cs typeface="Aharoni" panose="02010803020104030203" pitchFamily="2" charset="-79"/>
              </a:rPr>
            </a:br>
            <a:r>
              <a:rPr lang="en-US" altLang="ko-KR" dirty="0">
                <a:ln w="19050">
                  <a:solidFill>
                    <a:srgbClr val="775A29"/>
                  </a:solidFill>
                </a:ln>
                <a:solidFill>
                  <a:srgbClr val="C09C54"/>
                </a:solidFill>
                <a:effectLst/>
                <a:latin typeface="Friz Quadrata" pitchFamily="50" charset="0"/>
                <a:ea typeface="+mn-ea"/>
                <a:cs typeface="Aharoni" panose="02010803020104030203" pitchFamily="2" charset="-79"/>
              </a:rPr>
              <a:t>API Data Analysis </a:t>
            </a:r>
            <a:endParaRPr lang="ko-KR" altLang="en-US" dirty="0">
              <a:ln w="19050">
                <a:solidFill>
                  <a:srgbClr val="775A29"/>
                </a:solidFill>
              </a:ln>
              <a:solidFill>
                <a:srgbClr val="C09C54"/>
              </a:solidFill>
              <a:effectLst/>
              <a:latin typeface="Friz Quadrata" pitchFamily="50" charset="0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7211" y="3429000"/>
            <a:ext cx="6696075" cy="1076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44" y="4087229"/>
            <a:ext cx="3391491" cy="27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0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447800"/>
            <a:ext cx="27813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269025-BA84-46BA-84C4-9FCD4BC49924}"/>
              </a:ext>
            </a:extLst>
          </p:cNvPr>
          <p:cNvSpPr txBox="1"/>
          <p:nvPr/>
        </p:nvSpPr>
        <p:spPr>
          <a:xfrm>
            <a:off x="4091715" y="2157705"/>
            <a:ext cx="43160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소개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개발 계획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추진 방향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진행 상황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5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200" y="820925"/>
            <a:ext cx="2634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소개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1551"/>
            <a:ext cx="402689" cy="464641"/>
          </a:xfrm>
          <a:prstGeom prst="rect">
            <a:avLst/>
          </a:prstGeom>
        </p:spPr>
      </p:pic>
      <p:pic>
        <p:nvPicPr>
          <p:cNvPr id="3074" name="Picture 2" descr="league of legends png에 대한 이미지 검색결과">
            <a:extLst>
              <a:ext uri="{FF2B5EF4-FFF2-40B4-BE49-F238E27FC236}">
                <a16:creationId xmlns:a16="http://schemas.microsoft.com/office/drawing/2014/main" id="{0BC7B9A1-C135-43F3-B0B4-F58FEAD3F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" y="2872576"/>
            <a:ext cx="47815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관련 이미지">
            <a:extLst>
              <a:ext uri="{FF2B5EF4-FFF2-40B4-BE49-F238E27FC236}">
                <a16:creationId xmlns:a16="http://schemas.microsoft.com/office/drawing/2014/main" id="{9D156A91-3A86-41D2-852A-868D49A3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69" y="2325834"/>
            <a:ext cx="1869516" cy="186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64C7DF-E12C-4045-98BA-F70710789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269" y="4576054"/>
            <a:ext cx="3572572" cy="1215469"/>
          </a:xfrm>
          <a:prstGeom prst="rect">
            <a:avLst/>
          </a:prstGeom>
        </p:spPr>
      </p:pic>
      <p:pic>
        <p:nvPicPr>
          <p:cNvPr id="3082" name="Picture 10" descr="fow.kr에 대한 이미지 검색결과">
            <a:extLst>
              <a:ext uri="{FF2B5EF4-FFF2-40B4-BE49-F238E27FC236}">
                <a16:creationId xmlns:a16="http://schemas.microsoft.com/office/drawing/2014/main" id="{D6FA5F1F-F9E7-4DE5-B7B6-2E50E83C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477" y="2183524"/>
            <a:ext cx="14287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oro.gg에 대한 이미지 검색결과">
            <a:extLst>
              <a:ext uri="{FF2B5EF4-FFF2-40B4-BE49-F238E27FC236}">
                <a16:creationId xmlns:a16="http://schemas.microsoft.com/office/drawing/2014/main" id="{20124A6F-ED43-4CB1-94A8-A044CA9B4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15" y="2872576"/>
            <a:ext cx="1513126" cy="1513126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4F395F6-4B57-44EC-95F4-0308BFB21DC9}"/>
              </a:ext>
            </a:extLst>
          </p:cNvPr>
          <p:cNvSpPr/>
          <p:nvPr/>
        </p:nvSpPr>
        <p:spPr>
          <a:xfrm>
            <a:off x="5826868" y="3207816"/>
            <a:ext cx="1298222" cy="1215469"/>
          </a:xfrm>
          <a:custGeom>
            <a:avLst/>
            <a:gdLst>
              <a:gd name="connsiteX0" fmla="*/ 0 w 1298222"/>
              <a:gd name="connsiteY0" fmla="*/ 247889 h 1215469"/>
              <a:gd name="connsiteX1" fmla="*/ 365771 w 1298222"/>
              <a:gd name="connsiteY1" fmla="*/ 247889 h 1215469"/>
              <a:gd name="connsiteX2" fmla="*/ 746472 w 1298222"/>
              <a:gd name="connsiteY2" fmla="*/ 247889 h 1215469"/>
              <a:gd name="connsiteX3" fmla="*/ 746472 w 1298222"/>
              <a:gd name="connsiteY3" fmla="*/ 0 h 1215469"/>
              <a:gd name="connsiteX4" fmla="*/ 1022347 w 1298222"/>
              <a:gd name="connsiteY4" fmla="*/ 303868 h 1215469"/>
              <a:gd name="connsiteX5" fmla="*/ 1298222 w 1298222"/>
              <a:gd name="connsiteY5" fmla="*/ 607735 h 1215469"/>
              <a:gd name="connsiteX6" fmla="*/ 1011312 w 1298222"/>
              <a:gd name="connsiteY6" fmla="*/ 923757 h 1215469"/>
              <a:gd name="connsiteX7" fmla="*/ 746472 w 1298222"/>
              <a:gd name="connsiteY7" fmla="*/ 1215469 h 1215469"/>
              <a:gd name="connsiteX8" fmla="*/ 746472 w 1298222"/>
              <a:gd name="connsiteY8" fmla="*/ 967580 h 1215469"/>
              <a:gd name="connsiteX9" fmla="*/ 373236 w 1298222"/>
              <a:gd name="connsiteY9" fmla="*/ 967580 h 1215469"/>
              <a:gd name="connsiteX10" fmla="*/ 0 w 1298222"/>
              <a:gd name="connsiteY10" fmla="*/ 967580 h 1215469"/>
              <a:gd name="connsiteX11" fmla="*/ 0 w 1298222"/>
              <a:gd name="connsiteY11" fmla="*/ 593341 h 1215469"/>
              <a:gd name="connsiteX12" fmla="*/ 0 w 1298222"/>
              <a:gd name="connsiteY12" fmla="*/ 247889 h 121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8222" h="1215469" extrusionOk="0">
                <a:moveTo>
                  <a:pt x="0" y="247889"/>
                </a:moveTo>
                <a:cubicBezTo>
                  <a:pt x="165548" y="250057"/>
                  <a:pt x="196937" y="230169"/>
                  <a:pt x="365771" y="247889"/>
                </a:cubicBezTo>
                <a:cubicBezTo>
                  <a:pt x="534605" y="265609"/>
                  <a:pt x="647982" y="250890"/>
                  <a:pt x="746472" y="247889"/>
                </a:cubicBezTo>
                <a:cubicBezTo>
                  <a:pt x="755488" y="193280"/>
                  <a:pt x="743146" y="60719"/>
                  <a:pt x="746472" y="0"/>
                </a:cubicBezTo>
                <a:cubicBezTo>
                  <a:pt x="880249" y="134322"/>
                  <a:pt x="911651" y="188791"/>
                  <a:pt x="1022347" y="303868"/>
                </a:cubicBezTo>
                <a:cubicBezTo>
                  <a:pt x="1133043" y="418945"/>
                  <a:pt x="1222871" y="545601"/>
                  <a:pt x="1298222" y="607735"/>
                </a:cubicBezTo>
                <a:cubicBezTo>
                  <a:pt x="1216947" y="723892"/>
                  <a:pt x="1098239" y="836516"/>
                  <a:pt x="1011312" y="923757"/>
                </a:cubicBezTo>
                <a:cubicBezTo>
                  <a:pt x="924384" y="1010998"/>
                  <a:pt x="824109" y="1136197"/>
                  <a:pt x="746472" y="1215469"/>
                </a:cubicBezTo>
                <a:cubicBezTo>
                  <a:pt x="740796" y="1135287"/>
                  <a:pt x="748740" y="1053825"/>
                  <a:pt x="746472" y="967580"/>
                </a:cubicBezTo>
                <a:cubicBezTo>
                  <a:pt x="632745" y="951290"/>
                  <a:pt x="544941" y="979461"/>
                  <a:pt x="373236" y="967580"/>
                </a:cubicBezTo>
                <a:cubicBezTo>
                  <a:pt x="201531" y="955699"/>
                  <a:pt x="179392" y="955352"/>
                  <a:pt x="0" y="967580"/>
                </a:cubicBezTo>
                <a:cubicBezTo>
                  <a:pt x="-18284" y="854149"/>
                  <a:pt x="11692" y="693964"/>
                  <a:pt x="0" y="593341"/>
                </a:cubicBezTo>
                <a:cubicBezTo>
                  <a:pt x="-11692" y="492718"/>
                  <a:pt x="-14672" y="324350"/>
                  <a:pt x="0" y="247889"/>
                </a:cubicBezTo>
                <a:close/>
              </a:path>
            </a:pathLst>
          </a:custGeom>
          <a:noFill/>
          <a:ln w="28575" cap="flat" cmpd="sng" algn="ctr">
            <a:solidFill>
              <a:srgbClr val="ECE4C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>
                      <a:gd name="adj1" fmla="val 59211"/>
                      <a:gd name="adj2" fmla="val 4539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570088" y="4594656"/>
            <a:ext cx="400487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개발 계획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542754" y="4648831"/>
            <a:ext cx="402689" cy="4646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3E9DA3-5C14-4603-A8DC-7C23A8C81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478" y="4487307"/>
            <a:ext cx="7016416" cy="17783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CB0535-1E29-44C6-B4A3-E8383296C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76" y="1970319"/>
            <a:ext cx="10338318" cy="25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4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200" y="820925"/>
            <a:ext cx="3444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추진 방향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1551"/>
            <a:ext cx="402689" cy="464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8384C-220A-4BE3-94E4-4F76D8D41347}"/>
              </a:ext>
            </a:extLst>
          </p:cNvPr>
          <p:cNvSpPr txBox="1"/>
          <p:nvPr/>
        </p:nvSpPr>
        <p:spPr>
          <a:xfrm>
            <a:off x="1465580" y="1526607"/>
            <a:ext cx="8927169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단계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정적 정보 받기 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	   -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전적 검색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티어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레벨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최근 승률 등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단계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실시간 정보 받기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	   -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인게임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유저 정보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픽창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정보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단계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데이터 분석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티어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별 분석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</p:txBody>
      </p:sp>
      <p:pic>
        <p:nvPicPr>
          <p:cNvPr id="10" name="Picture 8" descr="league of legends rank tier에 대한 이미지 검색결과">
            <a:extLst>
              <a:ext uri="{FF2B5EF4-FFF2-40B4-BE49-F238E27FC236}">
                <a16:creationId xmlns:a16="http://schemas.microsoft.com/office/drawing/2014/main" id="{0F6F1948-004D-454B-B613-07A1A1DF7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5"/>
          <a:stretch/>
        </p:blipFill>
        <p:spPr bwMode="auto">
          <a:xfrm>
            <a:off x="782216" y="5129398"/>
            <a:ext cx="10627568" cy="13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9DE028-98E2-42B4-97BB-6C7B25C1CCE9}"/>
              </a:ext>
            </a:extLst>
          </p:cNvPr>
          <p:cNvSpPr/>
          <p:nvPr/>
        </p:nvSpPr>
        <p:spPr>
          <a:xfrm>
            <a:off x="866709" y="5052148"/>
            <a:ext cx="3428484" cy="1447800"/>
          </a:xfrm>
          <a:custGeom>
            <a:avLst/>
            <a:gdLst>
              <a:gd name="connsiteX0" fmla="*/ 0 w 3428484"/>
              <a:gd name="connsiteY0" fmla="*/ 455912 h 1447800"/>
              <a:gd name="connsiteX1" fmla="*/ 455912 w 3428484"/>
              <a:gd name="connsiteY1" fmla="*/ 0 h 1447800"/>
              <a:gd name="connsiteX2" fmla="*/ 2972572 w 3428484"/>
              <a:gd name="connsiteY2" fmla="*/ 0 h 1447800"/>
              <a:gd name="connsiteX3" fmla="*/ 3428484 w 3428484"/>
              <a:gd name="connsiteY3" fmla="*/ 455912 h 1447800"/>
              <a:gd name="connsiteX4" fmla="*/ 3428484 w 3428484"/>
              <a:gd name="connsiteY4" fmla="*/ 991888 h 1447800"/>
              <a:gd name="connsiteX5" fmla="*/ 2972572 w 3428484"/>
              <a:gd name="connsiteY5" fmla="*/ 1447800 h 1447800"/>
              <a:gd name="connsiteX6" fmla="*/ 455912 w 3428484"/>
              <a:gd name="connsiteY6" fmla="*/ 1447800 h 1447800"/>
              <a:gd name="connsiteX7" fmla="*/ 0 w 3428484"/>
              <a:gd name="connsiteY7" fmla="*/ 991888 h 1447800"/>
              <a:gd name="connsiteX8" fmla="*/ 0 w 3428484"/>
              <a:gd name="connsiteY8" fmla="*/ 455912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8484" h="1447800" extrusionOk="0">
                <a:moveTo>
                  <a:pt x="0" y="455912"/>
                </a:moveTo>
                <a:cubicBezTo>
                  <a:pt x="-30385" y="185377"/>
                  <a:pt x="173842" y="11363"/>
                  <a:pt x="455912" y="0"/>
                </a:cubicBezTo>
                <a:cubicBezTo>
                  <a:pt x="925500" y="132882"/>
                  <a:pt x="2389750" y="-84951"/>
                  <a:pt x="2972572" y="0"/>
                </a:cubicBezTo>
                <a:cubicBezTo>
                  <a:pt x="3216707" y="7478"/>
                  <a:pt x="3424501" y="226137"/>
                  <a:pt x="3428484" y="455912"/>
                </a:cubicBezTo>
                <a:cubicBezTo>
                  <a:pt x="3399234" y="627696"/>
                  <a:pt x="3390750" y="847659"/>
                  <a:pt x="3428484" y="991888"/>
                </a:cubicBezTo>
                <a:cubicBezTo>
                  <a:pt x="3476228" y="1249345"/>
                  <a:pt x="3233854" y="1428272"/>
                  <a:pt x="2972572" y="1447800"/>
                </a:cubicBezTo>
                <a:cubicBezTo>
                  <a:pt x="1732243" y="1535439"/>
                  <a:pt x="1062780" y="1375121"/>
                  <a:pt x="455912" y="1447800"/>
                </a:cubicBezTo>
                <a:cubicBezTo>
                  <a:pt x="202617" y="1433475"/>
                  <a:pt x="-6014" y="1252038"/>
                  <a:pt x="0" y="991888"/>
                </a:cubicBezTo>
                <a:cubicBezTo>
                  <a:pt x="-19183" y="883053"/>
                  <a:pt x="14119" y="719849"/>
                  <a:pt x="0" y="455912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149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C4A60F-DB94-42BD-9A3B-0C1F089C4DDE}"/>
              </a:ext>
            </a:extLst>
          </p:cNvPr>
          <p:cNvSpPr/>
          <p:nvPr/>
        </p:nvSpPr>
        <p:spPr>
          <a:xfrm>
            <a:off x="4354285" y="5031558"/>
            <a:ext cx="3498981" cy="1447800"/>
          </a:xfrm>
          <a:custGeom>
            <a:avLst/>
            <a:gdLst>
              <a:gd name="connsiteX0" fmla="*/ 0 w 3498981"/>
              <a:gd name="connsiteY0" fmla="*/ 455912 h 1447800"/>
              <a:gd name="connsiteX1" fmla="*/ 455912 w 3498981"/>
              <a:gd name="connsiteY1" fmla="*/ 0 h 1447800"/>
              <a:gd name="connsiteX2" fmla="*/ 1154444 w 3498981"/>
              <a:gd name="connsiteY2" fmla="*/ 0 h 1447800"/>
              <a:gd name="connsiteX3" fmla="*/ 1775362 w 3498981"/>
              <a:gd name="connsiteY3" fmla="*/ 0 h 1447800"/>
              <a:gd name="connsiteX4" fmla="*/ 2370408 w 3498981"/>
              <a:gd name="connsiteY4" fmla="*/ 0 h 1447800"/>
              <a:gd name="connsiteX5" fmla="*/ 3043069 w 3498981"/>
              <a:gd name="connsiteY5" fmla="*/ 0 h 1447800"/>
              <a:gd name="connsiteX6" fmla="*/ 3498981 w 3498981"/>
              <a:gd name="connsiteY6" fmla="*/ 455912 h 1447800"/>
              <a:gd name="connsiteX7" fmla="*/ 3498981 w 3498981"/>
              <a:gd name="connsiteY7" fmla="*/ 991888 h 1447800"/>
              <a:gd name="connsiteX8" fmla="*/ 3043069 w 3498981"/>
              <a:gd name="connsiteY8" fmla="*/ 1447800 h 1447800"/>
              <a:gd name="connsiteX9" fmla="*/ 2448023 w 3498981"/>
              <a:gd name="connsiteY9" fmla="*/ 1447800 h 1447800"/>
              <a:gd name="connsiteX10" fmla="*/ 1801234 w 3498981"/>
              <a:gd name="connsiteY10" fmla="*/ 1447800 h 1447800"/>
              <a:gd name="connsiteX11" fmla="*/ 1180316 w 3498981"/>
              <a:gd name="connsiteY11" fmla="*/ 1447800 h 1447800"/>
              <a:gd name="connsiteX12" fmla="*/ 455912 w 3498981"/>
              <a:gd name="connsiteY12" fmla="*/ 1447800 h 1447800"/>
              <a:gd name="connsiteX13" fmla="*/ 0 w 3498981"/>
              <a:gd name="connsiteY13" fmla="*/ 991888 h 1447800"/>
              <a:gd name="connsiteX14" fmla="*/ 0 w 3498981"/>
              <a:gd name="connsiteY14" fmla="*/ 455912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8981" h="1447800" extrusionOk="0">
                <a:moveTo>
                  <a:pt x="0" y="455912"/>
                </a:moveTo>
                <a:cubicBezTo>
                  <a:pt x="-8757" y="198717"/>
                  <a:pt x="170583" y="12586"/>
                  <a:pt x="455912" y="0"/>
                </a:cubicBezTo>
                <a:cubicBezTo>
                  <a:pt x="652787" y="15286"/>
                  <a:pt x="893387" y="-23991"/>
                  <a:pt x="1154444" y="0"/>
                </a:cubicBezTo>
                <a:cubicBezTo>
                  <a:pt x="1415501" y="23991"/>
                  <a:pt x="1537934" y="8930"/>
                  <a:pt x="1775362" y="0"/>
                </a:cubicBezTo>
                <a:cubicBezTo>
                  <a:pt x="2012790" y="-8930"/>
                  <a:pt x="2230325" y="7415"/>
                  <a:pt x="2370408" y="0"/>
                </a:cubicBezTo>
                <a:cubicBezTo>
                  <a:pt x="2510491" y="-7415"/>
                  <a:pt x="2895324" y="14872"/>
                  <a:pt x="3043069" y="0"/>
                </a:cubicBezTo>
                <a:cubicBezTo>
                  <a:pt x="3300523" y="-11651"/>
                  <a:pt x="3490669" y="202846"/>
                  <a:pt x="3498981" y="455912"/>
                </a:cubicBezTo>
                <a:cubicBezTo>
                  <a:pt x="3498494" y="603680"/>
                  <a:pt x="3480997" y="858763"/>
                  <a:pt x="3498981" y="991888"/>
                </a:cubicBezTo>
                <a:cubicBezTo>
                  <a:pt x="3484319" y="1267935"/>
                  <a:pt x="3286173" y="1437722"/>
                  <a:pt x="3043069" y="1447800"/>
                </a:cubicBezTo>
                <a:cubicBezTo>
                  <a:pt x="2811238" y="1447295"/>
                  <a:pt x="2670095" y="1463968"/>
                  <a:pt x="2448023" y="1447800"/>
                </a:cubicBezTo>
                <a:cubicBezTo>
                  <a:pt x="2225951" y="1431632"/>
                  <a:pt x="2123193" y="1470437"/>
                  <a:pt x="1801234" y="1447800"/>
                </a:cubicBezTo>
                <a:cubicBezTo>
                  <a:pt x="1479275" y="1425163"/>
                  <a:pt x="1428716" y="1445868"/>
                  <a:pt x="1180316" y="1447800"/>
                </a:cubicBezTo>
                <a:cubicBezTo>
                  <a:pt x="931916" y="1449732"/>
                  <a:pt x="784897" y="1483784"/>
                  <a:pt x="455912" y="1447800"/>
                </a:cubicBezTo>
                <a:cubicBezTo>
                  <a:pt x="230929" y="1414517"/>
                  <a:pt x="-18906" y="1236372"/>
                  <a:pt x="0" y="991888"/>
                </a:cubicBezTo>
                <a:cubicBezTo>
                  <a:pt x="489" y="794509"/>
                  <a:pt x="-16783" y="573686"/>
                  <a:pt x="0" y="455912"/>
                </a:cubicBezTo>
                <a:close/>
              </a:path>
            </a:pathLst>
          </a:custGeom>
          <a:noFill/>
          <a:ln w="2222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149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642401-2D62-4D3C-9127-6137931CA456}"/>
              </a:ext>
            </a:extLst>
          </p:cNvPr>
          <p:cNvSpPr/>
          <p:nvPr/>
        </p:nvSpPr>
        <p:spPr>
          <a:xfrm>
            <a:off x="7896808" y="5031558"/>
            <a:ext cx="3597469" cy="1447800"/>
          </a:xfrm>
          <a:custGeom>
            <a:avLst/>
            <a:gdLst>
              <a:gd name="connsiteX0" fmla="*/ 0 w 3597469"/>
              <a:gd name="connsiteY0" fmla="*/ 455912 h 1447800"/>
              <a:gd name="connsiteX1" fmla="*/ 455912 w 3597469"/>
              <a:gd name="connsiteY1" fmla="*/ 0 h 1447800"/>
              <a:gd name="connsiteX2" fmla="*/ 1046754 w 3597469"/>
              <a:gd name="connsiteY2" fmla="*/ 0 h 1447800"/>
              <a:gd name="connsiteX3" fmla="*/ 1557026 w 3597469"/>
              <a:gd name="connsiteY3" fmla="*/ 0 h 1447800"/>
              <a:gd name="connsiteX4" fmla="*/ 2040443 w 3597469"/>
              <a:gd name="connsiteY4" fmla="*/ 0 h 1447800"/>
              <a:gd name="connsiteX5" fmla="*/ 2604428 w 3597469"/>
              <a:gd name="connsiteY5" fmla="*/ 0 h 1447800"/>
              <a:gd name="connsiteX6" fmla="*/ 3141557 w 3597469"/>
              <a:gd name="connsiteY6" fmla="*/ 0 h 1447800"/>
              <a:gd name="connsiteX7" fmla="*/ 3597469 w 3597469"/>
              <a:gd name="connsiteY7" fmla="*/ 455912 h 1447800"/>
              <a:gd name="connsiteX8" fmla="*/ 3597469 w 3597469"/>
              <a:gd name="connsiteY8" fmla="*/ 991888 h 1447800"/>
              <a:gd name="connsiteX9" fmla="*/ 3141557 w 3597469"/>
              <a:gd name="connsiteY9" fmla="*/ 1447800 h 1447800"/>
              <a:gd name="connsiteX10" fmla="*/ 2604428 w 3597469"/>
              <a:gd name="connsiteY10" fmla="*/ 1447800 h 1447800"/>
              <a:gd name="connsiteX11" fmla="*/ 2094155 w 3597469"/>
              <a:gd name="connsiteY11" fmla="*/ 1447800 h 1447800"/>
              <a:gd name="connsiteX12" fmla="*/ 1503314 w 3597469"/>
              <a:gd name="connsiteY12" fmla="*/ 1447800 h 1447800"/>
              <a:gd name="connsiteX13" fmla="*/ 912472 w 3597469"/>
              <a:gd name="connsiteY13" fmla="*/ 1447800 h 1447800"/>
              <a:gd name="connsiteX14" fmla="*/ 455912 w 3597469"/>
              <a:gd name="connsiteY14" fmla="*/ 1447800 h 1447800"/>
              <a:gd name="connsiteX15" fmla="*/ 0 w 3597469"/>
              <a:gd name="connsiteY15" fmla="*/ 991888 h 1447800"/>
              <a:gd name="connsiteX16" fmla="*/ 0 w 3597469"/>
              <a:gd name="connsiteY16" fmla="*/ 455912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7469" h="1447800" extrusionOk="0">
                <a:moveTo>
                  <a:pt x="0" y="455912"/>
                </a:moveTo>
                <a:cubicBezTo>
                  <a:pt x="-43594" y="177229"/>
                  <a:pt x="188252" y="5955"/>
                  <a:pt x="455912" y="0"/>
                </a:cubicBezTo>
                <a:cubicBezTo>
                  <a:pt x="606518" y="-34809"/>
                  <a:pt x="920864" y="24002"/>
                  <a:pt x="1046754" y="0"/>
                </a:cubicBezTo>
                <a:cubicBezTo>
                  <a:pt x="1172644" y="-24002"/>
                  <a:pt x="1349491" y="36918"/>
                  <a:pt x="1557026" y="0"/>
                </a:cubicBezTo>
                <a:cubicBezTo>
                  <a:pt x="1764561" y="-36918"/>
                  <a:pt x="1901642" y="5894"/>
                  <a:pt x="2040443" y="0"/>
                </a:cubicBezTo>
                <a:cubicBezTo>
                  <a:pt x="2179244" y="-5894"/>
                  <a:pt x="2414649" y="30592"/>
                  <a:pt x="2604428" y="0"/>
                </a:cubicBezTo>
                <a:cubicBezTo>
                  <a:pt x="2794207" y="-30592"/>
                  <a:pt x="3003254" y="17999"/>
                  <a:pt x="3141557" y="0"/>
                </a:cubicBezTo>
                <a:cubicBezTo>
                  <a:pt x="3406712" y="-21745"/>
                  <a:pt x="3562180" y="235130"/>
                  <a:pt x="3597469" y="455912"/>
                </a:cubicBezTo>
                <a:cubicBezTo>
                  <a:pt x="3658614" y="601600"/>
                  <a:pt x="3568414" y="777857"/>
                  <a:pt x="3597469" y="991888"/>
                </a:cubicBezTo>
                <a:cubicBezTo>
                  <a:pt x="3637665" y="1253346"/>
                  <a:pt x="3382692" y="1446076"/>
                  <a:pt x="3141557" y="1447800"/>
                </a:cubicBezTo>
                <a:cubicBezTo>
                  <a:pt x="2924604" y="1478232"/>
                  <a:pt x="2858709" y="1393981"/>
                  <a:pt x="2604428" y="1447800"/>
                </a:cubicBezTo>
                <a:cubicBezTo>
                  <a:pt x="2350147" y="1501619"/>
                  <a:pt x="2234275" y="1403447"/>
                  <a:pt x="2094155" y="1447800"/>
                </a:cubicBezTo>
                <a:cubicBezTo>
                  <a:pt x="1954035" y="1492153"/>
                  <a:pt x="1640853" y="1432346"/>
                  <a:pt x="1503314" y="1447800"/>
                </a:cubicBezTo>
                <a:cubicBezTo>
                  <a:pt x="1365775" y="1463254"/>
                  <a:pt x="1111858" y="1421483"/>
                  <a:pt x="912472" y="1447800"/>
                </a:cubicBezTo>
                <a:cubicBezTo>
                  <a:pt x="713086" y="1474117"/>
                  <a:pt x="628838" y="1406427"/>
                  <a:pt x="455912" y="1447800"/>
                </a:cubicBezTo>
                <a:cubicBezTo>
                  <a:pt x="177569" y="1422785"/>
                  <a:pt x="-29932" y="1198936"/>
                  <a:pt x="0" y="991888"/>
                </a:cubicBezTo>
                <a:cubicBezTo>
                  <a:pt x="-58863" y="849784"/>
                  <a:pt x="61092" y="661762"/>
                  <a:pt x="0" y="455912"/>
                </a:cubicBezTo>
                <a:close/>
              </a:path>
            </a:pathLst>
          </a:custGeom>
          <a:noFill/>
          <a:ln w="2222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149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679252" y="820925"/>
            <a:ext cx="3472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ko-KR" altLang="en-US" sz="320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진행 상황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410796" y="1071551"/>
            <a:ext cx="402689" cy="464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B5DE72-4DC0-4C0A-AB68-54EE03E8FECB}"/>
              </a:ext>
            </a:extLst>
          </p:cNvPr>
          <p:cNvSpPr txBox="1"/>
          <p:nvPr/>
        </p:nvSpPr>
        <p:spPr>
          <a:xfrm>
            <a:off x="1465579" y="1526607"/>
            <a:ext cx="10216347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90000"/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API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신청한 거 결과 나오면 캡쳐 떠서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알려주십셔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90000"/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사용하는 언어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python3, flask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프레임워크를 활용한 웹 개발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D2ABB7-A27C-41D0-AD13-809D24C3F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398" y="3429000"/>
            <a:ext cx="9944962" cy="269009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952C541-A69F-435F-8429-45AF90039133}"/>
              </a:ext>
            </a:extLst>
          </p:cNvPr>
          <p:cNvSpPr/>
          <p:nvPr/>
        </p:nvSpPr>
        <p:spPr>
          <a:xfrm>
            <a:off x="9082585" y="5384042"/>
            <a:ext cx="1139588" cy="327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5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B08B7-3708-444F-A774-69749177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개발용 임시 </a:t>
            </a:r>
            <a:r>
              <a:rPr lang="en-US" altLang="ko-KR" dirty="0"/>
              <a:t>Key</a:t>
            </a:r>
            <a:r>
              <a:rPr lang="ko-KR" altLang="en-US" dirty="0"/>
              <a:t>로 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형태로 반환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FB3187-3003-49D3-BD45-E0548D01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25" y="2468688"/>
            <a:ext cx="8253175" cy="2591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C3400E-FF78-464B-9946-7A7E0970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17" y="3387196"/>
            <a:ext cx="5418290" cy="1486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4B9395-E5D6-430A-B0E3-92595D88AE08}"/>
              </a:ext>
            </a:extLst>
          </p:cNvPr>
          <p:cNvSpPr/>
          <p:nvPr/>
        </p:nvSpPr>
        <p:spPr>
          <a:xfrm>
            <a:off x="1453487" y="4196687"/>
            <a:ext cx="3166280" cy="156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1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B08B7-3708-444F-A774-69749177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전적확인테스트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형태로 반환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D85F41-2C16-4133-B2F9-06EFCBE5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72" y="2470371"/>
            <a:ext cx="10722269" cy="236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018692-2453-44B0-A814-55B1E292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72" y="3429000"/>
            <a:ext cx="4054191" cy="26291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A8738E-7D65-45C2-B64D-E079A1749C9A}"/>
              </a:ext>
            </a:extLst>
          </p:cNvPr>
          <p:cNvSpPr/>
          <p:nvPr/>
        </p:nvSpPr>
        <p:spPr>
          <a:xfrm>
            <a:off x="5216118" y="2470371"/>
            <a:ext cx="3279151" cy="23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6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A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79DD2F3-662E-438D-A47C-5D8C80541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45" y="3166757"/>
            <a:ext cx="2371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관련 이미지">
            <a:extLst>
              <a:ext uri="{FF2B5EF4-FFF2-40B4-BE49-F238E27FC236}">
                <a16:creationId xmlns:a16="http://schemas.microsoft.com/office/drawing/2014/main" id="{E1CE4350-7AAC-441F-A2B9-71739CBE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76" y="3384970"/>
            <a:ext cx="2943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ague of legends png에 대한 이미지 검색결과">
            <a:extLst>
              <a:ext uri="{FF2B5EF4-FFF2-40B4-BE49-F238E27FC236}">
                <a16:creationId xmlns:a16="http://schemas.microsoft.com/office/drawing/2014/main" id="{5F4384E0-5F9B-46DF-A398-3865CA05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404" y="3713583"/>
            <a:ext cx="19526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gue of legends rank tier에 대한 이미지 검색결과">
            <a:extLst>
              <a:ext uri="{FF2B5EF4-FFF2-40B4-BE49-F238E27FC236}">
                <a16:creationId xmlns:a16="http://schemas.microsoft.com/office/drawing/2014/main" id="{887F7D0C-C728-4EF5-A65C-7C0C493B1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5"/>
          <a:stretch/>
        </p:blipFill>
        <p:spPr bwMode="auto">
          <a:xfrm>
            <a:off x="1035698" y="1636195"/>
            <a:ext cx="10627568" cy="13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eague of legends png에 대한 이미지 검색결과">
            <a:extLst>
              <a:ext uri="{FF2B5EF4-FFF2-40B4-BE49-F238E27FC236}">
                <a16:creationId xmlns:a16="http://schemas.microsoft.com/office/drawing/2014/main" id="{54C86F59-FB96-494D-9D60-DCCB9048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586" y="275718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5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60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Friz Quadrata</vt:lpstr>
      <vt:lpstr>맑은 고딕</vt:lpstr>
      <vt:lpstr>서울한강체 L</vt:lpstr>
      <vt:lpstr>Arial</vt:lpstr>
      <vt:lpstr>Office 테마</vt:lpstr>
      <vt:lpstr>League of Legends API Data Analysis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2-817-8</dc:creator>
  <cp:lastModifiedBy>Lee jinho</cp:lastModifiedBy>
  <cp:revision>72</cp:revision>
  <dcterms:created xsi:type="dcterms:W3CDTF">2019-09-28T11:49:23Z</dcterms:created>
  <dcterms:modified xsi:type="dcterms:W3CDTF">2019-10-01T07:04:48Z</dcterms:modified>
</cp:coreProperties>
</file>