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1"/>
  </p:normalViewPr>
  <p:slideViewPr>
    <p:cSldViewPr snapToGrid="0">
      <p:cViewPr varScale="1">
        <p:scale>
          <a:sx n="117" d="100"/>
          <a:sy n="117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67B6-EEC1-315F-9EC7-093407382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4CBEF-E0BD-420D-AEE2-AE1707C99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303FF-2AC9-9679-AE2E-BC000961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EDB-B61D-0C43-885E-3E3226A64128}" type="datetimeFigureOut">
              <a:rPr lang="en-RU" smtClean="0"/>
              <a:t>09.05.2023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4FDD-A8CD-6D73-2E60-235FB991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73720-0EEA-DCC6-AF5E-F2477AFE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FFEC-D29D-0644-A26A-93CF13BE200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8847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C4A7-3168-51C7-2145-EE769A6E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2B188-ECF8-D12F-CF69-56879E179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6B25-A3AE-023F-31AB-A2CA7244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EDB-B61D-0C43-885E-3E3226A64128}" type="datetimeFigureOut">
              <a:rPr lang="en-RU" smtClean="0"/>
              <a:t>09.05.2023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45554-F84C-DD89-63DD-C44173D4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B1B6A-30C0-067D-33F6-5438A4B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FFEC-D29D-0644-A26A-93CF13BE200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1922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F1C02-2093-B09D-C1AD-A17BDD736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D7A0A-8095-AE4E-124A-C8F9DC85A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73E93-805C-C94E-9FCF-2C912C45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EDB-B61D-0C43-885E-3E3226A64128}" type="datetimeFigureOut">
              <a:rPr lang="en-RU" smtClean="0"/>
              <a:t>09.05.2023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B907-D199-8A7D-73D0-194558CF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9028B-B065-725D-861B-72FA8226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FFEC-D29D-0644-A26A-93CF13BE200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4433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EC03-F6DD-E251-26D1-0F52DB87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5DAD7-A210-93A7-F123-8C991356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EBE1-8E0E-B74D-506F-1322CEF3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EDB-B61D-0C43-885E-3E3226A64128}" type="datetimeFigureOut">
              <a:rPr lang="en-RU" smtClean="0"/>
              <a:t>09.05.2023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97711-0DF3-316F-75EF-63F8090B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501D-D2B4-6482-D8F4-B5CCAB6F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FFEC-D29D-0644-A26A-93CF13BE200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2782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BE57-C002-987A-D6A0-75BACF4A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CADDC-1E4C-73AD-C2A3-0C9E1B75D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479BE-DA2E-959D-60BC-F432E215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EDB-B61D-0C43-885E-3E3226A64128}" type="datetimeFigureOut">
              <a:rPr lang="en-RU" smtClean="0"/>
              <a:t>09.05.2023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714A-37D3-BB5C-3E40-75EBB992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4968-BC7B-8E33-F623-33A98DF4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FFEC-D29D-0644-A26A-93CF13BE200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4565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A585-95A9-63B0-54E3-31056B95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3C8C-C15E-13D5-CD0E-B454D5BA4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0808B-EC41-76CD-9648-6DAA32E4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4F5F3-0C81-2B7C-305D-08E8644A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EDB-B61D-0C43-885E-3E3226A64128}" type="datetimeFigureOut">
              <a:rPr lang="en-RU" smtClean="0"/>
              <a:t>09.05.2023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5E383-1E63-F580-AECA-DCBBF6B5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CBDCF-9280-4182-97CB-2D5E8C26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FFEC-D29D-0644-A26A-93CF13BE200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5257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207B-A825-9CF5-9400-31D15F53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DDCE4-1F70-4172-309A-DADBD799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62E87-6B24-BBA7-171D-5E0AE848F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0C6D9-FD45-D3E4-CDEE-062E7F689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38E7B-EF66-E65D-CAE8-C6C1ACC1A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355A0-08FB-D3F0-CAC2-7E6F7156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EDB-B61D-0C43-885E-3E3226A64128}" type="datetimeFigureOut">
              <a:rPr lang="en-RU" smtClean="0"/>
              <a:t>09.05.2023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62BAB-4046-4EDE-4B4E-8FE4BC81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FD2A5-4F43-60AC-AAC7-F5F599D9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FFEC-D29D-0644-A26A-93CF13BE200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0230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22B9-1E9E-F977-4891-F5800DB1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6D21F-5522-543B-2556-716704EF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EDB-B61D-0C43-885E-3E3226A64128}" type="datetimeFigureOut">
              <a:rPr lang="en-RU" smtClean="0"/>
              <a:t>09.05.2023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95E19-D5DF-1887-03F1-B2B94995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DE94A-22C7-18C7-ABE6-9CA5FC73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FFEC-D29D-0644-A26A-93CF13BE200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8634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39C6B-0FA4-6D61-0324-8B858442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EDB-B61D-0C43-885E-3E3226A64128}" type="datetimeFigureOut">
              <a:rPr lang="en-RU" smtClean="0"/>
              <a:t>09.05.2023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B6981-4F6F-024E-4999-18A2D20E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EB4A4-7688-BE25-1EF5-F4D80654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FFEC-D29D-0644-A26A-93CF13BE200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2347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C39F-6DDE-5958-EF27-2DFA50A8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EC59-7904-A1F2-737A-471A225BA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ABE2A-3C6C-87E5-7047-10CAB62AA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8441F-EB30-73B8-CC5E-459D4244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EDB-B61D-0C43-885E-3E3226A64128}" type="datetimeFigureOut">
              <a:rPr lang="en-RU" smtClean="0"/>
              <a:t>09.05.2023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480AB-BBBF-FF98-42F4-6A735A22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C6731-2A96-6C20-BA28-1F4B54C8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FFEC-D29D-0644-A26A-93CF13BE200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0096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0CA0-50F3-8B98-C685-C5732A5D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CB47B-C446-FC42-A4A4-7B70F75D2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63AB5-97BD-C26D-3619-6966BE066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8E2B-8115-31B2-017E-D70C0284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EDB-B61D-0C43-885E-3E3226A64128}" type="datetimeFigureOut">
              <a:rPr lang="en-RU" smtClean="0"/>
              <a:t>09.05.2023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77373-3B50-422B-2EF2-1F2B12B2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B02B1-ADA6-A68A-D6AA-A5D8CADB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FFEC-D29D-0644-A26A-93CF13BE200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7758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9DC99-A805-268E-8289-5E557F93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3939D-B8AF-AA1D-AF40-545D38B5A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9C69-C814-310E-851A-F29F238C2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04EDB-B61D-0C43-885E-3E3226A64128}" type="datetimeFigureOut">
              <a:rPr lang="en-RU" smtClean="0"/>
              <a:t>09.05.2023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FF50-D984-8C8D-320C-9C38B1AB3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4D0CD-B1B5-4C1C-B802-0E561FFBF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0FFEC-D29D-0644-A26A-93CF13BE200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3448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659C-E84D-F1B3-B5B2-8D8CF5B3B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Графический проект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F672-06E0-5895-81BF-A14C9FFD1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Плотникова Анастасия, 10-1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6656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11AE-7B95-72AA-B2D1-AF6EDA6D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3F2B3-3D0D-B3CD-B0C8-C6205E73FC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 плоскости задано два множества "параллельных" прямоугольников. Найти "пересечение" множеств. То есть, все такие точки плоскости, которые лежат внутри хотя бы одного прямоугольника первого множества, и внутри хотя бы одного прямоугольника второго множества. Отобразить найденное множество (желательно, "заливкой").</a:t>
            </a:r>
            <a:endParaRPr lang="en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485A3D-D640-BBDE-7EF8-8A464C48BB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3927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743A-D4F6-768E-9270-C4F7DF21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управления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C4373-DAAF-AF5F-F6B3-96C911FFF9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Добавление прямоугольников </a:t>
            </a:r>
          </a:p>
          <a:p>
            <a:r>
              <a:rPr lang="ru-RU" dirty="0"/>
              <a:t>Добавление случайных прямоугольников</a:t>
            </a:r>
            <a:endParaRPr lang="en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D26A12-219A-703E-4CF7-E3CA80AF4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34513" y="1377156"/>
            <a:ext cx="3004064" cy="4642644"/>
          </a:xfrm>
        </p:spPr>
      </p:pic>
    </p:spTree>
    <p:extLst>
      <p:ext uri="{BB962C8B-B14F-4D97-AF65-F5344CB8AC3E}">
        <p14:creationId xmlns:p14="http://schemas.microsoft.com/office/powerpoint/2010/main" val="366262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3763-1AE6-1D3A-5A9E-84D56CA2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мышью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FDC4-34CB-450D-148B-8F66D3762F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ЛКМ – первое множество</a:t>
            </a:r>
          </a:p>
          <a:p>
            <a:r>
              <a:rPr lang="ru-RU" dirty="0"/>
              <a:t>ПКМ – второе множество</a:t>
            </a:r>
            <a:endParaRPr lang="en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533BAD-7366-6839-37CE-0105DDB2E2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2150" y="1825625"/>
            <a:ext cx="3880580" cy="3909219"/>
          </a:xfrm>
        </p:spPr>
      </p:pic>
    </p:spTree>
    <p:extLst>
      <p:ext uri="{BB962C8B-B14F-4D97-AF65-F5344CB8AC3E}">
        <p14:creationId xmlns:p14="http://schemas.microsoft.com/office/powerpoint/2010/main" val="331329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5538-0FFF-4673-08C1-DB953F9A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3D3B-BE0E-EAE6-CB29-ADDF26EDDE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Классы всех геометрических объектов, необходимых для задачи – класс </a:t>
            </a:r>
            <a:r>
              <a:rPr lang="en-GB" dirty="0"/>
              <a:t>Rectangle.</a:t>
            </a:r>
            <a:endParaRPr lang="ru-RU" dirty="0"/>
          </a:p>
          <a:p>
            <a:r>
              <a:rPr lang="ru-RU" dirty="0"/>
              <a:t>Списки </a:t>
            </a:r>
            <a:r>
              <a:rPr lang="ru-RU" b="0" i="0" u="none" strike="noStrike" dirty="0">
                <a:effectLst/>
                <a:latin typeface="system-ui"/>
              </a:rPr>
              <a:t>для каждого типа объектов</a:t>
            </a:r>
            <a:r>
              <a:rPr lang="ru-RU" dirty="0"/>
              <a:t> в классе </a:t>
            </a:r>
            <a:r>
              <a:rPr lang="en-GB" dirty="0"/>
              <a:t>Task.</a:t>
            </a:r>
          </a:p>
          <a:p>
            <a:r>
              <a:rPr lang="en-GB" dirty="0"/>
              <a:t>Unit-</a:t>
            </a:r>
            <a:r>
              <a:rPr lang="ru-RU" dirty="0"/>
              <a:t>тесты </a:t>
            </a:r>
            <a:r>
              <a:rPr lang="ru-RU" b="0" i="0" u="none" strike="noStrike" dirty="0">
                <a:effectLst/>
                <a:latin typeface="system-ui"/>
              </a:rPr>
              <a:t>для всех методов новых структур (</a:t>
            </a:r>
            <a:r>
              <a:rPr lang="en-GB" b="0" i="0" u="none" strike="noStrike" dirty="0" err="1">
                <a:effectLst/>
                <a:latin typeface="system-ui"/>
              </a:rPr>
              <a:t>checkcross</a:t>
            </a:r>
            <a:r>
              <a:rPr lang="en-GB" b="0" i="0" u="none" strike="noStrike" dirty="0">
                <a:effectLst/>
                <a:latin typeface="system-ui"/>
              </a:rPr>
              <a:t>).</a:t>
            </a:r>
            <a:endParaRPr lang="en-R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7D524F-1F4D-DE85-1AD1-166F3558C1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3716" y="921027"/>
            <a:ext cx="3937806" cy="525593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411AA8-6348-FAC3-2CD5-29017B9C0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301" y="1690688"/>
            <a:ext cx="2126441" cy="20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5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8AE5-549B-9E0E-CE64-95EDFC53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A5E74-C694-33CA-1125-0543C569B6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canvas.drawRect</a:t>
            </a:r>
            <a:r>
              <a:rPr lang="ru-RU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F3D6C0-77DA-27E0-7E53-05C3A0C2E2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1200" y="2242344"/>
            <a:ext cx="3403600" cy="3517900"/>
          </a:xfrm>
        </p:spPr>
      </p:pic>
    </p:spTree>
    <p:extLst>
      <p:ext uri="{BB962C8B-B14F-4D97-AF65-F5344CB8AC3E}">
        <p14:creationId xmlns:p14="http://schemas.microsoft.com/office/powerpoint/2010/main" val="212520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8F54-68C0-07E7-AED5-1D90A115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  <a:endParaRPr lang="en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89DF0F-FBD5-3259-4B66-45803EB1DB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6345" y="1825625"/>
            <a:ext cx="3545310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B9443C-EBCD-AD1E-1020-7A56CF20EF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18599" y="1825625"/>
            <a:ext cx="3288801" cy="4351338"/>
          </a:xfrm>
        </p:spPr>
      </p:pic>
    </p:spTree>
    <p:extLst>
      <p:ext uri="{BB962C8B-B14F-4D97-AF65-F5344CB8AC3E}">
        <p14:creationId xmlns:p14="http://schemas.microsoft.com/office/powerpoint/2010/main" val="404331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FA8B-A122-9C3B-63D9-755EEAE8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6046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5188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121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system-ui</vt:lpstr>
      <vt:lpstr>Office Theme</vt:lpstr>
      <vt:lpstr>Графический проект</vt:lpstr>
      <vt:lpstr>Постановка задачи</vt:lpstr>
      <vt:lpstr>Элементы управления</vt:lpstr>
      <vt:lpstr>Добавление мышью</vt:lpstr>
      <vt:lpstr>Структуры данных</vt:lpstr>
      <vt:lpstr>Рисование</vt:lpstr>
      <vt:lpstr>Решение задачи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Графический проект</dc:title>
  <dc:creator>Anastasiia Plotnikova</dc:creator>
  <cp:lastModifiedBy>Anastasiia Plotnikova</cp:lastModifiedBy>
  <cp:revision>1</cp:revision>
  <dcterms:created xsi:type="dcterms:W3CDTF">2023-05-09T11:29:49Z</dcterms:created>
  <dcterms:modified xsi:type="dcterms:W3CDTF">2023-05-09T11:58:08Z</dcterms:modified>
</cp:coreProperties>
</file>