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1" r:id="rId2"/>
    <p:sldId id="256" r:id="rId3"/>
    <p:sldId id="300" r:id="rId4"/>
    <p:sldId id="262" r:id="rId5"/>
    <p:sldId id="265" r:id="rId6"/>
    <p:sldId id="267" r:id="rId7"/>
    <p:sldId id="274" r:id="rId8"/>
    <p:sldId id="270" r:id="rId9"/>
    <p:sldId id="299" r:id="rId10"/>
    <p:sldId id="272" r:id="rId11"/>
    <p:sldId id="290" r:id="rId12"/>
    <p:sldId id="294" r:id="rId13"/>
    <p:sldId id="292" r:id="rId14"/>
    <p:sldId id="298" r:id="rId15"/>
    <p:sldId id="261" r:id="rId16"/>
    <p:sldId id="263" r:id="rId17"/>
    <p:sldId id="264" r:id="rId18"/>
    <p:sldId id="266" r:id="rId19"/>
    <p:sldId id="268" r:id="rId20"/>
    <p:sldId id="269" r:id="rId21"/>
    <p:sldId id="273" r:id="rId22"/>
    <p:sldId id="275" r:id="rId23"/>
    <p:sldId id="278" r:id="rId24"/>
    <p:sldId id="277" r:id="rId25"/>
    <p:sldId id="279" r:id="rId26"/>
    <p:sldId id="280" r:id="rId27"/>
    <p:sldId id="282" r:id="rId28"/>
    <p:sldId id="283" r:id="rId29"/>
    <p:sldId id="288" r:id="rId30"/>
    <p:sldId id="289" r:id="rId31"/>
    <p:sldId id="287" r:id="rId32"/>
    <p:sldId id="296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6DC13-DECC-4BB6-AE14-0F02D5A7AB61}" v="9" dt="2021-04-22T16:23:20.385"/>
    <p1510:client id="{636C1082-1285-4ADC-B48B-FB1F3C176605}" v="588" dt="2021-04-21T17:07:42.828"/>
    <p1510:client id="{6C3AB05F-24BB-4693-EEA5-A27A5C98A5CE}" v="2000" dt="2021-04-21T17:06:33.126"/>
    <p1510:client id="{AD40D044-8915-41CA-8631-B0CB33BF5090}" v="43" dt="2021-04-21T16:24:17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ZANOTTO" userId="7f5793bf-0634-453a-b4f7-12480bd7e719" providerId="ADAL" clId="{C79F99D8-20A9-4215-9346-FC7DA6D8E234}"/>
    <pc:docChg chg="undo custSel addSld delSld modSld sldOrd">
      <pc:chgData name="Anthony ZANOTTO" userId="7f5793bf-0634-453a-b4f7-12480bd7e719" providerId="ADAL" clId="{C79F99D8-20A9-4215-9346-FC7DA6D8E234}" dt="2021-04-16T09:38:16.473" v="2747" actId="20577"/>
      <pc:docMkLst>
        <pc:docMk/>
      </pc:docMkLst>
      <pc:sldChg chg="modSp mod">
        <pc:chgData name="Anthony ZANOTTO" userId="7f5793bf-0634-453a-b4f7-12480bd7e719" providerId="ADAL" clId="{C79F99D8-20A9-4215-9346-FC7DA6D8E234}" dt="2021-04-15T12:57:56.349" v="693" actId="20577"/>
        <pc:sldMkLst>
          <pc:docMk/>
          <pc:sldMk cId="2733107048" sldId="258"/>
        </pc:sldMkLst>
        <pc:spChg chg="mod">
          <ac:chgData name="Anthony ZANOTTO" userId="7f5793bf-0634-453a-b4f7-12480bd7e719" providerId="ADAL" clId="{C79F99D8-20A9-4215-9346-FC7DA6D8E234}" dt="2021-04-15T12:57:56.349" v="693" actId="20577"/>
          <ac:spMkLst>
            <pc:docMk/>
            <pc:sldMk cId="2733107048" sldId="258"/>
            <ac:spMk id="5" creationId="{D68FD204-E1E7-41B5-9CFA-1AE6762632F2}"/>
          </ac:spMkLst>
        </pc:spChg>
      </pc:sldChg>
      <pc:sldChg chg="add del">
        <pc:chgData name="Anthony ZANOTTO" userId="7f5793bf-0634-453a-b4f7-12480bd7e719" providerId="ADAL" clId="{C79F99D8-20A9-4215-9346-FC7DA6D8E234}" dt="2021-04-15T12:31:27.426" v="4" actId="47"/>
        <pc:sldMkLst>
          <pc:docMk/>
          <pc:sldMk cId="3336818912" sldId="260"/>
        </pc:sldMkLst>
      </pc:sldChg>
      <pc:sldChg chg="addSp delSp modSp add mod ord">
        <pc:chgData name="Anthony ZANOTTO" userId="7f5793bf-0634-453a-b4f7-12480bd7e719" providerId="ADAL" clId="{C79F99D8-20A9-4215-9346-FC7DA6D8E234}" dt="2021-04-15T12:41:46.002" v="135" actId="123"/>
        <pc:sldMkLst>
          <pc:docMk/>
          <pc:sldMk cId="2078950660" sldId="261"/>
        </pc:sldMkLst>
        <pc:spChg chg="mod">
          <ac:chgData name="Anthony ZANOTTO" userId="7f5793bf-0634-453a-b4f7-12480bd7e719" providerId="ADAL" clId="{C79F99D8-20A9-4215-9346-FC7DA6D8E234}" dt="2021-04-15T12:36:40.279" v="89" actId="1076"/>
          <ac:spMkLst>
            <pc:docMk/>
            <pc:sldMk cId="2078950660" sldId="261"/>
            <ac:spMk id="4" creationId="{18DDE4BC-2EB7-46BB-8931-4911A350B768}"/>
          </ac:spMkLst>
        </pc:spChg>
        <pc:spChg chg="del">
          <ac:chgData name="Anthony ZANOTTO" userId="7f5793bf-0634-453a-b4f7-12480bd7e719" providerId="ADAL" clId="{C79F99D8-20A9-4215-9346-FC7DA6D8E234}" dt="2021-04-15T12:32:08.964" v="20" actId="22"/>
          <ac:spMkLst>
            <pc:docMk/>
            <pc:sldMk cId="2078950660" sldId="261"/>
            <ac:spMk id="5" creationId="{CBBD9B5B-F652-4023-A733-F72DEA946A36}"/>
          </ac:spMkLst>
        </pc:spChg>
        <pc:spChg chg="add mod">
          <ac:chgData name="Anthony ZANOTTO" userId="7f5793bf-0634-453a-b4f7-12480bd7e719" providerId="ADAL" clId="{C79F99D8-20A9-4215-9346-FC7DA6D8E234}" dt="2021-04-15T12:41:41.738" v="133" actId="123"/>
          <ac:spMkLst>
            <pc:docMk/>
            <pc:sldMk cId="2078950660" sldId="261"/>
            <ac:spMk id="8" creationId="{FBDD1470-971F-4E67-A2A0-9D180E7F1E13}"/>
          </ac:spMkLst>
        </pc:spChg>
        <pc:spChg chg="add mod">
          <ac:chgData name="Anthony ZANOTTO" userId="7f5793bf-0634-453a-b4f7-12480bd7e719" providerId="ADAL" clId="{C79F99D8-20A9-4215-9346-FC7DA6D8E234}" dt="2021-04-15T12:41:46.002" v="135" actId="123"/>
          <ac:spMkLst>
            <pc:docMk/>
            <pc:sldMk cId="2078950660" sldId="261"/>
            <ac:spMk id="9" creationId="{DFB10FC3-6217-4033-AF3A-604DB97F6E79}"/>
          </ac:spMkLst>
        </pc:spChg>
        <pc:picChg chg="add mod ord">
          <ac:chgData name="Anthony ZANOTTO" userId="7f5793bf-0634-453a-b4f7-12480bd7e719" providerId="ADAL" clId="{C79F99D8-20A9-4215-9346-FC7DA6D8E234}" dt="2021-04-15T12:33:03.110" v="40" actId="14100"/>
          <ac:picMkLst>
            <pc:docMk/>
            <pc:sldMk cId="2078950660" sldId="261"/>
            <ac:picMk id="3" creationId="{5CC5FB2F-C0E1-444B-B589-2901F3AD243A}"/>
          </ac:picMkLst>
        </pc:picChg>
        <pc:picChg chg="add mod">
          <ac:chgData name="Anthony ZANOTTO" userId="7f5793bf-0634-453a-b4f7-12480bd7e719" providerId="ADAL" clId="{C79F99D8-20A9-4215-9346-FC7DA6D8E234}" dt="2021-04-15T12:32:55.433" v="38" actId="1076"/>
          <ac:picMkLst>
            <pc:docMk/>
            <pc:sldMk cId="2078950660" sldId="261"/>
            <ac:picMk id="7" creationId="{4E510CA6-6475-4E38-BD98-FA983520B090}"/>
          </ac:picMkLst>
        </pc:picChg>
      </pc:sldChg>
      <pc:sldChg chg="addSp delSp modSp add mod">
        <pc:chgData name="Anthony ZANOTTO" userId="7f5793bf-0634-453a-b4f7-12480bd7e719" providerId="ADAL" clId="{C79F99D8-20A9-4215-9346-FC7DA6D8E234}" dt="2021-04-15T12:57:16.311" v="681" actId="115"/>
        <pc:sldMkLst>
          <pc:docMk/>
          <pc:sldMk cId="3859975604" sldId="263"/>
        </pc:sldMkLst>
        <pc:spChg chg="mod">
          <ac:chgData name="Anthony ZANOTTO" userId="7f5793bf-0634-453a-b4f7-12480bd7e719" providerId="ADAL" clId="{C79F99D8-20A9-4215-9346-FC7DA6D8E234}" dt="2021-04-15T12:37:29.297" v="113" actId="20577"/>
          <ac:spMkLst>
            <pc:docMk/>
            <pc:sldMk cId="3859975604" sldId="263"/>
            <ac:spMk id="4" creationId="{18DDE4BC-2EB7-46BB-8931-4911A350B768}"/>
          </ac:spMkLst>
        </pc:spChg>
        <pc:spChg chg="add del mod">
          <ac:chgData name="Anthony ZANOTTO" userId="7f5793bf-0634-453a-b4f7-12480bd7e719" providerId="ADAL" clId="{C79F99D8-20A9-4215-9346-FC7DA6D8E234}" dt="2021-04-15T12:36:32.145" v="83" actId="478"/>
          <ac:spMkLst>
            <pc:docMk/>
            <pc:sldMk cId="3859975604" sldId="263"/>
            <ac:spMk id="5" creationId="{60968D93-54FB-4D2A-B107-897FD18CC5AD}"/>
          </ac:spMkLst>
        </pc:spChg>
        <pc:spChg chg="add mod">
          <ac:chgData name="Anthony ZANOTTO" userId="7f5793bf-0634-453a-b4f7-12480bd7e719" providerId="ADAL" clId="{C79F99D8-20A9-4215-9346-FC7DA6D8E234}" dt="2021-04-15T12:57:16.311" v="681" actId="115"/>
          <ac:spMkLst>
            <pc:docMk/>
            <pc:sldMk cId="3859975604" sldId="263"/>
            <ac:spMk id="6" creationId="{7AF51B9C-CED0-467C-9925-6236F2B24483}"/>
          </ac:spMkLst>
        </pc:spChg>
        <pc:spChg chg="del mod">
          <ac:chgData name="Anthony ZANOTTO" userId="7f5793bf-0634-453a-b4f7-12480bd7e719" providerId="ADAL" clId="{C79F99D8-20A9-4215-9346-FC7DA6D8E234}" dt="2021-04-15T12:36:34.225" v="85" actId="478"/>
          <ac:spMkLst>
            <pc:docMk/>
            <pc:sldMk cId="3859975604" sldId="263"/>
            <ac:spMk id="8" creationId="{FBDD1470-971F-4E67-A2A0-9D180E7F1E13}"/>
          </ac:spMkLst>
        </pc:spChg>
        <pc:spChg chg="del">
          <ac:chgData name="Anthony ZANOTTO" userId="7f5793bf-0634-453a-b4f7-12480bd7e719" providerId="ADAL" clId="{C79F99D8-20A9-4215-9346-FC7DA6D8E234}" dt="2021-04-15T12:36:35.560" v="86" actId="478"/>
          <ac:spMkLst>
            <pc:docMk/>
            <pc:sldMk cId="3859975604" sldId="263"/>
            <ac:spMk id="9" creationId="{DFB10FC3-6217-4033-AF3A-604DB97F6E79}"/>
          </ac:spMkLst>
        </pc:spChg>
        <pc:picChg chg="del">
          <ac:chgData name="Anthony ZANOTTO" userId="7f5793bf-0634-453a-b4f7-12480bd7e719" providerId="ADAL" clId="{C79F99D8-20A9-4215-9346-FC7DA6D8E234}" dt="2021-04-15T12:36:29.474" v="82" actId="478"/>
          <ac:picMkLst>
            <pc:docMk/>
            <pc:sldMk cId="3859975604" sldId="263"/>
            <ac:picMk id="3" creationId="{5CC5FB2F-C0E1-444B-B589-2901F3AD243A}"/>
          </ac:picMkLst>
        </pc:picChg>
        <pc:picChg chg="del">
          <ac:chgData name="Anthony ZANOTTO" userId="7f5793bf-0634-453a-b4f7-12480bd7e719" providerId="ADAL" clId="{C79F99D8-20A9-4215-9346-FC7DA6D8E234}" dt="2021-04-15T12:36:35.936" v="87" actId="478"/>
          <ac:picMkLst>
            <pc:docMk/>
            <pc:sldMk cId="3859975604" sldId="263"/>
            <ac:picMk id="7" creationId="{4E510CA6-6475-4E38-BD98-FA983520B090}"/>
          </ac:picMkLst>
        </pc:picChg>
        <pc:picChg chg="add mod">
          <ac:chgData name="Anthony ZANOTTO" userId="7f5793bf-0634-453a-b4f7-12480bd7e719" providerId="ADAL" clId="{C79F99D8-20A9-4215-9346-FC7DA6D8E234}" dt="2021-04-15T12:41:31.644" v="132" actId="1076"/>
          <ac:picMkLst>
            <pc:docMk/>
            <pc:sldMk cId="3859975604" sldId="263"/>
            <ac:picMk id="1026" creationId="{3320A1F2-E1B0-49E4-96B1-2A767CB18FC7}"/>
          </ac:picMkLst>
        </pc:picChg>
      </pc:sldChg>
      <pc:sldChg chg="addSp delSp modSp add mod">
        <pc:chgData name="Anthony ZANOTTO" userId="7f5793bf-0634-453a-b4f7-12480bd7e719" providerId="ADAL" clId="{C79F99D8-20A9-4215-9346-FC7DA6D8E234}" dt="2021-04-15T12:56:16.665" v="665" actId="1076"/>
        <pc:sldMkLst>
          <pc:docMk/>
          <pc:sldMk cId="2335400350" sldId="264"/>
        </pc:sldMkLst>
        <pc:spChg chg="mod">
          <ac:chgData name="Anthony ZANOTTO" userId="7f5793bf-0634-453a-b4f7-12480bd7e719" providerId="ADAL" clId="{C79F99D8-20A9-4215-9346-FC7DA6D8E234}" dt="2021-04-15T12:42:33.193" v="175" actId="6549"/>
          <ac:spMkLst>
            <pc:docMk/>
            <pc:sldMk cId="2335400350" sldId="264"/>
            <ac:spMk id="4" creationId="{18DDE4BC-2EB7-46BB-8931-4911A350B768}"/>
          </ac:spMkLst>
        </pc:spChg>
        <pc:spChg chg="add del mod">
          <ac:chgData name="Anthony ZANOTTO" userId="7f5793bf-0634-453a-b4f7-12480bd7e719" providerId="ADAL" clId="{C79F99D8-20A9-4215-9346-FC7DA6D8E234}" dt="2021-04-15T12:45:43.937" v="233" actId="478"/>
          <ac:spMkLst>
            <pc:docMk/>
            <pc:sldMk cId="2335400350" sldId="264"/>
            <ac:spMk id="5" creationId="{54DBEE0B-AC5E-488F-8689-E62835DC4BAD}"/>
          </ac:spMkLst>
        </pc:spChg>
        <pc:spChg chg="del mod">
          <ac:chgData name="Anthony ZANOTTO" userId="7f5793bf-0634-453a-b4f7-12480bd7e719" providerId="ADAL" clId="{C79F99D8-20A9-4215-9346-FC7DA6D8E234}" dt="2021-04-15T12:42:40.757" v="178" actId="478"/>
          <ac:spMkLst>
            <pc:docMk/>
            <pc:sldMk cId="2335400350" sldId="264"/>
            <ac:spMk id="6" creationId="{7AF51B9C-CED0-467C-9925-6236F2B24483}"/>
          </ac:spMkLst>
        </pc:spChg>
        <pc:spChg chg="add mod">
          <ac:chgData name="Anthony ZANOTTO" userId="7f5793bf-0634-453a-b4f7-12480bd7e719" providerId="ADAL" clId="{C79F99D8-20A9-4215-9346-FC7DA6D8E234}" dt="2021-04-15T12:43:45.207" v="183"/>
          <ac:spMkLst>
            <pc:docMk/>
            <pc:sldMk cId="2335400350" sldId="264"/>
            <ac:spMk id="8" creationId="{827CB391-268D-4182-AF2C-55285ECD2C73}"/>
          </ac:spMkLst>
        </pc:spChg>
        <pc:spChg chg="add mod">
          <ac:chgData name="Anthony ZANOTTO" userId="7f5793bf-0634-453a-b4f7-12480bd7e719" providerId="ADAL" clId="{C79F99D8-20A9-4215-9346-FC7DA6D8E234}" dt="2021-04-15T12:43:50.221" v="190" actId="20577"/>
          <ac:spMkLst>
            <pc:docMk/>
            <pc:sldMk cId="2335400350" sldId="264"/>
            <ac:spMk id="9" creationId="{A35E0D7A-5890-4B2B-AC0B-DB229EA3ECE6}"/>
          </ac:spMkLst>
        </pc:spChg>
        <pc:spChg chg="add del mod">
          <ac:chgData name="Anthony ZANOTTO" userId="7f5793bf-0634-453a-b4f7-12480bd7e719" providerId="ADAL" clId="{C79F99D8-20A9-4215-9346-FC7DA6D8E234}" dt="2021-04-15T12:44:03.506" v="193" actId="478"/>
          <ac:spMkLst>
            <pc:docMk/>
            <pc:sldMk cId="2335400350" sldId="264"/>
            <ac:spMk id="10" creationId="{6873A8F3-C3E0-4B61-8BE3-79303D82D653}"/>
          </ac:spMkLst>
        </pc:spChg>
        <pc:spChg chg="mod">
          <ac:chgData name="Anthony ZANOTTO" userId="7f5793bf-0634-453a-b4f7-12480bd7e719" providerId="ADAL" clId="{C79F99D8-20A9-4215-9346-FC7DA6D8E234}" dt="2021-04-15T12:44:09.006" v="195"/>
          <ac:spMkLst>
            <pc:docMk/>
            <pc:sldMk cId="2335400350" sldId="264"/>
            <ac:spMk id="12" creationId="{1F63F934-78DF-4A76-9C19-19B762C6269B}"/>
          </ac:spMkLst>
        </pc:spChg>
        <pc:spChg chg="mod">
          <ac:chgData name="Anthony ZANOTTO" userId="7f5793bf-0634-453a-b4f7-12480bd7e719" providerId="ADAL" clId="{C79F99D8-20A9-4215-9346-FC7DA6D8E234}" dt="2021-04-15T12:44:22.313" v="205" actId="20577"/>
          <ac:spMkLst>
            <pc:docMk/>
            <pc:sldMk cId="2335400350" sldId="264"/>
            <ac:spMk id="13" creationId="{E720182E-9C85-40A7-B35D-07FCB87BF65E}"/>
          </ac:spMkLst>
        </pc:spChg>
        <pc:spChg chg="mod">
          <ac:chgData name="Anthony ZANOTTO" userId="7f5793bf-0634-453a-b4f7-12480bd7e719" providerId="ADAL" clId="{C79F99D8-20A9-4215-9346-FC7DA6D8E234}" dt="2021-04-15T12:44:12.186" v="197"/>
          <ac:spMkLst>
            <pc:docMk/>
            <pc:sldMk cId="2335400350" sldId="264"/>
            <ac:spMk id="15" creationId="{A4584B86-340D-423F-9E96-02B4A8EB5C15}"/>
          </ac:spMkLst>
        </pc:spChg>
        <pc:spChg chg="mod">
          <ac:chgData name="Anthony ZANOTTO" userId="7f5793bf-0634-453a-b4f7-12480bd7e719" providerId="ADAL" clId="{C79F99D8-20A9-4215-9346-FC7DA6D8E234}" dt="2021-04-15T12:44:24.536" v="211" actId="20577"/>
          <ac:spMkLst>
            <pc:docMk/>
            <pc:sldMk cId="2335400350" sldId="264"/>
            <ac:spMk id="16" creationId="{A91BAEB6-40F7-4058-AB4D-23DA3EAF6F5F}"/>
          </ac:spMkLst>
        </pc:spChg>
        <pc:spChg chg="add mod">
          <ac:chgData name="Anthony ZANOTTO" userId="7f5793bf-0634-453a-b4f7-12480bd7e719" providerId="ADAL" clId="{C79F99D8-20A9-4215-9346-FC7DA6D8E234}" dt="2021-04-15T12:46:24.579" v="257" actId="1076"/>
          <ac:spMkLst>
            <pc:docMk/>
            <pc:sldMk cId="2335400350" sldId="264"/>
            <ac:spMk id="18" creationId="{90EFCB8B-2CBC-43F8-BF50-EBA7EEF10497}"/>
          </ac:spMkLst>
        </pc:spChg>
        <pc:grpChg chg="add mod">
          <ac:chgData name="Anthony ZANOTTO" userId="7f5793bf-0634-453a-b4f7-12480bd7e719" providerId="ADAL" clId="{C79F99D8-20A9-4215-9346-FC7DA6D8E234}" dt="2021-04-15T12:44:35.579" v="215" actId="1076"/>
          <ac:grpSpMkLst>
            <pc:docMk/>
            <pc:sldMk cId="2335400350" sldId="264"/>
            <ac:grpSpMk id="7" creationId="{B3940770-9B25-47BC-9413-E7730F068EF1}"/>
          </ac:grpSpMkLst>
        </pc:grpChg>
        <pc:grpChg chg="add mod">
          <ac:chgData name="Anthony ZANOTTO" userId="7f5793bf-0634-453a-b4f7-12480bd7e719" providerId="ADAL" clId="{C79F99D8-20A9-4215-9346-FC7DA6D8E234}" dt="2021-04-15T12:45:13.189" v="218" actId="1076"/>
          <ac:grpSpMkLst>
            <pc:docMk/>
            <pc:sldMk cId="2335400350" sldId="264"/>
            <ac:grpSpMk id="11" creationId="{8233C253-55D5-4D7C-B055-6C2FFA1B976D}"/>
          </ac:grpSpMkLst>
        </pc:grpChg>
        <pc:grpChg chg="add mod">
          <ac:chgData name="Anthony ZANOTTO" userId="7f5793bf-0634-453a-b4f7-12480bd7e719" providerId="ADAL" clId="{C79F99D8-20A9-4215-9346-FC7DA6D8E234}" dt="2021-04-15T12:56:16.665" v="665" actId="1076"/>
          <ac:grpSpMkLst>
            <pc:docMk/>
            <pc:sldMk cId="2335400350" sldId="264"/>
            <ac:grpSpMk id="14" creationId="{F7C16D71-9480-4170-B5AF-DFF5D72337FF}"/>
          </ac:grpSpMkLst>
        </pc:grpChg>
        <pc:picChg chg="add mod">
          <ac:chgData name="Anthony ZANOTTO" userId="7f5793bf-0634-453a-b4f7-12480bd7e719" providerId="ADAL" clId="{C79F99D8-20A9-4215-9346-FC7DA6D8E234}" dt="2021-04-15T12:44:51.272" v="217" actId="1076"/>
          <ac:picMkLst>
            <pc:docMk/>
            <pc:sldMk cId="2335400350" sldId="264"/>
            <ac:picMk id="3" creationId="{4A8F54A9-1ACE-40BB-BADC-51E2F19C02A0}"/>
          </ac:picMkLst>
        </pc:picChg>
        <pc:picChg chg="del">
          <ac:chgData name="Anthony ZANOTTO" userId="7f5793bf-0634-453a-b4f7-12480bd7e719" providerId="ADAL" clId="{C79F99D8-20A9-4215-9346-FC7DA6D8E234}" dt="2021-04-15T12:42:36.005" v="176" actId="478"/>
          <ac:picMkLst>
            <pc:docMk/>
            <pc:sldMk cId="2335400350" sldId="264"/>
            <ac:picMk id="1026" creationId="{3320A1F2-E1B0-49E4-96B1-2A767CB18FC7}"/>
          </ac:picMkLst>
        </pc:picChg>
      </pc:sldChg>
      <pc:sldChg chg="addSp delSp modSp add mod">
        <pc:chgData name="Anthony ZANOTTO" userId="7f5793bf-0634-453a-b4f7-12480bd7e719" providerId="ADAL" clId="{C79F99D8-20A9-4215-9346-FC7DA6D8E234}" dt="2021-04-15T13:25:40.796" v="1022" actId="1076"/>
        <pc:sldMkLst>
          <pc:docMk/>
          <pc:sldMk cId="2146880654" sldId="266"/>
        </pc:sldMkLst>
        <pc:spChg chg="mod">
          <ac:chgData name="Anthony ZANOTTO" userId="7f5793bf-0634-453a-b4f7-12480bd7e719" providerId="ADAL" clId="{C79F99D8-20A9-4215-9346-FC7DA6D8E234}" dt="2021-04-15T12:47:34.744" v="304" actId="20577"/>
          <ac:spMkLst>
            <pc:docMk/>
            <pc:sldMk cId="2146880654" sldId="266"/>
            <ac:spMk id="4" creationId="{18DDE4BC-2EB7-46BB-8931-4911A350B768}"/>
          </ac:spMkLst>
        </pc:spChg>
        <pc:spChg chg="add mod">
          <ac:chgData name="Anthony ZANOTTO" userId="7f5793bf-0634-453a-b4f7-12480bd7e719" providerId="ADAL" clId="{C79F99D8-20A9-4215-9346-FC7DA6D8E234}" dt="2021-04-15T12:52:37.341" v="420" actId="1076"/>
          <ac:spMkLst>
            <pc:docMk/>
            <pc:sldMk cId="2146880654" sldId="266"/>
            <ac:spMk id="6" creationId="{FE33FBBC-0003-4B0A-9B74-4083A000271C}"/>
          </ac:spMkLst>
        </pc:spChg>
        <pc:spChg chg="del">
          <ac:chgData name="Anthony ZANOTTO" userId="7f5793bf-0634-453a-b4f7-12480bd7e719" providerId="ADAL" clId="{C79F99D8-20A9-4215-9346-FC7DA6D8E234}" dt="2021-04-15T12:47:37.705" v="305" actId="478"/>
          <ac:spMkLst>
            <pc:docMk/>
            <pc:sldMk cId="2146880654" sldId="266"/>
            <ac:spMk id="18" creationId="{90EFCB8B-2CBC-43F8-BF50-EBA7EEF10497}"/>
          </ac:spMkLst>
        </pc:spChg>
        <pc:spChg chg="add mod">
          <ac:chgData name="Anthony ZANOTTO" userId="7f5793bf-0634-453a-b4f7-12480bd7e719" providerId="ADAL" clId="{C79F99D8-20A9-4215-9346-FC7DA6D8E234}" dt="2021-04-15T13:05:44.735" v="884" actId="1076"/>
          <ac:spMkLst>
            <pc:docMk/>
            <pc:sldMk cId="2146880654" sldId="266"/>
            <ac:spMk id="21" creationId="{DABEA76D-1CC9-4DE9-9BD7-CA7C1219E411}"/>
          </ac:spMkLst>
        </pc:spChg>
        <pc:spChg chg="add mod">
          <ac:chgData name="Anthony ZANOTTO" userId="7f5793bf-0634-453a-b4f7-12480bd7e719" providerId="ADAL" clId="{C79F99D8-20A9-4215-9346-FC7DA6D8E234}" dt="2021-04-15T13:05:47.851" v="885" actId="1076"/>
          <ac:spMkLst>
            <pc:docMk/>
            <pc:sldMk cId="2146880654" sldId="266"/>
            <ac:spMk id="24" creationId="{2656A87B-76B6-4533-9F28-EC049DA48610}"/>
          </ac:spMkLst>
        </pc:spChg>
        <pc:spChg chg="add mod">
          <ac:chgData name="Anthony ZANOTTO" userId="7f5793bf-0634-453a-b4f7-12480bd7e719" providerId="ADAL" clId="{C79F99D8-20A9-4215-9346-FC7DA6D8E234}" dt="2021-04-15T13:06:25.765" v="945" actId="1076"/>
          <ac:spMkLst>
            <pc:docMk/>
            <pc:sldMk cId="2146880654" sldId="266"/>
            <ac:spMk id="27" creationId="{BEED12F7-9A94-4640-A90A-E08C64D85DA9}"/>
          </ac:spMkLst>
        </pc:spChg>
        <pc:spChg chg="add del mod">
          <ac:chgData name="Anthony ZANOTTO" userId="7f5793bf-0634-453a-b4f7-12480bd7e719" providerId="ADAL" clId="{C79F99D8-20A9-4215-9346-FC7DA6D8E234}" dt="2021-04-15T12:56:25.568" v="668" actId="478"/>
          <ac:spMkLst>
            <pc:docMk/>
            <pc:sldMk cId="2146880654" sldId="266"/>
            <ac:spMk id="28" creationId="{3AFDAEF1-617C-463B-AD96-D105EED6194E}"/>
          </ac:spMkLst>
        </pc:spChg>
        <pc:spChg chg="mod">
          <ac:chgData name="Anthony ZANOTTO" userId="7f5793bf-0634-453a-b4f7-12480bd7e719" providerId="ADAL" clId="{C79F99D8-20A9-4215-9346-FC7DA6D8E234}" dt="2021-04-15T12:56:22.003" v="666"/>
          <ac:spMkLst>
            <pc:docMk/>
            <pc:sldMk cId="2146880654" sldId="266"/>
            <ac:spMk id="30" creationId="{E0ABE1B5-0B10-4EE7-9AEE-376EA2BD403C}"/>
          </ac:spMkLst>
        </pc:spChg>
        <pc:spChg chg="mod">
          <ac:chgData name="Anthony ZANOTTO" userId="7f5793bf-0634-453a-b4f7-12480bd7e719" providerId="ADAL" clId="{C79F99D8-20A9-4215-9346-FC7DA6D8E234}" dt="2021-04-15T12:56:40.535" v="674" actId="404"/>
          <ac:spMkLst>
            <pc:docMk/>
            <pc:sldMk cId="2146880654" sldId="266"/>
            <ac:spMk id="31" creationId="{DFCEB954-AF43-4A63-A72F-4AB4F03C023D}"/>
          </ac:spMkLst>
        </pc:spChg>
        <pc:spChg chg="add del mod">
          <ac:chgData name="Anthony ZANOTTO" userId="7f5793bf-0634-453a-b4f7-12480bd7e719" providerId="ADAL" clId="{C79F99D8-20A9-4215-9346-FC7DA6D8E234}" dt="2021-04-15T13:05:39.716" v="882"/>
          <ac:spMkLst>
            <pc:docMk/>
            <pc:sldMk cId="2146880654" sldId="266"/>
            <ac:spMk id="32" creationId="{38D18E01-0C54-47BF-BB98-E54C9021E081}"/>
          </ac:spMkLst>
        </pc:spChg>
        <pc:spChg chg="add mod">
          <ac:chgData name="Anthony ZANOTTO" userId="7f5793bf-0634-453a-b4f7-12480bd7e719" providerId="ADAL" clId="{C79F99D8-20A9-4215-9346-FC7DA6D8E234}" dt="2021-04-15T13:24:50.973" v="1016" actId="20577"/>
          <ac:spMkLst>
            <pc:docMk/>
            <pc:sldMk cId="2146880654" sldId="266"/>
            <ac:spMk id="33" creationId="{AA91F81E-5715-431C-9185-388F816E6507}"/>
          </ac:spMkLst>
        </pc:spChg>
        <pc:spChg chg="add del">
          <ac:chgData name="Anthony ZANOTTO" userId="7f5793bf-0634-453a-b4f7-12480bd7e719" providerId="ADAL" clId="{C79F99D8-20A9-4215-9346-FC7DA6D8E234}" dt="2021-04-15T13:24:33.993" v="965" actId="478"/>
          <ac:spMkLst>
            <pc:docMk/>
            <pc:sldMk cId="2146880654" sldId="266"/>
            <ac:spMk id="40" creationId="{E24404F5-2C8F-409D-94DD-8730EBAEF4DB}"/>
          </ac:spMkLst>
        </pc:spChg>
        <pc:grpChg chg="del">
          <ac:chgData name="Anthony ZANOTTO" userId="7f5793bf-0634-453a-b4f7-12480bd7e719" providerId="ADAL" clId="{C79F99D8-20A9-4215-9346-FC7DA6D8E234}" dt="2021-04-15T12:47:39.989" v="306" actId="478"/>
          <ac:grpSpMkLst>
            <pc:docMk/>
            <pc:sldMk cId="2146880654" sldId="266"/>
            <ac:grpSpMk id="7" creationId="{B3940770-9B25-47BC-9413-E7730F068EF1}"/>
          </ac:grpSpMkLst>
        </pc:grpChg>
        <pc:grpChg chg="del">
          <ac:chgData name="Anthony ZANOTTO" userId="7f5793bf-0634-453a-b4f7-12480bd7e719" providerId="ADAL" clId="{C79F99D8-20A9-4215-9346-FC7DA6D8E234}" dt="2021-04-15T12:47:41.904" v="307" actId="478"/>
          <ac:grpSpMkLst>
            <pc:docMk/>
            <pc:sldMk cId="2146880654" sldId="266"/>
            <ac:grpSpMk id="11" creationId="{8233C253-55D5-4D7C-B055-6C2FFA1B976D}"/>
          </ac:grpSpMkLst>
        </pc:grpChg>
        <pc:grpChg chg="del">
          <ac:chgData name="Anthony ZANOTTO" userId="7f5793bf-0634-453a-b4f7-12480bd7e719" providerId="ADAL" clId="{C79F99D8-20A9-4215-9346-FC7DA6D8E234}" dt="2021-04-15T12:47:44.041" v="308" actId="478"/>
          <ac:grpSpMkLst>
            <pc:docMk/>
            <pc:sldMk cId="2146880654" sldId="266"/>
            <ac:grpSpMk id="14" creationId="{F7C16D71-9480-4170-B5AF-DFF5D72337FF}"/>
          </ac:grpSpMkLst>
        </pc:grpChg>
        <pc:grpChg chg="add mod">
          <ac:chgData name="Anthony ZANOTTO" userId="7f5793bf-0634-453a-b4f7-12480bd7e719" providerId="ADAL" clId="{C79F99D8-20A9-4215-9346-FC7DA6D8E234}" dt="2021-04-15T12:56:48.459" v="677" actId="1076"/>
          <ac:grpSpMkLst>
            <pc:docMk/>
            <pc:sldMk cId="2146880654" sldId="266"/>
            <ac:grpSpMk id="29" creationId="{9656AB5E-9CC5-4015-A78C-07CCAEEA80DB}"/>
          </ac:grpSpMkLst>
        </pc:grpChg>
        <pc:picChg chg="del">
          <ac:chgData name="Anthony ZANOTTO" userId="7f5793bf-0634-453a-b4f7-12480bd7e719" providerId="ADAL" clId="{C79F99D8-20A9-4215-9346-FC7DA6D8E234}" dt="2021-04-15T12:47:45.741" v="309" actId="478"/>
          <ac:picMkLst>
            <pc:docMk/>
            <pc:sldMk cId="2146880654" sldId="266"/>
            <ac:picMk id="3" creationId="{4A8F54A9-1ACE-40BB-BADC-51E2F19C02A0}"/>
          </ac:picMkLst>
        </pc:picChg>
        <pc:picChg chg="add del mod">
          <ac:chgData name="Anthony ZANOTTO" userId="7f5793bf-0634-453a-b4f7-12480bd7e719" providerId="ADAL" clId="{C79F99D8-20A9-4215-9346-FC7DA6D8E234}" dt="2021-04-15T12:51:29.992" v="314" actId="478"/>
          <ac:picMkLst>
            <pc:docMk/>
            <pc:sldMk cId="2146880654" sldId="266"/>
            <ac:picMk id="5" creationId="{8AED06D6-D7CD-4386-89F5-66F61F444640}"/>
          </ac:picMkLst>
        </pc:picChg>
        <pc:picChg chg="add mod">
          <ac:chgData name="Anthony ZANOTTO" userId="7f5793bf-0634-453a-b4f7-12480bd7e719" providerId="ADAL" clId="{C79F99D8-20A9-4215-9346-FC7DA6D8E234}" dt="2021-04-15T12:52:34.103" v="419" actId="1076"/>
          <ac:picMkLst>
            <pc:docMk/>
            <pc:sldMk cId="2146880654" sldId="266"/>
            <ac:picMk id="17" creationId="{9D57238C-DE57-48DC-9578-A9739A96EFA2}"/>
          </ac:picMkLst>
        </pc:picChg>
        <pc:picChg chg="add del">
          <ac:chgData name="Anthony ZANOTTO" userId="7f5793bf-0634-453a-b4f7-12480bd7e719" providerId="ADAL" clId="{C79F99D8-20A9-4215-9346-FC7DA6D8E234}" dt="2021-04-15T12:52:41.548" v="422" actId="478"/>
          <ac:picMkLst>
            <pc:docMk/>
            <pc:sldMk cId="2146880654" sldId="266"/>
            <ac:picMk id="20" creationId="{F05C6669-9399-4029-BA15-21B890A45CBB}"/>
          </ac:picMkLst>
        </pc:picChg>
        <pc:picChg chg="add del mod">
          <ac:chgData name="Anthony ZANOTTO" userId="7f5793bf-0634-453a-b4f7-12480bd7e719" providerId="ADAL" clId="{C79F99D8-20A9-4215-9346-FC7DA6D8E234}" dt="2021-04-15T12:54:44.925" v="498" actId="478"/>
          <ac:picMkLst>
            <pc:docMk/>
            <pc:sldMk cId="2146880654" sldId="266"/>
            <ac:picMk id="23" creationId="{14507723-42B4-4AED-9C0A-C72CC2BB791F}"/>
          </ac:picMkLst>
        </pc:picChg>
        <pc:picChg chg="add del mod">
          <ac:chgData name="Anthony ZANOTTO" userId="7f5793bf-0634-453a-b4f7-12480bd7e719" providerId="ADAL" clId="{C79F99D8-20A9-4215-9346-FC7DA6D8E234}" dt="2021-04-15T13:06:29.669" v="946" actId="478"/>
          <ac:picMkLst>
            <pc:docMk/>
            <pc:sldMk cId="2146880654" sldId="266"/>
            <ac:picMk id="26" creationId="{D4DBFC8B-158C-4B17-A6F7-5CB5DB096BA8}"/>
          </ac:picMkLst>
        </pc:picChg>
        <pc:picChg chg="add del">
          <ac:chgData name="Anthony ZANOTTO" userId="7f5793bf-0634-453a-b4f7-12480bd7e719" providerId="ADAL" clId="{C79F99D8-20A9-4215-9346-FC7DA6D8E234}" dt="2021-04-15T13:06:55.230" v="948" actId="22"/>
          <ac:picMkLst>
            <pc:docMk/>
            <pc:sldMk cId="2146880654" sldId="266"/>
            <ac:picMk id="35" creationId="{E97A46C8-30B4-4C12-B434-00A581F3451B}"/>
          </ac:picMkLst>
        </pc:picChg>
        <pc:picChg chg="add del mod modCrop">
          <ac:chgData name="Anthony ZANOTTO" userId="7f5793bf-0634-453a-b4f7-12480bd7e719" providerId="ADAL" clId="{C79F99D8-20A9-4215-9346-FC7DA6D8E234}" dt="2021-04-15T13:07:49.560" v="957" actId="478"/>
          <ac:picMkLst>
            <pc:docMk/>
            <pc:sldMk cId="2146880654" sldId="266"/>
            <ac:picMk id="37" creationId="{4C3FFA0A-D351-4447-A920-3CA4BCCAEE20}"/>
          </ac:picMkLst>
        </pc:picChg>
        <pc:picChg chg="add del mod">
          <ac:chgData name="Anthony ZANOTTO" userId="7f5793bf-0634-453a-b4f7-12480bd7e719" providerId="ADAL" clId="{C79F99D8-20A9-4215-9346-FC7DA6D8E234}" dt="2021-04-15T13:24:28.165" v="964" actId="478"/>
          <ac:picMkLst>
            <pc:docMk/>
            <pc:sldMk cId="2146880654" sldId="266"/>
            <ac:picMk id="39" creationId="{15EB6331-EF68-4A8A-9425-C38146B83473}"/>
          </ac:picMkLst>
        </pc:picChg>
        <pc:picChg chg="add mod">
          <ac:chgData name="Anthony ZANOTTO" userId="7f5793bf-0634-453a-b4f7-12480bd7e719" providerId="ADAL" clId="{C79F99D8-20A9-4215-9346-FC7DA6D8E234}" dt="2021-04-15T13:25:40.796" v="1022" actId="1076"/>
          <ac:picMkLst>
            <pc:docMk/>
            <pc:sldMk cId="2146880654" sldId="266"/>
            <ac:picMk id="42" creationId="{8B6F2778-1E1A-44B4-A9B1-9718BB39F9BF}"/>
          </ac:picMkLst>
        </pc:picChg>
      </pc:sldChg>
      <pc:sldChg chg="modSp add mod">
        <pc:chgData name="Anthony ZANOTTO" userId="7f5793bf-0634-453a-b4f7-12480bd7e719" providerId="ADAL" clId="{C79F99D8-20A9-4215-9346-FC7DA6D8E234}" dt="2021-04-15T12:58:09.369" v="703" actId="20577"/>
        <pc:sldMkLst>
          <pc:docMk/>
          <pc:sldMk cId="2112295826" sldId="268"/>
        </pc:sldMkLst>
        <pc:spChg chg="mod">
          <ac:chgData name="Anthony ZANOTTO" userId="7f5793bf-0634-453a-b4f7-12480bd7e719" providerId="ADAL" clId="{C79F99D8-20A9-4215-9346-FC7DA6D8E234}" dt="2021-04-15T12:58:09.369" v="703" actId="20577"/>
          <ac:spMkLst>
            <pc:docMk/>
            <pc:sldMk cId="2112295826" sldId="268"/>
            <ac:spMk id="5" creationId="{D68FD204-E1E7-41B5-9CFA-1AE6762632F2}"/>
          </ac:spMkLst>
        </pc:spChg>
      </pc:sldChg>
      <pc:sldChg chg="addSp delSp modSp add mod ord">
        <pc:chgData name="Anthony ZANOTTO" userId="7f5793bf-0634-453a-b4f7-12480bd7e719" providerId="ADAL" clId="{C79F99D8-20A9-4215-9346-FC7DA6D8E234}" dt="2021-04-15T13:31:12.092" v="1069" actId="14100"/>
        <pc:sldMkLst>
          <pc:docMk/>
          <pc:sldMk cId="2229293335" sldId="269"/>
        </pc:sldMkLst>
        <pc:spChg chg="mod">
          <ac:chgData name="Anthony ZANOTTO" userId="7f5793bf-0634-453a-b4f7-12480bd7e719" providerId="ADAL" clId="{C79F99D8-20A9-4215-9346-FC7DA6D8E234}" dt="2021-04-15T13:01:13.624" v="722" actId="20577"/>
          <ac:spMkLst>
            <pc:docMk/>
            <pc:sldMk cId="2229293335" sldId="269"/>
            <ac:spMk id="4" creationId="{18DDE4BC-2EB7-46BB-8931-4911A350B768}"/>
          </ac:spMkLst>
        </pc:spChg>
        <pc:spChg chg="add del">
          <ac:chgData name="Anthony ZANOTTO" userId="7f5793bf-0634-453a-b4f7-12480bd7e719" providerId="ADAL" clId="{C79F99D8-20A9-4215-9346-FC7DA6D8E234}" dt="2021-04-15T13:29:23.539" v="1027"/>
          <ac:spMkLst>
            <pc:docMk/>
            <pc:sldMk cId="2229293335" sldId="269"/>
            <ac:spMk id="10" creationId="{70A4A9D5-BF21-44F5-BE98-60FBBFDA46B5}"/>
          </ac:spMkLst>
        </pc:spChg>
        <pc:spChg chg="add del">
          <ac:chgData name="Anthony ZANOTTO" userId="7f5793bf-0634-453a-b4f7-12480bd7e719" providerId="ADAL" clId="{C79F99D8-20A9-4215-9346-FC7DA6D8E234}" dt="2021-04-15T13:01:37.580" v="724" actId="22"/>
          <ac:spMkLst>
            <pc:docMk/>
            <pc:sldMk cId="2229293335" sldId="269"/>
            <ac:spMk id="17" creationId="{FC079EEE-627A-4984-A07F-746633B8C852}"/>
          </ac:spMkLst>
        </pc:spChg>
        <pc:spChg chg="del">
          <ac:chgData name="Anthony ZANOTTO" userId="7f5793bf-0634-453a-b4f7-12480bd7e719" providerId="ADAL" clId="{C79F99D8-20A9-4215-9346-FC7DA6D8E234}" dt="2021-04-15T12:58:30.529" v="709" actId="478"/>
          <ac:spMkLst>
            <pc:docMk/>
            <pc:sldMk cId="2229293335" sldId="269"/>
            <ac:spMk id="18" creationId="{90EFCB8B-2CBC-43F8-BF50-EBA7EEF10497}"/>
          </ac:spMkLst>
        </pc:spChg>
        <pc:spChg chg="add mod">
          <ac:chgData name="Anthony ZANOTTO" userId="7f5793bf-0634-453a-b4f7-12480bd7e719" providerId="ADAL" clId="{C79F99D8-20A9-4215-9346-FC7DA6D8E234}" dt="2021-04-15T13:03:46.166" v="880" actId="5793"/>
          <ac:spMkLst>
            <pc:docMk/>
            <pc:sldMk cId="2229293335" sldId="269"/>
            <ac:spMk id="19" creationId="{C2DE1DF1-E55B-4F17-9823-6C2762A09752}"/>
          </ac:spMkLst>
        </pc:spChg>
        <pc:spChg chg="add mod">
          <ac:chgData name="Anthony ZANOTTO" userId="7f5793bf-0634-453a-b4f7-12480bd7e719" providerId="ADAL" clId="{C79F99D8-20A9-4215-9346-FC7DA6D8E234}" dt="2021-04-15T13:30:22.265" v="1052" actId="14100"/>
          <ac:spMkLst>
            <pc:docMk/>
            <pc:sldMk cId="2229293335" sldId="269"/>
            <ac:spMk id="24" creationId="{FEF6389E-4E71-4C50-82F6-5AA61C719C71}"/>
          </ac:spMkLst>
        </pc:spChg>
        <pc:spChg chg="add mod">
          <ac:chgData name="Anthony ZANOTTO" userId="7f5793bf-0634-453a-b4f7-12480bd7e719" providerId="ADAL" clId="{C79F99D8-20A9-4215-9346-FC7DA6D8E234}" dt="2021-04-15T13:31:12.092" v="1069" actId="14100"/>
          <ac:spMkLst>
            <pc:docMk/>
            <pc:sldMk cId="2229293335" sldId="269"/>
            <ac:spMk id="25" creationId="{9B4974E9-A4F8-4AED-AF38-E79FF0304ABB}"/>
          </ac:spMkLst>
        </pc:spChg>
        <pc:grpChg chg="del">
          <ac:chgData name="Anthony ZANOTTO" userId="7f5793bf-0634-453a-b4f7-12480bd7e719" providerId="ADAL" clId="{C79F99D8-20A9-4215-9346-FC7DA6D8E234}" dt="2021-04-15T12:58:25.745" v="708" actId="478"/>
          <ac:grpSpMkLst>
            <pc:docMk/>
            <pc:sldMk cId="2229293335" sldId="269"/>
            <ac:grpSpMk id="7" creationId="{B3940770-9B25-47BC-9413-E7730F068EF1}"/>
          </ac:grpSpMkLst>
        </pc:grpChg>
        <pc:grpChg chg="del">
          <ac:chgData name="Anthony ZANOTTO" userId="7f5793bf-0634-453a-b4f7-12480bd7e719" providerId="ADAL" clId="{C79F99D8-20A9-4215-9346-FC7DA6D8E234}" dt="2021-04-15T12:58:25.745" v="708" actId="478"/>
          <ac:grpSpMkLst>
            <pc:docMk/>
            <pc:sldMk cId="2229293335" sldId="269"/>
            <ac:grpSpMk id="11" creationId="{8233C253-55D5-4D7C-B055-6C2FFA1B976D}"/>
          </ac:grpSpMkLst>
        </pc:grpChg>
        <pc:grpChg chg="del">
          <ac:chgData name="Anthony ZANOTTO" userId="7f5793bf-0634-453a-b4f7-12480bd7e719" providerId="ADAL" clId="{C79F99D8-20A9-4215-9346-FC7DA6D8E234}" dt="2021-04-15T12:58:25.745" v="708" actId="478"/>
          <ac:grpSpMkLst>
            <pc:docMk/>
            <pc:sldMk cId="2229293335" sldId="269"/>
            <ac:grpSpMk id="14" creationId="{F7C16D71-9480-4170-B5AF-DFF5D72337FF}"/>
          </ac:grpSpMkLst>
        </pc:grpChg>
        <pc:picChg chg="del">
          <ac:chgData name="Anthony ZANOTTO" userId="7f5793bf-0634-453a-b4f7-12480bd7e719" providerId="ADAL" clId="{C79F99D8-20A9-4215-9346-FC7DA6D8E234}" dt="2021-04-15T12:58:21.304" v="707" actId="478"/>
          <ac:picMkLst>
            <pc:docMk/>
            <pc:sldMk cId="2229293335" sldId="269"/>
            <ac:picMk id="3" creationId="{4A8F54A9-1ACE-40BB-BADC-51E2F19C02A0}"/>
          </ac:picMkLst>
        </pc:picChg>
        <pc:picChg chg="add mod">
          <ac:chgData name="Anthony ZANOTTO" userId="7f5793bf-0634-453a-b4f7-12480bd7e719" providerId="ADAL" clId="{C79F99D8-20A9-4215-9346-FC7DA6D8E234}" dt="2021-04-15T13:29:21.719" v="1025" actId="1076"/>
          <ac:picMkLst>
            <pc:docMk/>
            <pc:sldMk cId="2229293335" sldId="269"/>
            <ac:picMk id="6" creationId="{E6080D82-078A-4418-8AA7-35E72C48C4C6}"/>
          </ac:picMkLst>
        </pc:picChg>
        <pc:cxnChg chg="add mod">
          <ac:chgData name="Anthony ZANOTTO" userId="7f5793bf-0634-453a-b4f7-12480bd7e719" providerId="ADAL" clId="{C79F99D8-20A9-4215-9346-FC7DA6D8E234}" dt="2021-04-15T13:29:51.858" v="1029" actId="1076"/>
          <ac:cxnSpMkLst>
            <pc:docMk/>
            <pc:sldMk cId="2229293335" sldId="269"/>
            <ac:cxnSpMk id="21" creationId="{B849EB73-3C26-4BD3-A252-0E6022489ADD}"/>
          </ac:cxnSpMkLst>
        </pc:cxnChg>
        <pc:cxnChg chg="add mod">
          <ac:chgData name="Anthony ZANOTTO" userId="7f5793bf-0634-453a-b4f7-12480bd7e719" providerId="ADAL" clId="{C79F99D8-20A9-4215-9346-FC7DA6D8E234}" dt="2021-04-15T13:30:02.435" v="1033" actId="1076"/>
          <ac:cxnSpMkLst>
            <pc:docMk/>
            <pc:sldMk cId="2229293335" sldId="269"/>
            <ac:cxnSpMk id="22" creationId="{E31FF8EF-EEA1-4D74-A545-425BA99E38EA}"/>
          </ac:cxnSpMkLst>
        </pc:cxnChg>
      </pc:sldChg>
      <pc:sldChg chg="addSp delSp modSp add mod">
        <pc:chgData name="Anthony ZANOTTO" userId="7f5793bf-0634-453a-b4f7-12480bd7e719" providerId="ADAL" clId="{C79F99D8-20A9-4215-9346-FC7DA6D8E234}" dt="2021-04-15T13:45:57.530" v="1475" actId="1076"/>
        <pc:sldMkLst>
          <pc:docMk/>
          <pc:sldMk cId="3131373415" sldId="273"/>
        </pc:sldMkLst>
        <pc:spChg chg="mod">
          <ac:chgData name="Anthony ZANOTTO" userId="7f5793bf-0634-453a-b4f7-12480bd7e719" providerId="ADAL" clId="{C79F99D8-20A9-4215-9346-FC7DA6D8E234}" dt="2021-04-15T13:31:23.507" v="1089" actId="20577"/>
          <ac:spMkLst>
            <pc:docMk/>
            <pc:sldMk cId="3131373415" sldId="273"/>
            <ac:spMk id="4" creationId="{18DDE4BC-2EB7-46BB-8931-4911A350B768}"/>
          </ac:spMkLst>
        </pc:spChg>
        <pc:spChg chg="add mod">
          <ac:chgData name="Anthony ZANOTTO" userId="7f5793bf-0634-453a-b4f7-12480bd7e719" providerId="ADAL" clId="{C79F99D8-20A9-4215-9346-FC7DA6D8E234}" dt="2021-04-15T13:40:20.645" v="1376" actId="207"/>
          <ac:spMkLst>
            <pc:docMk/>
            <pc:sldMk cId="3131373415" sldId="273"/>
            <ac:spMk id="5" creationId="{6E47C595-0BEF-4EA6-881E-FA723A7518D7}"/>
          </ac:spMkLst>
        </pc:spChg>
        <pc:spChg chg="add del">
          <ac:chgData name="Anthony ZANOTTO" userId="7f5793bf-0634-453a-b4f7-12480bd7e719" providerId="ADAL" clId="{C79F99D8-20A9-4215-9346-FC7DA6D8E234}" dt="2021-04-15T13:37:08.001" v="1146"/>
          <ac:spMkLst>
            <pc:docMk/>
            <pc:sldMk cId="3131373415" sldId="273"/>
            <ac:spMk id="7" creationId="{65C067E7-1E4E-431C-9D98-CFB1DB2E39C5}"/>
          </ac:spMkLst>
        </pc:spChg>
        <pc:spChg chg="add del mod">
          <ac:chgData name="Anthony ZANOTTO" userId="7f5793bf-0634-453a-b4f7-12480bd7e719" providerId="ADAL" clId="{C79F99D8-20A9-4215-9346-FC7DA6D8E234}" dt="2021-04-15T13:37:16.791" v="1150"/>
          <ac:spMkLst>
            <pc:docMk/>
            <pc:sldMk cId="3131373415" sldId="273"/>
            <ac:spMk id="8" creationId="{AADA013B-4D1B-4D7C-9BDF-3811628ED7B4}"/>
          </ac:spMkLst>
        </pc:spChg>
        <pc:spChg chg="add del">
          <ac:chgData name="Anthony ZANOTTO" userId="7f5793bf-0634-453a-b4f7-12480bd7e719" providerId="ADAL" clId="{C79F99D8-20A9-4215-9346-FC7DA6D8E234}" dt="2021-04-15T13:37:23.052" v="1152"/>
          <ac:spMkLst>
            <pc:docMk/>
            <pc:sldMk cId="3131373415" sldId="273"/>
            <ac:spMk id="9" creationId="{D73ACCDC-E8F5-42FF-A6B9-1738C262E67A}"/>
          </ac:spMkLst>
        </pc:spChg>
        <pc:spChg chg="add del mod">
          <ac:chgData name="Anthony ZANOTTO" userId="7f5793bf-0634-453a-b4f7-12480bd7e719" providerId="ADAL" clId="{C79F99D8-20A9-4215-9346-FC7DA6D8E234}" dt="2021-04-15T13:45:14.004" v="1465"/>
          <ac:spMkLst>
            <pc:docMk/>
            <pc:sldMk cId="3131373415" sldId="273"/>
            <ac:spMk id="10" creationId="{67F644E9-0FE2-4B8E-9467-791E7E9AFA58}"/>
          </ac:spMkLst>
        </pc:spChg>
        <pc:spChg chg="del">
          <ac:chgData name="Anthony ZANOTTO" userId="7f5793bf-0634-453a-b4f7-12480bd7e719" providerId="ADAL" clId="{C79F99D8-20A9-4215-9346-FC7DA6D8E234}" dt="2021-04-15T13:31:33.993" v="1096" actId="478"/>
          <ac:spMkLst>
            <pc:docMk/>
            <pc:sldMk cId="3131373415" sldId="273"/>
            <ac:spMk id="19" creationId="{C2DE1DF1-E55B-4F17-9823-6C2762A09752}"/>
          </ac:spMkLst>
        </pc:spChg>
        <pc:spChg chg="mod">
          <ac:chgData name="Anthony ZANOTTO" userId="7f5793bf-0634-453a-b4f7-12480bd7e719" providerId="ADAL" clId="{C79F99D8-20A9-4215-9346-FC7DA6D8E234}" dt="2021-04-15T13:45:49.913" v="1473" actId="208"/>
          <ac:spMkLst>
            <pc:docMk/>
            <pc:sldMk cId="3131373415" sldId="273"/>
            <ac:spMk id="20" creationId="{817A05E1-5B77-46E1-AF28-021D8CB0DBFC}"/>
          </ac:spMkLst>
        </pc:spChg>
        <pc:spChg chg="mod">
          <ac:chgData name="Anthony ZANOTTO" userId="7f5793bf-0634-453a-b4f7-12480bd7e719" providerId="ADAL" clId="{C79F99D8-20A9-4215-9346-FC7DA6D8E234}" dt="2021-04-15T13:45:49.913" v="1473" actId="208"/>
          <ac:spMkLst>
            <pc:docMk/>
            <pc:sldMk cId="3131373415" sldId="273"/>
            <ac:spMk id="23" creationId="{1A21D511-D1A7-4D46-81AD-6DF47D887D67}"/>
          </ac:spMkLst>
        </pc:spChg>
        <pc:spChg chg="del">
          <ac:chgData name="Anthony ZANOTTO" userId="7f5793bf-0634-453a-b4f7-12480bd7e719" providerId="ADAL" clId="{C79F99D8-20A9-4215-9346-FC7DA6D8E234}" dt="2021-04-15T13:31:31.953" v="1094" actId="478"/>
          <ac:spMkLst>
            <pc:docMk/>
            <pc:sldMk cId="3131373415" sldId="273"/>
            <ac:spMk id="24" creationId="{FEF6389E-4E71-4C50-82F6-5AA61C719C71}"/>
          </ac:spMkLst>
        </pc:spChg>
        <pc:spChg chg="del mod">
          <ac:chgData name="Anthony ZANOTTO" userId="7f5793bf-0634-453a-b4f7-12480bd7e719" providerId="ADAL" clId="{C79F99D8-20A9-4215-9346-FC7DA6D8E234}" dt="2021-04-15T13:31:30.001" v="1093" actId="478"/>
          <ac:spMkLst>
            <pc:docMk/>
            <pc:sldMk cId="3131373415" sldId="273"/>
            <ac:spMk id="25" creationId="{9B4974E9-A4F8-4AED-AF38-E79FF0304ABB}"/>
          </ac:spMkLst>
        </pc:spChg>
        <pc:grpChg chg="add mod">
          <ac:chgData name="Anthony ZANOTTO" userId="7f5793bf-0634-453a-b4f7-12480bd7e719" providerId="ADAL" clId="{C79F99D8-20A9-4215-9346-FC7DA6D8E234}" dt="2021-04-15T13:45:57.530" v="1475" actId="1076"/>
          <ac:grpSpMkLst>
            <pc:docMk/>
            <pc:sldMk cId="3131373415" sldId="273"/>
            <ac:grpSpMk id="18" creationId="{2CC4B142-309D-4524-B4CC-CBAC9DA94349}"/>
          </ac:grpSpMkLst>
        </pc:grpChg>
        <pc:picChg chg="add mod">
          <ac:chgData name="Anthony ZANOTTO" userId="7f5793bf-0634-453a-b4f7-12480bd7e719" providerId="ADAL" clId="{C79F99D8-20A9-4215-9346-FC7DA6D8E234}" dt="2021-04-15T13:41:00.629" v="1378" actId="1076"/>
          <ac:picMkLst>
            <pc:docMk/>
            <pc:sldMk cId="3131373415" sldId="273"/>
            <ac:picMk id="3" creationId="{C9261477-E3DC-41A3-B1DE-EFBC1DF7FCBF}"/>
          </ac:picMkLst>
        </pc:picChg>
        <pc:picChg chg="del">
          <ac:chgData name="Anthony ZANOTTO" userId="7f5793bf-0634-453a-b4f7-12480bd7e719" providerId="ADAL" clId="{C79F99D8-20A9-4215-9346-FC7DA6D8E234}" dt="2021-04-15T13:31:27.297" v="1090" actId="478"/>
          <ac:picMkLst>
            <pc:docMk/>
            <pc:sldMk cId="3131373415" sldId="273"/>
            <ac:picMk id="6" creationId="{E6080D82-078A-4418-8AA7-35E72C48C4C6}"/>
          </ac:picMkLst>
        </pc:picChg>
        <pc:picChg chg="add del mod">
          <ac:chgData name="Anthony ZANOTTO" userId="7f5793bf-0634-453a-b4f7-12480bd7e719" providerId="ADAL" clId="{C79F99D8-20A9-4215-9346-FC7DA6D8E234}" dt="2021-04-15T13:44:04.505" v="1422" actId="478"/>
          <ac:picMkLst>
            <pc:docMk/>
            <pc:sldMk cId="3131373415" sldId="273"/>
            <ac:picMk id="5125" creationId="{4B33E10D-D85E-4856-A08B-72F3AC407893}"/>
          </ac:picMkLst>
        </pc:picChg>
        <pc:picChg chg="add mod">
          <ac:chgData name="Anthony ZANOTTO" userId="7f5793bf-0634-453a-b4f7-12480bd7e719" providerId="ADAL" clId="{C79F99D8-20A9-4215-9346-FC7DA6D8E234}" dt="2021-04-15T13:45:12.564" v="1462" actId="1076"/>
          <ac:picMkLst>
            <pc:docMk/>
            <pc:sldMk cId="3131373415" sldId="273"/>
            <ac:picMk id="5127" creationId="{D028EC9D-FD8B-49B5-A4AD-4DDDBCF3DE7D}"/>
          </ac:picMkLst>
        </pc:picChg>
        <pc:cxnChg chg="del">
          <ac:chgData name="Anthony ZANOTTO" userId="7f5793bf-0634-453a-b4f7-12480bd7e719" providerId="ADAL" clId="{C79F99D8-20A9-4215-9346-FC7DA6D8E234}" dt="2021-04-15T13:31:32.401" v="1095" actId="478"/>
          <ac:cxnSpMkLst>
            <pc:docMk/>
            <pc:sldMk cId="3131373415" sldId="273"/>
            <ac:cxnSpMk id="21" creationId="{B849EB73-3C26-4BD3-A252-0E6022489ADD}"/>
          </ac:cxnSpMkLst>
        </pc:cxnChg>
        <pc:cxnChg chg="del">
          <ac:chgData name="Anthony ZANOTTO" userId="7f5793bf-0634-453a-b4f7-12480bd7e719" providerId="ADAL" clId="{C79F99D8-20A9-4215-9346-FC7DA6D8E234}" dt="2021-04-15T13:31:28.726" v="1092" actId="478"/>
          <ac:cxnSpMkLst>
            <pc:docMk/>
            <pc:sldMk cId="3131373415" sldId="273"/>
            <ac:cxnSpMk id="22" creationId="{E31FF8EF-EEA1-4D74-A545-425BA99E38EA}"/>
          </ac:cxnSpMkLst>
        </pc:cxnChg>
      </pc:sldChg>
      <pc:sldChg chg="addSp delSp modSp add mod">
        <pc:chgData name="Anthony ZANOTTO" userId="7f5793bf-0634-453a-b4f7-12480bd7e719" providerId="ADAL" clId="{C79F99D8-20A9-4215-9346-FC7DA6D8E234}" dt="2021-04-15T19:19:42.778" v="1477" actId="1076"/>
        <pc:sldMkLst>
          <pc:docMk/>
          <pc:sldMk cId="531032752" sldId="275"/>
        </pc:sldMkLst>
        <pc:spChg chg="mod">
          <ac:chgData name="Anthony ZANOTTO" userId="7f5793bf-0634-453a-b4f7-12480bd7e719" providerId="ADAL" clId="{C79F99D8-20A9-4215-9346-FC7DA6D8E234}" dt="2021-04-15T13:41:16.549" v="1401" actId="20577"/>
          <ac:spMkLst>
            <pc:docMk/>
            <pc:sldMk cId="531032752" sldId="275"/>
            <ac:spMk id="4" creationId="{18DDE4BC-2EB7-46BB-8931-4911A350B768}"/>
          </ac:spMkLst>
        </pc:spChg>
        <pc:spChg chg="del mod">
          <ac:chgData name="Anthony ZANOTTO" userId="7f5793bf-0634-453a-b4f7-12480bd7e719" providerId="ADAL" clId="{C79F99D8-20A9-4215-9346-FC7DA6D8E234}" dt="2021-04-15T13:41:22.022" v="1404" actId="478"/>
          <ac:spMkLst>
            <pc:docMk/>
            <pc:sldMk cId="531032752" sldId="275"/>
            <ac:spMk id="5" creationId="{6E47C595-0BEF-4EA6-881E-FA723A7518D7}"/>
          </ac:spMkLst>
        </pc:spChg>
        <pc:spChg chg="add del mod">
          <ac:chgData name="Anthony ZANOTTO" userId="7f5793bf-0634-453a-b4f7-12480bd7e719" providerId="ADAL" clId="{C79F99D8-20A9-4215-9346-FC7DA6D8E234}" dt="2021-04-15T13:42:43.730" v="1415" actId="478"/>
          <ac:spMkLst>
            <pc:docMk/>
            <pc:sldMk cId="531032752" sldId="275"/>
            <ac:spMk id="7" creationId="{C932E442-6DD7-4017-B269-E8F54A36B1DA}"/>
          </ac:spMkLst>
        </pc:spChg>
        <pc:picChg chg="del">
          <ac:chgData name="Anthony ZANOTTO" userId="7f5793bf-0634-453a-b4f7-12480bd7e719" providerId="ADAL" clId="{C79F99D8-20A9-4215-9346-FC7DA6D8E234}" dt="2021-04-15T13:41:20.392" v="1402" actId="478"/>
          <ac:picMkLst>
            <pc:docMk/>
            <pc:sldMk cId="531032752" sldId="275"/>
            <ac:picMk id="3" creationId="{C9261477-E3DC-41A3-B1DE-EFBC1DF7FCBF}"/>
          </ac:picMkLst>
        </pc:picChg>
        <pc:picChg chg="add mod">
          <ac:chgData name="Anthony ZANOTTO" userId="7f5793bf-0634-453a-b4f7-12480bd7e719" providerId="ADAL" clId="{C79F99D8-20A9-4215-9346-FC7DA6D8E234}" dt="2021-04-15T19:19:42.778" v="1477" actId="1076"/>
          <ac:picMkLst>
            <pc:docMk/>
            <pc:sldMk cId="531032752" sldId="275"/>
            <ac:picMk id="6" creationId="{DA3D5352-B171-447E-A14B-46FB50F2D997}"/>
          </ac:picMkLst>
        </pc:picChg>
      </pc:sldChg>
      <pc:sldChg chg="addSp delSp modSp add del mod">
        <pc:chgData name="Anthony ZANOTTO" userId="7f5793bf-0634-453a-b4f7-12480bd7e719" providerId="ADAL" clId="{C79F99D8-20A9-4215-9346-FC7DA6D8E234}" dt="2021-04-15T19:44:45.725" v="1906" actId="47"/>
        <pc:sldMkLst>
          <pc:docMk/>
          <pc:sldMk cId="537682315" sldId="276"/>
        </pc:sldMkLst>
        <pc:spChg chg="mod">
          <ac:chgData name="Anthony ZANOTTO" userId="7f5793bf-0634-453a-b4f7-12480bd7e719" providerId="ADAL" clId="{C79F99D8-20A9-4215-9346-FC7DA6D8E234}" dt="2021-04-15T19:21:47.812" v="1496" actId="20577"/>
          <ac:spMkLst>
            <pc:docMk/>
            <pc:sldMk cId="537682315" sldId="276"/>
            <ac:spMk id="4" creationId="{18DDE4BC-2EB7-46BB-8931-4911A350B768}"/>
          </ac:spMkLst>
        </pc:spChg>
        <pc:spChg chg="add mod">
          <ac:chgData name="Anthony ZANOTTO" userId="7f5793bf-0634-453a-b4f7-12480bd7e719" providerId="ADAL" clId="{C79F99D8-20A9-4215-9346-FC7DA6D8E234}" dt="2021-04-15T19:27:18.238" v="1658" actId="1076"/>
          <ac:spMkLst>
            <pc:docMk/>
            <pc:sldMk cId="537682315" sldId="276"/>
            <ac:spMk id="9" creationId="{2BFF74CB-9BB8-4321-BACA-AE37F2F4B341}"/>
          </ac:spMkLst>
        </pc:spChg>
        <pc:spChg chg="add del">
          <ac:chgData name="Anthony ZANOTTO" userId="7f5793bf-0634-453a-b4f7-12480bd7e719" providerId="ADAL" clId="{C79F99D8-20A9-4215-9346-FC7DA6D8E234}" dt="2021-04-15T19:26:07.697" v="1526"/>
          <ac:spMkLst>
            <pc:docMk/>
            <pc:sldMk cId="537682315" sldId="276"/>
            <ac:spMk id="10" creationId="{689C286D-835A-4C0E-84E8-B49712CA62B9}"/>
          </ac:spMkLst>
        </pc:spChg>
        <pc:spChg chg="add del mod">
          <ac:chgData name="Anthony ZANOTTO" userId="7f5793bf-0634-453a-b4f7-12480bd7e719" providerId="ADAL" clId="{C79F99D8-20A9-4215-9346-FC7DA6D8E234}" dt="2021-04-15T19:26:07.381" v="1525"/>
          <ac:spMkLst>
            <pc:docMk/>
            <pc:sldMk cId="537682315" sldId="276"/>
            <ac:spMk id="11" creationId="{F09D0D8E-3941-4805-A5EF-CE1F0A45B90E}"/>
          </ac:spMkLst>
        </pc:spChg>
        <pc:picChg chg="add mod">
          <ac:chgData name="Anthony ZANOTTO" userId="7f5793bf-0634-453a-b4f7-12480bd7e719" providerId="ADAL" clId="{C79F99D8-20A9-4215-9346-FC7DA6D8E234}" dt="2021-04-15T19:23:23.290" v="1501" actId="1076"/>
          <ac:picMkLst>
            <pc:docMk/>
            <pc:sldMk cId="537682315" sldId="276"/>
            <ac:picMk id="3" creationId="{0FDE2C63-4629-4436-90CC-C44EFF303733}"/>
          </ac:picMkLst>
        </pc:picChg>
        <pc:picChg chg="del">
          <ac:chgData name="Anthony ZANOTTO" userId="7f5793bf-0634-453a-b4f7-12480bd7e719" providerId="ADAL" clId="{C79F99D8-20A9-4215-9346-FC7DA6D8E234}" dt="2021-04-15T19:21:50.280" v="1497" actId="478"/>
          <ac:picMkLst>
            <pc:docMk/>
            <pc:sldMk cId="537682315" sldId="276"/>
            <ac:picMk id="6" creationId="{DA3D5352-B171-447E-A14B-46FB50F2D997}"/>
          </ac:picMkLst>
        </pc:picChg>
        <pc:picChg chg="add del mod">
          <ac:chgData name="Anthony ZANOTTO" userId="7f5793bf-0634-453a-b4f7-12480bd7e719" providerId="ADAL" clId="{C79F99D8-20A9-4215-9346-FC7DA6D8E234}" dt="2021-04-15T19:24:13.230" v="1505" actId="21"/>
          <ac:picMkLst>
            <pc:docMk/>
            <pc:sldMk cId="537682315" sldId="276"/>
            <ac:picMk id="7" creationId="{CE14E829-4FDC-4B78-BE9D-8C8FFB333B57}"/>
          </ac:picMkLst>
        </pc:picChg>
        <pc:picChg chg="add del mod">
          <ac:chgData name="Anthony ZANOTTO" userId="7f5793bf-0634-453a-b4f7-12480bd7e719" providerId="ADAL" clId="{C79F99D8-20A9-4215-9346-FC7DA6D8E234}" dt="2021-04-15T19:24:36.244" v="1512" actId="478"/>
          <ac:picMkLst>
            <pc:docMk/>
            <pc:sldMk cId="537682315" sldId="276"/>
            <ac:picMk id="8" creationId="{F428E5FA-51CA-4349-BE0F-6FE72DCABEAD}"/>
          </ac:picMkLst>
        </pc:picChg>
      </pc:sldChg>
      <pc:sldChg chg="addSp delSp modSp add mod">
        <pc:chgData name="Anthony ZANOTTO" userId="7f5793bf-0634-453a-b4f7-12480bd7e719" providerId="ADAL" clId="{C79F99D8-20A9-4215-9346-FC7DA6D8E234}" dt="2021-04-15T19:30:15.383" v="1716" actId="14100"/>
        <pc:sldMkLst>
          <pc:docMk/>
          <pc:sldMk cId="3327215841" sldId="277"/>
        </pc:sldMkLst>
        <pc:spChg chg="del">
          <ac:chgData name="Anthony ZANOTTO" userId="7f5793bf-0634-453a-b4f7-12480bd7e719" providerId="ADAL" clId="{C79F99D8-20A9-4215-9346-FC7DA6D8E234}" dt="2021-04-15T19:24:31.057" v="1511" actId="478"/>
          <ac:spMkLst>
            <pc:docMk/>
            <pc:sldMk cId="3327215841" sldId="277"/>
            <ac:spMk id="4" creationId="{18DDE4BC-2EB7-46BB-8931-4911A350B768}"/>
          </ac:spMkLst>
        </pc:spChg>
        <pc:spChg chg="add del mod">
          <ac:chgData name="Anthony ZANOTTO" userId="7f5793bf-0634-453a-b4f7-12480bd7e719" providerId="ADAL" clId="{C79F99D8-20A9-4215-9346-FC7DA6D8E234}" dt="2021-04-15T19:24:40.328" v="1515" actId="478"/>
          <ac:spMkLst>
            <pc:docMk/>
            <pc:sldMk cId="3327215841" sldId="277"/>
            <ac:spMk id="5" creationId="{5A7AE2B3-6057-4314-9F87-A4A2FE2A9C5D}"/>
          </ac:spMkLst>
        </pc:spChg>
        <pc:spChg chg="add mod">
          <ac:chgData name="Anthony ZANOTTO" userId="7f5793bf-0634-453a-b4f7-12480bd7e719" providerId="ADAL" clId="{C79F99D8-20A9-4215-9346-FC7DA6D8E234}" dt="2021-04-15T19:29:58.347" v="1695" actId="1076"/>
          <ac:spMkLst>
            <pc:docMk/>
            <pc:sldMk cId="3327215841" sldId="277"/>
            <ac:spMk id="22" creationId="{E5B2E640-E24D-44DE-AFA9-DCC02CA34393}"/>
          </ac:spMkLst>
        </pc:spChg>
        <pc:spChg chg="add mod">
          <ac:chgData name="Anthony ZANOTTO" userId="7f5793bf-0634-453a-b4f7-12480bd7e719" providerId="ADAL" clId="{C79F99D8-20A9-4215-9346-FC7DA6D8E234}" dt="2021-04-15T19:30:15.383" v="1716" actId="14100"/>
          <ac:spMkLst>
            <pc:docMk/>
            <pc:sldMk cId="3327215841" sldId="277"/>
            <ac:spMk id="23" creationId="{E0C28F92-5035-40DA-9AD5-BD54C744ECA8}"/>
          </ac:spMkLst>
        </pc:spChg>
        <pc:picChg chg="del">
          <ac:chgData name="Anthony ZANOTTO" userId="7f5793bf-0634-453a-b4f7-12480bd7e719" providerId="ADAL" clId="{C79F99D8-20A9-4215-9346-FC7DA6D8E234}" dt="2021-04-15T19:24:21.200" v="1508" actId="478"/>
          <ac:picMkLst>
            <pc:docMk/>
            <pc:sldMk cId="3327215841" sldId="277"/>
            <ac:picMk id="3" creationId="{0FDE2C63-4629-4436-90CC-C44EFF303733}"/>
          </ac:picMkLst>
        </pc:picChg>
        <pc:picChg chg="mod modCrop">
          <ac:chgData name="Anthony ZANOTTO" userId="7f5793bf-0634-453a-b4f7-12480bd7e719" providerId="ADAL" clId="{C79F99D8-20A9-4215-9346-FC7DA6D8E234}" dt="2021-04-15T19:28:48.586" v="1676" actId="1076"/>
          <ac:picMkLst>
            <pc:docMk/>
            <pc:sldMk cId="3327215841" sldId="277"/>
            <ac:picMk id="8" creationId="{F428E5FA-51CA-4349-BE0F-6FE72DCABEAD}"/>
          </ac:picMkLst>
        </pc:picChg>
        <pc:cxnChg chg="add del mod">
          <ac:chgData name="Anthony ZANOTTO" userId="7f5793bf-0634-453a-b4f7-12480bd7e719" providerId="ADAL" clId="{C79F99D8-20A9-4215-9346-FC7DA6D8E234}" dt="2021-04-15T19:28:00.208" v="1662" actId="478"/>
          <ac:cxnSpMkLst>
            <pc:docMk/>
            <pc:sldMk cId="3327215841" sldId="277"/>
            <ac:cxnSpMk id="7" creationId="{6FF503AE-01D6-46AD-B988-21A7BFE76D5A}"/>
          </ac:cxnSpMkLst>
        </pc:cxnChg>
        <pc:cxnChg chg="add del mod">
          <ac:chgData name="Anthony ZANOTTO" userId="7f5793bf-0634-453a-b4f7-12480bd7e719" providerId="ADAL" clId="{C79F99D8-20A9-4215-9346-FC7DA6D8E234}" dt="2021-04-15T19:28:25.227" v="1672" actId="478"/>
          <ac:cxnSpMkLst>
            <pc:docMk/>
            <pc:sldMk cId="3327215841" sldId="277"/>
            <ac:cxnSpMk id="11" creationId="{F586F3F8-F78F-44D2-8319-05E723EF9509}"/>
          </ac:cxnSpMkLst>
        </pc:cxnChg>
        <pc:cxnChg chg="add mod">
          <ac:chgData name="Anthony ZANOTTO" userId="7f5793bf-0634-453a-b4f7-12480bd7e719" providerId="ADAL" clId="{C79F99D8-20A9-4215-9346-FC7DA6D8E234}" dt="2021-04-15T19:29:45.050" v="1687" actId="14100"/>
          <ac:cxnSpMkLst>
            <pc:docMk/>
            <pc:sldMk cId="3327215841" sldId="277"/>
            <ac:cxnSpMk id="15" creationId="{758D23FD-9475-4675-9D2D-C8C9AEB97B6D}"/>
          </ac:cxnSpMkLst>
        </pc:cxnChg>
        <pc:cxnChg chg="add mod">
          <ac:chgData name="Anthony ZANOTTO" userId="7f5793bf-0634-453a-b4f7-12480bd7e719" providerId="ADAL" clId="{C79F99D8-20A9-4215-9346-FC7DA6D8E234}" dt="2021-04-15T19:29:43.150" v="1686" actId="14100"/>
          <ac:cxnSpMkLst>
            <pc:docMk/>
            <pc:sldMk cId="3327215841" sldId="277"/>
            <ac:cxnSpMk id="18" creationId="{0BD64B5D-00C1-4E6C-9525-D2AC4EC14494}"/>
          </ac:cxnSpMkLst>
        </pc:cxnChg>
      </pc:sldChg>
      <pc:sldChg chg="modSp add mod ord">
        <pc:chgData name="Anthony ZANOTTO" userId="7f5793bf-0634-453a-b4f7-12480bd7e719" providerId="ADAL" clId="{C79F99D8-20A9-4215-9346-FC7DA6D8E234}" dt="2021-04-15T19:33:19.765" v="1724"/>
        <pc:sldMkLst>
          <pc:docMk/>
          <pc:sldMk cId="3849688509" sldId="278"/>
        </pc:sldMkLst>
        <pc:picChg chg="mod">
          <ac:chgData name="Anthony ZANOTTO" userId="7f5793bf-0634-453a-b4f7-12480bd7e719" providerId="ADAL" clId="{C79F99D8-20A9-4215-9346-FC7DA6D8E234}" dt="2021-04-15T19:31:42.302" v="1722" actId="1076"/>
          <ac:picMkLst>
            <pc:docMk/>
            <pc:sldMk cId="3849688509" sldId="278"/>
            <ac:picMk id="3" creationId="{0FDE2C63-4629-4436-90CC-C44EFF303733}"/>
          </ac:picMkLst>
        </pc:picChg>
      </pc:sldChg>
      <pc:sldChg chg="addSp delSp modSp add mod ord">
        <pc:chgData name="Anthony ZANOTTO" userId="7f5793bf-0634-453a-b4f7-12480bd7e719" providerId="ADAL" clId="{C79F99D8-20A9-4215-9346-FC7DA6D8E234}" dt="2021-04-15T19:40:47.792" v="1841" actId="21"/>
        <pc:sldMkLst>
          <pc:docMk/>
          <pc:sldMk cId="1854308518" sldId="279"/>
        </pc:sldMkLst>
        <pc:spChg chg="mod">
          <ac:chgData name="Anthony ZANOTTO" userId="7f5793bf-0634-453a-b4f7-12480bd7e719" providerId="ADAL" clId="{C79F99D8-20A9-4215-9346-FC7DA6D8E234}" dt="2021-04-15T19:35:47.812" v="1739" actId="20577"/>
          <ac:spMkLst>
            <pc:docMk/>
            <pc:sldMk cId="1854308518" sldId="279"/>
            <ac:spMk id="4" creationId="{18DDE4BC-2EB7-46BB-8931-4911A350B768}"/>
          </ac:spMkLst>
        </pc:spChg>
        <pc:spChg chg="mod">
          <ac:chgData name="Anthony ZANOTTO" userId="7f5793bf-0634-453a-b4f7-12480bd7e719" providerId="ADAL" clId="{C79F99D8-20A9-4215-9346-FC7DA6D8E234}" dt="2021-04-15T19:36:22.927" v="1742"/>
          <ac:spMkLst>
            <pc:docMk/>
            <pc:sldMk cId="1854308518" sldId="279"/>
            <ac:spMk id="7" creationId="{28E44FD4-4DF6-4D0A-83E1-11252BAABB9A}"/>
          </ac:spMkLst>
        </pc:spChg>
        <pc:spChg chg="mod">
          <ac:chgData name="Anthony ZANOTTO" userId="7f5793bf-0634-453a-b4f7-12480bd7e719" providerId="ADAL" clId="{C79F99D8-20A9-4215-9346-FC7DA6D8E234}" dt="2021-04-15T19:36:28.403" v="1744" actId="20577"/>
          <ac:spMkLst>
            <pc:docMk/>
            <pc:sldMk cId="1854308518" sldId="279"/>
            <ac:spMk id="8" creationId="{F1FA4C65-309A-4FF6-8ECB-AFB0047DB3DB}"/>
          </ac:spMkLst>
        </pc:spChg>
        <pc:spChg chg="del">
          <ac:chgData name="Anthony ZANOTTO" userId="7f5793bf-0634-453a-b4f7-12480bd7e719" providerId="ADAL" clId="{C79F99D8-20A9-4215-9346-FC7DA6D8E234}" dt="2021-04-15T19:37:12.919" v="1749" actId="478"/>
          <ac:spMkLst>
            <pc:docMk/>
            <pc:sldMk cId="1854308518" sldId="279"/>
            <ac:spMk id="9" creationId="{2BFF74CB-9BB8-4321-BACA-AE37F2F4B341}"/>
          </ac:spMkLst>
        </pc:spChg>
        <pc:spChg chg="add mod">
          <ac:chgData name="Anthony ZANOTTO" userId="7f5793bf-0634-453a-b4f7-12480bd7e719" providerId="ADAL" clId="{C79F99D8-20A9-4215-9346-FC7DA6D8E234}" dt="2021-04-15T19:40:04.021" v="1831" actId="14100"/>
          <ac:spMkLst>
            <pc:docMk/>
            <pc:sldMk cId="1854308518" sldId="279"/>
            <ac:spMk id="13" creationId="{38028F15-10F1-4272-A7D9-C4C559F21E2E}"/>
          </ac:spMkLst>
        </pc:spChg>
        <pc:grpChg chg="add mod">
          <ac:chgData name="Anthony ZANOTTO" userId="7f5793bf-0634-453a-b4f7-12480bd7e719" providerId="ADAL" clId="{C79F99D8-20A9-4215-9346-FC7DA6D8E234}" dt="2021-04-15T19:36:25.925" v="1743" actId="1076"/>
          <ac:grpSpMkLst>
            <pc:docMk/>
            <pc:sldMk cId="1854308518" sldId="279"/>
            <ac:grpSpMk id="6" creationId="{F979194E-5817-42FE-9940-86AC1EECB1CE}"/>
          </ac:grpSpMkLst>
        </pc:grpChg>
        <pc:picChg chg="del">
          <ac:chgData name="Anthony ZANOTTO" userId="7f5793bf-0634-453a-b4f7-12480bd7e719" providerId="ADAL" clId="{C79F99D8-20A9-4215-9346-FC7DA6D8E234}" dt="2021-04-15T19:37:05.867" v="1745" actId="478"/>
          <ac:picMkLst>
            <pc:docMk/>
            <pc:sldMk cId="1854308518" sldId="279"/>
            <ac:picMk id="3" creationId="{0FDE2C63-4629-4436-90CC-C44EFF303733}"/>
          </ac:picMkLst>
        </pc:picChg>
        <pc:picChg chg="add mod">
          <ac:chgData name="Anthony ZANOTTO" userId="7f5793bf-0634-453a-b4f7-12480bd7e719" providerId="ADAL" clId="{C79F99D8-20A9-4215-9346-FC7DA6D8E234}" dt="2021-04-15T19:36:18.798" v="1741" actId="1076"/>
          <ac:picMkLst>
            <pc:docMk/>
            <pc:sldMk cId="1854308518" sldId="279"/>
            <ac:picMk id="5" creationId="{28C7EFCA-045E-4639-A4A6-DB71D3829C8D}"/>
          </ac:picMkLst>
        </pc:picChg>
        <pc:picChg chg="add del mod">
          <ac:chgData name="Anthony ZANOTTO" userId="7f5793bf-0634-453a-b4f7-12480bd7e719" providerId="ADAL" clId="{C79F99D8-20A9-4215-9346-FC7DA6D8E234}" dt="2021-04-15T19:38:05.443" v="1751" actId="478"/>
          <ac:picMkLst>
            <pc:docMk/>
            <pc:sldMk cId="1854308518" sldId="279"/>
            <ac:picMk id="10" creationId="{C8199957-D34B-4FCF-8089-9032ADDFF8F3}"/>
          </ac:picMkLst>
        </pc:picChg>
        <pc:picChg chg="add mod">
          <ac:chgData name="Anthony ZANOTTO" userId="7f5793bf-0634-453a-b4f7-12480bd7e719" providerId="ADAL" clId="{C79F99D8-20A9-4215-9346-FC7DA6D8E234}" dt="2021-04-15T19:38:29.124" v="1756" actId="1076"/>
          <ac:picMkLst>
            <pc:docMk/>
            <pc:sldMk cId="1854308518" sldId="279"/>
            <ac:picMk id="12" creationId="{337D5C98-B280-48FF-946A-0427BAA8BFE8}"/>
          </ac:picMkLst>
        </pc:picChg>
        <pc:picChg chg="add del">
          <ac:chgData name="Anthony ZANOTTO" userId="7f5793bf-0634-453a-b4f7-12480bd7e719" providerId="ADAL" clId="{C79F99D8-20A9-4215-9346-FC7DA6D8E234}" dt="2021-04-15T19:40:47.792" v="1841" actId="21"/>
          <ac:picMkLst>
            <pc:docMk/>
            <pc:sldMk cId="1854308518" sldId="279"/>
            <ac:picMk id="15" creationId="{AA994B12-F1A9-41EF-929E-278F12AC09EE}"/>
          </ac:picMkLst>
        </pc:picChg>
      </pc:sldChg>
      <pc:sldChg chg="addSp delSp modSp add mod">
        <pc:chgData name="Anthony ZANOTTO" userId="7f5793bf-0634-453a-b4f7-12480bd7e719" providerId="ADAL" clId="{C79F99D8-20A9-4215-9346-FC7DA6D8E234}" dt="2021-04-15T19:41:15.294" v="1847" actId="1076"/>
        <pc:sldMkLst>
          <pc:docMk/>
          <pc:sldMk cId="3302051477" sldId="280"/>
        </pc:sldMkLst>
        <pc:spChg chg="add del mod">
          <ac:chgData name="Anthony ZANOTTO" userId="7f5793bf-0634-453a-b4f7-12480bd7e719" providerId="ADAL" clId="{C79F99D8-20A9-4215-9346-FC7DA6D8E234}" dt="2021-04-15T19:40:43.420" v="1839" actId="478"/>
          <ac:spMkLst>
            <pc:docMk/>
            <pc:sldMk cId="3302051477" sldId="280"/>
            <ac:spMk id="2" creationId="{35E75960-5D8C-4CDA-92DE-305C69D27FAD}"/>
          </ac:spMkLst>
        </pc:spChg>
        <pc:spChg chg="del">
          <ac:chgData name="Anthony ZANOTTO" userId="7f5793bf-0634-453a-b4f7-12480bd7e719" providerId="ADAL" clId="{C79F99D8-20A9-4215-9346-FC7DA6D8E234}" dt="2021-04-15T19:40:40.753" v="1838" actId="478"/>
          <ac:spMkLst>
            <pc:docMk/>
            <pc:sldMk cId="3302051477" sldId="280"/>
            <ac:spMk id="4" creationId="{18DDE4BC-2EB7-46BB-8931-4911A350B768}"/>
          </ac:spMkLst>
        </pc:spChg>
        <pc:spChg chg="del mod">
          <ac:chgData name="Anthony ZANOTTO" userId="7f5793bf-0634-453a-b4f7-12480bd7e719" providerId="ADAL" clId="{C79F99D8-20A9-4215-9346-FC7DA6D8E234}" dt="2021-04-15T19:40:45.632" v="1840" actId="478"/>
          <ac:spMkLst>
            <pc:docMk/>
            <pc:sldMk cId="3302051477" sldId="280"/>
            <ac:spMk id="13" creationId="{38028F15-10F1-4272-A7D9-C4C559F21E2E}"/>
          </ac:spMkLst>
        </pc:spChg>
        <pc:grpChg chg="del">
          <ac:chgData name="Anthony ZANOTTO" userId="7f5793bf-0634-453a-b4f7-12480bd7e719" providerId="ADAL" clId="{C79F99D8-20A9-4215-9346-FC7DA6D8E234}" dt="2021-04-15T19:40:40.753" v="1838" actId="478"/>
          <ac:grpSpMkLst>
            <pc:docMk/>
            <pc:sldMk cId="3302051477" sldId="280"/>
            <ac:grpSpMk id="6" creationId="{F979194E-5817-42FE-9940-86AC1EECB1CE}"/>
          </ac:grpSpMkLst>
        </pc:grpChg>
        <pc:picChg chg="del">
          <ac:chgData name="Anthony ZANOTTO" userId="7f5793bf-0634-453a-b4f7-12480bd7e719" providerId="ADAL" clId="{C79F99D8-20A9-4215-9346-FC7DA6D8E234}" dt="2021-04-15T19:40:40.753" v="1838" actId="478"/>
          <ac:picMkLst>
            <pc:docMk/>
            <pc:sldMk cId="3302051477" sldId="280"/>
            <ac:picMk id="5" creationId="{28C7EFCA-045E-4639-A4A6-DB71D3829C8D}"/>
          </ac:picMkLst>
        </pc:picChg>
        <pc:picChg chg="add mod">
          <ac:chgData name="Anthony ZANOTTO" userId="7f5793bf-0634-453a-b4f7-12480bd7e719" providerId="ADAL" clId="{C79F99D8-20A9-4215-9346-FC7DA6D8E234}" dt="2021-04-15T19:41:15.294" v="1847" actId="1076"/>
          <ac:picMkLst>
            <pc:docMk/>
            <pc:sldMk cId="3302051477" sldId="280"/>
            <ac:picMk id="11" creationId="{643924F3-84F2-4AD9-8613-78E7CFEF6136}"/>
          </ac:picMkLst>
        </pc:picChg>
        <pc:picChg chg="del">
          <ac:chgData name="Anthony ZANOTTO" userId="7f5793bf-0634-453a-b4f7-12480bd7e719" providerId="ADAL" clId="{C79F99D8-20A9-4215-9346-FC7DA6D8E234}" dt="2021-04-15T19:40:33.663" v="1835" actId="478"/>
          <ac:picMkLst>
            <pc:docMk/>
            <pc:sldMk cId="3302051477" sldId="280"/>
            <ac:picMk id="12" creationId="{337D5C98-B280-48FF-946A-0427BAA8BFE8}"/>
          </ac:picMkLst>
        </pc:picChg>
        <pc:picChg chg="del">
          <ac:chgData name="Anthony ZANOTTO" userId="7f5793bf-0634-453a-b4f7-12480bd7e719" providerId="ADAL" clId="{C79F99D8-20A9-4215-9346-FC7DA6D8E234}" dt="2021-04-15T19:40:31.860" v="1834" actId="478"/>
          <ac:picMkLst>
            <pc:docMk/>
            <pc:sldMk cId="3302051477" sldId="280"/>
            <ac:picMk id="15" creationId="{AA994B12-F1A9-41EF-929E-278F12AC09EE}"/>
          </ac:picMkLst>
        </pc:picChg>
      </pc:sldChg>
      <pc:sldChg chg="addSp delSp modSp add del mod">
        <pc:chgData name="Anthony ZANOTTO" userId="7f5793bf-0634-453a-b4f7-12480bd7e719" providerId="ADAL" clId="{C79F99D8-20A9-4215-9346-FC7DA6D8E234}" dt="2021-04-16T09:35:10.116" v="2684" actId="47"/>
        <pc:sldMkLst>
          <pc:docMk/>
          <pc:sldMk cId="3223208704" sldId="281"/>
        </pc:sldMkLst>
        <pc:spChg chg="add mod">
          <ac:chgData name="Anthony ZANOTTO" userId="7f5793bf-0634-453a-b4f7-12480bd7e719" providerId="ADAL" clId="{C79F99D8-20A9-4215-9346-FC7DA6D8E234}" dt="2021-04-16T09:35:03.574" v="2683" actId="20577"/>
          <ac:spMkLst>
            <pc:docMk/>
            <pc:sldMk cId="3223208704" sldId="281"/>
            <ac:spMk id="3" creationId="{C89BE108-2465-48A9-9A59-6A860BCBFE71}"/>
          </ac:spMkLst>
        </pc:spChg>
        <pc:picChg chg="del">
          <ac:chgData name="Anthony ZANOTTO" userId="7f5793bf-0634-453a-b4f7-12480bd7e719" providerId="ADAL" clId="{C79F99D8-20A9-4215-9346-FC7DA6D8E234}" dt="2021-04-15T19:43:13.100" v="1849" actId="478"/>
          <ac:picMkLst>
            <pc:docMk/>
            <pc:sldMk cId="3223208704" sldId="281"/>
            <ac:picMk id="11" creationId="{643924F3-84F2-4AD9-8613-78E7CFEF6136}"/>
          </ac:picMkLst>
        </pc:picChg>
      </pc:sldChg>
      <pc:sldChg chg="addSp delSp modSp add mod ord">
        <pc:chgData name="Anthony ZANOTTO" userId="7f5793bf-0634-453a-b4f7-12480bd7e719" providerId="ADAL" clId="{C79F99D8-20A9-4215-9346-FC7DA6D8E234}" dt="2021-04-16T09:12:27.754" v="2134" actId="1076"/>
        <pc:sldMkLst>
          <pc:docMk/>
          <pc:sldMk cId="3599725250" sldId="282"/>
        </pc:sldMkLst>
        <pc:spChg chg="mod">
          <ac:chgData name="Anthony ZANOTTO" userId="7f5793bf-0634-453a-b4f7-12480bd7e719" providerId="ADAL" clId="{C79F99D8-20A9-4215-9346-FC7DA6D8E234}" dt="2021-04-16T09:10:22.549" v="2126" actId="20577"/>
          <ac:spMkLst>
            <pc:docMk/>
            <pc:sldMk cId="3599725250" sldId="282"/>
            <ac:spMk id="4" creationId="{18DDE4BC-2EB7-46BB-8931-4911A350B768}"/>
          </ac:spMkLst>
        </pc:spChg>
        <pc:spChg chg="del">
          <ac:chgData name="Anthony ZANOTTO" userId="7f5793bf-0634-453a-b4f7-12480bd7e719" providerId="ADAL" clId="{C79F99D8-20A9-4215-9346-FC7DA6D8E234}" dt="2021-04-16T09:10:25.647" v="2127" actId="478"/>
          <ac:spMkLst>
            <pc:docMk/>
            <pc:sldMk cId="3599725250" sldId="282"/>
            <ac:spMk id="13" creationId="{38028F15-10F1-4272-A7D9-C4C559F21E2E}"/>
          </ac:spMkLst>
        </pc:spChg>
        <pc:grpChg chg="del">
          <ac:chgData name="Anthony ZANOTTO" userId="7f5793bf-0634-453a-b4f7-12480bd7e719" providerId="ADAL" clId="{C79F99D8-20A9-4215-9346-FC7DA6D8E234}" dt="2021-04-16T09:10:26.605" v="2128" actId="478"/>
          <ac:grpSpMkLst>
            <pc:docMk/>
            <pc:sldMk cId="3599725250" sldId="282"/>
            <ac:grpSpMk id="6" creationId="{F979194E-5817-42FE-9940-86AC1EECB1CE}"/>
          </ac:grpSpMkLst>
        </pc:grpChg>
        <pc:picChg chg="add mod">
          <ac:chgData name="Anthony ZANOTTO" userId="7f5793bf-0634-453a-b4f7-12480bd7e719" providerId="ADAL" clId="{C79F99D8-20A9-4215-9346-FC7DA6D8E234}" dt="2021-04-16T09:12:27.754" v="2134" actId="1076"/>
          <ac:picMkLst>
            <pc:docMk/>
            <pc:sldMk cId="3599725250" sldId="282"/>
            <ac:picMk id="3" creationId="{B3F18B1E-E914-4495-9DEF-504B163853CC}"/>
          </ac:picMkLst>
        </pc:picChg>
        <pc:picChg chg="del">
          <ac:chgData name="Anthony ZANOTTO" userId="7f5793bf-0634-453a-b4f7-12480bd7e719" providerId="ADAL" clId="{C79F99D8-20A9-4215-9346-FC7DA6D8E234}" dt="2021-04-16T09:10:27.175" v="2129" actId="478"/>
          <ac:picMkLst>
            <pc:docMk/>
            <pc:sldMk cId="3599725250" sldId="282"/>
            <ac:picMk id="5" creationId="{28C7EFCA-045E-4639-A4A6-DB71D3829C8D}"/>
          </ac:picMkLst>
        </pc:picChg>
        <pc:picChg chg="del">
          <ac:chgData name="Anthony ZANOTTO" userId="7f5793bf-0634-453a-b4f7-12480bd7e719" providerId="ADAL" clId="{C79F99D8-20A9-4215-9346-FC7DA6D8E234}" dt="2021-04-16T09:10:27.517" v="2130" actId="478"/>
          <ac:picMkLst>
            <pc:docMk/>
            <pc:sldMk cId="3599725250" sldId="282"/>
            <ac:picMk id="12" creationId="{337D5C98-B280-48FF-946A-0427BAA8BFE8}"/>
          </ac:picMkLst>
        </pc:picChg>
      </pc:sldChg>
      <pc:sldChg chg="addSp delSp modSp add mod ord">
        <pc:chgData name="Anthony ZANOTTO" userId="7f5793bf-0634-453a-b4f7-12480bd7e719" providerId="ADAL" clId="{C79F99D8-20A9-4215-9346-FC7DA6D8E234}" dt="2021-04-16T09:36:35.934" v="2687" actId="1076"/>
        <pc:sldMkLst>
          <pc:docMk/>
          <pc:sldMk cId="3452241190" sldId="283"/>
        </pc:sldMkLst>
        <pc:picChg chg="add mod">
          <ac:chgData name="Anthony ZANOTTO" userId="7f5793bf-0634-453a-b4f7-12480bd7e719" providerId="ADAL" clId="{C79F99D8-20A9-4215-9346-FC7DA6D8E234}" dt="2021-04-16T09:36:35.934" v="2687" actId="1076"/>
          <ac:picMkLst>
            <pc:docMk/>
            <pc:sldMk cId="3452241190" sldId="283"/>
            <ac:picMk id="3" creationId="{7A00B597-B575-4604-8BC4-D6A0D3795F62}"/>
          </ac:picMkLst>
        </pc:picChg>
        <pc:picChg chg="add del">
          <ac:chgData name="Anthony ZANOTTO" userId="7f5793bf-0634-453a-b4f7-12480bd7e719" providerId="ADAL" clId="{C79F99D8-20A9-4215-9346-FC7DA6D8E234}" dt="2021-04-16T09:17:31.025" v="2167" actId="478"/>
          <ac:picMkLst>
            <pc:docMk/>
            <pc:sldMk cId="3452241190" sldId="283"/>
            <ac:picMk id="5" creationId="{3BB7E1E1-7C5C-47C1-9451-A9DE536D1ACB}"/>
          </ac:picMkLst>
        </pc:picChg>
        <pc:picChg chg="del">
          <ac:chgData name="Anthony ZANOTTO" userId="7f5793bf-0634-453a-b4f7-12480bd7e719" providerId="ADAL" clId="{C79F99D8-20A9-4215-9346-FC7DA6D8E234}" dt="2021-04-16T09:13:17.482" v="2138" actId="478"/>
          <ac:picMkLst>
            <pc:docMk/>
            <pc:sldMk cId="3452241190" sldId="283"/>
            <ac:picMk id="11" creationId="{643924F3-84F2-4AD9-8613-78E7CFEF6136}"/>
          </ac:picMkLst>
        </pc:picChg>
      </pc:sldChg>
      <pc:sldChg chg="addSp delSp modSp add mod ord">
        <pc:chgData name="Anthony ZANOTTO" userId="7f5793bf-0634-453a-b4f7-12480bd7e719" providerId="ADAL" clId="{C79F99D8-20A9-4215-9346-FC7DA6D8E234}" dt="2021-04-16T09:17:05.726" v="2162" actId="1076"/>
        <pc:sldMkLst>
          <pc:docMk/>
          <pc:sldMk cId="4213914090" sldId="284"/>
        </pc:sldMkLst>
        <pc:picChg chg="del">
          <ac:chgData name="Anthony ZANOTTO" userId="7f5793bf-0634-453a-b4f7-12480bd7e719" providerId="ADAL" clId="{C79F99D8-20A9-4215-9346-FC7DA6D8E234}" dt="2021-04-16T09:16:15.193" v="2151" actId="478"/>
          <ac:picMkLst>
            <pc:docMk/>
            <pc:sldMk cId="4213914090" sldId="284"/>
            <ac:picMk id="3" creationId="{B3F18B1E-E914-4495-9DEF-504B163853CC}"/>
          </ac:picMkLst>
        </pc:picChg>
        <pc:picChg chg="add mod modCrop">
          <ac:chgData name="Anthony ZANOTTO" userId="7f5793bf-0634-453a-b4f7-12480bd7e719" providerId="ADAL" clId="{C79F99D8-20A9-4215-9346-FC7DA6D8E234}" dt="2021-04-16T09:17:05.726" v="2162" actId="1076"/>
          <ac:picMkLst>
            <pc:docMk/>
            <pc:sldMk cId="4213914090" sldId="284"/>
            <ac:picMk id="5" creationId="{18770EE4-5223-4DBA-9E40-ADAE19863E69}"/>
          </ac:picMkLst>
        </pc:picChg>
      </pc:sldChg>
      <pc:sldChg chg="delSp modSp add mod ord">
        <pc:chgData name="Anthony ZANOTTO" userId="7f5793bf-0634-453a-b4f7-12480bd7e719" providerId="ADAL" clId="{C79F99D8-20A9-4215-9346-FC7DA6D8E234}" dt="2021-04-16T09:36:32.957" v="2686" actId="1076"/>
        <pc:sldMkLst>
          <pc:docMk/>
          <pc:sldMk cId="2550107905" sldId="285"/>
        </pc:sldMkLst>
        <pc:picChg chg="del">
          <ac:chgData name="Anthony ZANOTTO" userId="7f5793bf-0634-453a-b4f7-12480bd7e719" providerId="ADAL" clId="{C79F99D8-20A9-4215-9346-FC7DA6D8E234}" dt="2021-04-16T09:17:34.253" v="2168" actId="478"/>
          <ac:picMkLst>
            <pc:docMk/>
            <pc:sldMk cId="2550107905" sldId="285"/>
            <ac:picMk id="3" creationId="{7A00B597-B575-4604-8BC4-D6A0D3795F62}"/>
          </ac:picMkLst>
        </pc:picChg>
        <pc:picChg chg="mod">
          <ac:chgData name="Anthony ZANOTTO" userId="7f5793bf-0634-453a-b4f7-12480bd7e719" providerId="ADAL" clId="{C79F99D8-20A9-4215-9346-FC7DA6D8E234}" dt="2021-04-16T09:36:32.957" v="2686" actId="1076"/>
          <ac:picMkLst>
            <pc:docMk/>
            <pc:sldMk cId="2550107905" sldId="285"/>
            <ac:picMk id="5" creationId="{3BB7E1E1-7C5C-47C1-9451-A9DE536D1ACB}"/>
          </ac:picMkLst>
        </pc:picChg>
      </pc:sldChg>
      <pc:sldChg chg="addSp delSp modSp add mod ord">
        <pc:chgData name="Anthony ZANOTTO" userId="7f5793bf-0634-453a-b4f7-12480bd7e719" providerId="ADAL" clId="{C79F99D8-20A9-4215-9346-FC7DA6D8E234}" dt="2021-04-16T09:38:16.473" v="2747" actId="20577"/>
        <pc:sldMkLst>
          <pc:docMk/>
          <pc:sldMk cId="2582918482" sldId="286"/>
        </pc:sldMkLst>
        <pc:spChg chg="mod">
          <ac:chgData name="Anthony ZANOTTO" userId="7f5793bf-0634-453a-b4f7-12480bd7e719" providerId="ADAL" clId="{C79F99D8-20A9-4215-9346-FC7DA6D8E234}" dt="2021-04-16T09:18:42.725" v="2199" actId="20577"/>
          <ac:spMkLst>
            <pc:docMk/>
            <pc:sldMk cId="2582918482" sldId="286"/>
            <ac:spMk id="4" creationId="{18DDE4BC-2EB7-46BB-8931-4911A350B768}"/>
          </ac:spMkLst>
        </pc:spChg>
        <pc:spChg chg="add mod">
          <ac:chgData name="Anthony ZANOTTO" userId="7f5793bf-0634-453a-b4f7-12480bd7e719" providerId="ADAL" clId="{C79F99D8-20A9-4215-9346-FC7DA6D8E234}" dt="2021-04-16T09:38:16.473" v="2747" actId="20577"/>
          <ac:spMkLst>
            <pc:docMk/>
            <pc:sldMk cId="2582918482" sldId="286"/>
            <ac:spMk id="8" creationId="{8428AB06-541C-42D6-9155-02DFA0A7F8B1}"/>
          </ac:spMkLst>
        </pc:spChg>
        <pc:picChg chg="add del mod">
          <ac:chgData name="Anthony ZANOTTO" userId="7f5793bf-0634-453a-b4f7-12480bd7e719" providerId="ADAL" clId="{C79F99D8-20A9-4215-9346-FC7DA6D8E234}" dt="2021-04-16T09:34:07.689" v="2676" actId="478"/>
          <ac:picMkLst>
            <pc:docMk/>
            <pc:sldMk cId="2582918482" sldId="286"/>
            <ac:picMk id="3" creationId="{46FCA09B-B3A8-463B-AEDC-0F60639A2BCF}"/>
          </ac:picMkLst>
        </pc:picChg>
        <pc:picChg chg="del">
          <ac:chgData name="Anthony ZANOTTO" userId="7f5793bf-0634-453a-b4f7-12480bd7e719" providerId="ADAL" clId="{C79F99D8-20A9-4215-9346-FC7DA6D8E234}" dt="2021-04-16T09:18:57.793" v="2200" actId="478"/>
          <ac:picMkLst>
            <pc:docMk/>
            <pc:sldMk cId="2582918482" sldId="286"/>
            <ac:picMk id="5" creationId="{18770EE4-5223-4DBA-9E40-ADAE19863E69}"/>
          </ac:picMkLst>
        </pc:picChg>
        <pc:picChg chg="add mod">
          <ac:chgData name="Anthony ZANOTTO" userId="7f5793bf-0634-453a-b4f7-12480bd7e719" providerId="ADAL" clId="{C79F99D8-20A9-4215-9346-FC7DA6D8E234}" dt="2021-04-16T09:34:17.748" v="2681" actId="1440"/>
          <ac:picMkLst>
            <pc:docMk/>
            <pc:sldMk cId="2582918482" sldId="286"/>
            <ac:picMk id="7" creationId="{78717F53-A043-4AAA-8417-4FB8C9F5A0F3}"/>
          </ac:picMkLst>
        </pc:picChg>
      </pc:sldChg>
      <pc:sldChg chg="addSp delSp modSp add mod ord">
        <pc:chgData name="Anthony ZANOTTO" userId="7f5793bf-0634-453a-b4f7-12480bd7e719" providerId="ADAL" clId="{C79F99D8-20A9-4215-9346-FC7DA6D8E234}" dt="2021-04-16T09:33:42.762" v="2675" actId="20577"/>
        <pc:sldMkLst>
          <pc:docMk/>
          <pc:sldMk cId="4240045257" sldId="287"/>
        </pc:sldMkLst>
        <pc:spChg chg="add del">
          <ac:chgData name="Anthony ZANOTTO" userId="7f5793bf-0634-453a-b4f7-12480bd7e719" providerId="ADAL" clId="{C79F99D8-20A9-4215-9346-FC7DA6D8E234}" dt="2021-04-16T09:22:51.925" v="2232"/>
          <ac:spMkLst>
            <pc:docMk/>
            <pc:sldMk cId="4240045257" sldId="287"/>
            <ac:spMk id="2" creationId="{CDF11993-D094-4597-9CEB-E41C872DAB22}"/>
          </ac:spMkLst>
        </pc:spChg>
        <pc:spChg chg="mod">
          <ac:chgData name="Anthony ZANOTTO" userId="7f5793bf-0634-453a-b4f7-12480bd7e719" providerId="ADAL" clId="{C79F99D8-20A9-4215-9346-FC7DA6D8E234}" dt="2021-04-16T09:22:08.285" v="2227" actId="20577"/>
          <ac:spMkLst>
            <pc:docMk/>
            <pc:sldMk cId="4240045257" sldId="287"/>
            <ac:spMk id="4" creationId="{18DDE4BC-2EB7-46BB-8931-4911A350B768}"/>
          </ac:spMkLst>
        </pc:spChg>
        <pc:spChg chg="add mod">
          <ac:chgData name="Anthony ZANOTTO" userId="7f5793bf-0634-453a-b4f7-12480bd7e719" providerId="ADAL" clId="{C79F99D8-20A9-4215-9346-FC7DA6D8E234}" dt="2021-04-16T09:33:42.762" v="2675" actId="20577"/>
          <ac:spMkLst>
            <pc:docMk/>
            <pc:sldMk cId="4240045257" sldId="287"/>
            <ac:spMk id="5" creationId="{974D0007-9116-479E-B13B-0484B304AC34}"/>
          </ac:spMkLst>
        </pc:spChg>
        <pc:spChg chg="add del">
          <ac:chgData name="Anthony ZANOTTO" userId="7f5793bf-0634-453a-b4f7-12480bd7e719" providerId="ADAL" clId="{C79F99D8-20A9-4215-9346-FC7DA6D8E234}" dt="2021-04-16T09:22:58.189" v="2234"/>
          <ac:spMkLst>
            <pc:docMk/>
            <pc:sldMk cId="4240045257" sldId="287"/>
            <ac:spMk id="6" creationId="{A30FEDDC-9C9E-4C75-918B-BF15508E082D}"/>
          </ac:spMkLst>
        </pc:spChg>
        <pc:spChg chg="add del">
          <ac:chgData name="Anthony ZANOTTO" userId="7f5793bf-0634-453a-b4f7-12480bd7e719" providerId="ADAL" clId="{C79F99D8-20A9-4215-9346-FC7DA6D8E234}" dt="2021-04-16T09:23:11.995" v="2238"/>
          <ac:spMkLst>
            <pc:docMk/>
            <pc:sldMk cId="4240045257" sldId="287"/>
            <ac:spMk id="7" creationId="{64A426E3-51A4-4764-9C0A-0D41162F0C48}"/>
          </ac:spMkLst>
        </pc:spChg>
        <pc:picChg chg="del">
          <ac:chgData name="Anthony ZANOTTO" userId="7f5793bf-0634-453a-b4f7-12480bd7e719" providerId="ADAL" clId="{C79F99D8-20A9-4215-9346-FC7DA6D8E234}" dt="2021-04-16T09:22:09.870" v="2228" actId="478"/>
          <ac:picMkLst>
            <pc:docMk/>
            <pc:sldMk cId="4240045257" sldId="287"/>
            <ac:picMk id="3" creationId="{46FCA09B-B3A8-463B-AEDC-0F60639A2BCF}"/>
          </ac:picMkLst>
        </pc:picChg>
      </pc:sldChg>
      <pc:sldChg chg="addSp delSp modSp add mod ord">
        <pc:chgData name="Anthony ZANOTTO" userId="7f5793bf-0634-453a-b4f7-12480bd7e719" providerId="ADAL" clId="{C79F99D8-20A9-4215-9346-FC7DA6D8E234}" dt="2021-04-16T09:29:53.916" v="2593" actId="22"/>
        <pc:sldMkLst>
          <pc:docMk/>
          <pc:sldMk cId="4158417000" sldId="288"/>
        </pc:sldMkLst>
        <pc:spChg chg="mod">
          <ac:chgData name="Anthony ZANOTTO" userId="7f5793bf-0634-453a-b4f7-12480bd7e719" providerId="ADAL" clId="{C79F99D8-20A9-4215-9346-FC7DA6D8E234}" dt="2021-04-16T09:26:48.370" v="2578" actId="20577"/>
          <ac:spMkLst>
            <pc:docMk/>
            <pc:sldMk cId="4158417000" sldId="288"/>
            <ac:spMk id="4" creationId="{18DDE4BC-2EB7-46BB-8931-4911A350B768}"/>
          </ac:spMkLst>
        </pc:spChg>
        <pc:picChg chg="add del mod">
          <ac:chgData name="Anthony ZANOTTO" userId="7f5793bf-0634-453a-b4f7-12480bd7e719" providerId="ADAL" clId="{C79F99D8-20A9-4215-9346-FC7DA6D8E234}" dt="2021-04-16T09:28:20.161" v="2583" actId="478"/>
          <ac:picMkLst>
            <pc:docMk/>
            <pc:sldMk cId="4158417000" sldId="288"/>
            <ac:picMk id="3" creationId="{997A90CE-62CF-4ED3-B6C4-D06C2AD90E24}"/>
          </ac:picMkLst>
        </pc:picChg>
        <pc:picChg chg="del">
          <ac:chgData name="Anthony ZANOTTO" userId="7f5793bf-0634-453a-b4f7-12480bd7e719" providerId="ADAL" clId="{C79F99D8-20A9-4215-9346-FC7DA6D8E234}" dt="2021-04-16T09:26:50.721" v="2579" actId="478"/>
          <ac:picMkLst>
            <pc:docMk/>
            <pc:sldMk cId="4158417000" sldId="288"/>
            <ac:picMk id="5" creationId="{18770EE4-5223-4DBA-9E40-ADAE19863E69}"/>
          </ac:picMkLst>
        </pc:picChg>
        <pc:picChg chg="add del">
          <ac:chgData name="Anthony ZANOTTO" userId="7f5793bf-0634-453a-b4f7-12480bd7e719" providerId="ADAL" clId="{C79F99D8-20A9-4215-9346-FC7DA6D8E234}" dt="2021-04-16T09:29:01.977" v="2590" actId="478"/>
          <ac:picMkLst>
            <pc:docMk/>
            <pc:sldMk cId="4158417000" sldId="288"/>
            <ac:picMk id="7" creationId="{02E3C65C-F052-45FC-95E5-AC3F3F8D8D78}"/>
          </ac:picMkLst>
        </pc:picChg>
        <pc:picChg chg="add del">
          <ac:chgData name="Anthony ZANOTTO" userId="7f5793bf-0634-453a-b4f7-12480bd7e719" providerId="ADAL" clId="{C79F99D8-20A9-4215-9346-FC7DA6D8E234}" dt="2021-04-16T09:29:52.966" v="2592" actId="478"/>
          <ac:picMkLst>
            <pc:docMk/>
            <pc:sldMk cId="4158417000" sldId="288"/>
            <ac:picMk id="9" creationId="{03F7CD0A-A594-45C4-B491-EA5E695A2660}"/>
          </ac:picMkLst>
        </pc:picChg>
        <pc:picChg chg="add">
          <ac:chgData name="Anthony ZANOTTO" userId="7f5793bf-0634-453a-b4f7-12480bd7e719" providerId="ADAL" clId="{C79F99D8-20A9-4215-9346-FC7DA6D8E234}" dt="2021-04-16T09:29:53.916" v="2593" actId="22"/>
          <ac:picMkLst>
            <pc:docMk/>
            <pc:sldMk cId="4158417000" sldId="288"/>
            <ac:picMk id="11" creationId="{87ABE1B7-E309-422A-94D3-A253289E8DD3}"/>
          </ac:picMkLst>
        </pc:picChg>
      </pc:sldChg>
      <pc:sldChg chg="addSp delSp modSp add mod setBg">
        <pc:chgData name="Anthony ZANOTTO" userId="7f5793bf-0634-453a-b4f7-12480bd7e719" providerId="ADAL" clId="{C79F99D8-20A9-4215-9346-FC7DA6D8E234}" dt="2021-04-16T09:36:23.028" v="2685" actId="1076"/>
        <pc:sldMkLst>
          <pc:docMk/>
          <pc:sldMk cId="2544282775" sldId="289"/>
        </pc:sldMkLst>
        <pc:spChg chg="add del mod">
          <ac:chgData name="Anthony ZANOTTO" userId="7f5793bf-0634-453a-b4f7-12480bd7e719" providerId="ADAL" clId="{C79F99D8-20A9-4215-9346-FC7DA6D8E234}" dt="2021-04-16T09:28:47.593" v="2589" actId="478"/>
          <ac:spMkLst>
            <pc:docMk/>
            <pc:sldMk cId="2544282775" sldId="289"/>
            <ac:spMk id="3" creationId="{08041ED9-0FB7-4DC2-945C-F6D34955CD89}"/>
          </ac:spMkLst>
        </pc:spChg>
        <pc:spChg chg="del mod">
          <ac:chgData name="Anthony ZANOTTO" userId="7f5793bf-0634-453a-b4f7-12480bd7e719" providerId="ADAL" clId="{C79F99D8-20A9-4215-9346-FC7DA6D8E234}" dt="2021-04-16T09:28:45.547" v="2588" actId="478"/>
          <ac:spMkLst>
            <pc:docMk/>
            <pc:sldMk cId="2544282775" sldId="289"/>
            <ac:spMk id="4" creationId="{18DDE4BC-2EB7-46BB-8931-4911A350B768}"/>
          </ac:spMkLst>
        </pc:spChg>
        <pc:spChg chg="add del">
          <ac:chgData name="Anthony ZANOTTO" userId="7f5793bf-0634-453a-b4f7-12480bd7e719" providerId="ADAL" clId="{C79F99D8-20A9-4215-9346-FC7DA6D8E234}" dt="2021-04-16T09:30:34.289" v="2599" actId="26606"/>
          <ac:spMkLst>
            <pc:docMk/>
            <pc:sldMk cId="2544282775" sldId="289"/>
            <ac:spMk id="23" creationId="{21029ED5-F105-4DD2-99C8-1E4422817978}"/>
          </ac:spMkLst>
        </pc:spChg>
        <pc:spChg chg="add del">
          <ac:chgData name="Anthony ZANOTTO" userId="7f5793bf-0634-453a-b4f7-12480bd7e719" providerId="ADAL" clId="{C79F99D8-20A9-4215-9346-FC7DA6D8E234}" dt="2021-04-16T09:30:34.289" v="2599" actId="26606"/>
          <ac:spMkLst>
            <pc:docMk/>
            <pc:sldMk cId="2544282775" sldId="289"/>
            <ac:spMk id="36" creationId="{5C9652B3-A450-4ED6-8FBF-F536BA60B4D8}"/>
          </ac:spMkLst>
        </pc:spChg>
        <pc:grpChg chg="add del">
          <ac:chgData name="Anthony ZANOTTO" userId="7f5793bf-0634-453a-b4f7-12480bd7e719" providerId="ADAL" clId="{C79F99D8-20A9-4215-9346-FC7DA6D8E234}" dt="2021-04-16T09:30:34.289" v="2599" actId="26606"/>
          <ac:grpSpMkLst>
            <pc:docMk/>
            <pc:sldMk cId="2544282775" sldId="289"/>
            <ac:grpSpMk id="11" creationId="{0565C35A-C6FA-4269-822E-6DB5B9C48882}"/>
          </ac:grpSpMkLst>
        </pc:grpChg>
        <pc:grpChg chg="add del">
          <ac:chgData name="Anthony ZANOTTO" userId="7f5793bf-0634-453a-b4f7-12480bd7e719" providerId="ADAL" clId="{C79F99D8-20A9-4215-9346-FC7DA6D8E234}" dt="2021-04-16T09:30:34.289" v="2599" actId="26606"/>
          <ac:grpSpMkLst>
            <pc:docMk/>
            <pc:sldMk cId="2544282775" sldId="289"/>
            <ac:grpSpMk id="25" creationId="{2D621E68-BF28-4A1C-B1A2-4E55E139E79A}"/>
          </ac:grpSpMkLst>
        </pc:grpChg>
        <pc:picChg chg="add mod">
          <ac:chgData name="Anthony ZANOTTO" userId="7f5793bf-0634-453a-b4f7-12480bd7e719" providerId="ADAL" clId="{C79F99D8-20A9-4215-9346-FC7DA6D8E234}" dt="2021-04-16T09:36:23.028" v="2685" actId="1076"/>
          <ac:picMkLst>
            <pc:docMk/>
            <pc:sldMk cId="2544282775" sldId="289"/>
            <ac:picMk id="6" creationId="{F32B1176-15C8-4F41-B325-1D89D5215887}"/>
          </ac:picMkLst>
        </pc:picChg>
        <pc:picChg chg="del">
          <ac:chgData name="Anthony ZANOTTO" userId="7f5793bf-0634-453a-b4f7-12480bd7e719" providerId="ADAL" clId="{C79F99D8-20A9-4215-9346-FC7DA6D8E234}" dt="2021-04-16T09:28:43.810" v="2586" actId="478"/>
          <ac:picMkLst>
            <pc:docMk/>
            <pc:sldMk cId="2544282775" sldId="289"/>
            <ac:picMk id="7" creationId="{02E3C65C-F052-45FC-95E5-AC3F3F8D8D78}"/>
          </ac:picMkLst>
        </pc:picChg>
      </pc:sldChg>
    </pc:docChg>
  </pc:docChgLst>
  <pc:docChgLst>
    <pc:chgData name="Anthony ZANOTTO" userId="S::180687@umons.ac.be::7f5793bf-0634-453a-b4f7-12480bd7e719" providerId="AD" clId="Web-{AD40D044-8915-41CA-8631-B0CB33BF5090}"/>
    <pc:docChg chg="modSld">
      <pc:chgData name="Anthony ZANOTTO" userId="S::180687@umons.ac.be::7f5793bf-0634-453a-b4f7-12480bd7e719" providerId="AD" clId="Web-{AD40D044-8915-41CA-8631-B0CB33BF5090}" dt="2021-04-21T16:24:17.207" v="19" actId="20577"/>
      <pc:docMkLst>
        <pc:docMk/>
      </pc:docMkLst>
      <pc:sldChg chg="modSp">
        <pc:chgData name="Anthony ZANOTTO" userId="S::180687@umons.ac.be::7f5793bf-0634-453a-b4f7-12480bd7e719" providerId="AD" clId="Web-{AD40D044-8915-41CA-8631-B0CB33BF5090}" dt="2021-04-21T16:24:17.207" v="19" actId="20577"/>
        <pc:sldMkLst>
          <pc:docMk/>
          <pc:sldMk cId="2335400350" sldId="264"/>
        </pc:sldMkLst>
        <pc:spChg chg="mod">
          <ac:chgData name="Anthony ZANOTTO" userId="S::180687@umons.ac.be::7f5793bf-0634-453a-b4f7-12480bd7e719" providerId="AD" clId="Web-{AD40D044-8915-41CA-8631-B0CB33BF5090}" dt="2021-04-21T16:24:09.051" v="18" actId="20577"/>
          <ac:spMkLst>
            <pc:docMk/>
            <pc:sldMk cId="2335400350" sldId="264"/>
            <ac:spMk id="4" creationId="{18DDE4BC-2EB7-46BB-8931-4911A350B768}"/>
          </ac:spMkLst>
        </pc:spChg>
        <pc:spChg chg="mod">
          <ac:chgData name="Anthony ZANOTTO" userId="S::180687@umons.ac.be::7f5793bf-0634-453a-b4f7-12480bd7e719" providerId="AD" clId="Web-{AD40D044-8915-41CA-8631-B0CB33BF5090}" dt="2021-04-21T16:24:17.207" v="19" actId="20577"/>
          <ac:spMkLst>
            <pc:docMk/>
            <pc:sldMk cId="2335400350" sldId="264"/>
            <ac:spMk id="18" creationId="{90EFCB8B-2CBC-43F8-BF50-EBA7EEF10497}"/>
          </ac:spMkLst>
        </pc:spChg>
      </pc:sldChg>
      <pc:sldChg chg="modSp">
        <pc:chgData name="Anthony ZANOTTO" userId="S::180687@umons.ac.be::7f5793bf-0634-453a-b4f7-12480bd7e719" providerId="AD" clId="Web-{AD40D044-8915-41CA-8631-B0CB33BF5090}" dt="2021-04-21T16:12:11.301" v="1" actId="20577"/>
        <pc:sldMkLst>
          <pc:docMk/>
          <pc:sldMk cId="2229293335" sldId="269"/>
        </pc:sldMkLst>
        <pc:spChg chg="mod">
          <ac:chgData name="Anthony ZANOTTO" userId="S::180687@umons.ac.be::7f5793bf-0634-453a-b4f7-12480bd7e719" providerId="AD" clId="Web-{AD40D044-8915-41CA-8631-B0CB33BF5090}" dt="2021-04-21T16:12:11.301" v="1" actId="20577"/>
          <ac:spMkLst>
            <pc:docMk/>
            <pc:sldMk cId="2229293335" sldId="269"/>
            <ac:spMk id="19" creationId="{C2DE1DF1-E55B-4F17-9823-6C2762A09752}"/>
          </ac:spMkLst>
        </pc:spChg>
      </pc:sldChg>
    </pc:docChg>
  </pc:docChgLst>
  <pc:docChgLst>
    <pc:chgData name="Anthony ZANOTTO" userId="S::180687@umons.ac.be::7f5793bf-0634-453a-b4f7-12480bd7e719" providerId="AD" clId="Web-{35B6DC13-DECC-4BB6-AE14-0F02D5A7AB61}"/>
    <pc:docChg chg="modSld">
      <pc:chgData name="Anthony ZANOTTO" userId="S::180687@umons.ac.be::7f5793bf-0634-453a-b4f7-12480bd7e719" providerId="AD" clId="Web-{35B6DC13-DECC-4BB6-AE14-0F02D5A7AB61}" dt="2021-04-22T16:23:19.072" v="3" actId="20577"/>
      <pc:docMkLst>
        <pc:docMk/>
      </pc:docMkLst>
      <pc:sldChg chg="modSp">
        <pc:chgData name="Anthony ZANOTTO" userId="S::180687@umons.ac.be::7f5793bf-0634-453a-b4f7-12480bd7e719" providerId="AD" clId="Web-{35B6DC13-DECC-4BB6-AE14-0F02D5A7AB61}" dt="2021-04-22T16:23:19.072" v="3" actId="20577"/>
        <pc:sldMkLst>
          <pc:docMk/>
          <pc:sldMk cId="2229293335" sldId="269"/>
        </pc:sldMkLst>
        <pc:spChg chg="mod">
          <ac:chgData name="Anthony ZANOTTO" userId="S::180687@umons.ac.be::7f5793bf-0634-453a-b4f7-12480bd7e719" providerId="AD" clId="Web-{35B6DC13-DECC-4BB6-AE14-0F02D5A7AB61}" dt="2021-04-22T16:23:19.072" v="3" actId="20577"/>
          <ac:spMkLst>
            <pc:docMk/>
            <pc:sldMk cId="2229293335" sldId="269"/>
            <ac:spMk id="19" creationId="{C2DE1DF1-E55B-4F17-9823-6C2762A09752}"/>
          </ac:spMkLst>
        </pc:spChg>
      </pc:sldChg>
    </pc:docChg>
  </pc:docChgLst>
  <pc:docChgLst>
    <pc:chgData name="Romain MONNOYER" userId="S::170985@umons.ac.be::84ca8608-7677-4b47-9dbe-c7f51313179f" providerId="AD" clId="Web-{6C3AB05F-24BB-4693-EEA5-A27A5C98A5CE}"/>
    <pc:docChg chg="addSld delSld modSld">
      <pc:chgData name="Romain MONNOYER" userId="S::170985@umons.ac.be::84ca8608-7677-4b47-9dbe-c7f51313179f" providerId="AD" clId="Web-{6C3AB05F-24BB-4693-EEA5-A27A5C98A5CE}" dt="2021-04-21T17:06:33.126" v="1028" actId="1076"/>
      <pc:docMkLst>
        <pc:docMk/>
      </pc:docMkLst>
      <pc:sldChg chg="modSp">
        <pc:chgData name="Romain MONNOYER" userId="S::170985@umons.ac.be::84ca8608-7677-4b47-9dbe-c7f51313179f" providerId="AD" clId="Web-{6C3AB05F-24BB-4693-EEA5-A27A5C98A5CE}" dt="2021-04-20T15:22:20.558" v="360" actId="14100"/>
        <pc:sldMkLst>
          <pc:docMk/>
          <pc:sldMk cId="731298356" sldId="267"/>
        </pc:sldMkLst>
        <pc:spChg chg="mod">
          <ac:chgData name="Romain MONNOYER" userId="S::170985@umons.ac.be::84ca8608-7677-4b47-9dbe-c7f51313179f" providerId="AD" clId="Web-{6C3AB05F-24BB-4693-EEA5-A27A5C98A5CE}" dt="2021-04-20T15:22:20.558" v="360" actId="14100"/>
          <ac:spMkLst>
            <pc:docMk/>
            <pc:sldMk cId="731298356" sldId="267"/>
            <ac:spMk id="6" creationId="{8B0A9B1E-BA4B-4510-BFCF-FA0BF025C678}"/>
          </ac:spMkLst>
        </pc:spChg>
      </pc:sldChg>
      <pc:sldChg chg="addSp modSp">
        <pc:chgData name="Romain MONNOYER" userId="S::170985@umons.ac.be::84ca8608-7677-4b47-9dbe-c7f51313179f" providerId="AD" clId="Web-{6C3AB05F-24BB-4693-EEA5-A27A5C98A5CE}" dt="2021-04-21T17:06:33.126" v="1028" actId="1076"/>
        <pc:sldMkLst>
          <pc:docMk/>
          <pc:sldMk cId="1018533443" sldId="270"/>
        </pc:sldMkLst>
        <pc:picChg chg="add mod">
          <ac:chgData name="Romain MONNOYER" userId="S::170985@umons.ac.be::84ca8608-7677-4b47-9dbe-c7f51313179f" providerId="AD" clId="Web-{6C3AB05F-24BB-4693-EEA5-A27A5C98A5CE}" dt="2021-04-20T10:33:02.347" v="215" actId="1076"/>
          <ac:picMkLst>
            <pc:docMk/>
            <pc:sldMk cId="1018533443" sldId="270"/>
            <ac:picMk id="3" creationId="{ABE87085-0180-405D-920B-9E6F79BF67BB}"/>
          </ac:picMkLst>
        </pc:picChg>
        <pc:picChg chg="add mod">
          <ac:chgData name="Romain MONNOYER" userId="S::170985@umons.ac.be::84ca8608-7677-4b47-9dbe-c7f51313179f" providerId="AD" clId="Web-{6C3AB05F-24BB-4693-EEA5-A27A5C98A5CE}" dt="2021-04-21T17:06:33.126" v="1028" actId="1076"/>
          <ac:picMkLst>
            <pc:docMk/>
            <pc:sldMk cId="1018533443" sldId="270"/>
            <ac:picMk id="5" creationId="{B38C60E7-F814-4274-B7EB-A2299BA9B7FC}"/>
          </ac:picMkLst>
        </pc:picChg>
        <pc:picChg chg="mod">
          <ac:chgData name="Romain MONNOYER" userId="S::170985@umons.ac.be::84ca8608-7677-4b47-9dbe-c7f51313179f" providerId="AD" clId="Web-{6C3AB05F-24BB-4693-EEA5-A27A5C98A5CE}" dt="2021-04-21T17:06:29.938" v="1027" actId="14100"/>
          <ac:picMkLst>
            <pc:docMk/>
            <pc:sldMk cId="1018533443" sldId="270"/>
            <ac:picMk id="3096" creationId="{3E7A1101-7953-4AED-82C7-7AF19DEA71BB}"/>
          </ac:picMkLst>
        </pc:picChg>
      </pc:sldChg>
      <pc:sldChg chg="addSp delSp modSp">
        <pc:chgData name="Romain MONNOYER" userId="S::170985@umons.ac.be::84ca8608-7677-4b47-9dbe-c7f51313179f" providerId="AD" clId="Web-{6C3AB05F-24BB-4693-EEA5-A27A5C98A5CE}" dt="2021-04-20T10:36:44.304" v="243" actId="20577"/>
        <pc:sldMkLst>
          <pc:docMk/>
          <pc:sldMk cId="4260708969" sldId="272"/>
        </pc:sldMkLst>
        <pc:spChg chg="mod">
          <ac:chgData name="Romain MONNOYER" userId="S::170985@umons.ac.be::84ca8608-7677-4b47-9dbe-c7f51313179f" providerId="AD" clId="Web-{6C3AB05F-24BB-4693-EEA5-A27A5C98A5CE}" dt="2021-04-20T10:36:37.257" v="239" actId="20577"/>
          <ac:spMkLst>
            <pc:docMk/>
            <pc:sldMk cId="4260708969" sldId="272"/>
            <ac:spMk id="2" creationId="{0E27CD98-050D-4485-A0D3-FA12FCC21F04}"/>
          </ac:spMkLst>
        </pc:spChg>
        <pc:spChg chg="mod">
          <ac:chgData name="Romain MONNOYER" userId="S::170985@umons.ac.be::84ca8608-7677-4b47-9dbe-c7f51313179f" providerId="AD" clId="Web-{6C3AB05F-24BB-4693-EEA5-A27A5C98A5CE}" dt="2021-04-20T10:36:44.304" v="243" actId="20577"/>
          <ac:spMkLst>
            <pc:docMk/>
            <pc:sldMk cId="4260708969" sldId="272"/>
            <ac:spMk id="3" creationId="{DD2D6334-5695-4967-A01C-C01D343BC490}"/>
          </ac:spMkLst>
        </pc:spChg>
        <pc:picChg chg="del mod">
          <ac:chgData name="Romain MONNOYER" userId="S::170985@umons.ac.be::84ca8608-7677-4b47-9dbe-c7f51313179f" providerId="AD" clId="Web-{6C3AB05F-24BB-4693-EEA5-A27A5C98A5CE}" dt="2021-04-20T10:32:33.283" v="212"/>
          <ac:picMkLst>
            <pc:docMk/>
            <pc:sldMk cId="4260708969" sldId="272"/>
            <ac:picMk id="5" creationId="{76789728-A796-4334-B237-9546DEA2496E}"/>
          </ac:picMkLst>
        </pc:picChg>
        <pc:picChg chg="add mod">
          <ac:chgData name="Romain MONNOYER" userId="S::170985@umons.ac.be::84ca8608-7677-4b47-9dbe-c7f51313179f" providerId="AD" clId="Web-{6C3AB05F-24BB-4693-EEA5-A27A5C98A5CE}" dt="2021-04-20T10:32:43.581" v="213" actId="1076"/>
          <ac:picMkLst>
            <pc:docMk/>
            <pc:sldMk cId="4260708969" sldId="272"/>
            <ac:picMk id="6" creationId="{136FFB04-37A6-4F88-B3DF-8A82EFE2CB7C}"/>
          </ac:picMkLst>
        </pc:picChg>
        <pc:picChg chg="add mod">
          <ac:chgData name="Romain MONNOYER" userId="S::170985@umons.ac.be::84ca8608-7677-4b47-9dbe-c7f51313179f" providerId="AD" clId="Web-{6C3AB05F-24BB-4693-EEA5-A27A5C98A5CE}" dt="2021-04-20T10:33:59.363" v="218" actId="1076"/>
          <ac:picMkLst>
            <pc:docMk/>
            <pc:sldMk cId="4260708969" sldId="272"/>
            <ac:picMk id="7" creationId="{CD0951E5-26A0-407D-BD52-87372A5AAB99}"/>
          </ac:picMkLst>
        </pc:picChg>
      </pc:sldChg>
      <pc:sldChg chg="modSp new">
        <pc:chgData name="Romain MONNOYER" userId="S::170985@umons.ac.be::84ca8608-7677-4b47-9dbe-c7f51313179f" providerId="AD" clId="Web-{6C3AB05F-24BB-4693-EEA5-A27A5C98A5CE}" dt="2021-04-21T17:03:59.669" v="1016" actId="20577"/>
        <pc:sldMkLst>
          <pc:docMk/>
          <pc:sldMk cId="1746118483" sldId="290"/>
        </pc:sldMkLst>
        <pc:spChg chg="mod">
          <ac:chgData name="Romain MONNOYER" userId="S::170985@umons.ac.be::84ca8608-7677-4b47-9dbe-c7f51313179f" providerId="AD" clId="Web-{6C3AB05F-24BB-4693-EEA5-A27A5C98A5CE}" dt="2021-04-20T10:36:33.820" v="238" actId="14100"/>
          <ac:spMkLst>
            <pc:docMk/>
            <pc:sldMk cId="1746118483" sldId="290"/>
            <ac:spMk id="2" creationId="{C882FCAA-4075-4854-824D-2186F2928798}"/>
          </ac:spMkLst>
        </pc:spChg>
        <pc:spChg chg="mod">
          <ac:chgData name="Romain MONNOYER" userId="S::170985@umons.ac.be::84ca8608-7677-4b47-9dbe-c7f51313179f" providerId="AD" clId="Web-{6C3AB05F-24BB-4693-EEA5-A27A5C98A5CE}" dt="2021-04-21T17:03:59.669" v="1016" actId="20577"/>
          <ac:spMkLst>
            <pc:docMk/>
            <pc:sldMk cId="1746118483" sldId="290"/>
            <ac:spMk id="3" creationId="{B16814F4-8E2A-453E-A0FB-E78A18AA0CEC}"/>
          </ac:spMkLst>
        </pc:spChg>
      </pc:sldChg>
      <pc:sldChg chg="addSp delSp modSp new del">
        <pc:chgData name="Romain MONNOYER" userId="S::170985@umons.ac.be::84ca8608-7677-4b47-9dbe-c7f51313179f" providerId="AD" clId="Web-{6C3AB05F-24BB-4693-EEA5-A27A5C98A5CE}" dt="2021-04-21T16:21:53.483" v="662"/>
        <pc:sldMkLst>
          <pc:docMk/>
          <pc:sldMk cId="3426496356" sldId="291"/>
        </pc:sldMkLst>
        <pc:spChg chg="mod">
          <ac:chgData name="Romain MONNOYER" userId="S::170985@umons.ac.be::84ca8608-7677-4b47-9dbe-c7f51313179f" providerId="AD" clId="Web-{6C3AB05F-24BB-4693-EEA5-A27A5C98A5CE}" dt="2021-04-21T16:21:50.452" v="661" actId="20577"/>
          <ac:spMkLst>
            <pc:docMk/>
            <pc:sldMk cId="3426496356" sldId="291"/>
            <ac:spMk id="2" creationId="{7BE14D01-14F1-4D2B-8E12-4CDE851BA788}"/>
          </ac:spMkLst>
        </pc:spChg>
        <pc:spChg chg="mod">
          <ac:chgData name="Romain MONNOYER" userId="S::170985@umons.ac.be::84ca8608-7677-4b47-9dbe-c7f51313179f" providerId="AD" clId="Web-{6C3AB05F-24BB-4693-EEA5-A27A5C98A5CE}" dt="2021-04-20T20:45:04.022" v="540" actId="14100"/>
          <ac:spMkLst>
            <pc:docMk/>
            <pc:sldMk cId="3426496356" sldId="291"/>
            <ac:spMk id="3" creationId="{AD5BACC5-3054-442F-A3F1-F5F2838AED6F}"/>
          </ac:spMkLst>
        </pc:spChg>
        <pc:picChg chg="add mod">
          <ac:chgData name="Romain MONNOYER" userId="S::170985@umons.ac.be::84ca8608-7677-4b47-9dbe-c7f51313179f" providerId="AD" clId="Web-{6C3AB05F-24BB-4693-EEA5-A27A5C98A5CE}" dt="2021-04-20T20:45:08.553" v="543" actId="1076"/>
          <ac:picMkLst>
            <pc:docMk/>
            <pc:sldMk cId="3426496356" sldId="291"/>
            <ac:picMk id="5" creationId="{F51E71B1-04A2-40B9-ACF8-68E47E1738D1}"/>
          </ac:picMkLst>
        </pc:picChg>
        <pc:picChg chg="add del mod">
          <ac:chgData name="Romain MONNOYER" userId="S::170985@umons.ac.be::84ca8608-7677-4b47-9dbe-c7f51313179f" providerId="AD" clId="Web-{6C3AB05F-24BB-4693-EEA5-A27A5C98A5CE}" dt="2021-04-20T20:44:13.441" v="528"/>
          <ac:picMkLst>
            <pc:docMk/>
            <pc:sldMk cId="3426496356" sldId="291"/>
            <ac:picMk id="6" creationId="{E4E8AF46-4F13-4C91-A687-83DA47613E60}"/>
          </ac:picMkLst>
        </pc:picChg>
        <pc:picChg chg="add del mod">
          <ac:chgData name="Romain MONNOYER" userId="S::170985@umons.ac.be::84ca8608-7677-4b47-9dbe-c7f51313179f" providerId="AD" clId="Web-{6C3AB05F-24BB-4693-EEA5-A27A5C98A5CE}" dt="2021-04-20T20:43:19.907" v="504"/>
          <ac:picMkLst>
            <pc:docMk/>
            <pc:sldMk cId="3426496356" sldId="291"/>
            <ac:picMk id="7" creationId="{51C597A0-CDFB-4665-99DE-F9557D7A5780}"/>
          </ac:picMkLst>
        </pc:picChg>
      </pc:sldChg>
      <pc:sldChg chg="new">
        <pc:chgData name="Romain MONNOYER" userId="S::170985@umons.ac.be::84ca8608-7677-4b47-9dbe-c7f51313179f" providerId="AD" clId="Web-{6C3AB05F-24BB-4693-EEA5-A27A5C98A5CE}" dt="2021-04-20T10:40:46.872" v="358"/>
        <pc:sldMkLst>
          <pc:docMk/>
          <pc:sldMk cId="3696885193" sldId="291"/>
        </pc:sldMkLst>
      </pc:sldChg>
      <pc:sldChg chg="addSp delSp modSp new">
        <pc:chgData name="Romain MONNOYER" userId="S::170985@umons.ac.be::84ca8608-7677-4b47-9dbe-c7f51313179f" providerId="AD" clId="Web-{6C3AB05F-24BB-4693-EEA5-A27A5C98A5CE}" dt="2021-04-21T16:36:45.426" v="931" actId="14100"/>
        <pc:sldMkLst>
          <pc:docMk/>
          <pc:sldMk cId="1298372432" sldId="292"/>
        </pc:sldMkLst>
        <pc:spChg chg="add mod">
          <ac:chgData name="Romain MONNOYER" userId="S::170985@umons.ac.be::84ca8608-7677-4b47-9dbe-c7f51313179f" providerId="AD" clId="Web-{6C3AB05F-24BB-4693-EEA5-A27A5C98A5CE}" dt="2021-04-21T16:24:23.033" v="700" actId="20577"/>
          <ac:spMkLst>
            <pc:docMk/>
            <pc:sldMk cId="1298372432" sldId="292"/>
            <ac:spMk id="2" creationId="{AA2C42C1-6720-4EA9-A029-93407AC7B2A8}"/>
          </ac:spMkLst>
        </pc:spChg>
        <pc:spChg chg="del">
          <ac:chgData name="Romain MONNOYER" userId="S::170985@umons.ac.be::84ca8608-7677-4b47-9dbe-c7f51313179f" providerId="AD" clId="Web-{6C3AB05F-24BB-4693-EEA5-A27A5C98A5CE}" dt="2021-04-20T20:43:06.610" v="500"/>
          <ac:spMkLst>
            <pc:docMk/>
            <pc:sldMk cId="1298372432" sldId="292"/>
            <ac:spMk id="2" creationId="{E95FA024-1F12-4BCA-8F88-8085CDF60FB4}"/>
          </ac:spMkLst>
        </pc:spChg>
        <pc:spChg chg="mod">
          <ac:chgData name="Romain MONNOYER" userId="S::170985@umons.ac.be::84ca8608-7677-4b47-9dbe-c7f51313179f" providerId="AD" clId="Web-{6C3AB05F-24BB-4693-EEA5-A27A5C98A5CE}" dt="2021-04-21T16:36:45.426" v="931" actId="14100"/>
          <ac:spMkLst>
            <pc:docMk/>
            <pc:sldMk cId="1298372432" sldId="292"/>
            <ac:spMk id="3" creationId="{21EE0E04-2F8F-4D35-8061-278C8160B40B}"/>
          </ac:spMkLst>
        </pc:spChg>
        <pc:picChg chg="add del mod">
          <ac:chgData name="Romain MONNOYER" userId="S::170985@umons.ac.be::84ca8608-7677-4b47-9dbe-c7f51313179f" providerId="AD" clId="Web-{6C3AB05F-24BB-4693-EEA5-A27A5C98A5CE}" dt="2021-04-21T16:36:07.316" v="924"/>
          <ac:picMkLst>
            <pc:docMk/>
            <pc:sldMk cId="1298372432" sldId="292"/>
            <ac:picMk id="5" creationId="{3F5452F5-137E-411A-A958-D45077C084FD}"/>
          </ac:picMkLst>
        </pc:picChg>
        <pc:picChg chg="add mod">
          <ac:chgData name="Romain MONNOYER" userId="S::170985@umons.ac.be::84ca8608-7677-4b47-9dbe-c7f51313179f" providerId="AD" clId="Web-{6C3AB05F-24BB-4693-EEA5-A27A5C98A5CE}" dt="2021-04-21T16:36:43.223" v="930" actId="14100"/>
          <ac:picMkLst>
            <pc:docMk/>
            <pc:sldMk cId="1298372432" sldId="292"/>
            <ac:picMk id="7" creationId="{B7AF286C-2C4C-4817-9866-E474AC650487}"/>
          </ac:picMkLst>
        </pc:picChg>
      </pc:sldChg>
      <pc:sldChg chg="addSp delSp modSp new del">
        <pc:chgData name="Romain MONNOYER" userId="S::170985@umons.ac.be::84ca8608-7677-4b47-9dbe-c7f51313179f" providerId="AD" clId="Web-{6C3AB05F-24BB-4693-EEA5-A27A5C98A5CE}" dt="2021-04-21T16:21:46.092" v="660"/>
        <pc:sldMkLst>
          <pc:docMk/>
          <pc:sldMk cId="3918342387" sldId="293"/>
        </pc:sldMkLst>
        <pc:spChg chg="del">
          <ac:chgData name="Romain MONNOYER" userId="S::170985@umons.ac.be::84ca8608-7677-4b47-9dbe-c7f51313179f" providerId="AD" clId="Web-{6C3AB05F-24BB-4693-EEA5-A27A5C98A5CE}" dt="2021-04-20T20:43:41.424" v="514"/>
          <ac:spMkLst>
            <pc:docMk/>
            <pc:sldMk cId="3918342387" sldId="293"/>
            <ac:spMk id="2" creationId="{F2252068-3212-4E61-B01A-7F79CA262587}"/>
          </ac:spMkLst>
        </pc:spChg>
        <pc:spChg chg="mod">
          <ac:chgData name="Romain MONNOYER" userId="S::170985@umons.ac.be::84ca8608-7677-4b47-9dbe-c7f51313179f" providerId="AD" clId="Web-{6C3AB05F-24BB-4693-EEA5-A27A5C98A5CE}" dt="2021-04-20T20:43:48.659" v="517" actId="20577"/>
          <ac:spMkLst>
            <pc:docMk/>
            <pc:sldMk cId="3918342387" sldId="293"/>
            <ac:spMk id="3" creationId="{29CF47B5-5330-4830-875B-D9C08495A3CC}"/>
          </ac:spMkLst>
        </pc:spChg>
        <pc:picChg chg="add del mod">
          <ac:chgData name="Romain MONNOYER" userId="S::170985@umons.ac.be::84ca8608-7677-4b47-9dbe-c7f51313179f" providerId="AD" clId="Web-{6C3AB05F-24BB-4693-EEA5-A27A5C98A5CE}" dt="2021-04-20T20:44:49.584" v="533"/>
          <ac:picMkLst>
            <pc:docMk/>
            <pc:sldMk cId="3918342387" sldId="293"/>
            <ac:picMk id="5" creationId="{1D1DCF19-2E68-4AC8-A698-B94AB020723C}"/>
          </ac:picMkLst>
        </pc:picChg>
        <pc:picChg chg="add mod">
          <ac:chgData name="Romain MONNOYER" userId="S::170985@umons.ac.be::84ca8608-7677-4b47-9dbe-c7f51313179f" providerId="AD" clId="Web-{6C3AB05F-24BB-4693-EEA5-A27A5C98A5CE}" dt="2021-04-20T20:44:55.178" v="537" actId="1076"/>
          <ac:picMkLst>
            <pc:docMk/>
            <pc:sldMk cId="3918342387" sldId="293"/>
            <ac:picMk id="6" creationId="{4F6E41DB-5892-453C-808B-FA8FAB86F1CB}"/>
          </ac:picMkLst>
        </pc:picChg>
      </pc:sldChg>
      <pc:sldChg chg="addSp delSp modSp new">
        <pc:chgData name="Romain MONNOYER" userId="S::170985@umons.ac.be::84ca8608-7677-4b47-9dbe-c7f51313179f" providerId="AD" clId="Web-{6C3AB05F-24BB-4693-EEA5-A27A5C98A5CE}" dt="2021-04-21T16:25:52.614" v="707" actId="1076"/>
        <pc:sldMkLst>
          <pc:docMk/>
          <pc:sldMk cId="919579427" sldId="294"/>
        </pc:sldMkLst>
        <pc:spChg chg="mod">
          <ac:chgData name="Romain MONNOYER" userId="S::170985@umons.ac.be::84ca8608-7677-4b47-9dbe-c7f51313179f" providerId="AD" clId="Web-{6C3AB05F-24BB-4693-EEA5-A27A5C98A5CE}" dt="2021-04-20T20:56:48.654" v="562" actId="20577"/>
          <ac:spMkLst>
            <pc:docMk/>
            <pc:sldMk cId="919579427" sldId="294"/>
            <ac:spMk id="2" creationId="{DED25D8D-0E5C-4A28-AA4C-FB8E2239B527}"/>
          </ac:spMkLst>
        </pc:spChg>
        <pc:spChg chg="mod">
          <ac:chgData name="Romain MONNOYER" userId="S::170985@umons.ac.be::84ca8608-7677-4b47-9dbe-c7f51313179f" providerId="AD" clId="Web-{6C3AB05F-24BB-4693-EEA5-A27A5C98A5CE}" dt="2021-04-20T20:58:43.023" v="640" actId="20577"/>
          <ac:spMkLst>
            <pc:docMk/>
            <pc:sldMk cId="919579427" sldId="294"/>
            <ac:spMk id="3" creationId="{735DC8EE-D96D-4728-A8E9-4B20D2C8DE39}"/>
          </ac:spMkLst>
        </pc:spChg>
        <pc:picChg chg="add del mod">
          <ac:chgData name="Romain MONNOYER" userId="S::170985@umons.ac.be::84ca8608-7677-4b47-9dbe-c7f51313179f" providerId="AD" clId="Web-{6C3AB05F-24BB-4693-EEA5-A27A5C98A5CE}" dt="2021-04-21T16:25:51.660" v="706"/>
          <ac:picMkLst>
            <pc:docMk/>
            <pc:sldMk cId="919579427" sldId="294"/>
            <ac:picMk id="5" creationId="{BE221934-AC7A-4EFA-B5E0-B8253A94498F}"/>
          </ac:picMkLst>
        </pc:picChg>
        <pc:picChg chg="add mod">
          <ac:chgData name="Romain MONNOYER" userId="S::170985@umons.ac.be::84ca8608-7677-4b47-9dbe-c7f51313179f" providerId="AD" clId="Web-{6C3AB05F-24BB-4693-EEA5-A27A5C98A5CE}" dt="2021-04-21T16:25:52.614" v="707" actId="1076"/>
          <ac:picMkLst>
            <pc:docMk/>
            <pc:sldMk cId="919579427" sldId="294"/>
            <ac:picMk id="6" creationId="{4A82F4CC-69D2-4250-A776-89C3348184F1}"/>
          </ac:picMkLst>
        </pc:picChg>
      </pc:sldChg>
      <pc:sldChg chg="modSp new">
        <pc:chgData name="Romain MONNOYER" userId="S::170985@umons.ac.be::84ca8608-7677-4b47-9dbe-c7f51313179f" providerId="AD" clId="Web-{6C3AB05F-24BB-4693-EEA5-A27A5C98A5CE}" dt="2021-04-21T17:04:39.154" v="1020" actId="14100"/>
        <pc:sldMkLst>
          <pc:docMk/>
          <pc:sldMk cId="1499780456" sldId="296"/>
        </pc:sldMkLst>
        <pc:spChg chg="mod">
          <ac:chgData name="Romain MONNOYER" userId="S::170985@umons.ac.be::84ca8608-7677-4b47-9dbe-c7f51313179f" providerId="AD" clId="Web-{6C3AB05F-24BB-4693-EEA5-A27A5C98A5CE}" dt="2021-04-21T16:30:14.886" v="782" actId="20577"/>
          <ac:spMkLst>
            <pc:docMk/>
            <pc:sldMk cId="1499780456" sldId="296"/>
            <ac:spMk id="2" creationId="{A230CBA4-38DF-49F5-A9CB-A54227C274E4}"/>
          </ac:spMkLst>
        </pc:spChg>
        <pc:spChg chg="mod">
          <ac:chgData name="Romain MONNOYER" userId="S::170985@umons.ac.be::84ca8608-7677-4b47-9dbe-c7f51313179f" providerId="AD" clId="Web-{6C3AB05F-24BB-4693-EEA5-A27A5C98A5CE}" dt="2021-04-21T17:04:39.154" v="1020" actId="14100"/>
          <ac:spMkLst>
            <pc:docMk/>
            <pc:sldMk cId="1499780456" sldId="296"/>
            <ac:spMk id="3" creationId="{01DB46C8-0AC0-4676-8AC2-2A11FCD21081}"/>
          </ac:spMkLst>
        </pc:spChg>
      </pc:sldChg>
    </pc:docChg>
  </pc:docChgLst>
  <pc:docChgLst>
    <pc:chgData name="Jean-Maxime OMEZ" userId="398e9657-6dc9-42b2-b971-5ef33c592b4a" providerId="ADAL" clId="{63CC831E-FF07-4F70-A871-D23CA9985779}"/>
    <pc:docChg chg="undo custSel addSld delSld modSld">
      <pc:chgData name="Jean-Maxime OMEZ" userId="398e9657-6dc9-42b2-b971-5ef33c592b4a" providerId="ADAL" clId="{63CC831E-FF07-4F70-A871-D23CA9985779}" dt="2021-04-18T12:23:12.264" v="1500" actId="20577"/>
      <pc:docMkLst>
        <pc:docMk/>
      </pc:docMkLst>
      <pc:sldChg chg="addSp delSp modSp mod modTransition setBg">
        <pc:chgData name="Jean-Maxime OMEZ" userId="398e9657-6dc9-42b2-b971-5ef33c592b4a" providerId="ADAL" clId="{63CC831E-FF07-4F70-A871-D23CA9985779}" dt="2021-04-15T13:19:31.832" v="1132" actId="403"/>
        <pc:sldMkLst>
          <pc:docMk/>
          <pc:sldMk cId="3852783830" sldId="256"/>
        </pc:sldMkLst>
        <pc:spChg chg="mod ord">
          <ac:chgData name="Jean-Maxime OMEZ" userId="398e9657-6dc9-42b2-b971-5ef33c592b4a" providerId="ADAL" clId="{63CC831E-FF07-4F70-A871-D23CA9985779}" dt="2021-04-15T12:50:48.707" v="329" actId="26606"/>
          <ac:spMkLst>
            <pc:docMk/>
            <pc:sldMk cId="3852783830" sldId="256"/>
            <ac:spMk id="2" creationId="{3D2A68FE-D41F-4692-ADD2-4E2824B412D4}"/>
          </ac:spMkLst>
        </pc:spChg>
        <pc:spChg chg="mod">
          <ac:chgData name="Jean-Maxime OMEZ" userId="398e9657-6dc9-42b2-b971-5ef33c592b4a" providerId="ADAL" clId="{63CC831E-FF07-4F70-A871-D23CA9985779}" dt="2021-04-15T13:19:31.832" v="1132" actId="403"/>
          <ac:spMkLst>
            <pc:docMk/>
            <pc:sldMk cId="3852783830" sldId="256"/>
            <ac:spMk id="3" creationId="{877FF4EA-F2E1-41F0-A509-2438A7F20771}"/>
          </ac:spMkLst>
        </pc:spChg>
        <pc:spChg chg="add mod">
          <ac:chgData name="Jean-Maxime OMEZ" userId="398e9657-6dc9-42b2-b971-5ef33c592b4a" providerId="ADAL" clId="{63CC831E-FF07-4F70-A871-D23CA9985779}" dt="2021-04-15T12:34:06.763" v="76" actId="14100"/>
          <ac:spMkLst>
            <pc:docMk/>
            <pc:sldMk cId="3852783830" sldId="256"/>
            <ac:spMk id="4" creationId="{EEA1C3EB-0E99-4CF1-9BE5-DB53BBA4B3EA}"/>
          </ac:spMkLst>
        </pc:spChg>
        <pc:spChg chg="mod">
          <ac:chgData name="Jean-Maxime OMEZ" userId="398e9657-6dc9-42b2-b971-5ef33c592b4a" providerId="ADAL" clId="{63CC831E-FF07-4F70-A871-D23CA9985779}" dt="2021-04-15T12:50:48.707" v="329" actId="26606"/>
          <ac:spMkLst>
            <pc:docMk/>
            <pc:sldMk cId="3852783830" sldId="256"/>
            <ac:spMk id="5" creationId="{B1A56BA7-2F2B-4719-92A5-AF426DB9BBA8}"/>
          </ac:spMkLst>
        </pc:spChg>
        <pc:spChg chg="add del">
          <ac:chgData name="Jean-Maxime OMEZ" userId="398e9657-6dc9-42b2-b971-5ef33c592b4a" providerId="ADAL" clId="{63CC831E-FF07-4F70-A871-D23CA9985779}" dt="2021-04-15T12:50:44.636" v="325" actId="26606"/>
          <ac:spMkLst>
            <pc:docMk/>
            <pc:sldMk cId="3852783830" sldId="256"/>
            <ac:spMk id="10" creationId="{9179DE42-5613-4B35-A1E6-6CCBAA13C743}"/>
          </ac:spMkLst>
        </pc:spChg>
        <pc:spChg chg="add del">
          <ac:chgData name="Jean-Maxime OMEZ" userId="398e9657-6dc9-42b2-b971-5ef33c592b4a" providerId="ADAL" clId="{63CC831E-FF07-4F70-A871-D23CA9985779}" dt="2021-04-15T12:50:44.636" v="325" actId="26606"/>
          <ac:spMkLst>
            <pc:docMk/>
            <pc:sldMk cId="3852783830" sldId="256"/>
            <ac:spMk id="16" creationId="{52FB45E9-914E-4471-AC87-E475CD51767D}"/>
          </ac:spMkLst>
        </pc:spChg>
        <pc:spChg chg="add del">
          <ac:chgData name="Jean-Maxime OMEZ" userId="398e9657-6dc9-42b2-b971-5ef33c592b4a" providerId="ADAL" clId="{63CC831E-FF07-4F70-A871-D23CA9985779}" dt="2021-04-15T12:50:44.636" v="325" actId="26606"/>
          <ac:spMkLst>
            <pc:docMk/>
            <pc:sldMk cId="3852783830" sldId="256"/>
            <ac:spMk id="18" creationId="{C310626D-5743-49D4-8F7D-88C4F8F05774}"/>
          </ac:spMkLst>
        </pc:spChg>
        <pc:spChg chg="add del">
          <ac:chgData name="Jean-Maxime OMEZ" userId="398e9657-6dc9-42b2-b971-5ef33c592b4a" providerId="ADAL" clId="{63CC831E-FF07-4F70-A871-D23CA9985779}" dt="2021-04-15T12:50:44.636" v="325" actId="26606"/>
          <ac:spMkLst>
            <pc:docMk/>
            <pc:sldMk cId="3852783830" sldId="256"/>
            <ac:spMk id="20" creationId="{3C195FC1-B568-4C72-9902-34CB35DDD7A1}"/>
          </ac:spMkLst>
        </pc:spChg>
        <pc:spChg chg="add del">
          <ac:chgData name="Jean-Maxime OMEZ" userId="398e9657-6dc9-42b2-b971-5ef33c592b4a" providerId="ADAL" clId="{63CC831E-FF07-4F70-A871-D23CA9985779}" dt="2021-04-15T12:50:48.707" v="329" actId="26606"/>
          <ac:spMkLst>
            <pc:docMk/>
            <pc:sldMk cId="3852783830" sldId="256"/>
            <ac:spMk id="21" creationId="{69370F01-B8C9-4CE4-824C-92B2792E6ED0}"/>
          </ac:spMkLst>
        </pc:spChg>
        <pc:spChg chg="add del">
          <ac:chgData name="Jean-Maxime OMEZ" userId="398e9657-6dc9-42b2-b971-5ef33c592b4a" providerId="ADAL" clId="{63CC831E-FF07-4F70-A871-D23CA9985779}" dt="2021-04-15T12:50:44.636" v="325" actId="26606"/>
          <ac:spMkLst>
            <pc:docMk/>
            <pc:sldMk cId="3852783830" sldId="256"/>
            <ac:spMk id="22" creationId="{EF2BDF77-362C-43F0-8CBB-A969EC2AE0C4}"/>
          </ac:spMkLst>
        </pc:spChg>
        <pc:spChg chg="add del">
          <ac:chgData name="Jean-Maxime OMEZ" userId="398e9657-6dc9-42b2-b971-5ef33c592b4a" providerId="ADAL" clId="{63CC831E-FF07-4F70-A871-D23CA9985779}" dt="2021-04-15T12:50:44.636" v="325" actId="26606"/>
          <ac:spMkLst>
            <pc:docMk/>
            <pc:sldMk cId="3852783830" sldId="256"/>
            <ac:spMk id="24" creationId="{4BE96B01-3929-432D-B8C2-ADBCB74C2EF4}"/>
          </ac:spMkLst>
        </pc:spChg>
        <pc:spChg chg="add del">
          <ac:chgData name="Jean-Maxime OMEZ" userId="398e9657-6dc9-42b2-b971-5ef33c592b4a" providerId="ADAL" clId="{63CC831E-FF07-4F70-A871-D23CA9985779}" dt="2021-04-15T12:50:44.636" v="325" actId="26606"/>
          <ac:spMkLst>
            <pc:docMk/>
            <pc:sldMk cId="3852783830" sldId="256"/>
            <ac:spMk id="26" creationId="{2A6FCDE6-CDE2-4C51-B18E-A95CFB679714}"/>
          </ac:spMkLst>
        </pc:spChg>
        <pc:spChg chg="add del">
          <ac:chgData name="Jean-Maxime OMEZ" userId="398e9657-6dc9-42b2-b971-5ef33c592b4a" providerId="ADAL" clId="{63CC831E-FF07-4F70-A871-D23CA9985779}" dt="2021-04-15T12:50:44.636" v="325" actId="26606"/>
          <ac:spMkLst>
            <pc:docMk/>
            <pc:sldMk cId="3852783830" sldId="256"/>
            <ac:spMk id="28" creationId="{9D2E8756-2465-473A-BA2A-2DB1D6224745}"/>
          </ac:spMkLst>
        </pc:spChg>
        <pc:spChg chg="add del">
          <ac:chgData name="Jean-Maxime OMEZ" userId="398e9657-6dc9-42b2-b971-5ef33c592b4a" providerId="ADAL" clId="{63CC831E-FF07-4F70-A871-D23CA9985779}" dt="2021-04-15T12:50:45.295" v="327" actId="26606"/>
          <ac:spMkLst>
            <pc:docMk/>
            <pc:sldMk cId="3852783830" sldId="256"/>
            <ac:spMk id="30" creationId="{9B8A5A16-7BE9-4AA1-9B5E-00FAFA5C8647}"/>
          </ac:spMkLst>
        </pc:spChg>
        <pc:spChg chg="add del">
          <ac:chgData name="Jean-Maxime OMEZ" userId="398e9657-6dc9-42b2-b971-5ef33c592b4a" providerId="ADAL" clId="{63CC831E-FF07-4F70-A871-D23CA9985779}" dt="2021-04-15T12:50:48.707" v="329" actId="26606"/>
          <ac:spMkLst>
            <pc:docMk/>
            <pc:sldMk cId="3852783830" sldId="256"/>
            <ac:spMk id="37" creationId="{0ADFFC45-3DC9-4433-926F-043E879D9DFC}"/>
          </ac:spMkLst>
        </pc:spChg>
        <pc:grpChg chg="add del">
          <ac:chgData name="Jean-Maxime OMEZ" userId="398e9657-6dc9-42b2-b971-5ef33c592b4a" providerId="ADAL" clId="{63CC831E-FF07-4F70-A871-D23CA9985779}" dt="2021-04-15T12:50:45.295" v="327" actId="26606"/>
          <ac:grpSpMkLst>
            <pc:docMk/>
            <pc:sldMk cId="3852783830" sldId="256"/>
            <ac:grpSpMk id="31" creationId="{C55D27F9-7623-4A6E-89FF-87E6C4E0D908}"/>
          </ac:grpSpMkLst>
        </pc:grpChg>
        <pc:grpChg chg="add del">
          <ac:chgData name="Jean-Maxime OMEZ" userId="398e9657-6dc9-42b2-b971-5ef33c592b4a" providerId="ADAL" clId="{63CC831E-FF07-4F70-A871-D23CA9985779}" dt="2021-04-15T12:50:48.707" v="329" actId="26606"/>
          <ac:grpSpMkLst>
            <pc:docMk/>
            <pc:sldMk cId="3852783830" sldId="256"/>
            <ac:grpSpMk id="38" creationId="{B5F26A87-0610-435F-AA13-BD658385C9D9}"/>
          </ac:grpSpMkLst>
        </pc:grpChg>
        <pc:cxnChg chg="add del">
          <ac:chgData name="Jean-Maxime OMEZ" userId="398e9657-6dc9-42b2-b971-5ef33c592b4a" providerId="ADAL" clId="{63CC831E-FF07-4F70-A871-D23CA9985779}" dt="2021-04-15T12:50:44.636" v="325" actId="26606"/>
          <ac:cxnSpMkLst>
            <pc:docMk/>
            <pc:sldMk cId="3852783830" sldId="256"/>
            <ac:cxnSpMk id="12" creationId="{EB898B32-3891-4C3A-8F58-C5969D2E9033}"/>
          </ac:cxnSpMkLst>
        </pc:cxnChg>
        <pc:cxnChg chg="add del">
          <ac:chgData name="Jean-Maxime OMEZ" userId="398e9657-6dc9-42b2-b971-5ef33c592b4a" providerId="ADAL" clId="{63CC831E-FF07-4F70-A871-D23CA9985779}" dt="2021-04-15T12:50:44.636" v="325" actId="26606"/>
          <ac:cxnSpMkLst>
            <pc:docMk/>
            <pc:sldMk cId="3852783830" sldId="256"/>
            <ac:cxnSpMk id="14" creationId="{4AE4806D-B8F9-4679-A68A-9BD21C01A301}"/>
          </ac:cxnSpMkLst>
        </pc:cxnChg>
      </pc:sldChg>
      <pc:sldChg chg="addSp delSp modSp new mod modTransition modClrScheme chgLayout">
        <pc:chgData name="Jean-Maxime OMEZ" userId="398e9657-6dc9-42b2-b971-5ef33c592b4a" providerId="ADAL" clId="{63CC831E-FF07-4F70-A871-D23CA9985779}" dt="2021-04-15T13:19:49.454" v="1144" actId="1076"/>
        <pc:sldMkLst>
          <pc:docMk/>
          <pc:sldMk cId="249109760" sldId="257"/>
        </pc:sldMkLst>
        <pc:spChg chg="del mod ord">
          <ac:chgData name="Jean-Maxime OMEZ" userId="398e9657-6dc9-42b2-b971-5ef33c592b4a" providerId="ADAL" clId="{63CC831E-FF07-4F70-A871-D23CA9985779}" dt="2021-04-15T12:30:22.961" v="23" actId="700"/>
          <ac:spMkLst>
            <pc:docMk/>
            <pc:sldMk cId="249109760" sldId="257"/>
            <ac:spMk id="2" creationId="{1C852A47-8D1E-4645-8D09-2F74538AD78C}"/>
          </ac:spMkLst>
        </pc:spChg>
        <pc:spChg chg="del mod ord">
          <ac:chgData name="Jean-Maxime OMEZ" userId="398e9657-6dc9-42b2-b971-5ef33c592b4a" providerId="ADAL" clId="{63CC831E-FF07-4F70-A871-D23CA9985779}" dt="2021-04-15T12:30:22.961" v="23" actId="700"/>
          <ac:spMkLst>
            <pc:docMk/>
            <pc:sldMk cId="249109760" sldId="257"/>
            <ac:spMk id="3" creationId="{B293334B-3B12-4D84-A05D-FD299AF3940E}"/>
          </ac:spMkLst>
        </pc:spChg>
        <pc:spChg chg="add mod ord">
          <ac:chgData name="Jean-Maxime OMEZ" userId="398e9657-6dc9-42b2-b971-5ef33c592b4a" providerId="ADAL" clId="{63CC831E-FF07-4F70-A871-D23CA9985779}" dt="2021-04-15T13:19:49.454" v="1144" actId="1076"/>
          <ac:spMkLst>
            <pc:docMk/>
            <pc:sldMk cId="249109760" sldId="257"/>
            <ac:spMk id="4" creationId="{C818F73E-AC23-4BB1-9C47-1B856C7E56A7}"/>
          </ac:spMkLst>
        </pc:spChg>
        <pc:spChg chg="add del mod ord">
          <ac:chgData name="Jean-Maxime OMEZ" userId="398e9657-6dc9-42b2-b971-5ef33c592b4a" providerId="ADAL" clId="{63CC831E-FF07-4F70-A871-D23CA9985779}" dt="2021-04-15T13:19:12.480" v="1106" actId="478"/>
          <ac:spMkLst>
            <pc:docMk/>
            <pc:sldMk cId="249109760" sldId="257"/>
            <ac:spMk id="5" creationId="{6ABC0DE1-01D5-4EB0-A523-7DCA7F8616BB}"/>
          </ac:spMkLst>
        </pc:spChg>
        <pc:spChg chg="mod">
          <ac:chgData name="Jean-Maxime OMEZ" userId="398e9657-6dc9-42b2-b971-5ef33c592b4a" providerId="ADAL" clId="{63CC831E-FF07-4F70-A871-D23CA9985779}" dt="2021-04-15T12:32:03.268" v="49"/>
          <ac:spMkLst>
            <pc:docMk/>
            <pc:sldMk cId="249109760" sldId="257"/>
            <ac:spMk id="6" creationId="{6F22AE8B-9C70-465D-872C-63EEE93FFB38}"/>
          </ac:spMkLst>
        </pc:spChg>
        <pc:spChg chg="add del mod">
          <ac:chgData name="Jean-Maxime OMEZ" userId="398e9657-6dc9-42b2-b971-5ef33c592b4a" providerId="ADAL" clId="{63CC831E-FF07-4F70-A871-D23CA9985779}" dt="2021-04-15T12:31:51.952" v="48"/>
          <ac:spMkLst>
            <pc:docMk/>
            <pc:sldMk cId="249109760" sldId="257"/>
            <ac:spMk id="8" creationId="{FD76D49C-7729-48BE-93D0-81DBA4372F19}"/>
          </ac:spMkLst>
        </pc:spChg>
        <pc:spChg chg="add del mod">
          <ac:chgData name="Jean-Maxime OMEZ" userId="398e9657-6dc9-42b2-b971-5ef33c592b4a" providerId="ADAL" clId="{63CC831E-FF07-4F70-A871-D23CA9985779}" dt="2021-04-15T12:31:51.952" v="48"/>
          <ac:spMkLst>
            <pc:docMk/>
            <pc:sldMk cId="249109760" sldId="257"/>
            <ac:spMk id="9" creationId="{6B1147E3-1936-46F9-AB3C-137D40355530}"/>
          </ac:spMkLst>
        </pc:spChg>
        <pc:spChg chg="add del mod">
          <ac:chgData name="Jean-Maxime OMEZ" userId="398e9657-6dc9-42b2-b971-5ef33c592b4a" providerId="ADAL" clId="{63CC831E-FF07-4F70-A871-D23CA9985779}" dt="2021-04-15T12:31:51.952" v="48"/>
          <ac:spMkLst>
            <pc:docMk/>
            <pc:sldMk cId="249109760" sldId="257"/>
            <ac:spMk id="10" creationId="{8DCBF06A-BBB4-428A-91C3-B0715ECE466C}"/>
          </ac:spMkLst>
        </pc:spChg>
        <pc:cxnChg chg="add del mod">
          <ac:chgData name="Jean-Maxime OMEZ" userId="398e9657-6dc9-42b2-b971-5ef33c592b4a" providerId="ADAL" clId="{63CC831E-FF07-4F70-A871-D23CA9985779}" dt="2021-04-15T12:31:51.952" v="48"/>
          <ac:cxnSpMkLst>
            <pc:docMk/>
            <pc:sldMk cId="249109760" sldId="257"/>
            <ac:cxnSpMk id="7" creationId="{F34868B8-0C17-4BBC-BBBF-1317B0341671}"/>
          </ac:cxnSpMkLst>
        </pc:cxnChg>
      </pc:sldChg>
      <pc:sldChg chg="addSp delSp modSp new mod modTransition modClrScheme chgLayout">
        <pc:chgData name="Jean-Maxime OMEZ" userId="398e9657-6dc9-42b2-b971-5ef33c592b4a" providerId="ADAL" clId="{63CC831E-FF07-4F70-A871-D23CA9985779}" dt="2021-04-15T13:42:49.899" v="1491" actId="20577"/>
        <pc:sldMkLst>
          <pc:docMk/>
          <pc:sldMk cId="2733107048" sldId="258"/>
        </pc:sldMkLst>
        <pc:spChg chg="del mod ord">
          <ac:chgData name="Jean-Maxime OMEZ" userId="398e9657-6dc9-42b2-b971-5ef33c592b4a" providerId="ADAL" clId="{63CC831E-FF07-4F70-A871-D23CA9985779}" dt="2021-04-15T12:30:28.062" v="24" actId="700"/>
          <ac:spMkLst>
            <pc:docMk/>
            <pc:sldMk cId="2733107048" sldId="258"/>
            <ac:spMk id="2" creationId="{D77D06A1-A2DA-4AB8-A35C-3182311A03CD}"/>
          </ac:spMkLst>
        </pc:spChg>
        <pc:spChg chg="del mod ord">
          <ac:chgData name="Jean-Maxime OMEZ" userId="398e9657-6dc9-42b2-b971-5ef33c592b4a" providerId="ADAL" clId="{63CC831E-FF07-4F70-A871-D23CA9985779}" dt="2021-04-15T12:30:28.062" v="24" actId="700"/>
          <ac:spMkLst>
            <pc:docMk/>
            <pc:sldMk cId="2733107048" sldId="258"/>
            <ac:spMk id="3" creationId="{69BC0985-B03E-4144-B453-D6232DA56C81}"/>
          </ac:spMkLst>
        </pc:spChg>
        <pc:spChg chg="add mod ord">
          <ac:chgData name="Jean-Maxime OMEZ" userId="398e9657-6dc9-42b2-b971-5ef33c592b4a" providerId="ADAL" clId="{63CC831E-FF07-4F70-A871-D23CA9985779}" dt="2021-04-15T13:42:49.899" v="1491" actId="20577"/>
          <ac:spMkLst>
            <pc:docMk/>
            <pc:sldMk cId="2733107048" sldId="258"/>
            <ac:spMk id="4" creationId="{220E14F0-C57B-4024-8367-C89264AB6429}"/>
          </ac:spMkLst>
        </pc:spChg>
        <pc:spChg chg="add mod ord">
          <ac:chgData name="Jean-Maxime OMEZ" userId="398e9657-6dc9-42b2-b971-5ef33c592b4a" providerId="ADAL" clId="{63CC831E-FF07-4F70-A871-D23CA9985779}" dt="2021-04-15T12:32:03.268" v="49"/>
          <ac:spMkLst>
            <pc:docMk/>
            <pc:sldMk cId="2733107048" sldId="258"/>
            <ac:spMk id="5" creationId="{D68FD204-E1E7-41B5-9CFA-1AE6762632F2}"/>
          </ac:spMkLst>
        </pc:spChg>
        <pc:spChg chg="mod">
          <ac:chgData name="Jean-Maxime OMEZ" userId="398e9657-6dc9-42b2-b971-5ef33c592b4a" providerId="ADAL" clId="{63CC831E-FF07-4F70-A871-D23CA9985779}" dt="2021-04-15T12:32:03.268" v="49"/>
          <ac:spMkLst>
            <pc:docMk/>
            <pc:sldMk cId="2733107048" sldId="258"/>
            <ac:spMk id="6" creationId="{4CBD8C74-E5E4-4918-A97B-EDAEB611E71F}"/>
          </ac:spMkLst>
        </pc:spChg>
      </pc:sldChg>
      <pc:sldChg chg="addSp delSp modSp new del mod modClrScheme chgLayout">
        <pc:chgData name="Jean-Maxime OMEZ" userId="398e9657-6dc9-42b2-b971-5ef33c592b4a" providerId="ADAL" clId="{63CC831E-FF07-4F70-A871-D23CA9985779}" dt="2021-04-15T12:46:40.260" v="234" actId="47"/>
        <pc:sldMkLst>
          <pc:docMk/>
          <pc:sldMk cId="3940355731" sldId="259"/>
        </pc:sldMkLst>
        <pc:spChg chg="del mod ord">
          <ac:chgData name="Jean-Maxime OMEZ" userId="398e9657-6dc9-42b2-b971-5ef33c592b4a" providerId="ADAL" clId="{63CC831E-FF07-4F70-A871-D23CA9985779}" dt="2021-04-15T12:31:02.130" v="42" actId="700"/>
          <ac:spMkLst>
            <pc:docMk/>
            <pc:sldMk cId="3940355731" sldId="259"/>
            <ac:spMk id="2" creationId="{56AE194A-7E4D-4524-9657-B0037E9CED8D}"/>
          </ac:spMkLst>
        </pc:spChg>
        <pc:spChg chg="del mod ord">
          <ac:chgData name="Jean-Maxime OMEZ" userId="398e9657-6dc9-42b2-b971-5ef33c592b4a" providerId="ADAL" clId="{63CC831E-FF07-4F70-A871-D23CA9985779}" dt="2021-04-15T12:31:02.130" v="42" actId="700"/>
          <ac:spMkLst>
            <pc:docMk/>
            <pc:sldMk cId="3940355731" sldId="259"/>
            <ac:spMk id="3" creationId="{74466247-CF44-44D9-A31B-7E3FFB57EA5A}"/>
          </ac:spMkLst>
        </pc:spChg>
        <pc:spChg chg="add mod ord">
          <ac:chgData name="Jean-Maxime OMEZ" userId="398e9657-6dc9-42b2-b971-5ef33c592b4a" providerId="ADAL" clId="{63CC831E-FF07-4F70-A871-D23CA9985779}" dt="2021-04-15T12:41:55.741" v="116" actId="700"/>
          <ac:spMkLst>
            <pc:docMk/>
            <pc:sldMk cId="3940355731" sldId="259"/>
            <ac:spMk id="4" creationId="{18DDE4BC-2EB7-46BB-8931-4911A350B768}"/>
          </ac:spMkLst>
        </pc:spChg>
        <pc:spChg chg="add del mod ord">
          <ac:chgData name="Jean-Maxime OMEZ" userId="398e9657-6dc9-42b2-b971-5ef33c592b4a" providerId="ADAL" clId="{63CC831E-FF07-4F70-A871-D23CA9985779}" dt="2021-04-15T12:41:30.958" v="107"/>
          <ac:spMkLst>
            <pc:docMk/>
            <pc:sldMk cId="3940355731" sldId="259"/>
            <ac:spMk id="5" creationId="{CBBD9B5B-F652-4023-A733-F72DEA946A36}"/>
          </ac:spMkLst>
        </pc:spChg>
        <pc:spChg chg="mod ord">
          <ac:chgData name="Jean-Maxime OMEZ" userId="398e9657-6dc9-42b2-b971-5ef33c592b4a" providerId="ADAL" clId="{63CC831E-FF07-4F70-A871-D23CA9985779}" dt="2021-04-15T12:41:55.741" v="116" actId="700"/>
          <ac:spMkLst>
            <pc:docMk/>
            <pc:sldMk cId="3940355731" sldId="259"/>
            <ac:spMk id="6" creationId="{691CD698-4B58-4CC9-81CE-B9C3ED2AB6A4}"/>
          </ac:spMkLst>
        </pc:spChg>
        <pc:graphicFrameChg chg="add del mod">
          <ac:chgData name="Jean-Maxime OMEZ" userId="398e9657-6dc9-42b2-b971-5ef33c592b4a" providerId="ADAL" clId="{63CC831E-FF07-4F70-A871-D23CA9985779}" dt="2021-04-15T12:43:32.814" v="133" actId="21"/>
          <ac:graphicFrameMkLst>
            <pc:docMk/>
            <pc:sldMk cId="3940355731" sldId="259"/>
            <ac:graphicFrameMk id="7" creationId="{438AC4E4-4199-48FA-8260-8BE0EBC279BF}"/>
          </ac:graphicFrameMkLst>
        </pc:graphicFrameChg>
        <pc:graphicFrameChg chg="add mod ord modGraphic">
          <ac:chgData name="Jean-Maxime OMEZ" userId="398e9657-6dc9-42b2-b971-5ef33c592b4a" providerId="ADAL" clId="{63CC831E-FF07-4F70-A871-D23CA9985779}" dt="2021-04-15T12:41:56.167" v="117" actId="1076"/>
          <ac:graphicFrameMkLst>
            <pc:docMk/>
            <pc:sldMk cId="3940355731" sldId="259"/>
            <ac:graphicFrameMk id="8" creationId="{39EF3E24-30A2-4DB4-9768-B38F959AFD56}"/>
          </ac:graphicFrameMkLst>
        </pc:graphicFrameChg>
        <pc:graphicFrameChg chg="add mod">
          <ac:chgData name="Jean-Maxime OMEZ" userId="398e9657-6dc9-42b2-b971-5ef33c592b4a" providerId="ADAL" clId="{63CC831E-FF07-4F70-A871-D23CA9985779}" dt="2021-04-15T12:41:55.307" v="115" actId="571"/>
          <ac:graphicFrameMkLst>
            <pc:docMk/>
            <pc:sldMk cId="3940355731" sldId="259"/>
            <ac:graphicFrameMk id="12" creationId="{86430DAF-160A-47C3-857E-831376DCF4CE}"/>
          </ac:graphicFrameMkLst>
        </pc:graphicFrameChg>
        <pc:picChg chg="add mod">
          <ac:chgData name="Jean-Maxime OMEZ" userId="398e9657-6dc9-42b2-b971-5ef33c592b4a" providerId="ADAL" clId="{63CC831E-FF07-4F70-A871-D23CA9985779}" dt="2021-04-15T12:41:36.922" v="111" actId="1076"/>
          <ac:picMkLst>
            <pc:docMk/>
            <pc:sldMk cId="3940355731" sldId="259"/>
            <ac:picMk id="1026" creationId="{8228D351-DE97-4E19-8BD7-AD31BE978E82}"/>
          </ac:picMkLst>
        </pc:picChg>
        <pc:picChg chg="add mod">
          <ac:chgData name="Jean-Maxime OMEZ" userId="398e9657-6dc9-42b2-b971-5ef33c592b4a" providerId="ADAL" clId="{63CC831E-FF07-4F70-A871-D23CA9985779}" dt="2021-04-15T12:41:36.037" v="110" actId="1076"/>
          <ac:picMkLst>
            <pc:docMk/>
            <pc:sldMk cId="3940355731" sldId="259"/>
            <ac:picMk id="1027" creationId="{5F8DE624-D843-4F2E-AF2A-AA23255F01A5}"/>
          </ac:picMkLst>
        </pc:picChg>
        <pc:picChg chg="add mod">
          <ac:chgData name="Jean-Maxime OMEZ" userId="398e9657-6dc9-42b2-b971-5ef33c592b4a" providerId="ADAL" clId="{63CC831E-FF07-4F70-A871-D23CA9985779}" dt="2021-04-15T12:41:35.012" v="109" actId="1076"/>
          <ac:picMkLst>
            <pc:docMk/>
            <pc:sldMk cId="3940355731" sldId="259"/>
            <ac:picMk id="1028" creationId="{83DC7118-FBA7-4DBA-B136-64BE1422033E}"/>
          </ac:picMkLst>
        </pc:picChg>
      </pc:sldChg>
      <pc:sldChg chg="modSp">
        <pc:chgData name="Jean-Maxime OMEZ" userId="398e9657-6dc9-42b2-b971-5ef33c592b4a" providerId="ADAL" clId="{63CC831E-FF07-4F70-A871-D23CA9985779}" dt="2021-04-15T12:32:03.268" v="49"/>
        <pc:sldMkLst>
          <pc:docMk/>
          <pc:sldMk cId="2078950660" sldId="261"/>
        </pc:sldMkLst>
        <pc:spChg chg="mod">
          <ac:chgData name="Jean-Maxime OMEZ" userId="398e9657-6dc9-42b2-b971-5ef33c592b4a" providerId="ADAL" clId="{63CC831E-FF07-4F70-A871-D23CA9985779}" dt="2021-04-15T12:32:03.268" v="49"/>
          <ac:spMkLst>
            <pc:docMk/>
            <pc:sldMk cId="2078950660" sldId="261"/>
            <ac:spMk id="4" creationId="{18DDE4BC-2EB7-46BB-8931-4911A350B768}"/>
          </ac:spMkLst>
        </pc:spChg>
        <pc:spChg chg="mod">
          <ac:chgData name="Jean-Maxime OMEZ" userId="398e9657-6dc9-42b2-b971-5ef33c592b4a" providerId="ADAL" clId="{63CC831E-FF07-4F70-A871-D23CA9985779}" dt="2021-04-15T12:32:03.268" v="49"/>
          <ac:spMkLst>
            <pc:docMk/>
            <pc:sldMk cId="2078950660" sldId="261"/>
            <ac:spMk id="5" creationId="{CBBD9B5B-F652-4023-A733-F72DEA946A36}"/>
          </ac:spMkLst>
        </pc:spChg>
      </pc:sldChg>
      <pc:sldChg chg="addSp modSp add mod modTransition modAnim">
        <pc:chgData name="Jean-Maxime OMEZ" userId="398e9657-6dc9-42b2-b971-5ef33c592b4a" providerId="ADAL" clId="{63CC831E-FF07-4F70-A871-D23CA9985779}" dt="2021-04-15T13:31:04.510" v="1298" actId="1076"/>
        <pc:sldMkLst>
          <pc:docMk/>
          <pc:sldMk cId="3994406133" sldId="262"/>
        </pc:sldMkLst>
        <pc:spChg chg="mod">
          <ac:chgData name="Jean-Maxime OMEZ" userId="398e9657-6dc9-42b2-b971-5ef33c592b4a" providerId="ADAL" clId="{63CC831E-FF07-4F70-A871-D23CA9985779}" dt="2021-04-15T13:17:09.581" v="1067" actId="20577"/>
          <ac:spMkLst>
            <pc:docMk/>
            <pc:sldMk cId="3994406133" sldId="262"/>
            <ac:spMk id="4" creationId="{18DDE4BC-2EB7-46BB-8931-4911A350B768}"/>
          </ac:spMkLst>
        </pc:spChg>
        <pc:spChg chg="mod">
          <ac:chgData name="Jean-Maxime OMEZ" userId="398e9657-6dc9-42b2-b971-5ef33c592b4a" providerId="ADAL" clId="{63CC831E-FF07-4F70-A871-D23CA9985779}" dt="2021-04-15T13:16:20.662" v="994" actId="20577"/>
          <ac:spMkLst>
            <pc:docMk/>
            <pc:sldMk cId="3994406133" sldId="262"/>
            <ac:spMk id="5" creationId="{CBBD9B5B-F652-4023-A733-F72DEA946A36}"/>
          </ac:spMkLst>
        </pc:spChg>
        <pc:graphicFrameChg chg="add mod modGraphic">
          <ac:chgData name="Jean-Maxime OMEZ" userId="398e9657-6dc9-42b2-b971-5ef33c592b4a" providerId="ADAL" clId="{63CC831E-FF07-4F70-A871-D23CA9985779}" dt="2021-04-15T12:45:38.642" v="222" actId="1076"/>
          <ac:graphicFrameMkLst>
            <pc:docMk/>
            <pc:sldMk cId="3994406133" sldId="262"/>
            <ac:graphicFrameMk id="7" creationId="{EC99B94F-91BE-4A9B-8B61-071F0D83D283}"/>
          </ac:graphicFrameMkLst>
        </pc:graphicFrameChg>
        <pc:graphicFrameChg chg="add mod">
          <ac:chgData name="Jean-Maxime OMEZ" userId="398e9657-6dc9-42b2-b971-5ef33c592b4a" providerId="ADAL" clId="{63CC831E-FF07-4F70-A871-D23CA9985779}" dt="2021-04-15T12:45:42.118" v="223" actId="1076"/>
          <ac:graphicFrameMkLst>
            <pc:docMk/>
            <pc:sldMk cId="3994406133" sldId="262"/>
            <ac:graphicFrameMk id="9" creationId="{18A670AF-940C-4002-953A-5D759A6DC7E3}"/>
          </ac:graphicFrameMkLst>
        </pc:graphicFrameChg>
        <pc:picChg chg="add mod">
          <ac:chgData name="Jean-Maxime OMEZ" userId="398e9657-6dc9-42b2-b971-5ef33c592b4a" providerId="ADAL" clId="{63CC831E-FF07-4F70-A871-D23CA9985779}" dt="2021-04-15T13:31:04.510" v="1298" actId="1076"/>
          <ac:picMkLst>
            <pc:docMk/>
            <pc:sldMk cId="3994406133" sldId="262"/>
            <ac:picMk id="2050" creationId="{CA7B55F9-D6C6-4FBF-ABB7-CAD7CC5ACFE1}"/>
          </ac:picMkLst>
        </pc:picChg>
        <pc:picChg chg="add mod">
          <ac:chgData name="Jean-Maxime OMEZ" userId="398e9657-6dc9-42b2-b971-5ef33c592b4a" providerId="ADAL" clId="{63CC831E-FF07-4F70-A871-D23CA9985779}" dt="2021-04-15T13:20:52.399" v="1150" actId="1076"/>
          <ac:picMkLst>
            <pc:docMk/>
            <pc:sldMk cId="3994406133" sldId="262"/>
            <ac:picMk id="2051" creationId="{A6D9073F-54EE-4D9C-BFB8-975DFF736A7E}"/>
          </ac:picMkLst>
        </pc:picChg>
        <pc:picChg chg="add mod">
          <ac:chgData name="Jean-Maxime OMEZ" userId="398e9657-6dc9-42b2-b971-5ef33c592b4a" providerId="ADAL" clId="{63CC831E-FF07-4F70-A871-D23CA9985779}" dt="2021-04-15T13:31:02.616" v="1297" actId="1076"/>
          <ac:picMkLst>
            <pc:docMk/>
            <pc:sldMk cId="3994406133" sldId="262"/>
            <ac:picMk id="2052" creationId="{45D75BDB-0F20-4716-9047-CF49E121C831}"/>
          </ac:picMkLst>
        </pc:picChg>
      </pc:sldChg>
      <pc:sldChg chg="addSp modSp">
        <pc:chgData name="Jean-Maxime OMEZ" userId="398e9657-6dc9-42b2-b971-5ef33c592b4a" providerId="ADAL" clId="{63CC831E-FF07-4F70-A871-D23CA9985779}" dt="2021-04-15T13:33:55.168" v="1302" actId="1076"/>
        <pc:sldMkLst>
          <pc:docMk/>
          <pc:sldMk cId="3859975604" sldId="263"/>
        </pc:sldMkLst>
        <pc:picChg chg="add mod">
          <ac:chgData name="Jean-Maxime OMEZ" userId="398e9657-6dc9-42b2-b971-5ef33c592b4a" providerId="ADAL" clId="{63CC831E-FF07-4F70-A871-D23CA9985779}" dt="2021-04-15T13:33:55.168" v="1302" actId="1076"/>
          <ac:picMkLst>
            <pc:docMk/>
            <pc:sldMk cId="3859975604" sldId="263"/>
            <ac:picMk id="4098" creationId="{2EC6348A-2292-4370-BFF9-D243AD4CB994}"/>
          </ac:picMkLst>
        </pc:picChg>
      </pc:sldChg>
      <pc:sldChg chg="addSp delSp modSp new mod modTransition">
        <pc:chgData name="Jean-Maxime OMEZ" userId="398e9657-6dc9-42b2-b971-5ef33c592b4a" providerId="ADAL" clId="{63CC831E-FF07-4F70-A871-D23CA9985779}" dt="2021-04-15T13:18:38.626" v="1104"/>
        <pc:sldMkLst>
          <pc:docMk/>
          <pc:sldMk cId="266029717" sldId="265"/>
        </pc:sldMkLst>
        <pc:spChg chg="mod">
          <ac:chgData name="Jean-Maxime OMEZ" userId="398e9657-6dc9-42b2-b971-5ef33c592b4a" providerId="ADAL" clId="{63CC831E-FF07-4F70-A871-D23CA9985779}" dt="2021-04-15T13:17:03.591" v="1065" actId="20577"/>
          <ac:spMkLst>
            <pc:docMk/>
            <pc:sldMk cId="266029717" sldId="265"/>
            <ac:spMk id="2" creationId="{F2300C16-89E6-4918-ADA6-EDCBCD392E6E}"/>
          </ac:spMkLst>
        </pc:spChg>
        <pc:spChg chg="del">
          <ac:chgData name="Jean-Maxime OMEZ" userId="398e9657-6dc9-42b2-b971-5ef33c592b4a" providerId="ADAL" clId="{63CC831E-FF07-4F70-A871-D23CA9985779}" dt="2021-04-15T12:48:13.947" v="252" actId="478"/>
          <ac:spMkLst>
            <pc:docMk/>
            <pc:sldMk cId="266029717" sldId="265"/>
            <ac:spMk id="3" creationId="{C9959E2C-1622-4FAD-8932-FCF39B7676F8}"/>
          </ac:spMkLst>
        </pc:spChg>
        <pc:graphicFrameChg chg="add del mod modGraphic">
          <ac:chgData name="Jean-Maxime OMEZ" userId="398e9657-6dc9-42b2-b971-5ef33c592b4a" providerId="ADAL" clId="{63CC831E-FF07-4F70-A871-D23CA9985779}" dt="2021-04-15T12:59:40.152" v="699" actId="478"/>
          <ac:graphicFrameMkLst>
            <pc:docMk/>
            <pc:sldMk cId="266029717" sldId="265"/>
            <ac:graphicFrameMk id="5" creationId="{F9DF8E6C-257C-4337-8C16-23B91DA3D4BC}"/>
          </ac:graphicFrameMkLst>
        </pc:graphicFrameChg>
        <pc:graphicFrameChg chg="add mod modGraphic">
          <ac:chgData name="Jean-Maxime OMEZ" userId="398e9657-6dc9-42b2-b971-5ef33c592b4a" providerId="ADAL" clId="{63CC831E-FF07-4F70-A871-D23CA9985779}" dt="2021-04-15T13:00:00.186" v="705" actId="1076"/>
          <ac:graphicFrameMkLst>
            <pc:docMk/>
            <pc:sldMk cId="266029717" sldId="265"/>
            <ac:graphicFrameMk id="6" creationId="{8119C26A-5247-4B2D-93FB-6A1B3F91AC24}"/>
          </ac:graphicFrameMkLst>
        </pc:graphicFrameChg>
      </pc:sldChg>
      <pc:sldChg chg="modSp mod">
        <pc:chgData name="Jean-Maxime OMEZ" userId="398e9657-6dc9-42b2-b971-5ef33c592b4a" providerId="ADAL" clId="{63CC831E-FF07-4F70-A871-D23CA9985779}" dt="2021-04-15T13:10:21.436" v="923" actId="17032"/>
        <pc:sldMkLst>
          <pc:docMk/>
          <pc:sldMk cId="2146880654" sldId="266"/>
        </pc:sldMkLst>
        <pc:spChg chg="mod">
          <ac:chgData name="Jean-Maxime OMEZ" userId="398e9657-6dc9-42b2-b971-5ef33c592b4a" providerId="ADAL" clId="{63CC831E-FF07-4F70-A871-D23CA9985779}" dt="2021-04-15T13:10:21.436" v="923" actId="17032"/>
          <ac:spMkLst>
            <pc:docMk/>
            <pc:sldMk cId="2146880654" sldId="266"/>
            <ac:spMk id="40" creationId="{E24404F5-2C8F-409D-94DD-8730EBAEF4DB}"/>
          </ac:spMkLst>
        </pc:spChg>
      </pc:sldChg>
      <pc:sldChg chg="addSp modSp new mod modTransition modAnim">
        <pc:chgData name="Jean-Maxime OMEZ" userId="398e9657-6dc9-42b2-b971-5ef33c592b4a" providerId="ADAL" clId="{63CC831E-FF07-4F70-A871-D23CA9985779}" dt="2021-04-15T13:22:13.418" v="1165"/>
        <pc:sldMkLst>
          <pc:docMk/>
          <pc:sldMk cId="731298356" sldId="267"/>
        </pc:sldMkLst>
        <pc:spChg chg="mod">
          <ac:chgData name="Jean-Maxime OMEZ" userId="398e9657-6dc9-42b2-b971-5ef33c592b4a" providerId="ADAL" clId="{63CC831E-FF07-4F70-A871-D23CA9985779}" dt="2021-04-15T13:17:28.940" v="1090" actId="20577"/>
          <ac:spMkLst>
            <pc:docMk/>
            <pc:sldMk cId="731298356" sldId="267"/>
            <ac:spMk id="2" creationId="{17689D13-7AD7-4D9D-8BA3-594A8F9B8F01}"/>
          </ac:spMkLst>
        </pc:spChg>
        <pc:spChg chg="mod">
          <ac:chgData name="Jean-Maxime OMEZ" userId="398e9657-6dc9-42b2-b971-5ef33c592b4a" providerId="ADAL" clId="{63CC831E-FF07-4F70-A871-D23CA9985779}" dt="2021-04-15T13:01:56.123" v="738" actId="14100"/>
          <ac:spMkLst>
            <pc:docMk/>
            <pc:sldMk cId="731298356" sldId="267"/>
            <ac:spMk id="3" creationId="{611CF1C0-7BA4-4D8F-8C37-E0F6ADEC5F00}"/>
          </ac:spMkLst>
        </pc:spChg>
        <pc:spChg chg="add mod ord">
          <ac:chgData name="Jean-Maxime OMEZ" userId="398e9657-6dc9-42b2-b971-5ef33c592b4a" providerId="ADAL" clId="{63CC831E-FF07-4F70-A871-D23CA9985779}" dt="2021-04-15T13:04:18.596" v="843" actId="14100"/>
          <ac:spMkLst>
            <pc:docMk/>
            <pc:sldMk cId="731298356" sldId="267"/>
            <ac:spMk id="5" creationId="{E496191F-11A4-443B-9C42-F1B7BE53288A}"/>
          </ac:spMkLst>
        </pc:spChg>
        <pc:spChg chg="add mod ord">
          <ac:chgData name="Jean-Maxime OMEZ" userId="398e9657-6dc9-42b2-b971-5ef33c592b4a" providerId="ADAL" clId="{63CC831E-FF07-4F70-A871-D23CA9985779}" dt="2021-04-15T13:05:20.083" v="875" actId="1076"/>
          <ac:spMkLst>
            <pc:docMk/>
            <pc:sldMk cId="731298356" sldId="267"/>
            <ac:spMk id="6" creationId="{8B0A9B1E-BA4B-4510-BFCF-FA0BF025C678}"/>
          </ac:spMkLst>
        </pc:spChg>
        <pc:spChg chg="add mod">
          <ac:chgData name="Jean-Maxime OMEZ" userId="398e9657-6dc9-42b2-b971-5ef33c592b4a" providerId="ADAL" clId="{63CC831E-FF07-4F70-A871-D23CA9985779}" dt="2021-04-15T13:15:48.370" v="980" actId="20577"/>
          <ac:spMkLst>
            <pc:docMk/>
            <pc:sldMk cId="731298356" sldId="267"/>
            <ac:spMk id="8" creationId="{39D9063A-86C4-450E-AA0C-10BCD1D08235}"/>
          </ac:spMkLst>
        </pc:spChg>
        <pc:graphicFrameChg chg="add mod modGraphic">
          <ac:chgData name="Jean-Maxime OMEZ" userId="398e9657-6dc9-42b2-b971-5ef33c592b4a" providerId="ADAL" clId="{63CC831E-FF07-4F70-A871-D23CA9985779}" dt="2021-04-15T13:05:07.295" v="870" actId="20577"/>
          <ac:graphicFrameMkLst>
            <pc:docMk/>
            <pc:sldMk cId="731298356" sldId="267"/>
            <ac:graphicFrameMk id="7" creationId="{78673A01-9CF9-47A3-813B-38AFAE277C3A}"/>
          </ac:graphicFrameMkLst>
        </pc:graphicFrameChg>
      </pc:sldChg>
      <pc:sldChg chg="modSp mod">
        <pc:chgData name="Jean-Maxime OMEZ" userId="398e9657-6dc9-42b2-b971-5ef33c592b4a" providerId="ADAL" clId="{63CC831E-FF07-4F70-A871-D23CA9985779}" dt="2021-04-15T13:42:09.284" v="1465" actId="404"/>
        <pc:sldMkLst>
          <pc:docMk/>
          <pc:sldMk cId="2112295826" sldId="268"/>
        </pc:sldMkLst>
        <pc:spChg chg="mod">
          <ac:chgData name="Jean-Maxime OMEZ" userId="398e9657-6dc9-42b2-b971-5ef33c592b4a" providerId="ADAL" clId="{63CC831E-FF07-4F70-A871-D23CA9985779}" dt="2021-04-15T13:42:00.314" v="1455" actId="404"/>
          <ac:spMkLst>
            <pc:docMk/>
            <pc:sldMk cId="2112295826" sldId="268"/>
            <ac:spMk id="4" creationId="{220E14F0-C57B-4024-8367-C89264AB6429}"/>
          </ac:spMkLst>
        </pc:spChg>
        <pc:spChg chg="mod">
          <ac:chgData name="Jean-Maxime OMEZ" userId="398e9657-6dc9-42b2-b971-5ef33c592b4a" providerId="ADAL" clId="{63CC831E-FF07-4F70-A871-D23CA9985779}" dt="2021-04-15T13:42:09.284" v="1465" actId="404"/>
          <ac:spMkLst>
            <pc:docMk/>
            <pc:sldMk cId="2112295826" sldId="268"/>
            <ac:spMk id="5" creationId="{D68FD204-E1E7-41B5-9CFA-1AE6762632F2}"/>
          </ac:spMkLst>
        </pc:spChg>
      </pc:sldChg>
      <pc:sldChg chg="modSp mod">
        <pc:chgData name="Jean-Maxime OMEZ" userId="398e9657-6dc9-42b2-b971-5ef33c592b4a" providerId="ADAL" clId="{63CC831E-FF07-4F70-A871-D23CA9985779}" dt="2021-04-15T13:42:20.628" v="1466" actId="1076"/>
        <pc:sldMkLst>
          <pc:docMk/>
          <pc:sldMk cId="2229293335" sldId="269"/>
        </pc:sldMkLst>
        <pc:spChg chg="mod">
          <ac:chgData name="Jean-Maxime OMEZ" userId="398e9657-6dc9-42b2-b971-5ef33c592b4a" providerId="ADAL" clId="{63CC831E-FF07-4F70-A871-D23CA9985779}" dt="2021-04-15T13:42:20.628" v="1466" actId="1076"/>
          <ac:spMkLst>
            <pc:docMk/>
            <pc:sldMk cId="2229293335" sldId="269"/>
            <ac:spMk id="19" creationId="{C2DE1DF1-E55B-4F17-9823-6C2762A09752}"/>
          </ac:spMkLst>
        </pc:spChg>
      </pc:sldChg>
      <pc:sldChg chg="addSp delSp modSp new mod modTransition modAnim">
        <pc:chgData name="Jean-Maxime OMEZ" userId="398e9657-6dc9-42b2-b971-5ef33c592b4a" providerId="ADAL" clId="{63CC831E-FF07-4F70-A871-D23CA9985779}" dt="2021-04-15T13:40:42.326" v="1450" actId="1076"/>
        <pc:sldMkLst>
          <pc:docMk/>
          <pc:sldMk cId="1018533443" sldId="270"/>
        </pc:sldMkLst>
        <pc:spChg chg="mod">
          <ac:chgData name="Jean-Maxime OMEZ" userId="398e9657-6dc9-42b2-b971-5ef33c592b4a" providerId="ADAL" clId="{63CC831E-FF07-4F70-A871-D23CA9985779}" dt="2021-04-15T13:17:36.233" v="1092" actId="20577"/>
          <ac:spMkLst>
            <pc:docMk/>
            <pc:sldMk cId="1018533443" sldId="270"/>
            <ac:spMk id="2" creationId="{C286D588-E513-4564-A012-5CF3AD4922F9}"/>
          </ac:spMkLst>
        </pc:spChg>
        <pc:spChg chg="del">
          <ac:chgData name="Jean-Maxime OMEZ" userId="398e9657-6dc9-42b2-b971-5ef33c592b4a" providerId="ADAL" clId="{63CC831E-FF07-4F70-A871-D23CA9985779}" dt="2021-04-15T13:05:30.466" v="876" actId="478"/>
          <ac:spMkLst>
            <pc:docMk/>
            <pc:sldMk cId="1018533443" sldId="270"/>
            <ac:spMk id="3" creationId="{657896D4-CE22-41B3-B6D5-020CC20273D8}"/>
          </ac:spMkLst>
        </pc:spChg>
        <pc:spChg chg="add del">
          <ac:chgData name="Jean-Maxime OMEZ" userId="398e9657-6dc9-42b2-b971-5ef33c592b4a" providerId="ADAL" clId="{63CC831E-FF07-4F70-A871-D23CA9985779}" dt="2021-04-15T13:05:59.606" v="878"/>
          <ac:spMkLst>
            <pc:docMk/>
            <pc:sldMk cId="1018533443" sldId="270"/>
            <ac:spMk id="5" creationId="{C63882BD-90FF-445D-8973-F5D567D2C7DC}"/>
          </ac:spMkLst>
        </pc:spChg>
        <pc:spChg chg="add del">
          <ac:chgData name="Jean-Maxime OMEZ" userId="398e9657-6dc9-42b2-b971-5ef33c592b4a" providerId="ADAL" clId="{63CC831E-FF07-4F70-A871-D23CA9985779}" dt="2021-04-15T13:06:06.910" v="880"/>
          <ac:spMkLst>
            <pc:docMk/>
            <pc:sldMk cId="1018533443" sldId="270"/>
            <ac:spMk id="6" creationId="{1E119D86-FA92-45DB-8386-7E42FB2F34AE}"/>
          </ac:spMkLst>
        </pc:spChg>
        <pc:spChg chg="add del">
          <ac:chgData name="Jean-Maxime OMEZ" userId="398e9657-6dc9-42b2-b971-5ef33c592b4a" providerId="ADAL" clId="{63CC831E-FF07-4F70-A871-D23CA9985779}" dt="2021-04-15T13:06:16.336" v="884" actId="478"/>
          <ac:spMkLst>
            <pc:docMk/>
            <pc:sldMk cId="1018533443" sldId="270"/>
            <ac:spMk id="8" creationId="{375B8A77-D12D-46E0-A2BE-2530397EA6F5}"/>
          </ac:spMkLst>
        </pc:spChg>
        <pc:spChg chg="add del">
          <ac:chgData name="Jean-Maxime OMEZ" userId="398e9657-6dc9-42b2-b971-5ef33c592b4a" providerId="ADAL" clId="{63CC831E-FF07-4F70-A871-D23CA9985779}" dt="2021-04-15T13:06:19.260" v="886" actId="478"/>
          <ac:spMkLst>
            <pc:docMk/>
            <pc:sldMk cId="1018533443" sldId="270"/>
            <ac:spMk id="9" creationId="{982DF6BB-4665-4D72-BC66-780531DE7E08}"/>
          </ac:spMkLst>
        </pc:spChg>
        <pc:spChg chg="add del">
          <ac:chgData name="Jean-Maxime OMEZ" userId="398e9657-6dc9-42b2-b971-5ef33c592b4a" providerId="ADAL" clId="{63CC831E-FF07-4F70-A871-D23CA9985779}" dt="2021-04-15T13:06:39.371" v="892"/>
          <ac:spMkLst>
            <pc:docMk/>
            <pc:sldMk cId="1018533443" sldId="270"/>
            <ac:spMk id="11" creationId="{98B35F4D-C33E-43DD-A8B4-034B92196DBD}"/>
          </ac:spMkLst>
        </pc:spChg>
        <pc:spChg chg="add">
          <ac:chgData name="Jean-Maxime OMEZ" userId="398e9657-6dc9-42b2-b971-5ef33c592b4a" providerId="ADAL" clId="{63CC831E-FF07-4F70-A871-D23CA9985779}" dt="2021-04-15T13:06:39.568" v="893"/>
          <ac:spMkLst>
            <pc:docMk/>
            <pc:sldMk cId="1018533443" sldId="270"/>
            <ac:spMk id="12" creationId="{333678E5-494E-4D12-BA63-6BC6626494B4}"/>
          </ac:spMkLst>
        </pc:spChg>
        <pc:spChg chg="add del mod">
          <ac:chgData name="Jean-Maxime OMEZ" userId="398e9657-6dc9-42b2-b971-5ef33c592b4a" providerId="ADAL" clId="{63CC831E-FF07-4F70-A871-D23CA9985779}" dt="2021-04-15T13:08:56.380" v="906" actId="478"/>
          <ac:spMkLst>
            <pc:docMk/>
            <pc:sldMk cId="1018533443" sldId="270"/>
            <ac:spMk id="16" creationId="{1D4232AE-2C39-4469-A049-428543202E76}"/>
          </ac:spMkLst>
        </pc:spChg>
        <pc:spChg chg="add del mod">
          <ac:chgData name="Jean-Maxime OMEZ" userId="398e9657-6dc9-42b2-b971-5ef33c592b4a" providerId="ADAL" clId="{63CC831E-FF07-4F70-A871-D23CA9985779}" dt="2021-04-15T13:09:08.020" v="908"/>
          <ac:spMkLst>
            <pc:docMk/>
            <pc:sldMk cId="1018533443" sldId="270"/>
            <ac:spMk id="17" creationId="{44775921-1C68-4ED6-AAA5-FFF71DA01A1A}"/>
          </ac:spMkLst>
        </pc:spChg>
        <pc:spChg chg="add del mod">
          <ac:chgData name="Jean-Maxime OMEZ" userId="398e9657-6dc9-42b2-b971-5ef33c592b4a" providerId="ADAL" clId="{63CC831E-FF07-4F70-A871-D23CA9985779}" dt="2021-04-15T13:09:31.475" v="918"/>
          <ac:spMkLst>
            <pc:docMk/>
            <pc:sldMk cId="1018533443" sldId="270"/>
            <ac:spMk id="19" creationId="{21E79DEF-A33A-4EFD-B85E-FB2E10011059}"/>
          </ac:spMkLst>
        </pc:spChg>
        <pc:picChg chg="add del">
          <ac:chgData name="Jean-Maxime OMEZ" userId="398e9657-6dc9-42b2-b971-5ef33c592b4a" providerId="ADAL" clId="{63CC831E-FF07-4F70-A871-D23CA9985779}" dt="2021-04-15T13:06:11.661" v="882"/>
          <ac:picMkLst>
            <pc:docMk/>
            <pc:sldMk cId="1018533443" sldId="270"/>
            <ac:picMk id="7" creationId="{4D01AED5-3FA5-4CA4-AACF-ED52BEBD1DB0}"/>
          </ac:picMkLst>
        </pc:picChg>
        <pc:picChg chg="add del mod">
          <ac:chgData name="Jean-Maxime OMEZ" userId="398e9657-6dc9-42b2-b971-5ef33c592b4a" providerId="ADAL" clId="{63CC831E-FF07-4F70-A871-D23CA9985779}" dt="2021-04-15T13:06:25.651" v="890" actId="478"/>
          <ac:picMkLst>
            <pc:docMk/>
            <pc:sldMk cId="1018533443" sldId="270"/>
            <ac:picMk id="10" creationId="{8B724B6F-7558-4178-B72C-5C47B59CDFE6}"/>
          </ac:picMkLst>
        </pc:picChg>
        <pc:picChg chg="add del mod">
          <ac:chgData name="Jean-Maxime OMEZ" userId="398e9657-6dc9-42b2-b971-5ef33c592b4a" providerId="ADAL" clId="{63CC831E-FF07-4F70-A871-D23CA9985779}" dt="2021-04-15T13:07:05.272" v="897" actId="478"/>
          <ac:picMkLst>
            <pc:docMk/>
            <pc:sldMk cId="1018533443" sldId="270"/>
            <ac:picMk id="13" creationId="{A925EC1D-0286-49B5-A50E-67F275A3C738}"/>
          </ac:picMkLst>
        </pc:picChg>
        <pc:picChg chg="add mod">
          <ac:chgData name="Jean-Maxime OMEZ" userId="398e9657-6dc9-42b2-b971-5ef33c592b4a" providerId="ADAL" clId="{63CC831E-FF07-4F70-A871-D23CA9985779}" dt="2021-04-15T13:40:29.809" v="1445" actId="1076"/>
          <ac:picMkLst>
            <pc:docMk/>
            <pc:sldMk cId="1018533443" sldId="270"/>
            <ac:picMk id="15" creationId="{075D32CC-417C-42FF-9B2F-CCAA80768507}"/>
          </ac:picMkLst>
        </pc:picChg>
        <pc:picChg chg="add del mod">
          <ac:chgData name="Jean-Maxime OMEZ" userId="398e9657-6dc9-42b2-b971-5ef33c592b4a" providerId="ADAL" clId="{63CC831E-FF07-4F70-A871-D23CA9985779}" dt="2021-04-15T13:09:18.491" v="916" actId="478"/>
          <ac:picMkLst>
            <pc:docMk/>
            <pc:sldMk cId="1018533443" sldId="270"/>
            <ac:picMk id="18" creationId="{6CFD55B0-26B5-4084-8AB1-AAD9CA272FC2}"/>
          </ac:picMkLst>
        </pc:picChg>
        <pc:picChg chg="add mod modCrop">
          <ac:chgData name="Jean-Maxime OMEZ" userId="398e9657-6dc9-42b2-b971-5ef33c592b4a" providerId="ADAL" clId="{63CC831E-FF07-4F70-A871-D23CA9985779}" dt="2021-04-15T13:28:04.782" v="1234" actId="1076"/>
          <ac:picMkLst>
            <pc:docMk/>
            <pc:sldMk cId="1018533443" sldId="270"/>
            <ac:picMk id="20" creationId="{BAE289B0-2E9D-4D2D-8365-7C62296B8A14}"/>
          </ac:picMkLst>
        </pc:picChg>
        <pc:picChg chg="add del mod">
          <ac:chgData name="Jean-Maxime OMEZ" userId="398e9657-6dc9-42b2-b971-5ef33c592b4a" providerId="ADAL" clId="{63CC831E-FF07-4F70-A871-D23CA9985779}" dt="2021-04-15T13:08:17.752" v="904" actId="478"/>
          <ac:picMkLst>
            <pc:docMk/>
            <pc:sldMk cId="1018533443" sldId="270"/>
            <ac:picMk id="3086" creationId="{2FCF2DCB-115A-41E7-A777-76EF1E78217F}"/>
          </ac:picMkLst>
        </pc:picChg>
        <pc:picChg chg="add mod">
          <ac:chgData name="Jean-Maxime OMEZ" userId="398e9657-6dc9-42b2-b971-5ef33c592b4a" providerId="ADAL" clId="{63CC831E-FF07-4F70-A871-D23CA9985779}" dt="2021-04-15T13:40:37.897" v="1449" actId="167"/>
          <ac:picMkLst>
            <pc:docMk/>
            <pc:sldMk cId="1018533443" sldId="270"/>
            <ac:picMk id="3094" creationId="{BDA20A1F-2976-4740-B32B-B0BA1E5807E0}"/>
          </ac:picMkLst>
        </pc:picChg>
        <pc:picChg chg="add mod">
          <ac:chgData name="Jean-Maxime OMEZ" userId="398e9657-6dc9-42b2-b971-5ef33c592b4a" providerId="ADAL" clId="{63CC831E-FF07-4F70-A871-D23CA9985779}" dt="2021-04-15T13:40:42.326" v="1450" actId="1076"/>
          <ac:picMkLst>
            <pc:docMk/>
            <pc:sldMk cId="1018533443" sldId="270"/>
            <ac:picMk id="3096" creationId="{3E7A1101-7953-4AED-82C7-7AF19DEA71BB}"/>
          </ac:picMkLst>
        </pc:picChg>
        <pc:picChg chg="add mod">
          <ac:chgData name="Jean-Maxime OMEZ" userId="398e9657-6dc9-42b2-b971-5ef33c592b4a" providerId="ADAL" clId="{63CC831E-FF07-4F70-A871-D23CA9985779}" dt="2021-04-15T13:28:14.776" v="1249" actId="1076"/>
          <ac:picMkLst>
            <pc:docMk/>
            <pc:sldMk cId="1018533443" sldId="270"/>
            <ac:picMk id="3098" creationId="{36E4065D-48A4-443F-A372-511DC5408034}"/>
          </ac:picMkLst>
        </pc:picChg>
        <pc:picChg chg="add mod">
          <ac:chgData name="Jean-Maxime OMEZ" userId="398e9657-6dc9-42b2-b971-5ef33c592b4a" providerId="ADAL" clId="{63CC831E-FF07-4F70-A871-D23CA9985779}" dt="2021-04-15T13:40:25.460" v="1443" actId="1076"/>
          <ac:picMkLst>
            <pc:docMk/>
            <pc:sldMk cId="1018533443" sldId="270"/>
            <ac:picMk id="3100" creationId="{8530C923-CBD3-45CC-8C90-5B2C27E38F39}"/>
          </ac:picMkLst>
        </pc:picChg>
        <pc:picChg chg="add mod">
          <ac:chgData name="Jean-Maxime OMEZ" userId="398e9657-6dc9-42b2-b971-5ef33c592b4a" providerId="ADAL" clId="{63CC831E-FF07-4F70-A871-D23CA9985779}" dt="2021-04-15T13:28:12.154" v="1247" actId="1076"/>
          <ac:picMkLst>
            <pc:docMk/>
            <pc:sldMk cId="1018533443" sldId="270"/>
            <ac:picMk id="3102" creationId="{97444556-18F1-48FE-BE4B-F7F51299C465}"/>
          </ac:picMkLst>
        </pc:picChg>
        <pc:picChg chg="add mod">
          <ac:chgData name="Jean-Maxime OMEZ" userId="398e9657-6dc9-42b2-b971-5ef33c592b4a" providerId="ADAL" clId="{63CC831E-FF07-4F70-A871-D23CA9985779}" dt="2021-04-15T13:40:31.521" v="1446" actId="1076"/>
          <ac:picMkLst>
            <pc:docMk/>
            <pc:sldMk cId="1018533443" sldId="270"/>
            <ac:picMk id="3104" creationId="{02907E63-9248-4DE7-A745-462302F6F82B}"/>
          </ac:picMkLst>
        </pc:picChg>
        <pc:picChg chg="add del mod">
          <ac:chgData name="Jean-Maxime OMEZ" userId="398e9657-6dc9-42b2-b971-5ef33c592b4a" providerId="ADAL" clId="{63CC831E-FF07-4F70-A871-D23CA9985779}" dt="2021-04-15T13:28:09.072" v="1245" actId="478"/>
          <ac:picMkLst>
            <pc:docMk/>
            <pc:sldMk cId="1018533443" sldId="270"/>
            <ac:picMk id="3106" creationId="{6DC5BA65-0378-457B-B350-BABBD981B434}"/>
          </ac:picMkLst>
        </pc:picChg>
        <pc:picChg chg="add del mod">
          <ac:chgData name="Jean-Maxime OMEZ" userId="398e9657-6dc9-42b2-b971-5ef33c592b4a" providerId="ADAL" clId="{63CC831E-FF07-4F70-A871-D23CA9985779}" dt="2021-04-15T13:28:04.525" v="1233"/>
          <ac:picMkLst>
            <pc:docMk/>
            <pc:sldMk cId="1018533443" sldId="270"/>
            <ac:picMk id="3108" creationId="{4EE0CA76-3D7A-4287-9A7C-CA76B9442BFC}"/>
          </ac:picMkLst>
        </pc:picChg>
      </pc:sldChg>
      <pc:sldChg chg="addSp modSp new mod modTransition">
        <pc:chgData name="Jean-Maxime OMEZ" userId="398e9657-6dc9-42b2-b971-5ef33c592b4a" providerId="ADAL" clId="{63CC831E-FF07-4F70-A871-D23CA9985779}" dt="2021-04-15T13:18:18.842" v="1098"/>
        <pc:sldMkLst>
          <pc:docMk/>
          <pc:sldMk cId="2951354588" sldId="271"/>
        </pc:sldMkLst>
        <pc:spChg chg="add mod">
          <ac:chgData name="Jean-Maxime OMEZ" userId="398e9657-6dc9-42b2-b971-5ef33c592b4a" providerId="ADAL" clId="{63CC831E-FF07-4F70-A871-D23CA9985779}" dt="2021-04-15T13:18:10.531" v="1097" actId="14100"/>
          <ac:spMkLst>
            <pc:docMk/>
            <pc:sldMk cId="2951354588" sldId="271"/>
            <ac:spMk id="5" creationId="{94A1FFDF-305A-4DE4-8D43-DD53ABF14371}"/>
          </ac:spMkLst>
        </pc:spChg>
      </pc:sldChg>
      <pc:sldChg chg="addSp modSp new mod modTransition modAnim">
        <pc:chgData name="Jean-Maxime OMEZ" userId="398e9657-6dc9-42b2-b971-5ef33c592b4a" providerId="ADAL" clId="{63CC831E-FF07-4F70-A871-D23CA9985779}" dt="2021-04-15T13:39:57.446" v="1441"/>
        <pc:sldMkLst>
          <pc:docMk/>
          <pc:sldMk cId="4260708969" sldId="272"/>
        </pc:sldMkLst>
        <pc:spChg chg="mod">
          <ac:chgData name="Jean-Maxime OMEZ" userId="398e9657-6dc9-42b2-b971-5ef33c592b4a" providerId="ADAL" clId="{63CC831E-FF07-4F70-A871-D23CA9985779}" dt="2021-04-15T13:29:54.453" v="1287" actId="20577"/>
          <ac:spMkLst>
            <pc:docMk/>
            <pc:sldMk cId="4260708969" sldId="272"/>
            <ac:spMk id="2" creationId="{0E27CD98-050D-4485-A0D3-FA12FCC21F04}"/>
          </ac:spMkLst>
        </pc:spChg>
        <pc:spChg chg="mod">
          <ac:chgData name="Jean-Maxime OMEZ" userId="398e9657-6dc9-42b2-b971-5ef33c592b4a" providerId="ADAL" clId="{63CC831E-FF07-4F70-A871-D23CA9985779}" dt="2021-04-15T13:28:55.901" v="1285" actId="5793"/>
          <ac:spMkLst>
            <pc:docMk/>
            <pc:sldMk cId="4260708969" sldId="272"/>
            <ac:spMk id="3" creationId="{DD2D6334-5695-4967-A01C-C01D343BC490}"/>
          </ac:spMkLst>
        </pc:spChg>
        <pc:picChg chg="add mod modCrop">
          <ac:chgData name="Jean-Maxime OMEZ" userId="398e9657-6dc9-42b2-b971-5ef33c592b4a" providerId="ADAL" clId="{63CC831E-FF07-4F70-A871-D23CA9985779}" dt="2021-04-15T13:30:25.565" v="1296" actId="1076"/>
          <ac:picMkLst>
            <pc:docMk/>
            <pc:sldMk cId="4260708969" sldId="272"/>
            <ac:picMk id="5" creationId="{76789728-A796-4334-B237-9546DEA2496E}"/>
          </ac:picMkLst>
        </pc:picChg>
      </pc:sldChg>
      <pc:sldChg chg="addSp delSp modSp new mod modTransition setBg modAnim">
        <pc:chgData name="Jean-Maxime OMEZ" userId="398e9657-6dc9-42b2-b971-5ef33c592b4a" providerId="ADAL" clId="{63CC831E-FF07-4F70-A871-D23CA9985779}" dt="2021-04-18T12:23:12.264" v="1500" actId="20577"/>
        <pc:sldMkLst>
          <pc:docMk/>
          <pc:sldMk cId="2301435839" sldId="274"/>
        </pc:sldMkLst>
        <pc:spChg chg="mod">
          <ac:chgData name="Jean-Maxime OMEZ" userId="398e9657-6dc9-42b2-b971-5ef33c592b4a" providerId="ADAL" clId="{63CC831E-FF07-4F70-A871-D23CA9985779}" dt="2021-04-15T13:38:22.627" v="1437" actId="20577"/>
          <ac:spMkLst>
            <pc:docMk/>
            <pc:sldMk cId="2301435839" sldId="274"/>
            <ac:spMk id="2" creationId="{D7CF9FB4-9445-43B0-9033-BE572C2A3C80}"/>
          </ac:spMkLst>
        </pc:spChg>
        <pc:spChg chg="add del mod ord">
          <ac:chgData name="Jean-Maxime OMEZ" userId="398e9657-6dc9-42b2-b971-5ef33c592b4a" providerId="ADAL" clId="{63CC831E-FF07-4F70-A871-D23CA9985779}" dt="2021-04-15T13:37:45.490" v="1413" actId="26606"/>
          <ac:spMkLst>
            <pc:docMk/>
            <pc:sldMk cId="2301435839" sldId="274"/>
            <ac:spMk id="3" creationId="{9D31B6B9-18B1-4CFF-8739-AE42DCDB2FF2}"/>
          </ac:spMkLst>
        </pc:spChg>
        <pc:spChg chg="mod">
          <ac:chgData name="Jean-Maxime OMEZ" userId="398e9657-6dc9-42b2-b971-5ef33c592b4a" providerId="ADAL" clId="{63CC831E-FF07-4F70-A871-D23CA9985779}" dt="2021-04-15T13:37:45.490" v="1413" actId="26606"/>
          <ac:spMkLst>
            <pc:docMk/>
            <pc:sldMk cId="2301435839" sldId="274"/>
            <ac:spMk id="4" creationId="{1C2D53B6-013D-4B3A-A53A-F90425EF1001}"/>
          </ac:spMkLst>
        </pc:spChg>
        <pc:spChg chg="add del">
          <ac:chgData name="Jean-Maxime OMEZ" userId="398e9657-6dc9-42b2-b971-5ef33c592b4a" providerId="ADAL" clId="{63CC831E-FF07-4F70-A871-D23CA9985779}" dt="2021-04-15T13:37:34.057" v="1398" actId="26606"/>
          <ac:spMkLst>
            <pc:docMk/>
            <pc:sldMk cId="2301435839" sldId="274"/>
            <ac:spMk id="10" creationId="{9F4444CE-BC8D-4D61-B303-4C05614E62AB}"/>
          </ac:spMkLst>
        </pc:spChg>
        <pc:spChg chg="add del">
          <ac:chgData name="Jean-Maxime OMEZ" userId="398e9657-6dc9-42b2-b971-5ef33c592b4a" providerId="ADAL" clId="{63CC831E-FF07-4F70-A871-D23CA9985779}" dt="2021-04-15T13:37:37.604" v="1402" actId="26606"/>
          <ac:spMkLst>
            <pc:docMk/>
            <pc:sldMk cId="2301435839" sldId="274"/>
            <ac:spMk id="11" creationId="{9323D83D-50D6-4040-A58B-FCEA340F886A}"/>
          </ac:spMkLst>
        </pc:spChg>
        <pc:spChg chg="add del">
          <ac:chgData name="Jean-Maxime OMEZ" userId="398e9657-6dc9-42b2-b971-5ef33c592b4a" providerId="ADAL" clId="{63CC831E-FF07-4F70-A871-D23CA9985779}" dt="2021-04-15T13:37:34.057" v="1398" actId="26606"/>
          <ac:spMkLst>
            <pc:docMk/>
            <pc:sldMk cId="2301435839" sldId="274"/>
            <ac:spMk id="12" creationId="{73772B81-181F-48B7-8826-4D9686D15DF5}"/>
          </ac:spMkLst>
        </pc:spChg>
        <pc:spChg chg="add del">
          <ac:chgData name="Jean-Maxime OMEZ" userId="398e9657-6dc9-42b2-b971-5ef33c592b4a" providerId="ADAL" clId="{63CC831E-FF07-4F70-A871-D23CA9985779}" dt="2021-04-15T13:37:34.057" v="1398" actId="26606"/>
          <ac:spMkLst>
            <pc:docMk/>
            <pc:sldMk cId="2301435839" sldId="274"/>
            <ac:spMk id="14" creationId="{B2205F6E-03C6-4E92-877C-E2482F6599AA}"/>
          </ac:spMkLst>
        </pc:spChg>
        <pc:spChg chg="add del">
          <ac:chgData name="Jean-Maxime OMEZ" userId="398e9657-6dc9-42b2-b971-5ef33c592b4a" providerId="ADAL" clId="{63CC831E-FF07-4F70-A871-D23CA9985779}" dt="2021-04-15T13:37:37.604" v="1402" actId="26606"/>
          <ac:spMkLst>
            <pc:docMk/>
            <pc:sldMk cId="2301435839" sldId="274"/>
            <ac:spMk id="15" creationId="{F10FD715-4DCE-4779-B634-EC78315EA213}"/>
          </ac:spMkLst>
        </pc:spChg>
        <pc:spChg chg="add del">
          <ac:chgData name="Jean-Maxime OMEZ" userId="398e9657-6dc9-42b2-b971-5ef33c592b4a" providerId="ADAL" clId="{63CC831E-FF07-4F70-A871-D23CA9985779}" dt="2021-04-15T13:37:36.840" v="1400" actId="26606"/>
          <ac:spMkLst>
            <pc:docMk/>
            <pc:sldMk cId="2301435839" sldId="274"/>
            <ac:spMk id="22" creationId="{655AE6B0-AC9E-4167-806F-E9DB135FC46B}"/>
          </ac:spMkLst>
        </pc:spChg>
        <pc:spChg chg="add del">
          <ac:chgData name="Jean-Maxime OMEZ" userId="398e9657-6dc9-42b2-b971-5ef33c592b4a" providerId="ADAL" clId="{63CC831E-FF07-4F70-A871-D23CA9985779}" dt="2021-04-15T13:37:36.840" v="1400" actId="26606"/>
          <ac:spMkLst>
            <pc:docMk/>
            <pc:sldMk cId="2301435839" sldId="274"/>
            <ac:spMk id="23" creationId="{87BD1F4E-A66D-4C06-86DA-8D56CA7A3B41}"/>
          </ac:spMkLst>
        </pc:spChg>
        <pc:spChg chg="add del">
          <ac:chgData name="Jean-Maxime OMEZ" userId="398e9657-6dc9-42b2-b971-5ef33c592b4a" providerId="ADAL" clId="{63CC831E-FF07-4F70-A871-D23CA9985779}" dt="2021-04-15T13:37:37.604" v="1402" actId="26606"/>
          <ac:spMkLst>
            <pc:docMk/>
            <pc:sldMk cId="2301435839" sldId="274"/>
            <ac:spMk id="28" creationId="{603AE127-802C-459A-A612-DB85B67F0DC0}"/>
          </ac:spMkLst>
        </pc:spChg>
        <pc:spChg chg="add del">
          <ac:chgData name="Jean-Maxime OMEZ" userId="398e9657-6dc9-42b2-b971-5ef33c592b4a" providerId="ADAL" clId="{63CC831E-FF07-4F70-A871-D23CA9985779}" dt="2021-04-15T13:37:37.604" v="1402" actId="26606"/>
          <ac:spMkLst>
            <pc:docMk/>
            <pc:sldMk cId="2301435839" sldId="274"/>
            <ac:spMk id="29" creationId="{9D31B6B9-18B1-4CFF-8739-AE42DCDB2FF2}"/>
          </ac:spMkLst>
        </pc:spChg>
        <pc:spChg chg="add del">
          <ac:chgData name="Jean-Maxime OMEZ" userId="398e9657-6dc9-42b2-b971-5ef33c592b4a" providerId="ADAL" clId="{63CC831E-FF07-4F70-A871-D23CA9985779}" dt="2021-04-15T13:37:41.368" v="1404" actId="26606"/>
          <ac:spMkLst>
            <pc:docMk/>
            <pc:sldMk cId="2301435839" sldId="274"/>
            <ac:spMk id="31" creationId="{E80B86A7-A1EC-475B-9166-88902B033A38}"/>
          </ac:spMkLst>
        </pc:spChg>
        <pc:spChg chg="add del">
          <ac:chgData name="Jean-Maxime OMEZ" userId="398e9657-6dc9-42b2-b971-5ef33c592b4a" providerId="ADAL" clId="{63CC831E-FF07-4F70-A871-D23CA9985779}" dt="2021-04-15T13:37:41.368" v="1404" actId="26606"/>
          <ac:spMkLst>
            <pc:docMk/>
            <pc:sldMk cId="2301435839" sldId="274"/>
            <ac:spMk id="32" creationId="{C2C29CB1-9F74-4879-A6AF-AEA67B6F1F4D}"/>
          </ac:spMkLst>
        </pc:spChg>
        <pc:spChg chg="add del">
          <ac:chgData name="Jean-Maxime OMEZ" userId="398e9657-6dc9-42b2-b971-5ef33c592b4a" providerId="ADAL" clId="{63CC831E-FF07-4F70-A871-D23CA9985779}" dt="2021-04-15T13:37:41.368" v="1404" actId="26606"/>
          <ac:spMkLst>
            <pc:docMk/>
            <pc:sldMk cId="2301435839" sldId="274"/>
            <ac:spMk id="33" creationId="{9D31B6B9-18B1-4CFF-8739-AE42DCDB2FF2}"/>
          </ac:spMkLst>
        </pc:spChg>
        <pc:spChg chg="add del">
          <ac:chgData name="Jean-Maxime OMEZ" userId="398e9657-6dc9-42b2-b971-5ef33c592b4a" providerId="ADAL" clId="{63CC831E-FF07-4F70-A871-D23CA9985779}" dt="2021-04-15T13:37:41.368" v="1404" actId="26606"/>
          <ac:spMkLst>
            <pc:docMk/>
            <pc:sldMk cId="2301435839" sldId="274"/>
            <ac:spMk id="34" creationId="{7E2C7115-5336-410C-AD71-0F0952A2E5A7}"/>
          </ac:spMkLst>
        </pc:spChg>
        <pc:spChg chg="add del">
          <ac:chgData name="Jean-Maxime OMEZ" userId="398e9657-6dc9-42b2-b971-5ef33c592b4a" providerId="ADAL" clId="{63CC831E-FF07-4F70-A871-D23CA9985779}" dt="2021-04-15T13:37:42.578" v="1406" actId="26606"/>
          <ac:spMkLst>
            <pc:docMk/>
            <pc:sldMk cId="2301435839" sldId="274"/>
            <ac:spMk id="36" creationId="{9F4444CE-BC8D-4D61-B303-4C05614E62AB}"/>
          </ac:spMkLst>
        </pc:spChg>
        <pc:spChg chg="add del">
          <ac:chgData name="Jean-Maxime OMEZ" userId="398e9657-6dc9-42b2-b971-5ef33c592b4a" providerId="ADAL" clId="{63CC831E-FF07-4F70-A871-D23CA9985779}" dt="2021-04-15T13:37:42.578" v="1406" actId="26606"/>
          <ac:spMkLst>
            <pc:docMk/>
            <pc:sldMk cId="2301435839" sldId="274"/>
            <ac:spMk id="37" creationId="{73772B81-181F-48B7-8826-4D9686D15DF5}"/>
          </ac:spMkLst>
        </pc:spChg>
        <pc:spChg chg="add del">
          <ac:chgData name="Jean-Maxime OMEZ" userId="398e9657-6dc9-42b2-b971-5ef33c592b4a" providerId="ADAL" clId="{63CC831E-FF07-4F70-A871-D23CA9985779}" dt="2021-04-15T13:37:42.578" v="1406" actId="26606"/>
          <ac:spMkLst>
            <pc:docMk/>
            <pc:sldMk cId="2301435839" sldId="274"/>
            <ac:spMk id="38" creationId="{B2205F6E-03C6-4E92-877C-E2482F6599AA}"/>
          </ac:spMkLst>
        </pc:spChg>
        <pc:spChg chg="add del">
          <ac:chgData name="Jean-Maxime OMEZ" userId="398e9657-6dc9-42b2-b971-5ef33c592b4a" providerId="ADAL" clId="{63CC831E-FF07-4F70-A871-D23CA9985779}" dt="2021-04-15T13:37:43.059" v="1408" actId="26606"/>
          <ac:spMkLst>
            <pc:docMk/>
            <pc:sldMk cId="2301435839" sldId="274"/>
            <ac:spMk id="41" creationId="{655AE6B0-AC9E-4167-806F-E9DB135FC46B}"/>
          </ac:spMkLst>
        </pc:spChg>
        <pc:spChg chg="add del">
          <ac:chgData name="Jean-Maxime OMEZ" userId="398e9657-6dc9-42b2-b971-5ef33c592b4a" providerId="ADAL" clId="{63CC831E-FF07-4F70-A871-D23CA9985779}" dt="2021-04-15T13:37:43.059" v="1408" actId="26606"/>
          <ac:spMkLst>
            <pc:docMk/>
            <pc:sldMk cId="2301435839" sldId="274"/>
            <ac:spMk id="46" creationId="{87BD1F4E-A66D-4C06-86DA-8D56CA7A3B41}"/>
          </ac:spMkLst>
        </pc:spChg>
        <pc:spChg chg="add del">
          <ac:chgData name="Jean-Maxime OMEZ" userId="398e9657-6dc9-42b2-b971-5ef33c592b4a" providerId="ADAL" clId="{63CC831E-FF07-4F70-A871-D23CA9985779}" dt="2021-04-15T13:37:44.238" v="1410" actId="26606"/>
          <ac:spMkLst>
            <pc:docMk/>
            <pc:sldMk cId="2301435839" sldId="274"/>
            <ac:spMk id="50" creationId="{9D31B6B9-18B1-4CFF-8739-AE42DCDB2FF2}"/>
          </ac:spMkLst>
        </pc:spChg>
        <pc:spChg chg="add del">
          <ac:chgData name="Jean-Maxime OMEZ" userId="398e9657-6dc9-42b2-b971-5ef33c592b4a" providerId="ADAL" clId="{63CC831E-FF07-4F70-A871-D23CA9985779}" dt="2021-04-15T13:37:45.485" v="1412" actId="26606"/>
          <ac:spMkLst>
            <pc:docMk/>
            <pc:sldMk cId="2301435839" sldId="274"/>
            <ac:spMk id="52" creationId="{655AE6B0-AC9E-4167-806F-E9DB135FC46B}"/>
          </ac:spMkLst>
        </pc:spChg>
        <pc:spChg chg="add del">
          <ac:chgData name="Jean-Maxime OMEZ" userId="398e9657-6dc9-42b2-b971-5ef33c592b4a" providerId="ADAL" clId="{63CC831E-FF07-4F70-A871-D23CA9985779}" dt="2021-04-15T13:37:45.485" v="1412" actId="26606"/>
          <ac:spMkLst>
            <pc:docMk/>
            <pc:sldMk cId="2301435839" sldId="274"/>
            <ac:spMk id="57" creationId="{87BD1F4E-A66D-4C06-86DA-8D56CA7A3B41}"/>
          </ac:spMkLst>
        </pc:spChg>
        <pc:spChg chg="add mod">
          <ac:chgData name="Jean-Maxime OMEZ" userId="398e9657-6dc9-42b2-b971-5ef33c592b4a" providerId="ADAL" clId="{63CC831E-FF07-4F70-A871-D23CA9985779}" dt="2021-04-18T12:23:12.264" v="1500" actId="20577"/>
          <ac:spMkLst>
            <pc:docMk/>
            <pc:sldMk cId="2301435839" sldId="274"/>
            <ac:spMk id="61" creationId="{9D31B6B9-18B1-4CFF-8739-AE42DCDB2FF2}"/>
          </ac:spMkLst>
        </pc:spChg>
        <pc:grpChg chg="add del">
          <ac:chgData name="Jean-Maxime OMEZ" userId="398e9657-6dc9-42b2-b971-5ef33c592b4a" providerId="ADAL" clId="{63CC831E-FF07-4F70-A871-D23CA9985779}" dt="2021-04-15T13:37:36.840" v="1400" actId="26606"/>
          <ac:grpSpMkLst>
            <pc:docMk/>
            <pc:sldMk cId="2301435839" sldId="274"/>
            <ac:grpSpMk id="24" creationId="{3523416A-383B-4FDC-B4C9-D8EDDFE9C043}"/>
          </ac:grpSpMkLst>
        </pc:grpChg>
        <pc:grpChg chg="add del">
          <ac:chgData name="Jean-Maxime OMEZ" userId="398e9657-6dc9-42b2-b971-5ef33c592b4a" providerId="ADAL" clId="{63CC831E-FF07-4F70-A871-D23CA9985779}" dt="2021-04-15T13:37:43.059" v="1408" actId="26606"/>
          <ac:grpSpMkLst>
            <pc:docMk/>
            <pc:sldMk cId="2301435839" sldId="274"/>
            <ac:grpSpMk id="42" creationId="{3523416A-383B-4FDC-B4C9-D8EDDFE9C043}"/>
          </ac:grpSpMkLst>
        </pc:grpChg>
        <pc:grpChg chg="add del">
          <ac:chgData name="Jean-Maxime OMEZ" userId="398e9657-6dc9-42b2-b971-5ef33c592b4a" providerId="ADAL" clId="{63CC831E-FF07-4F70-A871-D23CA9985779}" dt="2021-04-15T13:37:45.485" v="1412" actId="26606"/>
          <ac:grpSpMkLst>
            <pc:docMk/>
            <pc:sldMk cId="2301435839" sldId="274"/>
            <ac:grpSpMk id="53" creationId="{3523416A-383B-4FDC-B4C9-D8EDDFE9C043}"/>
          </ac:grpSpMkLst>
        </pc:grpChg>
        <pc:graphicFrameChg chg="add del">
          <ac:chgData name="Jean-Maxime OMEZ" userId="398e9657-6dc9-42b2-b971-5ef33c592b4a" providerId="ADAL" clId="{63CC831E-FF07-4F70-A871-D23CA9985779}" dt="2021-04-15T13:37:34.057" v="1398" actId="26606"/>
          <ac:graphicFrameMkLst>
            <pc:docMk/>
            <pc:sldMk cId="2301435839" sldId="274"/>
            <ac:graphicFrameMk id="6" creationId="{B5BAC175-D3F7-41DD-A6F5-2FF71892022C}"/>
          </ac:graphicFrameMkLst>
        </pc:graphicFrameChg>
        <pc:graphicFrameChg chg="add del">
          <ac:chgData name="Jean-Maxime OMEZ" userId="398e9657-6dc9-42b2-b971-5ef33c592b4a" providerId="ADAL" clId="{63CC831E-FF07-4F70-A871-D23CA9985779}" dt="2021-04-15T13:37:36.840" v="1400" actId="26606"/>
          <ac:graphicFrameMkLst>
            <pc:docMk/>
            <pc:sldMk cId="2301435839" sldId="274"/>
            <ac:graphicFrameMk id="26" creationId="{B5A9B272-1760-46C0-82ED-CE3AE2137CB9}"/>
          </ac:graphicFrameMkLst>
        </pc:graphicFrameChg>
        <pc:graphicFrameChg chg="add del">
          <ac:chgData name="Jean-Maxime OMEZ" userId="398e9657-6dc9-42b2-b971-5ef33c592b4a" providerId="ADAL" clId="{63CC831E-FF07-4F70-A871-D23CA9985779}" dt="2021-04-15T13:37:42.578" v="1406" actId="26606"/>
          <ac:graphicFrameMkLst>
            <pc:docMk/>
            <pc:sldMk cId="2301435839" sldId="274"/>
            <ac:graphicFrameMk id="39" creationId="{B5BAC175-D3F7-41DD-A6F5-2FF71892022C}"/>
          </ac:graphicFrameMkLst>
        </pc:graphicFrameChg>
        <pc:graphicFrameChg chg="add del">
          <ac:chgData name="Jean-Maxime OMEZ" userId="398e9657-6dc9-42b2-b971-5ef33c592b4a" providerId="ADAL" clId="{63CC831E-FF07-4F70-A871-D23CA9985779}" dt="2021-04-15T13:37:43.059" v="1408" actId="26606"/>
          <ac:graphicFrameMkLst>
            <pc:docMk/>
            <pc:sldMk cId="2301435839" sldId="274"/>
            <ac:graphicFrameMk id="47" creationId="{3E847A0D-23D2-42BD-B059-340069DA2DC2}"/>
          </ac:graphicFrameMkLst>
        </pc:graphicFrameChg>
        <pc:graphicFrameChg chg="add del">
          <ac:chgData name="Jean-Maxime OMEZ" userId="398e9657-6dc9-42b2-b971-5ef33c592b4a" providerId="ADAL" clId="{63CC831E-FF07-4F70-A871-D23CA9985779}" dt="2021-04-15T13:37:45.485" v="1412" actId="26606"/>
          <ac:graphicFrameMkLst>
            <pc:docMk/>
            <pc:sldMk cId="2301435839" sldId="274"/>
            <ac:graphicFrameMk id="58" creationId="{3E847A0D-23D2-42BD-B059-340069DA2DC2}"/>
          </ac:graphicFrameMkLst>
        </pc:graphicFrameChg>
        <pc:cxnChg chg="add del">
          <ac:chgData name="Jean-Maxime OMEZ" userId="398e9657-6dc9-42b2-b971-5ef33c592b4a" providerId="ADAL" clId="{63CC831E-FF07-4F70-A871-D23CA9985779}" dt="2021-04-15T13:37:30.744" v="1396" actId="26606"/>
          <ac:cxnSpMkLst>
            <pc:docMk/>
            <pc:sldMk cId="2301435839" sldId="274"/>
            <ac:cxnSpMk id="9" creationId="{0B5F7E3B-C5F1-40E0-A491-558BAFBC1127}"/>
          </ac:cxnSpMkLst>
        </pc:cxnChg>
        <pc:cxnChg chg="add del">
          <ac:chgData name="Jean-Maxime OMEZ" userId="398e9657-6dc9-42b2-b971-5ef33c592b4a" providerId="ADAL" clId="{63CC831E-FF07-4F70-A871-D23CA9985779}" dt="2021-04-15T13:37:37.604" v="1402" actId="26606"/>
          <ac:cxnSpMkLst>
            <pc:docMk/>
            <pc:sldMk cId="2301435839" sldId="274"/>
            <ac:cxnSpMk id="13" creationId="{1A1FE6BB-DFB2-4080-9B5E-076EF5DDE67B}"/>
          </ac:cxnSpMkLst>
        </pc:cxnChg>
        <pc:cxnChg chg="add del">
          <ac:chgData name="Jean-Maxime OMEZ" userId="398e9657-6dc9-42b2-b971-5ef33c592b4a" providerId="ADAL" clId="{63CC831E-FF07-4F70-A871-D23CA9985779}" dt="2021-04-15T13:37:44.238" v="1410" actId="26606"/>
          <ac:cxnSpMkLst>
            <pc:docMk/>
            <pc:sldMk cId="2301435839" sldId="274"/>
            <ac:cxnSpMk id="49" creationId="{0B5F7E3B-C5F1-40E0-A491-558BAFBC1127}"/>
          </ac:cxnSpMkLst>
        </pc:cxnChg>
        <pc:cxnChg chg="add">
          <ac:chgData name="Jean-Maxime OMEZ" userId="398e9657-6dc9-42b2-b971-5ef33c592b4a" providerId="ADAL" clId="{63CC831E-FF07-4F70-A871-D23CA9985779}" dt="2021-04-15T13:37:45.490" v="1413" actId="26606"/>
          <ac:cxnSpMkLst>
            <pc:docMk/>
            <pc:sldMk cId="2301435839" sldId="274"/>
            <ac:cxnSpMk id="60" creationId="{0B5F7E3B-C5F1-40E0-A491-558BAFBC1127}"/>
          </ac:cxnSpMkLst>
        </pc:cxnChg>
      </pc:sldChg>
    </pc:docChg>
  </pc:docChgLst>
  <pc:docChgLst>
    <pc:chgData name="Jean-Maxime OMEZ" userId="398e9657-6dc9-42b2-b971-5ef33c592b4a" providerId="ADAL" clId="{636C1082-1285-4ADC-B48B-FB1F3C176605}"/>
    <pc:docChg chg="undo custSel addSld delSld modSld sldOrd">
      <pc:chgData name="Jean-Maxime OMEZ" userId="398e9657-6dc9-42b2-b971-5ef33c592b4a" providerId="ADAL" clId="{636C1082-1285-4ADC-B48B-FB1F3C176605}" dt="2021-04-21T17:07:42.828" v="590"/>
      <pc:docMkLst>
        <pc:docMk/>
      </pc:docMkLst>
      <pc:sldChg chg="delSp modSp del mod">
        <pc:chgData name="Jean-Maxime OMEZ" userId="398e9657-6dc9-42b2-b971-5ef33c592b4a" providerId="ADAL" clId="{636C1082-1285-4ADC-B48B-FB1F3C176605}" dt="2021-04-21T16:40:05.642" v="219" actId="47"/>
        <pc:sldMkLst>
          <pc:docMk/>
          <pc:sldMk cId="249109760" sldId="257"/>
        </pc:sldMkLst>
        <pc:spChg chg="del mod">
          <ac:chgData name="Jean-Maxime OMEZ" userId="398e9657-6dc9-42b2-b971-5ef33c592b4a" providerId="ADAL" clId="{636C1082-1285-4ADC-B48B-FB1F3C176605}" dt="2021-04-21T16:40:04.586" v="218" actId="478"/>
          <ac:spMkLst>
            <pc:docMk/>
            <pc:sldMk cId="249109760" sldId="257"/>
            <ac:spMk id="4" creationId="{C818F73E-AC23-4BB1-9C47-1B856C7E56A7}"/>
          </ac:spMkLst>
        </pc:spChg>
      </pc:sldChg>
      <pc:sldChg chg="modSp del mod">
        <pc:chgData name="Jean-Maxime OMEZ" userId="398e9657-6dc9-42b2-b971-5ef33c592b4a" providerId="ADAL" clId="{636C1082-1285-4ADC-B48B-FB1F3C176605}" dt="2021-04-21T16:39:02.115" v="206" actId="47"/>
        <pc:sldMkLst>
          <pc:docMk/>
          <pc:sldMk cId="2733107048" sldId="258"/>
        </pc:sldMkLst>
        <pc:spChg chg="mod">
          <ac:chgData name="Jean-Maxime OMEZ" userId="398e9657-6dc9-42b2-b971-5ef33c592b4a" providerId="ADAL" clId="{636C1082-1285-4ADC-B48B-FB1F3C176605}" dt="2021-04-21T16:38:47.246" v="201" actId="21"/>
          <ac:spMkLst>
            <pc:docMk/>
            <pc:sldMk cId="2733107048" sldId="258"/>
            <ac:spMk id="4" creationId="{220E14F0-C57B-4024-8367-C89264AB6429}"/>
          </ac:spMkLst>
        </pc:spChg>
        <pc:spChg chg="mod">
          <ac:chgData name="Jean-Maxime OMEZ" userId="398e9657-6dc9-42b2-b971-5ef33c592b4a" providerId="ADAL" clId="{636C1082-1285-4ADC-B48B-FB1F3C176605}" dt="2021-04-21T16:39:00.246" v="205" actId="21"/>
          <ac:spMkLst>
            <pc:docMk/>
            <pc:sldMk cId="2733107048" sldId="258"/>
            <ac:spMk id="5" creationId="{D68FD204-E1E7-41B5-9CFA-1AE6762632F2}"/>
          </ac:spMkLst>
        </pc:spChg>
      </pc:sldChg>
      <pc:sldChg chg="modSp mod modTransition">
        <pc:chgData name="Jean-Maxime OMEZ" userId="398e9657-6dc9-42b2-b971-5ef33c592b4a" providerId="ADAL" clId="{636C1082-1285-4ADC-B48B-FB1F3C176605}" dt="2021-04-21T16:59:00.145" v="535"/>
        <pc:sldMkLst>
          <pc:docMk/>
          <pc:sldMk cId="2078950660" sldId="261"/>
        </pc:sldMkLst>
        <pc:spChg chg="mod">
          <ac:chgData name="Jean-Maxime OMEZ" userId="398e9657-6dc9-42b2-b971-5ef33c592b4a" providerId="ADAL" clId="{636C1082-1285-4ADC-B48B-FB1F3C176605}" dt="2021-04-21T16:46:21.312" v="349" actId="1076"/>
          <ac:spMkLst>
            <pc:docMk/>
            <pc:sldMk cId="2078950660" sldId="261"/>
            <ac:spMk id="8" creationId="{FBDD1470-971F-4E67-A2A0-9D180E7F1E13}"/>
          </ac:spMkLst>
        </pc:spChg>
        <pc:spChg chg="mod">
          <ac:chgData name="Jean-Maxime OMEZ" userId="398e9657-6dc9-42b2-b971-5ef33c592b4a" providerId="ADAL" clId="{636C1082-1285-4ADC-B48B-FB1F3C176605}" dt="2021-04-21T16:46:16.770" v="347" actId="1076"/>
          <ac:spMkLst>
            <pc:docMk/>
            <pc:sldMk cId="2078950660" sldId="261"/>
            <ac:spMk id="9" creationId="{DFB10FC3-6217-4033-AF3A-604DB97F6E79}"/>
          </ac:spMkLst>
        </pc:spChg>
        <pc:picChg chg="mod modCrop">
          <ac:chgData name="Jean-Maxime OMEZ" userId="398e9657-6dc9-42b2-b971-5ef33c592b4a" providerId="ADAL" clId="{636C1082-1285-4ADC-B48B-FB1F3C176605}" dt="2021-04-21T16:43:55.361" v="262" actId="14100"/>
          <ac:picMkLst>
            <pc:docMk/>
            <pc:sldMk cId="2078950660" sldId="261"/>
            <ac:picMk id="3" creationId="{5CC5FB2F-C0E1-444B-B589-2901F3AD243A}"/>
          </ac:picMkLst>
        </pc:picChg>
        <pc:picChg chg="mod modCrop">
          <ac:chgData name="Jean-Maxime OMEZ" userId="398e9657-6dc9-42b2-b971-5ef33c592b4a" providerId="ADAL" clId="{636C1082-1285-4ADC-B48B-FB1F3C176605}" dt="2021-04-21T16:44:36.860" v="271" actId="1076"/>
          <ac:picMkLst>
            <pc:docMk/>
            <pc:sldMk cId="2078950660" sldId="261"/>
            <ac:picMk id="7" creationId="{4E510CA6-6475-4E38-BD98-FA983520B090}"/>
          </ac:picMkLst>
        </pc:picChg>
      </pc:sldChg>
      <pc:sldChg chg="modSp">
        <pc:chgData name="Jean-Maxime OMEZ" userId="398e9657-6dc9-42b2-b971-5ef33c592b4a" providerId="ADAL" clId="{636C1082-1285-4ADC-B48B-FB1F3C176605}" dt="2021-04-21T16:07:55.040" v="46" actId="1076"/>
        <pc:sldMkLst>
          <pc:docMk/>
          <pc:sldMk cId="3994406133" sldId="262"/>
        </pc:sldMkLst>
        <pc:picChg chg="mod">
          <ac:chgData name="Jean-Maxime OMEZ" userId="398e9657-6dc9-42b2-b971-5ef33c592b4a" providerId="ADAL" clId="{636C1082-1285-4ADC-B48B-FB1F3C176605}" dt="2021-04-21T16:07:43.172" v="44" actId="1076"/>
          <ac:picMkLst>
            <pc:docMk/>
            <pc:sldMk cId="3994406133" sldId="262"/>
            <ac:picMk id="2050" creationId="{CA7B55F9-D6C6-4FBF-ABB7-CAD7CC5ACFE1}"/>
          </ac:picMkLst>
        </pc:picChg>
        <pc:picChg chg="mod">
          <ac:chgData name="Jean-Maxime OMEZ" userId="398e9657-6dc9-42b2-b971-5ef33c592b4a" providerId="ADAL" clId="{636C1082-1285-4ADC-B48B-FB1F3C176605}" dt="2021-04-21T16:07:55.040" v="46" actId="1076"/>
          <ac:picMkLst>
            <pc:docMk/>
            <pc:sldMk cId="3994406133" sldId="262"/>
            <ac:picMk id="2052" creationId="{45D75BDB-0F20-4716-9047-CF49E121C831}"/>
          </ac:picMkLst>
        </pc:picChg>
      </pc:sldChg>
      <pc:sldChg chg="modSp mod modTransition modAnim">
        <pc:chgData name="Jean-Maxime OMEZ" userId="398e9657-6dc9-42b2-b971-5ef33c592b4a" providerId="ADAL" clId="{636C1082-1285-4ADC-B48B-FB1F3C176605}" dt="2021-04-21T16:59:00.145" v="535"/>
        <pc:sldMkLst>
          <pc:docMk/>
          <pc:sldMk cId="3859975604" sldId="263"/>
        </pc:sldMkLst>
        <pc:spChg chg="mod">
          <ac:chgData name="Jean-Maxime OMEZ" userId="398e9657-6dc9-42b2-b971-5ef33c592b4a" providerId="ADAL" clId="{636C1082-1285-4ADC-B48B-FB1F3C176605}" dt="2021-04-21T16:46:53.029" v="369" actId="20577"/>
          <ac:spMkLst>
            <pc:docMk/>
            <pc:sldMk cId="3859975604" sldId="263"/>
            <ac:spMk id="6" creationId="{7AF51B9C-CED0-467C-9925-6236F2B24483}"/>
          </ac:spMkLst>
        </pc:spChg>
        <pc:picChg chg="mod">
          <ac:chgData name="Jean-Maxime OMEZ" userId="398e9657-6dc9-42b2-b971-5ef33c592b4a" providerId="ADAL" clId="{636C1082-1285-4ADC-B48B-FB1F3C176605}" dt="2021-04-21T16:46:30.916" v="351" actId="1076"/>
          <ac:picMkLst>
            <pc:docMk/>
            <pc:sldMk cId="3859975604" sldId="263"/>
            <ac:picMk id="1026" creationId="{3320A1F2-E1B0-49E4-96B1-2A767CB18FC7}"/>
          </ac:picMkLst>
        </pc:picChg>
        <pc:picChg chg="mod">
          <ac:chgData name="Jean-Maxime OMEZ" userId="398e9657-6dc9-42b2-b971-5ef33c592b4a" providerId="ADAL" clId="{636C1082-1285-4ADC-B48B-FB1F3C176605}" dt="2021-04-21T16:26:33.346" v="98" actId="1440"/>
          <ac:picMkLst>
            <pc:docMk/>
            <pc:sldMk cId="3859975604" sldId="263"/>
            <ac:picMk id="4098" creationId="{2EC6348A-2292-4370-BFF9-D243AD4CB994}"/>
          </ac:picMkLst>
        </pc:picChg>
      </pc:sldChg>
      <pc:sldChg chg="addSp delSp modSp mod modTransition">
        <pc:chgData name="Jean-Maxime OMEZ" userId="398e9657-6dc9-42b2-b971-5ef33c592b4a" providerId="ADAL" clId="{636C1082-1285-4ADC-B48B-FB1F3C176605}" dt="2021-04-21T16:59:00.145" v="535"/>
        <pc:sldMkLst>
          <pc:docMk/>
          <pc:sldMk cId="2335400350" sldId="264"/>
        </pc:sldMkLst>
        <pc:spChg chg="mod">
          <ac:chgData name="Jean-Maxime OMEZ" userId="398e9657-6dc9-42b2-b971-5ef33c592b4a" providerId="ADAL" clId="{636C1082-1285-4ADC-B48B-FB1F3C176605}" dt="2021-04-21T16:48:18.962" v="400" actId="122"/>
          <ac:spMkLst>
            <pc:docMk/>
            <pc:sldMk cId="2335400350" sldId="264"/>
            <ac:spMk id="9" creationId="{A35E0D7A-5890-4B2B-AC0B-DB229EA3ECE6}"/>
          </ac:spMkLst>
        </pc:spChg>
        <pc:spChg chg="mod topLvl">
          <ac:chgData name="Jean-Maxime OMEZ" userId="398e9657-6dc9-42b2-b971-5ef33c592b4a" providerId="ADAL" clId="{636C1082-1285-4ADC-B48B-FB1F3C176605}" dt="2021-04-21T16:48:02.468" v="394" actId="478"/>
          <ac:spMkLst>
            <pc:docMk/>
            <pc:sldMk cId="2335400350" sldId="264"/>
            <ac:spMk id="12" creationId="{1F63F934-78DF-4A76-9C19-19B762C6269B}"/>
          </ac:spMkLst>
        </pc:spChg>
        <pc:spChg chg="add del mod topLvl">
          <ac:chgData name="Jean-Maxime OMEZ" userId="398e9657-6dc9-42b2-b971-5ef33c592b4a" providerId="ADAL" clId="{636C1082-1285-4ADC-B48B-FB1F3C176605}" dt="2021-04-21T16:48:15.347" v="399" actId="122"/>
          <ac:spMkLst>
            <pc:docMk/>
            <pc:sldMk cId="2335400350" sldId="264"/>
            <ac:spMk id="13" creationId="{E720182E-9C85-40A7-B35D-07FCB87BF65E}"/>
          </ac:spMkLst>
        </pc:spChg>
        <pc:spChg chg="mod">
          <ac:chgData name="Jean-Maxime OMEZ" userId="398e9657-6dc9-42b2-b971-5ef33c592b4a" providerId="ADAL" clId="{636C1082-1285-4ADC-B48B-FB1F3C176605}" dt="2021-04-21T16:48:22.769" v="401" actId="122"/>
          <ac:spMkLst>
            <pc:docMk/>
            <pc:sldMk cId="2335400350" sldId="264"/>
            <ac:spMk id="16" creationId="{A91BAEB6-40F7-4058-AB4D-23DA3EAF6F5F}"/>
          </ac:spMkLst>
        </pc:spChg>
        <pc:grpChg chg="mod">
          <ac:chgData name="Jean-Maxime OMEZ" userId="398e9657-6dc9-42b2-b971-5ef33c592b4a" providerId="ADAL" clId="{636C1082-1285-4ADC-B48B-FB1F3C176605}" dt="2021-04-21T16:48:38.824" v="403" actId="1076"/>
          <ac:grpSpMkLst>
            <pc:docMk/>
            <pc:sldMk cId="2335400350" sldId="264"/>
            <ac:grpSpMk id="7" creationId="{B3940770-9B25-47BC-9413-E7730F068EF1}"/>
          </ac:grpSpMkLst>
        </pc:grpChg>
        <pc:grpChg chg="add del mod">
          <ac:chgData name="Jean-Maxime OMEZ" userId="398e9657-6dc9-42b2-b971-5ef33c592b4a" providerId="ADAL" clId="{636C1082-1285-4ADC-B48B-FB1F3C176605}" dt="2021-04-21T16:48:38.824" v="403" actId="1076"/>
          <ac:grpSpMkLst>
            <pc:docMk/>
            <pc:sldMk cId="2335400350" sldId="264"/>
            <ac:grpSpMk id="11" creationId="{8233C253-55D5-4D7C-B055-6C2FFA1B976D}"/>
          </ac:grpSpMkLst>
        </pc:grpChg>
        <pc:grpChg chg="mod">
          <ac:chgData name="Jean-Maxime OMEZ" userId="398e9657-6dc9-42b2-b971-5ef33c592b4a" providerId="ADAL" clId="{636C1082-1285-4ADC-B48B-FB1F3C176605}" dt="2021-04-21T16:48:38.824" v="403" actId="1076"/>
          <ac:grpSpMkLst>
            <pc:docMk/>
            <pc:sldMk cId="2335400350" sldId="264"/>
            <ac:grpSpMk id="14" creationId="{F7C16D71-9480-4170-B5AF-DFF5D72337FF}"/>
          </ac:grpSpMkLst>
        </pc:grpChg>
        <pc:picChg chg="mod modCrop">
          <ac:chgData name="Jean-Maxime OMEZ" userId="398e9657-6dc9-42b2-b971-5ef33c592b4a" providerId="ADAL" clId="{636C1082-1285-4ADC-B48B-FB1F3C176605}" dt="2021-04-21T16:48:56.028" v="406" actId="732"/>
          <ac:picMkLst>
            <pc:docMk/>
            <pc:sldMk cId="2335400350" sldId="264"/>
            <ac:picMk id="3" creationId="{4A8F54A9-1ACE-40BB-BADC-51E2F19C02A0}"/>
          </ac:picMkLst>
        </pc:picChg>
      </pc:sldChg>
      <pc:sldChg chg="modSp">
        <pc:chgData name="Jean-Maxime OMEZ" userId="398e9657-6dc9-42b2-b971-5ef33c592b4a" providerId="ADAL" clId="{636C1082-1285-4ADC-B48B-FB1F3C176605}" dt="2021-04-20T15:21:49.736" v="38" actId="20577"/>
        <pc:sldMkLst>
          <pc:docMk/>
          <pc:sldMk cId="266029717" sldId="265"/>
        </pc:sldMkLst>
        <pc:graphicFrameChg chg="mod">
          <ac:chgData name="Jean-Maxime OMEZ" userId="398e9657-6dc9-42b2-b971-5ef33c592b4a" providerId="ADAL" clId="{636C1082-1285-4ADC-B48B-FB1F3C176605}" dt="2021-04-20T15:21:49.736" v="38" actId="20577"/>
          <ac:graphicFrameMkLst>
            <pc:docMk/>
            <pc:sldMk cId="266029717" sldId="265"/>
            <ac:graphicFrameMk id="6" creationId="{8119C26A-5247-4B2D-93FB-6A1B3F91AC24}"/>
          </ac:graphicFrameMkLst>
        </pc:graphicFrameChg>
      </pc:sldChg>
      <pc:sldChg chg="modSp mod modTransition modAnim">
        <pc:chgData name="Jean-Maxime OMEZ" userId="398e9657-6dc9-42b2-b971-5ef33c592b4a" providerId="ADAL" clId="{636C1082-1285-4ADC-B48B-FB1F3C176605}" dt="2021-04-21T16:59:00.145" v="535"/>
        <pc:sldMkLst>
          <pc:docMk/>
          <pc:sldMk cId="2146880654" sldId="266"/>
        </pc:sldMkLst>
        <pc:spChg chg="mod">
          <ac:chgData name="Jean-Maxime OMEZ" userId="398e9657-6dc9-42b2-b971-5ef33c592b4a" providerId="ADAL" clId="{636C1082-1285-4ADC-B48B-FB1F3C176605}" dt="2021-04-21T16:49:27.515" v="439" actId="20577"/>
          <ac:spMkLst>
            <pc:docMk/>
            <pc:sldMk cId="2146880654" sldId="266"/>
            <ac:spMk id="21" creationId="{DABEA76D-1CC9-4DE9-9BD7-CA7C1219E411}"/>
          </ac:spMkLst>
        </pc:spChg>
        <pc:grpChg chg="mod">
          <ac:chgData name="Jean-Maxime OMEZ" userId="398e9657-6dc9-42b2-b971-5ef33c592b4a" providerId="ADAL" clId="{636C1082-1285-4ADC-B48B-FB1F3C176605}" dt="2021-04-21T16:50:09.946" v="450" actId="1076"/>
          <ac:grpSpMkLst>
            <pc:docMk/>
            <pc:sldMk cId="2146880654" sldId="266"/>
            <ac:grpSpMk id="29" creationId="{9656AB5E-9CC5-4015-A78C-07CCAEEA80DB}"/>
          </ac:grpSpMkLst>
        </pc:grpChg>
        <pc:picChg chg="mod">
          <ac:chgData name="Jean-Maxime OMEZ" userId="398e9657-6dc9-42b2-b971-5ef33c592b4a" providerId="ADAL" clId="{636C1082-1285-4ADC-B48B-FB1F3C176605}" dt="2021-04-21T16:49:51.268" v="447" actId="1076"/>
          <ac:picMkLst>
            <pc:docMk/>
            <pc:sldMk cId="2146880654" sldId="266"/>
            <ac:picMk id="17" creationId="{9D57238C-DE57-48DC-9578-A9739A96EFA2}"/>
          </ac:picMkLst>
        </pc:picChg>
        <pc:picChg chg="mod">
          <ac:chgData name="Jean-Maxime OMEZ" userId="398e9657-6dc9-42b2-b971-5ef33c592b4a" providerId="ADAL" clId="{636C1082-1285-4ADC-B48B-FB1F3C176605}" dt="2021-04-21T16:49:47.482" v="446" actId="1076"/>
          <ac:picMkLst>
            <pc:docMk/>
            <pc:sldMk cId="2146880654" sldId="266"/>
            <ac:picMk id="42" creationId="{8B6F2778-1E1A-44B4-A9B1-9718BB39F9BF}"/>
          </ac:picMkLst>
        </pc:picChg>
      </pc:sldChg>
      <pc:sldChg chg="modTransition">
        <pc:chgData name="Jean-Maxime OMEZ" userId="398e9657-6dc9-42b2-b971-5ef33c592b4a" providerId="ADAL" clId="{636C1082-1285-4ADC-B48B-FB1F3C176605}" dt="2021-04-21T16:38:11.204" v="197"/>
        <pc:sldMkLst>
          <pc:docMk/>
          <pc:sldMk cId="2112295826" sldId="268"/>
        </pc:sldMkLst>
      </pc:sldChg>
      <pc:sldChg chg="modSp mod modTransition">
        <pc:chgData name="Jean-Maxime OMEZ" userId="398e9657-6dc9-42b2-b971-5ef33c592b4a" providerId="ADAL" clId="{636C1082-1285-4ADC-B48B-FB1F3C176605}" dt="2021-04-21T16:50:51.781" v="460" actId="14100"/>
        <pc:sldMkLst>
          <pc:docMk/>
          <pc:sldMk cId="2229293335" sldId="269"/>
        </pc:sldMkLst>
        <pc:spChg chg="mod">
          <ac:chgData name="Jean-Maxime OMEZ" userId="398e9657-6dc9-42b2-b971-5ef33c592b4a" providerId="ADAL" clId="{636C1082-1285-4ADC-B48B-FB1F3C176605}" dt="2021-04-21T16:50:41.198" v="458" actId="20577"/>
          <ac:spMkLst>
            <pc:docMk/>
            <pc:sldMk cId="2229293335" sldId="269"/>
            <ac:spMk id="19" creationId="{C2DE1DF1-E55B-4F17-9823-6C2762A09752}"/>
          </ac:spMkLst>
        </pc:spChg>
        <pc:spChg chg="mod">
          <ac:chgData name="Jean-Maxime OMEZ" userId="398e9657-6dc9-42b2-b971-5ef33c592b4a" providerId="ADAL" clId="{636C1082-1285-4ADC-B48B-FB1F3C176605}" dt="2021-04-21T16:50:48.804" v="459" actId="1076"/>
          <ac:spMkLst>
            <pc:docMk/>
            <pc:sldMk cId="2229293335" sldId="269"/>
            <ac:spMk id="24" creationId="{FEF6389E-4E71-4C50-82F6-5AA61C719C71}"/>
          </ac:spMkLst>
        </pc:spChg>
        <pc:spChg chg="mod">
          <ac:chgData name="Jean-Maxime OMEZ" userId="398e9657-6dc9-42b2-b971-5ef33c592b4a" providerId="ADAL" clId="{636C1082-1285-4ADC-B48B-FB1F3C176605}" dt="2021-04-21T16:50:48.804" v="459" actId="1076"/>
          <ac:spMkLst>
            <pc:docMk/>
            <pc:sldMk cId="2229293335" sldId="269"/>
            <ac:spMk id="25" creationId="{9B4974E9-A4F8-4AED-AF38-E79FF0304ABB}"/>
          </ac:spMkLst>
        </pc:spChg>
        <pc:picChg chg="mod">
          <ac:chgData name="Jean-Maxime OMEZ" userId="398e9657-6dc9-42b2-b971-5ef33c592b4a" providerId="ADAL" clId="{636C1082-1285-4ADC-B48B-FB1F3C176605}" dt="2021-04-21T16:50:48.804" v="459" actId="1076"/>
          <ac:picMkLst>
            <pc:docMk/>
            <pc:sldMk cId="2229293335" sldId="269"/>
            <ac:picMk id="6" creationId="{E6080D82-078A-4418-8AA7-35E72C48C4C6}"/>
          </ac:picMkLst>
        </pc:picChg>
        <pc:cxnChg chg="mod">
          <ac:chgData name="Jean-Maxime OMEZ" userId="398e9657-6dc9-42b2-b971-5ef33c592b4a" providerId="ADAL" clId="{636C1082-1285-4ADC-B48B-FB1F3C176605}" dt="2021-04-21T16:50:48.804" v="459" actId="1076"/>
          <ac:cxnSpMkLst>
            <pc:docMk/>
            <pc:sldMk cId="2229293335" sldId="269"/>
            <ac:cxnSpMk id="21" creationId="{B849EB73-3C26-4BD3-A252-0E6022489ADD}"/>
          </ac:cxnSpMkLst>
        </pc:cxnChg>
        <pc:cxnChg chg="mod">
          <ac:chgData name="Jean-Maxime OMEZ" userId="398e9657-6dc9-42b2-b971-5ef33c592b4a" providerId="ADAL" clId="{636C1082-1285-4ADC-B48B-FB1F3C176605}" dt="2021-04-21T16:50:51.781" v="460" actId="14100"/>
          <ac:cxnSpMkLst>
            <pc:docMk/>
            <pc:sldMk cId="2229293335" sldId="269"/>
            <ac:cxnSpMk id="22" creationId="{E31FF8EF-EEA1-4D74-A545-425BA99E38EA}"/>
          </ac:cxnSpMkLst>
        </pc:cxnChg>
      </pc:sldChg>
      <pc:sldChg chg="modSp mod ord modAnim">
        <pc:chgData name="Jean-Maxime OMEZ" userId="398e9657-6dc9-42b2-b971-5ef33c592b4a" providerId="ADAL" clId="{636C1082-1285-4ADC-B48B-FB1F3C176605}" dt="2021-04-21T17:07:42.828" v="590"/>
        <pc:sldMkLst>
          <pc:docMk/>
          <pc:sldMk cId="1018533443" sldId="270"/>
        </pc:sldMkLst>
        <pc:picChg chg="mod">
          <ac:chgData name="Jean-Maxime OMEZ" userId="398e9657-6dc9-42b2-b971-5ef33c592b4a" providerId="ADAL" clId="{636C1082-1285-4ADC-B48B-FB1F3C176605}" dt="2021-04-20T15:19:05.257" v="13" actId="1076"/>
          <ac:picMkLst>
            <pc:docMk/>
            <pc:sldMk cId="1018533443" sldId="270"/>
            <ac:picMk id="3" creationId="{ABE87085-0180-405D-920B-9E6F79BF67BB}"/>
          </ac:picMkLst>
        </pc:picChg>
        <pc:picChg chg="mod">
          <ac:chgData name="Jean-Maxime OMEZ" userId="398e9657-6dc9-42b2-b971-5ef33c592b4a" providerId="ADAL" clId="{636C1082-1285-4ADC-B48B-FB1F3C176605}" dt="2021-04-21T17:06:58.297" v="585" actId="1076"/>
          <ac:picMkLst>
            <pc:docMk/>
            <pc:sldMk cId="1018533443" sldId="270"/>
            <ac:picMk id="5" creationId="{B38C60E7-F814-4274-B7EB-A2299BA9B7FC}"/>
          </ac:picMkLst>
        </pc:picChg>
        <pc:picChg chg="mod">
          <ac:chgData name="Jean-Maxime OMEZ" userId="398e9657-6dc9-42b2-b971-5ef33c592b4a" providerId="ADAL" clId="{636C1082-1285-4ADC-B48B-FB1F3C176605}" dt="2021-04-20T15:19:09.412" v="15" actId="1076"/>
          <ac:picMkLst>
            <pc:docMk/>
            <pc:sldMk cId="1018533443" sldId="270"/>
            <ac:picMk id="15" creationId="{075D32CC-417C-42FF-9B2F-CCAA80768507}"/>
          </ac:picMkLst>
        </pc:picChg>
        <pc:picChg chg="mod">
          <ac:chgData name="Jean-Maxime OMEZ" userId="398e9657-6dc9-42b2-b971-5ef33c592b4a" providerId="ADAL" clId="{636C1082-1285-4ADC-B48B-FB1F3C176605}" dt="2021-04-21T17:07:02.554" v="586" actId="1076"/>
          <ac:picMkLst>
            <pc:docMk/>
            <pc:sldMk cId="1018533443" sldId="270"/>
            <ac:picMk id="20" creationId="{BAE289B0-2E9D-4D2D-8365-7C62296B8A14}"/>
          </ac:picMkLst>
        </pc:picChg>
        <pc:picChg chg="mod">
          <ac:chgData name="Jean-Maxime OMEZ" userId="398e9657-6dc9-42b2-b971-5ef33c592b4a" providerId="ADAL" clId="{636C1082-1285-4ADC-B48B-FB1F3C176605}" dt="2021-04-21T17:06:24.433" v="570" actId="1076"/>
          <ac:picMkLst>
            <pc:docMk/>
            <pc:sldMk cId="1018533443" sldId="270"/>
            <ac:picMk id="3094" creationId="{BDA20A1F-2976-4740-B32B-B0BA1E5807E0}"/>
          </ac:picMkLst>
        </pc:picChg>
        <pc:picChg chg="mod">
          <ac:chgData name="Jean-Maxime OMEZ" userId="398e9657-6dc9-42b2-b971-5ef33c592b4a" providerId="ADAL" clId="{636C1082-1285-4ADC-B48B-FB1F3C176605}" dt="2021-04-21T17:06:42.285" v="579" actId="1076"/>
          <ac:picMkLst>
            <pc:docMk/>
            <pc:sldMk cId="1018533443" sldId="270"/>
            <ac:picMk id="3096" creationId="{3E7A1101-7953-4AED-82C7-7AF19DEA71BB}"/>
          </ac:picMkLst>
        </pc:picChg>
        <pc:picChg chg="mod">
          <ac:chgData name="Jean-Maxime OMEZ" userId="398e9657-6dc9-42b2-b971-5ef33c592b4a" providerId="ADAL" clId="{636C1082-1285-4ADC-B48B-FB1F3C176605}" dt="2021-04-21T17:06:23.008" v="569" actId="1076"/>
          <ac:picMkLst>
            <pc:docMk/>
            <pc:sldMk cId="1018533443" sldId="270"/>
            <ac:picMk id="3098" creationId="{36E4065D-48A4-443F-A372-511DC5408034}"/>
          </ac:picMkLst>
        </pc:picChg>
        <pc:picChg chg="mod">
          <ac:chgData name="Jean-Maxime OMEZ" userId="398e9657-6dc9-42b2-b971-5ef33c592b4a" providerId="ADAL" clId="{636C1082-1285-4ADC-B48B-FB1F3C176605}" dt="2021-04-21T17:06:41.412" v="578" actId="1076"/>
          <ac:picMkLst>
            <pc:docMk/>
            <pc:sldMk cId="1018533443" sldId="270"/>
            <ac:picMk id="3100" creationId="{8530C923-CBD3-45CC-8C90-5B2C27E38F39}"/>
          </ac:picMkLst>
        </pc:picChg>
        <pc:picChg chg="mod">
          <ac:chgData name="Jean-Maxime OMEZ" userId="398e9657-6dc9-42b2-b971-5ef33c592b4a" providerId="ADAL" clId="{636C1082-1285-4ADC-B48B-FB1F3C176605}" dt="2021-04-21T17:06:32.107" v="574" actId="1076"/>
          <ac:picMkLst>
            <pc:docMk/>
            <pc:sldMk cId="1018533443" sldId="270"/>
            <ac:picMk id="3102" creationId="{97444556-18F1-48FE-BE4B-F7F51299C465}"/>
          </ac:picMkLst>
        </pc:picChg>
        <pc:picChg chg="mod">
          <ac:chgData name="Jean-Maxime OMEZ" userId="398e9657-6dc9-42b2-b971-5ef33c592b4a" providerId="ADAL" clId="{636C1082-1285-4ADC-B48B-FB1F3C176605}" dt="2021-04-21T17:06:48.220" v="582" actId="1076"/>
          <ac:picMkLst>
            <pc:docMk/>
            <pc:sldMk cId="1018533443" sldId="270"/>
            <ac:picMk id="3104" creationId="{02907E63-9248-4DE7-A745-462302F6F82B}"/>
          </ac:picMkLst>
        </pc:picChg>
      </pc:sldChg>
      <pc:sldChg chg="modSp mod ord modTransition">
        <pc:chgData name="Jean-Maxime OMEZ" userId="398e9657-6dc9-42b2-b971-5ef33c592b4a" providerId="ADAL" clId="{636C1082-1285-4ADC-B48B-FB1F3C176605}" dt="2021-04-21T16:58:23.289" v="533"/>
        <pc:sldMkLst>
          <pc:docMk/>
          <pc:sldMk cId="4260708969" sldId="272"/>
        </pc:sldMkLst>
        <pc:spChg chg="mod">
          <ac:chgData name="Jean-Maxime OMEZ" userId="398e9657-6dc9-42b2-b971-5ef33c592b4a" providerId="ADAL" clId="{636C1082-1285-4ADC-B48B-FB1F3C176605}" dt="2021-04-21T16:43:03.406" v="250" actId="14100"/>
          <ac:spMkLst>
            <pc:docMk/>
            <pc:sldMk cId="4260708969" sldId="272"/>
            <ac:spMk id="3" creationId="{DD2D6334-5695-4967-A01C-C01D343BC490}"/>
          </ac:spMkLst>
        </pc:spChg>
        <pc:picChg chg="mod">
          <ac:chgData name="Jean-Maxime OMEZ" userId="398e9657-6dc9-42b2-b971-5ef33c592b4a" providerId="ADAL" clId="{636C1082-1285-4ADC-B48B-FB1F3C176605}" dt="2021-04-21T16:42:07.765" v="247" actId="1076"/>
          <ac:picMkLst>
            <pc:docMk/>
            <pc:sldMk cId="4260708969" sldId="272"/>
            <ac:picMk id="6" creationId="{136FFB04-37A6-4F88-B3DF-8A82EFE2CB7C}"/>
          </ac:picMkLst>
        </pc:picChg>
        <pc:picChg chg="mod">
          <ac:chgData name="Jean-Maxime OMEZ" userId="398e9657-6dc9-42b2-b971-5ef33c592b4a" providerId="ADAL" clId="{636C1082-1285-4ADC-B48B-FB1F3C176605}" dt="2021-04-21T16:42:07.393" v="246" actId="1076"/>
          <ac:picMkLst>
            <pc:docMk/>
            <pc:sldMk cId="4260708969" sldId="272"/>
            <ac:picMk id="7" creationId="{CD0951E5-26A0-407D-BD52-87372A5AAB99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6:51:14.315" v="466" actId="122"/>
        <pc:sldMkLst>
          <pc:docMk/>
          <pc:sldMk cId="3131373415" sldId="273"/>
        </pc:sldMkLst>
        <pc:spChg chg="mod">
          <ac:chgData name="Jean-Maxime OMEZ" userId="398e9657-6dc9-42b2-b971-5ef33c592b4a" providerId="ADAL" clId="{636C1082-1285-4ADC-B48B-FB1F3C176605}" dt="2021-04-21T16:51:14.315" v="466" actId="122"/>
          <ac:spMkLst>
            <pc:docMk/>
            <pc:sldMk cId="3131373415" sldId="273"/>
            <ac:spMk id="23" creationId="{1A21D511-D1A7-4D46-81AD-6DF47D887D67}"/>
          </ac:spMkLst>
        </pc:spChg>
        <pc:grpChg chg="mod">
          <ac:chgData name="Jean-Maxime OMEZ" userId="398e9657-6dc9-42b2-b971-5ef33c592b4a" providerId="ADAL" clId="{636C1082-1285-4ADC-B48B-FB1F3C176605}" dt="2021-04-21T16:51:10.809" v="465" actId="1076"/>
          <ac:grpSpMkLst>
            <pc:docMk/>
            <pc:sldMk cId="3131373415" sldId="273"/>
            <ac:grpSpMk id="18" creationId="{2CC4B142-309D-4524-B4CC-CBAC9DA94349}"/>
          </ac:grpSpMkLst>
        </pc:grpChg>
        <pc:picChg chg="mod">
          <ac:chgData name="Jean-Maxime OMEZ" userId="398e9657-6dc9-42b2-b971-5ef33c592b4a" providerId="ADAL" clId="{636C1082-1285-4ADC-B48B-FB1F3C176605}" dt="2021-04-21T16:51:05.035" v="463" actId="14100"/>
          <ac:picMkLst>
            <pc:docMk/>
            <pc:sldMk cId="3131373415" sldId="273"/>
            <ac:picMk id="3" creationId="{C9261477-E3DC-41A3-B1DE-EFBC1DF7FCBF}"/>
          </ac:picMkLst>
        </pc:picChg>
        <pc:picChg chg="mod">
          <ac:chgData name="Jean-Maxime OMEZ" userId="398e9657-6dc9-42b2-b971-5ef33c592b4a" providerId="ADAL" clId="{636C1082-1285-4ADC-B48B-FB1F3C176605}" dt="2021-04-21T16:51:08.718" v="464" actId="1076"/>
          <ac:picMkLst>
            <pc:docMk/>
            <pc:sldMk cId="3131373415" sldId="273"/>
            <ac:picMk id="5127" creationId="{D028EC9D-FD8B-49B5-A4AD-4DDDBCF3DE7D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6:53:51.945" v="513" actId="1076"/>
        <pc:sldMkLst>
          <pc:docMk/>
          <pc:sldMk cId="531032752" sldId="275"/>
        </pc:sldMkLst>
        <pc:picChg chg="mod">
          <ac:chgData name="Jean-Maxime OMEZ" userId="398e9657-6dc9-42b2-b971-5ef33c592b4a" providerId="ADAL" clId="{636C1082-1285-4ADC-B48B-FB1F3C176605}" dt="2021-04-21T16:53:51.945" v="513" actId="1076"/>
          <ac:picMkLst>
            <pc:docMk/>
            <pc:sldMk cId="531032752" sldId="275"/>
            <ac:picMk id="6" creationId="{DA3D5352-B171-447E-A14B-46FB50F2D997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6:53:01.628" v="506" actId="1076"/>
        <pc:sldMkLst>
          <pc:docMk/>
          <pc:sldMk cId="3327215841" sldId="277"/>
        </pc:sldMkLst>
        <pc:spChg chg="mod">
          <ac:chgData name="Jean-Maxime OMEZ" userId="398e9657-6dc9-42b2-b971-5ef33c592b4a" providerId="ADAL" clId="{636C1082-1285-4ADC-B48B-FB1F3C176605}" dt="2021-04-21T16:53:01.628" v="506" actId="1076"/>
          <ac:spMkLst>
            <pc:docMk/>
            <pc:sldMk cId="3327215841" sldId="277"/>
            <ac:spMk id="22" creationId="{E5B2E640-E24D-44DE-AFA9-DCC02CA34393}"/>
          </ac:spMkLst>
        </pc:spChg>
        <pc:spChg chg="mod">
          <ac:chgData name="Jean-Maxime OMEZ" userId="398e9657-6dc9-42b2-b971-5ef33c592b4a" providerId="ADAL" clId="{636C1082-1285-4ADC-B48B-FB1F3C176605}" dt="2021-04-21T16:52:54.010" v="504" actId="1076"/>
          <ac:spMkLst>
            <pc:docMk/>
            <pc:sldMk cId="3327215841" sldId="277"/>
            <ac:spMk id="23" creationId="{E0C28F92-5035-40DA-9AD5-BD54C744ECA8}"/>
          </ac:spMkLst>
        </pc:spChg>
        <pc:picChg chg="mod">
          <ac:chgData name="Jean-Maxime OMEZ" userId="398e9657-6dc9-42b2-b971-5ef33c592b4a" providerId="ADAL" clId="{636C1082-1285-4ADC-B48B-FB1F3C176605}" dt="2021-04-21T16:52:47.292" v="502" actId="1076"/>
          <ac:picMkLst>
            <pc:docMk/>
            <pc:sldMk cId="3327215841" sldId="277"/>
            <ac:picMk id="8" creationId="{F428E5FA-51CA-4349-BE0F-6FE72DCABEAD}"/>
          </ac:picMkLst>
        </pc:picChg>
        <pc:cxnChg chg="mod">
          <ac:chgData name="Jean-Maxime OMEZ" userId="398e9657-6dc9-42b2-b971-5ef33c592b4a" providerId="ADAL" clId="{636C1082-1285-4ADC-B48B-FB1F3C176605}" dt="2021-04-21T16:52:58.428" v="505" actId="1076"/>
          <ac:cxnSpMkLst>
            <pc:docMk/>
            <pc:sldMk cId="3327215841" sldId="277"/>
            <ac:cxnSpMk id="15" creationId="{758D23FD-9475-4675-9D2D-C8C9AEB97B6D}"/>
          </ac:cxnSpMkLst>
        </pc:cxnChg>
        <pc:cxnChg chg="mod">
          <ac:chgData name="Jean-Maxime OMEZ" userId="398e9657-6dc9-42b2-b971-5ef33c592b4a" providerId="ADAL" clId="{636C1082-1285-4ADC-B48B-FB1F3C176605}" dt="2021-04-21T16:52:50.262" v="503" actId="1076"/>
          <ac:cxnSpMkLst>
            <pc:docMk/>
            <pc:sldMk cId="3327215841" sldId="277"/>
            <ac:cxnSpMk id="18" creationId="{0BD64B5D-00C1-4E6C-9525-D2AC4EC14494}"/>
          </ac:cxnSpMkLst>
        </pc:cxnChg>
      </pc:sldChg>
      <pc:sldChg chg="modSp mod modTransition">
        <pc:chgData name="Jean-Maxime OMEZ" userId="398e9657-6dc9-42b2-b971-5ef33c592b4a" providerId="ADAL" clId="{636C1082-1285-4ADC-B48B-FB1F3C176605}" dt="2021-04-21T16:59:54.339" v="536" actId="1076"/>
        <pc:sldMkLst>
          <pc:docMk/>
          <pc:sldMk cId="3849688509" sldId="278"/>
        </pc:sldMkLst>
        <pc:spChg chg="mod">
          <ac:chgData name="Jean-Maxime OMEZ" userId="398e9657-6dc9-42b2-b971-5ef33c592b4a" providerId="ADAL" clId="{636C1082-1285-4ADC-B48B-FB1F3C176605}" dt="2021-04-21T16:59:54.339" v="536" actId="1076"/>
          <ac:spMkLst>
            <pc:docMk/>
            <pc:sldMk cId="3849688509" sldId="278"/>
            <ac:spMk id="9" creationId="{2BFF74CB-9BB8-4321-BACA-AE37F2F4B341}"/>
          </ac:spMkLst>
        </pc:spChg>
        <pc:picChg chg="mod">
          <ac:chgData name="Jean-Maxime OMEZ" userId="398e9657-6dc9-42b2-b971-5ef33c592b4a" providerId="ADAL" clId="{636C1082-1285-4ADC-B48B-FB1F3C176605}" dt="2021-04-21T16:59:54.339" v="536" actId="1076"/>
          <ac:picMkLst>
            <pc:docMk/>
            <pc:sldMk cId="3849688509" sldId="278"/>
            <ac:picMk id="3" creationId="{0FDE2C63-4629-4436-90CC-C44EFF303733}"/>
          </ac:picMkLst>
        </pc:picChg>
      </pc:sldChg>
      <pc:sldChg chg="addSp delSp modSp mod modTransition">
        <pc:chgData name="Jean-Maxime OMEZ" userId="398e9657-6dc9-42b2-b971-5ef33c592b4a" providerId="ADAL" clId="{636C1082-1285-4ADC-B48B-FB1F3C176605}" dt="2021-04-21T16:52:02.629" v="484" actId="1440"/>
        <pc:sldMkLst>
          <pc:docMk/>
          <pc:sldMk cId="1854308518" sldId="279"/>
        </pc:sldMkLst>
        <pc:spChg chg="mod">
          <ac:chgData name="Jean-Maxime OMEZ" userId="398e9657-6dc9-42b2-b971-5ef33c592b4a" providerId="ADAL" clId="{636C1082-1285-4ADC-B48B-FB1F3C176605}" dt="2021-04-21T16:35:05.303" v="156" actId="122"/>
          <ac:spMkLst>
            <pc:docMk/>
            <pc:sldMk cId="1854308518" sldId="279"/>
            <ac:spMk id="8" creationId="{F1FA4C65-309A-4FF6-8ECB-AFB0047DB3DB}"/>
          </ac:spMkLst>
        </pc:spChg>
        <pc:spChg chg="add del">
          <ac:chgData name="Jean-Maxime OMEZ" userId="398e9657-6dc9-42b2-b971-5ef33c592b4a" providerId="ADAL" clId="{636C1082-1285-4ADC-B48B-FB1F3C176605}" dt="2021-04-21T16:51:27.951" v="468" actId="22"/>
          <ac:spMkLst>
            <pc:docMk/>
            <pc:sldMk cId="1854308518" sldId="279"/>
            <ac:spMk id="11" creationId="{3543C74F-8B85-4380-9C06-1B84B8618E07}"/>
          </ac:spMkLst>
        </pc:spChg>
        <pc:spChg chg="mod">
          <ac:chgData name="Jean-Maxime OMEZ" userId="398e9657-6dc9-42b2-b971-5ef33c592b4a" providerId="ADAL" clId="{636C1082-1285-4ADC-B48B-FB1F3C176605}" dt="2021-04-21T16:51:58.870" v="483" actId="1076"/>
          <ac:spMkLst>
            <pc:docMk/>
            <pc:sldMk cId="1854308518" sldId="279"/>
            <ac:spMk id="13" creationId="{38028F15-10F1-4272-A7D9-C4C559F21E2E}"/>
          </ac:spMkLst>
        </pc:spChg>
        <pc:spChg chg="mod">
          <ac:chgData name="Jean-Maxime OMEZ" userId="398e9657-6dc9-42b2-b971-5ef33c592b4a" providerId="ADAL" clId="{636C1082-1285-4ADC-B48B-FB1F3C176605}" dt="2021-04-21T16:51:34.240" v="469"/>
          <ac:spMkLst>
            <pc:docMk/>
            <pc:sldMk cId="1854308518" sldId="279"/>
            <ac:spMk id="16" creationId="{032EA8AA-8569-4947-9D93-E4EA9F2E4769}"/>
          </ac:spMkLst>
        </pc:spChg>
        <pc:spChg chg="mod">
          <ac:chgData name="Jean-Maxime OMEZ" userId="398e9657-6dc9-42b2-b971-5ef33c592b4a" providerId="ADAL" clId="{636C1082-1285-4ADC-B48B-FB1F3C176605}" dt="2021-04-21T16:51:42.392" v="478" actId="20577"/>
          <ac:spMkLst>
            <pc:docMk/>
            <pc:sldMk cId="1854308518" sldId="279"/>
            <ac:spMk id="17" creationId="{61B5251A-C289-44E6-9806-A59BCE74451B}"/>
          </ac:spMkLst>
        </pc:spChg>
        <pc:grpChg chg="del mod">
          <ac:chgData name="Jean-Maxime OMEZ" userId="398e9657-6dc9-42b2-b971-5ef33c592b4a" providerId="ADAL" clId="{636C1082-1285-4ADC-B48B-FB1F3C176605}" dt="2021-04-21T16:51:37.268" v="471" actId="478"/>
          <ac:grpSpMkLst>
            <pc:docMk/>
            <pc:sldMk cId="1854308518" sldId="279"/>
            <ac:grpSpMk id="6" creationId="{F979194E-5817-42FE-9940-86AC1EECB1CE}"/>
          </ac:grpSpMkLst>
        </pc:grpChg>
        <pc:grpChg chg="add mod">
          <ac:chgData name="Jean-Maxime OMEZ" userId="398e9657-6dc9-42b2-b971-5ef33c592b4a" providerId="ADAL" clId="{636C1082-1285-4ADC-B48B-FB1F3C176605}" dt="2021-04-21T16:51:34.240" v="469"/>
          <ac:grpSpMkLst>
            <pc:docMk/>
            <pc:sldMk cId="1854308518" sldId="279"/>
            <ac:grpSpMk id="15" creationId="{B3B11BA3-7933-4BC7-B91E-089BA582400E}"/>
          </ac:grpSpMkLst>
        </pc:grpChg>
        <pc:picChg chg="del mod">
          <ac:chgData name="Jean-Maxime OMEZ" userId="398e9657-6dc9-42b2-b971-5ef33c592b4a" providerId="ADAL" clId="{636C1082-1285-4ADC-B48B-FB1F3C176605}" dt="2021-04-21T16:51:38.843" v="472" actId="478"/>
          <ac:picMkLst>
            <pc:docMk/>
            <pc:sldMk cId="1854308518" sldId="279"/>
            <ac:picMk id="5" creationId="{28C7EFCA-045E-4639-A4A6-DB71D3829C8D}"/>
          </ac:picMkLst>
        </pc:picChg>
        <pc:picChg chg="mod">
          <ac:chgData name="Jean-Maxime OMEZ" userId="398e9657-6dc9-42b2-b971-5ef33c592b4a" providerId="ADAL" clId="{636C1082-1285-4ADC-B48B-FB1F3C176605}" dt="2021-04-21T16:52:02.629" v="484" actId="1440"/>
          <ac:picMkLst>
            <pc:docMk/>
            <pc:sldMk cId="1854308518" sldId="279"/>
            <ac:picMk id="12" creationId="{337D5C98-B280-48FF-946A-0427BAA8BFE8}"/>
          </ac:picMkLst>
        </pc:picChg>
        <pc:picChg chg="add mod">
          <ac:chgData name="Jean-Maxime OMEZ" userId="398e9657-6dc9-42b2-b971-5ef33c592b4a" providerId="ADAL" clId="{636C1082-1285-4ADC-B48B-FB1F3C176605}" dt="2021-04-21T16:51:34.240" v="469"/>
          <ac:picMkLst>
            <pc:docMk/>
            <pc:sldMk cId="1854308518" sldId="279"/>
            <ac:picMk id="14" creationId="{6B20D718-301B-4C27-AB10-AA548E887487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6:38:26.969" v="199"/>
        <pc:sldMkLst>
          <pc:docMk/>
          <pc:sldMk cId="3302051477" sldId="280"/>
        </pc:sldMkLst>
        <pc:picChg chg="mod">
          <ac:chgData name="Jean-Maxime OMEZ" userId="398e9657-6dc9-42b2-b971-5ef33c592b4a" providerId="ADAL" clId="{636C1082-1285-4ADC-B48B-FB1F3C176605}" dt="2021-04-21T16:34:21.904" v="145" actId="1076"/>
          <ac:picMkLst>
            <pc:docMk/>
            <pc:sldMk cId="3302051477" sldId="280"/>
            <ac:picMk id="11" creationId="{643924F3-84F2-4AD9-8613-78E7CFEF6136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6:55:05.276" v="518" actId="1076"/>
        <pc:sldMkLst>
          <pc:docMk/>
          <pc:sldMk cId="3599725250" sldId="282"/>
        </pc:sldMkLst>
        <pc:picChg chg="mod">
          <ac:chgData name="Jean-Maxime OMEZ" userId="398e9657-6dc9-42b2-b971-5ef33c592b4a" providerId="ADAL" clId="{636C1082-1285-4ADC-B48B-FB1F3C176605}" dt="2021-04-21T16:55:05.276" v="518" actId="1076"/>
          <ac:picMkLst>
            <pc:docMk/>
            <pc:sldMk cId="3599725250" sldId="282"/>
            <ac:picMk id="3" creationId="{B3F18B1E-E914-4495-9DEF-504B163853CC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7:00:52.234" v="540" actId="1076"/>
        <pc:sldMkLst>
          <pc:docMk/>
          <pc:sldMk cId="3452241190" sldId="283"/>
        </pc:sldMkLst>
        <pc:picChg chg="mod">
          <ac:chgData name="Jean-Maxime OMEZ" userId="398e9657-6dc9-42b2-b971-5ef33c592b4a" providerId="ADAL" clId="{636C1082-1285-4ADC-B48B-FB1F3C176605}" dt="2021-04-21T17:00:52.234" v="540" actId="1076"/>
          <ac:picMkLst>
            <pc:docMk/>
            <pc:sldMk cId="3452241190" sldId="283"/>
            <ac:picMk id="3" creationId="{7A00B597-B575-4604-8BC4-D6A0D3795F62}"/>
          </ac:picMkLst>
        </pc:picChg>
      </pc:sldChg>
      <pc:sldChg chg="modSp del mod">
        <pc:chgData name="Jean-Maxime OMEZ" userId="398e9657-6dc9-42b2-b971-5ef33c592b4a" providerId="ADAL" clId="{636C1082-1285-4ADC-B48B-FB1F3C176605}" dt="2021-04-21T16:33:59.318" v="139" actId="47"/>
        <pc:sldMkLst>
          <pc:docMk/>
          <pc:sldMk cId="4213914090" sldId="284"/>
        </pc:sldMkLst>
        <pc:picChg chg="mod modCrop">
          <ac:chgData name="Jean-Maxime OMEZ" userId="398e9657-6dc9-42b2-b971-5ef33c592b4a" providerId="ADAL" clId="{636C1082-1285-4ADC-B48B-FB1F3C176605}" dt="2021-04-21T16:33:40.768" v="136" actId="732"/>
          <ac:picMkLst>
            <pc:docMk/>
            <pc:sldMk cId="4213914090" sldId="284"/>
            <ac:picMk id="5" creationId="{18770EE4-5223-4DBA-9E40-ADAE19863E69}"/>
          </ac:picMkLst>
        </pc:picChg>
      </pc:sldChg>
      <pc:sldChg chg="modSp del mod">
        <pc:chgData name="Jean-Maxime OMEZ" userId="398e9657-6dc9-42b2-b971-5ef33c592b4a" providerId="ADAL" clId="{636C1082-1285-4ADC-B48B-FB1F3C176605}" dt="2021-04-21T16:34:02.863" v="140" actId="47"/>
        <pc:sldMkLst>
          <pc:docMk/>
          <pc:sldMk cId="2550107905" sldId="285"/>
        </pc:sldMkLst>
        <pc:picChg chg="mod">
          <ac:chgData name="Jean-Maxime OMEZ" userId="398e9657-6dc9-42b2-b971-5ef33c592b4a" providerId="ADAL" clId="{636C1082-1285-4ADC-B48B-FB1F3C176605}" dt="2021-04-21T16:33:28.481" v="134" actId="1076"/>
          <ac:picMkLst>
            <pc:docMk/>
            <pc:sldMk cId="2550107905" sldId="285"/>
            <ac:picMk id="5" creationId="{3BB7E1E1-7C5C-47C1-9451-A9DE536D1ACB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7:02:27.591" v="551"/>
        <pc:sldMkLst>
          <pc:docMk/>
          <pc:sldMk cId="2582918482" sldId="286"/>
        </pc:sldMkLst>
        <pc:spChg chg="mod">
          <ac:chgData name="Jean-Maxime OMEZ" userId="398e9657-6dc9-42b2-b971-5ef33c592b4a" providerId="ADAL" clId="{636C1082-1285-4ADC-B48B-FB1F3C176605}" dt="2021-04-21T16:56:10.862" v="529" actId="1076"/>
          <ac:spMkLst>
            <pc:docMk/>
            <pc:sldMk cId="2582918482" sldId="286"/>
            <ac:spMk id="8" creationId="{8428AB06-541C-42D6-9155-02DFA0A7F8B1}"/>
          </ac:spMkLst>
        </pc:spChg>
        <pc:picChg chg="mod modCrop">
          <ac:chgData name="Jean-Maxime OMEZ" userId="398e9657-6dc9-42b2-b971-5ef33c592b4a" providerId="ADAL" clId="{636C1082-1285-4ADC-B48B-FB1F3C176605}" dt="2021-04-21T16:56:07.643" v="528" actId="1076"/>
          <ac:picMkLst>
            <pc:docMk/>
            <pc:sldMk cId="2582918482" sldId="286"/>
            <ac:picMk id="7" creationId="{78717F53-A043-4AAA-8417-4FB8C9F5A0F3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7:01:24.909" v="548"/>
        <pc:sldMkLst>
          <pc:docMk/>
          <pc:sldMk cId="4240045257" sldId="287"/>
        </pc:sldMkLst>
        <pc:spChg chg="mod">
          <ac:chgData name="Jean-Maxime OMEZ" userId="398e9657-6dc9-42b2-b971-5ef33c592b4a" providerId="ADAL" clId="{636C1082-1285-4ADC-B48B-FB1F3C176605}" dt="2021-04-21T16:55:34.621" v="527" actId="404"/>
          <ac:spMkLst>
            <pc:docMk/>
            <pc:sldMk cId="4240045257" sldId="287"/>
            <ac:spMk id="5" creationId="{974D0007-9116-479E-B13B-0484B304AC34}"/>
          </ac:spMkLst>
        </pc:spChg>
      </pc:sldChg>
      <pc:sldChg chg="modSp mod modTransition">
        <pc:chgData name="Jean-Maxime OMEZ" userId="398e9657-6dc9-42b2-b971-5ef33c592b4a" providerId="ADAL" clId="{636C1082-1285-4ADC-B48B-FB1F3C176605}" dt="2021-04-21T16:38:26.969" v="199"/>
        <pc:sldMkLst>
          <pc:docMk/>
          <pc:sldMk cId="4158417000" sldId="288"/>
        </pc:sldMkLst>
        <pc:picChg chg="mod">
          <ac:chgData name="Jean-Maxime OMEZ" userId="398e9657-6dc9-42b2-b971-5ef33c592b4a" providerId="ADAL" clId="{636C1082-1285-4ADC-B48B-FB1F3C176605}" dt="2021-04-21T16:33:23.271" v="133" actId="1076"/>
          <ac:picMkLst>
            <pc:docMk/>
            <pc:sldMk cId="4158417000" sldId="288"/>
            <ac:picMk id="11" creationId="{87ABE1B7-E309-422A-94D3-A253289E8DD3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7:00:48.273" v="539" actId="1076"/>
        <pc:sldMkLst>
          <pc:docMk/>
          <pc:sldMk cId="2544282775" sldId="289"/>
        </pc:sldMkLst>
        <pc:picChg chg="mod">
          <ac:chgData name="Jean-Maxime OMEZ" userId="398e9657-6dc9-42b2-b971-5ef33c592b4a" providerId="ADAL" clId="{636C1082-1285-4ADC-B48B-FB1F3C176605}" dt="2021-04-21T17:00:48.273" v="539" actId="1076"/>
          <ac:picMkLst>
            <pc:docMk/>
            <pc:sldMk cId="2544282775" sldId="289"/>
            <ac:picMk id="6" creationId="{F32B1176-15C8-4F41-B325-1D89D5215887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7:03:41.979" v="554" actId="114"/>
        <pc:sldMkLst>
          <pc:docMk/>
          <pc:sldMk cId="1746118483" sldId="290"/>
        </pc:sldMkLst>
        <pc:spChg chg="mod">
          <ac:chgData name="Jean-Maxime OMEZ" userId="398e9657-6dc9-42b2-b971-5ef33c592b4a" providerId="ADAL" clId="{636C1082-1285-4ADC-B48B-FB1F3C176605}" dt="2021-04-21T17:03:41.979" v="554" actId="114"/>
          <ac:spMkLst>
            <pc:docMk/>
            <pc:sldMk cId="1746118483" sldId="290"/>
            <ac:spMk id="3" creationId="{B16814F4-8E2A-453E-A0FB-E78A18AA0CEC}"/>
          </ac:spMkLst>
        </pc:spChg>
      </pc:sldChg>
      <pc:sldChg chg="del">
        <pc:chgData name="Jean-Maxime OMEZ" userId="398e9657-6dc9-42b2-b971-5ef33c592b4a" providerId="ADAL" clId="{636C1082-1285-4ADC-B48B-FB1F3C176605}" dt="2021-04-20T15:21:24.154" v="23" actId="47"/>
        <pc:sldMkLst>
          <pc:docMk/>
          <pc:sldMk cId="3696885193" sldId="291"/>
        </pc:sldMkLst>
      </pc:sldChg>
      <pc:sldChg chg="modSp mod modTransition">
        <pc:chgData name="Jean-Maxime OMEZ" userId="398e9657-6dc9-42b2-b971-5ef33c592b4a" providerId="ADAL" clId="{636C1082-1285-4ADC-B48B-FB1F3C176605}" dt="2021-04-21T16:58:23.289" v="533"/>
        <pc:sldMkLst>
          <pc:docMk/>
          <pc:sldMk cId="1298372432" sldId="292"/>
        </pc:sldMkLst>
        <pc:spChg chg="mod">
          <ac:chgData name="Jean-Maxime OMEZ" userId="398e9657-6dc9-42b2-b971-5ef33c592b4a" providerId="ADAL" clId="{636C1082-1285-4ADC-B48B-FB1F3C176605}" dt="2021-04-21T16:41:01.393" v="224" actId="20577"/>
          <ac:spMkLst>
            <pc:docMk/>
            <pc:sldMk cId="1298372432" sldId="292"/>
            <ac:spMk id="3" creationId="{21EE0E04-2F8F-4D35-8061-278C8160B40B}"/>
          </ac:spMkLst>
        </pc:spChg>
        <pc:picChg chg="mod">
          <ac:chgData name="Jean-Maxime OMEZ" userId="398e9657-6dc9-42b2-b971-5ef33c592b4a" providerId="ADAL" clId="{636C1082-1285-4ADC-B48B-FB1F3C176605}" dt="2021-04-21T16:25:54.072" v="91" actId="1076"/>
          <ac:picMkLst>
            <pc:docMk/>
            <pc:sldMk cId="1298372432" sldId="292"/>
            <ac:picMk id="5" creationId="{3F5452F5-137E-411A-A958-D45077C084FD}"/>
          </ac:picMkLst>
        </pc:picChg>
        <pc:picChg chg="mod">
          <ac:chgData name="Jean-Maxime OMEZ" userId="398e9657-6dc9-42b2-b971-5ef33c592b4a" providerId="ADAL" clId="{636C1082-1285-4ADC-B48B-FB1F3C176605}" dt="2021-04-21T16:41:06.300" v="226" actId="1440"/>
          <ac:picMkLst>
            <pc:docMk/>
            <pc:sldMk cId="1298372432" sldId="292"/>
            <ac:picMk id="7" creationId="{B7AF286C-2C4C-4817-9866-E474AC650487}"/>
          </ac:picMkLst>
        </pc:picChg>
      </pc:sldChg>
      <pc:sldChg chg="modSp mod modTransition">
        <pc:chgData name="Jean-Maxime OMEZ" userId="398e9657-6dc9-42b2-b971-5ef33c592b4a" providerId="ADAL" clId="{636C1082-1285-4ADC-B48B-FB1F3C176605}" dt="2021-04-21T16:58:23.289" v="533"/>
        <pc:sldMkLst>
          <pc:docMk/>
          <pc:sldMk cId="919579427" sldId="294"/>
        </pc:sldMkLst>
        <pc:spChg chg="mod">
          <ac:chgData name="Jean-Maxime OMEZ" userId="398e9657-6dc9-42b2-b971-5ef33c592b4a" providerId="ADAL" clId="{636C1082-1285-4ADC-B48B-FB1F3C176605}" dt="2021-04-21T16:41:33.227" v="234" actId="20577"/>
          <ac:spMkLst>
            <pc:docMk/>
            <pc:sldMk cId="919579427" sldId="294"/>
            <ac:spMk id="3" creationId="{735DC8EE-D96D-4728-A8E9-4B20D2C8DE39}"/>
          </ac:spMkLst>
        </pc:spChg>
        <pc:picChg chg="mod modCrop">
          <ac:chgData name="Jean-Maxime OMEZ" userId="398e9657-6dc9-42b2-b971-5ef33c592b4a" providerId="ADAL" clId="{636C1082-1285-4ADC-B48B-FB1F3C176605}" dt="2021-04-21T16:41:30.322" v="232" actId="1076"/>
          <ac:picMkLst>
            <pc:docMk/>
            <pc:sldMk cId="919579427" sldId="294"/>
            <ac:picMk id="5" creationId="{BE221934-AC7A-4EFA-B5E0-B8253A94498F}"/>
          </ac:picMkLst>
        </pc:picChg>
        <pc:picChg chg="mod">
          <ac:chgData name="Jean-Maxime OMEZ" userId="398e9657-6dc9-42b2-b971-5ef33c592b4a" providerId="ADAL" clId="{636C1082-1285-4ADC-B48B-FB1F3C176605}" dt="2021-04-21T16:40:45.100" v="222" actId="1076"/>
          <ac:picMkLst>
            <pc:docMk/>
            <pc:sldMk cId="919579427" sldId="294"/>
            <ac:picMk id="6" creationId="{4A82F4CC-69D2-4250-A776-89C3348184F1}"/>
          </ac:picMkLst>
        </pc:picChg>
      </pc:sldChg>
      <pc:sldChg chg="modSp new del mod">
        <pc:chgData name="Jean-Maxime OMEZ" userId="398e9657-6dc9-42b2-b971-5ef33c592b4a" providerId="ADAL" clId="{636C1082-1285-4ADC-B48B-FB1F3C176605}" dt="2021-04-21T16:32:04.823" v="119" actId="47"/>
        <pc:sldMkLst>
          <pc:docMk/>
          <pc:sldMk cId="1151678312" sldId="295"/>
        </pc:sldMkLst>
        <pc:spChg chg="mod">
          <ac:chgData name="Jean-Maxime OMEZ" userId="398e9657-6dc9-42b2-b971-5ef33c592b4a" providerId="ADAL" clId="{636C1082-1285-4ADC-B48B-FB1F3C176605}" dt="2021-04-21T16:16:00.587" v="88" actId="5793"/>
          <ac:spMkLst>
            <pc:docMk/>
            <pc:sldMk cId="1151678312" sldId="295"/>
            <ac:spMk id="3" creationId="{EB304B7A-A99B-4BC8-B2D7-A0A0107E78F0}"/>
          </ac:spMkLst>
        </pc:spChg>
      </pc:sldChg>
      <pc:sldChg chg="modSp mod ord modTransition">
        <pc:chgData name="Jean-Maxime OMEZ" userId="398e9657-6dc9-42b2-b971-5ef33c592b4a" providerId="ADAL" clId="{636C1082-1285-4ADC-B48B-FB1F3C176605}" dt="2021-04-21T17:04:14.621" v="567" actId="20577"/>
        <pc:sldMkLst>
          <pc:docMk/>
          <pc:sldMk cId="1499780456" sldId="296"/>
        </pc:sldMkLst>
        <pc:spChg chg="mod">
          <ac:chgData name="Jean-Maxime OMEZ" userId="398e9657-6dc9-42b2-b971-5ef33c592b4a" providerId="ADAL" clId="{636C1082-1285-4ADC-B48B-FB1F3C176605}" dt="2021-04-21T17:04:14.621" v="567" actId="20577"/>
          <ac:spMkLst>
            <pc:docMk/>
            <pc:sldMk cId="1499780456" sldId="296"/>
            <ac:spMk id="3" creationId="{01DB46C8-0AC0-4676-8AC2-2A11FCD21081}"/>
          </ac:spMkLst>
        </pc:spChg>
      </pc:sldChg>
      <pc:sldChg chg="modSp add del mod">
        <pc:chgData name="Jean-Maxime OMEZ" userId="398e9657-6dc9-42b2-b971-5ef33c592b4a" providerId="ADAL" clId="{636C1082-1285-4ADC-B48B-FB1F3C176605}" dt="2021-04-21T16:39:56.840" v="215" actId="47"/>
        <pc:sldMkLst>
          <pc:docMk/>
          <pc:sldMk cId="2825894995" sldId="297"/>
        </pc:sldMkLst>
        <pc:spChg chg="mod">
          <ac:chgData name="Jean-Maxime OMEZ" userId="398e9657-6dc9-42b2-b971-5ef33c592b4a" providerId="ADAL" clId="{636C1082-1285-4ADC-B48B-FB1F3C176605}" dt="2021-04-21T16:39:37.981" v="210" actId="21"/>
          <ac:spMkLst>
            <pc:docMk/>
            <pc:sldMk cId="2825894995" sldId="297"/>
            <ac:spMk id="4" creationId="{220E14F0-C57B-4024-8367-C89264AB6429}"/>
          </ac:spMkLst>
        </pc:spChg>
        <pc:spChg chg="mod">
          <ac:chgData name="Jean-Maxime OMEZ" userId="398e9657-6dc9-42b2-b971-5ef33c592b4a" providerId="ADAL" clId="{636C1082-1285-4ADC-B48B-FB1F3C176605}" dt="2021-04-21T16:36:11.599" v="189" actId="20577"/>
          <ac:spMkLst>
            <pc:docMk/>
            <pc:sldMk cId="2825894995" sldId="297"/>
            <ac:spMk id="5" creationId="{D68FD204-E1E7-41B5-9CFA-1AE6762632F2}"/>
          </ac:spMkLst>
        </pc:spChg>
      </pc:sldChg>
      <pc:sldChg chg="modSp add mod">
        <pc:chgData name="Jean-Maxime OMEZ" userId="398e9657-6dc9-42b2-b971-5ef33c592b4a" providerId="ADAL" clId="{636C1082-1285-4ADC-B48B-FB1F3C176605}" dt="2021-04-21T16:39:12.750" v="207"/>
        <pc:sldMkLst>
          <pc:docMk/>
          <pc:sldMk cId="4162733452" sldId="298"/>
        </pc:sldMkLst>
        <pc:spChg chg="mod">
          <ac:chgData name="Jean-Maxime OMEZ" userId="398e9657-6dc9-42b2-b971-5ef33c592b4a" providerId="ADAL" clId="{636C1082-1285-4ADC-B48B-FB1F3C176605}" dt="2021-04-21T16:38:57.149" v="204"/>
          <ac:spMkLst>
            <pc:docMk/>
            <pc:sldMk cId="4162733452" sldId="298"/>
            <ac:spMk id="4" creationId="{220E14F0-C57B-4024-8367-C89264AB6429}"/>
          </ac:spMkLst>
        </pc:spChg>
        <pc:spChg chg="mod">
          <ac:chgData name="Jean-Maxime OMEZ" userId="398e9657-6dc9-42b2-b971-5ef33c592b4a" providerId="ADAL" clId="{636C1082-1285-4ADC-B48B-FB1F3C176605}" dt="2021-04-21T16:39:12.750" v="207"/>
          <ac:spMkLst>
            <pc:docMk/>
            <pc:sldMk cId="4162733452" sldId="298"/>
            <ac:spMk id="5" creationId="{D68FD204-E1E7-41B5-9CFA-1AE6762632F2}"/>
          </ac:spMkLst>
        </pc:spChg>
      </pc:sldChg>
      <pc:sldChg chg="modSp add mod">
        <pc:chgData name="Jean-Maxime OMEZ" userId="398e9657-6dc9-42b2-b971-5ef33c592b4a" providerId="ADAL" clId="{636C1082-1285-4ADC-B48B-FB1F3C176605}" dt="2021-04-21T16:39:54.837" v="214" actId="20577"/>
        <pc:sldMkLst>
          <pc:docMk/>
          <pc:sldMk cId="108486705" sldId="299"/>
        </pc:sldMkLst>
        <pc:spChg chg="mod">
          <ac:chgData name="Jean-Maxime OMEZ" userId="398e9657-6dc9-42b2-b971-5ef33c592b4a" providerId="ADAL" clId="{636C1082-1285-4ADC-B48B-FB1F3C176605}" dt="2021-04-21T16:39:51.536" v="213"/>
          <ac:spMkLst>
            <pc:docMk/>
            <pc:sldMk cId="108486705" sldId="299"/>
            <ac:spMk id="4" creationId="{220E14F0-C57B-4024-8367-C89264AB6429}"/>
          </ac:spMkLst>
        </pc:spChg>
        <pc:spChg chg="mod">
          <ac:chgData name="Jean-Maxime OMEZ" userId="398e9657-6dc9-42b2-b971-5ef33c592b4a" providerId="ADAL" clId="{636C1082-1285-4ADC-B48B-FB1F3C176605}" dt="2021-04-21T16:39:54.837" v="214" actId="20577"/>
          <ac:spMkLst>
            <pc:docMk/>
            <pc:sldMk cId="108486705" sldId="299"/>
            <ac:spMk id="5" creationId="{D68FD204-E1E7-41B5-9CFA-1AE6762632F2}"/>
          </ac:spMkLst>
        </pc:spChg>
      </pc:sldChg>
      <pc:sldChg chg="modSp add mod">
        <pc:chgData name="Jean-Maxime OMEZ" userId="398e9657-6dc9-42b2-b971-5ef33c592b4a" providerId="ADAL" clId="{636C1082-1285-4ADC-B48B-FB1F3C176605}" dt="2021-04-21T16:40:13.685" v="220"/>
        <pc:sldMkLst>
          <pc:docMk/>
          <pc:sldMk cId="1774231529" sldId="300"/>
        </pc:sldMkLst>
        <pc:spChg chg="mod">
          <ac:chgData name="Jean-Maxime OMEZ" userId="398e9657-6dc9-42b2-b971-5ef33c592b4a" providerId="ADAL" clId="{636C1082-1285-4ADC-B48B-FB1F3C176605}" dt="2021-04-21T16:40:13.685" v="220"/>
          <ac:spMkLst>
            <pc:docMk/>
            <pc:sldMk cId="1774231529" sldId="300"/>
            <ac:spMk id="4" creationId="{220E14F0-C57B-4024-8367-C89264AB64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6400-9B61-4591-8190-70D5CE195B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429C2-F9C3-4AFC-85FE-7CF921D777B2}">
      <dgm:prSet/>
      <dgm:spPr>
        <a:solidFill>
          <a:srgbClr val="E89523"/>
        </a:solidFill>
        <a:ln>
          <a:solidFill>
            <a:srgbClr val="E89523"/>
          </a:solidFill>
        </a:ln>
      </dgm:spPr>
      <dgm:t>
        <a:bodyPr/>
        <a:lstStyle/>
        <a:p>
          <a:pPr algn="ctr"/>
          <a:r>
            <a:rPr lang="fr-BE"/>
            <a:t>Formation</a:t>
          </a:r>
          <a:endParaRPr lang="en-US"/>
        </a:p>
      </dgm:t>
    </dgm:pt>
    <dgm:pt modelId="{CE0BBA5C-BF9C-4A49-9D0C-47E3A2AB5B34}" type="parTrans" cxnId="{3F03F1B7-B699-43FD-820B-E4BD0E864864}">
      <dgm:prSet/>
      <dgm:spPr/>
      <dgm:t>
        <a:bodyPr/>
        <a:lstStyle/>
        <a:p>
          <a:endParaRPr lang="en-US"/>
        </a:p>
      </dgm:t>
    </dgm:pt>
    <dgm:pt modelId="{41331060-049F-4F9C-9E88-B1C5282DF528}" type="sibTrans" cxnId="{3F03F1B7-B699-43FD-820B-E4BD0E864864}">
      <dgm:prSet/>
      <dgm:spPr/>
      <dgm:t>
        <a:bodyPr/>
        <a:lstStyle/>
        <a:p>
          <a:endParaRPr lang="en-US"/>
        </a:p>
      </dgm:t>
    </dgm:pt>
    <dgm:pt modelId="{B5161ADE-1C12-411D-896A-DFCAD3D09783}">
      <dgm:prSet/>
      <dgm:spPr>
        <a:solidFill>
          <a:srgbClr val="E89523"/>
        </a:solidFill>
        <a:ln>
          <a:solidFill>
            <a:srgbClr val="E89523"/>
          </a:solidFill>
        </a:ln>
      </dgm:spPr>
      <dgm:t>
        <a:bodyPr/>
        <a:lstStyle/>
        <a:p>
          <a:pPr algn="ctr"/>
          <a:r>
            <a:rPr lang="fr-BE"/>
            <a:t>Polyvalence</a:t>
          </a:r>
          <a:endParaRPr lang="en-US"/>
        </a:p>
      </dgm:t>
    </dgm:pt>
    <dgm:pt modelId="{9B51428C-9A57-43A3-AF6A-AD0B393E7DD8}" type="parTrans" cxnId="{DE880555-1CAE-406E-859D-950C7F7B04B7}">
      <dgm:prSet/>
      <dgm:spPr/>
      <dgm:t>
        <a:bodyPr/>
        <a:lstStyle/>
        <a:p>
          <a:endParaRPr lang="en-US"/>
        </a:p>
      </dgm:t>
    </dgm:pt>
    <dgm:pt modelId="{E832F4D5-9AE3-4A66-8FA9-51D9594453FA}" type="sibTrans" cxnId="{DE880555-1CAE-406E-859D-950C7F7B04B7}">
      <dgm:prSet/>
      <dgm:spPr/>
      <dgm:t>
        <a:bodyPr/>
        <a:lstStyle/>
        <a:p>
          <a:endParaRPr lang="en-US"/>
        </a:p>
      </dgm:t>
    </dgm:pt>
    <dgm:pt modelId="{13B474EF-EB5C-4511-A0E0-2ACC49A85C1A}">
      <dgm:prSet/>
      <dgm:spPr>
        <a:solidFill>
          <a:srgbClr val="E89523"/>
        </a:solidFill>
        <a:ln>
          <a:solidFill>
            <a:srgbClr val="E89523"/>
          </a:solidFill>
        </a:ln>
      </dgm:spPr>
      <dgm:t>
        <a:bodyPr/>
        <a:lstStyle/>
        <a:p>
          <a:pPr algn="ctr"/>
          <a:r>
            <a:rPr lang="fr-BE"/>
            <a:t>Résultat</a:t>
          </a:r>
          <a:endParaRPr lang="en-US"/>
        </a:p>
      </dgm:t>
    </dgm:pt>
    <dgm:pt modelId="{F5FA01DB-726A-4025-9AAA-4F4F390D2AE7}" type="parTrans" cxnId="{AB82C67A-8176-42B8-9511-46E6D20F95C4}">
      <dgm:prSet/>
      <dgm:spPr/>
      <dgm:t>
        <a:bodyPr/>
        <a:lstStyle/>
        <a:p>
          <a:endParaRPr lang="fr-BE"/>
        </a:p>
      </dgm:t>
    </dgm:pt>
    <dgm:pt modelId="{1963FD53-598F-4782-942B-5B694D3DFC6C}" type="sibTrans" cxnId="{AB82C67A-8176-42B8-9511-46E6D20F95C4}">
      <dgm:prSet/>
      <dgm:spPr/>
      <dgm:t>
        <a:bodyPr/>
        <a:lstStyle/>
        <a:p>
          <a:endParaRPr lang="fr-BE"/>
        </a:p>
      </dgm:t>
    </dgm:pt>
    <dgm:pt modelId="{C5559ADA-B812-4BF0-A80E-1BE8723CD237}" type="pres">
      <dgm:prSet presAssocID="{5EE16400-9B61-4591-8190-70D5CE195BAC}" presName="linear" presStyleCnt="0">
        <dgm:presLayoutVars>
          <dgm:animLvl val="lvl"/>
          <dgm:resizeHandles val="exact"/>
        </dgm:presLayoutVars>
      </dgm:prSet>
      <dgm:spPr/>
    </dgm:pt>
    <dgm:pt modelId="{86954709-C369-484D-A8BE-950C07CA3EA4}" type="pres">
      <dgm:prSet presAssocID="{0B9429C2-F9C3-4AFC-85FE-7CF921D777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33F959-5DB2-4949-AD73-81A5C936F44D}" type="pres">
      <dgm:prSet presAssocID="{41331060-049F-4F9C-9E88-B1C5282DF528}" presName="spacer" presStyleCnt="0"/>
      <dgm:spPr/>
    </dgm:pt>
    <dgm:pt modelId="{D84E7D71-A492-44BA-8A30-E347BB04805B}" type="pres">
      <dgm:prSet presAssocID="{B5161ADE-1C12-411D-896A-DFCAD3D097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ACA7E3-EC78-4A39-9745-DA9998538BE2}" type="pres">
      <dgm:prSet presAssocID="{E832F4D5-9AE3-4A66-8FA9-51D9594453FA}" presName="spacer" presStyleCnt="0"/>
      <dgm:spPr/>
    </dgm:pt>
    <dgm:pt modelId="{6E4696C3-841B-454A-BED8-A41EBF4C4D51}" type="pres">
      <dgm:prSet presAssocID="{13B474EF-EB5C-4511-A0E0-2ACC49A85C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7D3609-CB39-4961-8628-E633FBCDA61F}" type="presOf" srcId="{13B474EF-EB5C-4511-A0E0-2ACC49A85C1A}" destId="{6E4696C3-841B-454A-BED8-A41EBF4C4D51}" srcOrd="0" destOrd="0" presId="urn:microsoft.com/office/officeart/2005/8/layout/vList2"/>
    <dgm:cxn modelId="{DE880555-1CAE-406E-859D-950C7F7B04B7}" srcId="{5EE16400-9B61-4591-8190-70D5CE195BAC}" destId="{B5161ADE-1C12-411D-896A-DFCAD3D09783}" srcOrd="1" destOrd="0" parTransId="{9B51428C-9A57-43A3-AF6A-AD0B393E7DD8}" sibTransId="{E832F4D5-9AE3-4A66-8FA9-51D9594453FA}"/>
    <dgm:cxn modelId="{80B6A777-7FD7-4762-9661-CF24B2FF086C}" type="presOf" srcId="{5EE16400-9B61-4591-8190-70D5CE195BAC}" destId="{C5559ADA-B812-4BF0-A80E-1BE8723CD237}" srcOrd="0" destOrd="0" presId="urn:microsoft.com/office/officeart/2005/8/layout/vList2"/>
    <dgm:cxn modelId="{AB82C67A-8176-42B8-9511-46E6D20F95C4}" srcId="{5EE16400-9B61-4591-8190-70D5CE195BAC}" destId="{13B474EF-EB5C-4511-A0E0-2ACC49A85C1A}" srcOrd="2" destOrd="0" parTransId="{F5FA01DB-726A-4025-9AAA-4F4F390D2AE7}" sibTransId="{1963FD53-598F-4782-942B-5B694D3DFC6C}"/>
    <dgm:cxn modelId="{20F1E084-9DCD-444C-A13F-85833BADEF89}" type="presOf" srcId="{0B9429C2-F9C3-4AFC-85FE-7CF921D777B2}" destId="{86954709-C369-484D-A8BE-950C07CA3EA4}" srcOrd="0" destOrd="0" presId="urn:microsoft.com/office/officeart/2005/8/layout/vList2"/>
    <dgm:cxn modelId="{3F03F1B7-B699-43FD-820B-E4BD0E864864}" srcId="{5EE16400-9B61-4591-8190-70D5CE195BAC}" destId="{0B9429C2-F9C3-4AFC-85FE-7CF921D777B2}" srcOrd="0" destOrd="0" parTransId="{CE0BBA5C-BF9C-4A49-9D0C-47E3A2AB5B34}" sibTransId="{41331060-049F-4F9C-9E88-B1C5282DF528}"/>
    <dgm:cxn modelId="{9282D0BC-03A2-46CF-B3A7-54FDD43F07BB}" type="presOf" srcId="{B5161ADE-1C12-411D-896A-DFCAD3D09783}" destId="{D84E7D71-A492-44BA-8A30-E347BB04805B}" srcOrd="0" destOrd="0" presId="urn:microsoft.com/office/officeart/2005/8/layout/vList2"/>
    <dgm:cxn modelId="{4D99FA1C-9710-4F09-9D74-09EF2003D328}" type="presParOf" srcId="{C5559ADA-B812-4BF0-A80E-1BE8723CD237}" destId="{86954709-C369-484D-A8BE-950C07CA3EA4}" srcOrd="0" destOrd="0" presId="urn:microsoft.com/office/officeart/2005/8/layout/vList2"/>
    <dgm:cxn modelId="{1925C0CD-FDAF-44CD-A22B-BAC72C6EA5E0}" type="presParOf" srcId="{C5559ADA-B812-4BF0-A80E-1BE8723CD237}" destId="{6833F959-5DB2-4949-AD73-81A5C936F44D}" srcOrd="1" destOrd="0" presId="urn:microsoft.com/office/officeart/2005/8/layout/vList2"/>
    <dgm:cxn modelId="{2DAB7B82-E1AA-4FF9-93AE-1761D338107A}" type="presParOf" srcId="{C5559ADA-B812-4BF0-A80E-1BE8723CD237}" destId="{D84E7D71-A492-44BA-8A30-E347BB04805B}" srcOrd="2" destOrd="0" presId="urn:microsoft.com/office/officeart/2005/8/layout/vList2"/>
    <dgm:cxn modelId="{1E6A49BB-F91D-4921-A2E1-357C61BA24A8}" type="presParOf" srcId="{C5559ADA-B812-4BF0-A80E-1BE8723CD237}" destId="{A6ACA7E3-EC78-4A39-9745-DA9998538BE2}" srcOrd="3" destOrd="0" presId="urn:microsoft.com/office/officeart/2005/8/layout/vList2"/>
    <dgm:cxn modelId="{55E7054A-29E2-4CBE-B1D1-A9C8B5C0DAF8}" type="presParOf" srcId="{C5559ADA-B812-4BF0-A80E-1BE8723CD237}" destId="{6E4696C3-841B-454A-BED8-A41EBF4C4D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F3982-638C-4129-B16F-F44E3251246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ABF912BE-E1BC-47E9-9278-B4114E6714D3}">
      <dgm:prSet phldrT="[Texte]"/>
      <dgm:spPr/>
      <dgm:t>
        <a:bodyPr/>
        <a:lstStyle/>
        <a:p>
          <a:r>
            <a:rPr lang="fr-BE"/>
            <a:t>Application</a:t>
          </a:r>
        </a:p>
      </dgm:t>
    </dgm:pt>
    <dgm:pt modelId="{F1F6C26E-758D-474D-981E-DB888196F671}" type="parTrans" cxnId="{0978BB27-F660-4247-81B5-63C84FAF5D13}">
      <dgm:prSet/>
      <dgm:spPr/>
      <dgm:t>
        <a:bodyPr/>
        <a:lstStyle/>
        <a:p>
          <a:endParaRPr lang="fr-BE"/>
        </a:p>
      </dgm:t>
    </dgm:pt>
    <dgm:pt modelId="{629282B9-B56C-4B09-8012-918042B4DD42}" type="sibTrans" cxnId="{0978BB27-F660-4247-81B5-63C84FAF5D13}">
      <dgm:prSet/>
      <dgm:spPr/>
      <dgm:t>
        <a:bodyPr/>
        <a:lstStyle/>
        <a:p>
          <a:endParaRPr lang="fr-BE"/>
        </a:p>
      </dgm:t>
    </dgm:pt>
    <dgm:pt modelId="{69AD1F62-F184-47F0-9B1C-F2CDF0F6242E}">
      <dgm:prSet phldrT="[Texte]"/>
      <dgm:spPr/>
      <dgm:t>
        <a:bodyPr/>
        <a:lstStyle/>
        <a:p>
          <a:r>
            <a:rPr lang="fr-BE"/>
            <a:t>Site interactif</a:t>
          </a:r>
        </a:p>
      </dgm:t>
    </dgm:pt>
    <dgm:pt modelId="{00FF977C-D6DF-4F2F-85BF-4DE780E1DC7D}" type="parTrans" cxnId="{301CF1AE-FF52-442D-8F5D-A2790B5A4BB9}">
      <dgm:prSet/>
      <dgm:spPr/>
      <dgm:t>
        <a:bodyPr/>
        <a:lstStyle/>
        <a:p>
          <a:endParaRPr lang="fr-BE"/>
        </a:p>
      </dgm:t>
    </dgm:pt>
    <dgm:pt modelId="{E2C8A3F0-10B2-4467-BF41-0ADB2F367F57}" type="sibTrans" cxnId="{301CF1AE-FF52-442D-8F5D-A2790B5A4BB9}">
      <dgm:prSet/>
      <dgm:spPr/>
      <dgm:t>
        <a:bodyPr/>
        <a:lstStyle/>
        <a:p>
          <a:endParaRPr lang="fr-BE"/>
        </a:p>
      </dgm:t>
    </dgm:pt>
    <dgm:pt modelId="{4770CC84-B09D-43BF-A122-79959C2D92CD}">
      <dgm:prSet phldrT="[Texte]"/>
      <dgm:spPr/>
      <dgm:t>
        <a:bodyPr/>
        <a:lstStyle/>
        <a:p>
          <a:r>
            <a:rPr lang="fr-BE"/>
            <a:t>Site statique</a:t>
          </a:r>
        </a:p>
      </dgm:t>
    </dgm:pt>
    <dgm:pt modelId="{BA8027F5-BC22-4044-BF50-F451567CC0FB}" type="parTrans" cxnId="{9FBAE3E9-40B6-41AA-8A23-571F2E58A2C5}">
      <dgm:prSet/>
      <dgm:spPr/>
      <dgm:t>
        <a:bodyPr/>
        <a:lstStyle/>
        <a:p>
          <a:endParaRPr lang="fr-BE"/>
        </a:p>
      </dgm:t>
    </dgm:pt>
    <dgm:pt modelId="{762C5789-09A3-4076-8FD3-A2EC7BBD0DF4}" type="sibTrans" cxnId="{9FBAE3E9-40B6-41AA-8A23-571F2E58A2C5}">
      <dgm:prSet/>
      <dgm:spPr/>
      <dgm:t>
        <a:bodyPr/>
        <a:lstStyle/>
        <a:p>
          <a:endParaRPr lang="fr-BE"/>
        </a:p>
      </dgm:t>
    </dgm:pt>
    <dgm:pt modelId="{C09B1DB9-D32D-43D8-9161-F6FEC78E3B90}" type="pres">
      <dgm:prSet presAssocID="{F6AF3982-638C-4129-B16F-F44E32512463}" presName="compositeShape" presStyleCnt="0">
        <dgm:presLayoutVars>
          <dgm:dir/>
          <dgm:resizeHandles/>
        </dgm:presLayoutVars>
      </dgm:prSet>
      <dgm:spPr/>
    </dgm:pt>
    <dgm:pt modelId="{44A6C205-8143-4E73-8279-515E18591E9F}" type="pres">
      <dgm:prSet presAssocID="{F6AF3982-638C-4129-B16F-F44E32512463}" presName="pyramid" presStyleLbl="node1" presStyleIdx="0" presStyleCnt="1"/>
      <dgm:spPr/>
    </dgm:pt>
    <dgm:pt modelId="{98804284-17B3-4D08-AC13-E78132BE52AF}" type="pres">
      <dgm:prSet presAssocID="{F6AF3982-638C-4129-B16F-F44E32512463}" presName="theList" presStyleCnt="0"/>
      <dgm:spPr/>
    </dgm:pt>
    <dgm:pt modelId="{46A7CF39-4FD9-4F41-97A1-A89DC7B18E44}" type="pres">
      <dgm:prSet presAssocID="{ABF912BE-E1BC-47E9-9278-B4114E6714D3}" presName="aNode" presStyleLbl="fgAcc1" presStyleIdx="0" presStyleCnt="3">
        <dgm:presLayoutVars>
          <dgm:bulletEnabled val="1"/>
        </dgm:presLayoutVars>
      </dgm:prSet>
      <dgm:spPr/>
    </dgm:pt>
    <dgm:pt modelId="{EF07A004-B8B3-4173-B10C-FA2195E41774}" type="pres">
      <dgm:prSet presAssocID="{ABF912BE-E1BC-47E9-9278-B4114E6714D3}" presName="aSpace" presStyleCnt="0"/>
      <dgm:spPr/>
    </dgm:pt>
    <dgm:pt modelId="{542492C6-4CA2-46FB-B8CF-55C854643659}" type="pres">
      <dgm:prSet presAssocID="{69AD1F62-F184-47F0-9B1C-F2CDF0F6242E}" presName="aNode" presStyleLbl="fgAcc1" presStyleIdx="1" presStyleCnt="3">
        <dgm:presLayoutVars>
          <dgm:bulletEnabled val="1"/>
        </dgm:presLayoutVars>
      </dgm:prSet>
      <dgm:spPr/>
    </dgm:pt>
    <dgm:pt modelId="{5B1E34DB-580D-468F-B524-125D5D2FB680}" type="pres">
      <dgm:prSet presAssocID="{69AD1F62-F184-47F0-9B1C-F2CDF0F6242E}" presName="aSpace" presStyleCnt="0"/>
      <dgm:spPr/>
    </dgm:pt>
    <dgm:pt modelId="{BF44F67F-2219-411F-A997-53CF8C812789}" type="pres">
      <dgm:prSet presAssocID="{4770CC84-B09D-43BF-A122-79959C2D92CD}" presName="aNode" presStyleLbl="fgAcc1" presStyleIdx="2" presStyleCnt="3">
        <dgm:presLayoutVars>
          <dgm:bulletEnabled val="1"/>
        </dgm:presLayoutVars>
      </dgm:prSet>
      <dgm:spPr/>
    </dgm:pt>
    <dgm:pt modelId="{70F7F091-9C32-42D5-AB30-9D64DF5BDB7B}" type="pres">
      <dgm:prSet presAssocID="{4770CC84-B09D-43BF-A122-79959C2D92CD}" presName="aSpace" presStyleCnt="0"/>
      <dgm:spPr/>
    </dgm:pt>
  </dgm:ptLst>
  <dgm:cxnLst>
    <dgm:cxn modelId="{0978BB27-F660-4247-81B5-63C84FAF5D13}" srcId="{F6AF3982-638C-4129-B16F-F44E32512463}" destId="{ABF912BE-E1BC-47E9-9278-B4114E6714D3}" srcOrd="0" destOrd="0" parTransId="{F1F6C26E-758D-474D-981E-DB888196F671}" sibTransId="{629282B9-B56C-4B09-8012-918042B4DD42}"/>
    <dgm:cxn modelId="{8CF6382C-06EE-40AF-8739-582C2E461895}" type="presOf" srcId="{4770CC84-B09D-43BF-A122-79959C2D92CD}" destId="{BF44F67F-2219-411F-A997-53CF8C812789}" srcOrd="0" destOrd="0" presId="urn:microsoft.com/office/officeart/2005/8/layout/pyramid2"/>
    <dgm:cxn modelId="{50038345-D3B7-402F-BFF3-6427B0F6B42E}" type="presOf" srcId="{F6AF3982-638C-4129-B16F-F44E32512463}" destId="{C09B1DB9-D32D-43D8-9161-F6FEC78E3B90}" srcOrd="0" destOrd="0" presId="urn:microsoft.com/office/officeart/2005/8/layout/pyramid2"/>
    <dgm:cxn modelId="{301CF1AE-FF52-442D-8F5D-A2790B5A4BB9}" srcId="{F6AF3982-638C-4129-B16F-F44E32512463}" destId="{69AD1F62-F184-47F0-9B1C-F2CDF0F6242E}" srcOrd="1" destOrd="0" parTransId="{00FF977C-D6DF-4F2F-85BF-4DE780E1DC7D}" sibTransId="{E2C8A3F0-10B2-4467-BF41-0ADB2F367F57}"/>
    <dgm:cxn modelId="{F425C5B9-1A7D-41EB-A335-6EEE84350E55}" type="presOf" srcId="{ABF912BE-E1BC-47E9-9278-B4114E6714D3}" destId="{46A7CF39-4FD9-4F41-97A1-A89DC7B18E44}" srcOrd="0" destOrd="0" presId="urn:microsoft.com/office/officeart/2005/8/layout/pyramid2"/>
    <dgm:cxn modelId="{31D5A0D4-1DD1-4E5F-A2A5-A2216543D59E}" type="presOf" srcId="{69AD1F62-F184-47F0-9B1C-F2CDF0F6242E}" destId="{542492C6-4CA2-46FB-B8CF-55C854643659}" srcOrd="0" destOrd="0" presId="urn:microsoft.com/office/officeart/2005/8/layout/pyramid2"/>
    <dgm:cxn modelId="{9FBAE3E9-40B6-41AA-8A23-571F2E58A2C5}" srcId="{F6AF3982-638C-4129-B16F-F44E32512463}" destId="{4770CC84-B09D-43BF-A122-79959C2D92CD}" srcOrd="2" destOrd="0" parTransId="{BA8027F5-BC22-4044-BF50-F451567CC0FB}" sibTransId="{762C5789-09A3-4076-8FD3-A2EC7BBD0DF4}"/>
    <dgm:cxn modelId="{AEA012FA-E750-44AF-9AFA-C7CC011A6A97}" type="presParOf" srcId="{C09B1DB9-D32D-43D8-9161-F6FEC78E3B90}" destId="{44A6C205-8143-4E73-8279-515E18591E9F}" srcOrd="0" destOrd="0" presId="urn:microsoft.com/office/officeart/2005/8/layout/pyramid2"/>
    <dgm:cxn modelId="{8C58B312-B9B4-441E-9FA2-7603DF2B95D6}" type="presParOf" srcId="{C09B1DB9-D32D-43D8-9161-F6FEC78E3B90}" destId="{98804284-17B3-4D08-AC13-E78132BE52AF}" srcOrd="1" destOrd="0" presId="urn:microsoft.com/office/officeart/2005/8/layout/pyramid2"/>
    <dgm:cxn modelId="{10A3E5E9-1C01-40CB-B9B1-C65ECAC515AB}" type="presParOf" srcId="{98804284-17B3-4D08-AC13-E78132BE52AF}" destId="{46A7CF39-4FD9-4F41-97A1-A89DC7B18E44}" srcOrd="0" destOrd="0" presId="urn:microsoft.com/office/officeart/2005/8/layout/pyramid2"/>
    <dgm:cxn modelId="{E9B1993C-3C00-4739-B176-42BAADC86E9F}" type="presParOf" srcId="{98804284-17B3-4D08-AC13-E78132BE52AF}" destId="{EF07A004-B8B3-4173-B10C-FA2195E41774}" srcOrd="1" destOrd="0" presId="urn:microsoft.com/office/officeart/2005/8/layout/pyramid2"/>
    <dgm:cxn modelId="{8EF8DA1E-F7E9-4EDB-A7A0-33113CA704BA}" type="presParOf" srcId="{98804284-17B3-4D08-AC13-E78132BE52AF}" destId="{542492C6-4CA2-46FB-B8CF-55C854643659}" srcOrd="2" destOrd="0" presId="urn:microsoft.com/office/officeart/2005/8/layout/pyramid2"/>
    <dgm:cxn modelId="{E6838FF1-F553-4B9D-90E1-7230C727BCAF}" type="presParOf" srcId="{98804284-17B3-4D08-AC13-E78132BE52AF}" destId="{5B1E34DB-580D-468F-B524-125D5D2FB680}" srcOrd="3" destOrd="0" presId="urn:microsoft.com/office/officeart/2005/8/layout/pyramid2"/>
    <dgm:cxn modelId="{2EA0F9E0-67BC-4CF7-8324-0E354BE24854}" type="presParOf" srcId="{98804284-17B3-4D08-AC13-E78132BE52AF}" destId="{BF44F67F-2219-411F-A997-53CF8C812789}" srcOrd="4" destOrd="0" presId="urn:microsoft.com/office/officeart/2005/8/layout/pyramid2"/>
    <dgm:cxn modelId="{3C13102B-3C14-4A3D-A587-793038077FCF}" type="presParOf" srcId="{98804284-17B3-4D08-AC13-E78132BE52AF}" destId="{70F7F091-9C32-42D5-AB30-9D64DF5BDB7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8C1C46-5E90-419E-9CB1-D7117C26500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232E2F0D-E1F5-45EA-9CC8-408876D6E2C0}">
      <dgm:prSet phldrT="[Texte]"/>
      <dgm:spPr/>
      <dgm:t>
        <a:bodyPr/>
        <a:lstStyle/>
        <a:p>
          <a:r>
            <a:rPr lang="fr-BE"/>
            <a:t>Initialisation</a:t>
          </a:r>
        </a:p>
      </dgm:t>
    </dgm:pt>
    <dgm:pt modelId="{13F3B10B-23DA-4923-A34C-165A475D3DAE}" type="parTrans" cxnId="{C3E6D079-52BC-4E83-9564-0A3B26B9C700}">
      <dgm:prSet/>
      <dgm:spPr/>
      <dgm:t>
        <a:bodyPr/>
        <a:lstStyle/>
        <a:p>
          <a:endParaRPr lang="fr-BE"/>
        </a:p>
      </dgm:t>
    </dgm:pt>
    <dgm:pt modelId="{A389771B-C869-4D98-B4A8-B5948F54C1C9}" type="sibTrans" cxnId="{C3E6D079-52BC-4E83-9564-0A3B26B9C700}">
      <dgm:prSet/>
      <dgm:spPr/>
      <dgm:t>
        <a:bodyPr/>
        <a:lstStyle/>
        <a:p>
          <a:endParaRPr lang="fr-BE"/>
        </a:p>
      </dgm:t>
    </dgm:pt>
    <dgm:pt modelId="{36875364-9E4B-413D-B8E4-73409CA9F44A}">
      <dgm:prSet/>
      <dgm:spPr/>
      <dgm:t>
        <a:bodyPr/>
        <a:lstStyle/>
        <a:p>
          <a:r>
            <a:rPr lang="fr-BE"/>
            <a:t>Cahier des charges</a:t>
          </a:r>
        </a:p>
      </dgm:t>
    </dgm:pt>
    <dgm:pt modelId="{8A670BE2-0057-4151-991E-D0EE4AAE0640}" type="parTrans" cxnId="{C179A456-5FC8-4428-966D-107EB141E4CD}">
      <dgm:prSet/>
      <dgm:spPr/>
      <dgm:t>
        <a:bodyPr/>
        <a:lstStyle/>
        <a:p>
          <a:endParaRPr lang="fr-BE"/>
        </a:p>
      </dgm:t>
    </dgm:pt>
    <dgm:pt modelId="{B6019324-99A4-47B7-8F8E-C0AE31805B16}" type="sibTrans" cxnId="{C179A456-5FC8-4428-966D-107EB141E4CD}">
      <dgm:prSet/>
      <dgm:spPr/>
      <dgm:t>
        <a:bodyPr/>
        <a:lstStyle/>
        <a:p>
          <a:endParaRPr lang="fr-BE"/>
        </a:p>
      </dgm:t>
    </dgm:pt>
    <dgm:pt modelId="{C3CAA20F-0F25-4D3B-8632-21811FD0930C}">
      <dgm:prSet/>
      <dgm:spPr/>
      <dgm:t>
        <a:bodyPr/>
        <a:lstStyle/>
        <a:p>
          <a:r>
            <a:rPr lang="fr-BE"/>
            <a:t>Devis</a:t>
          </a:r>
        </a:p>
      </dgm:t>
    </dgm:pt>
    <dgm:pt modelId="{AF327323-1D04-44AC-B7C6-E8660686F1C4}" type="parTrans" cxnId="{3AF16C7A-87B6-4B96-82EE-D4290BD03DA5}">
      <dgm:prSet/>
      <dgm:spPr/>
      <dgm:t>
        <a:bodyPr/>
        <a:lstStyle/>
        <a:p>
          <a:endParaRPr lang="fr-BE"/>
        </a:p>
      </dgm:t>
    </dgm:pt>
    <dgm:pt modelId="{18212D75-F7AB-4F12-AF0F-0EF7788B8121}" type="sibTrans" cxnId="{3AF16C7A-87B6-4B96-82EE-D4290BD03DA5}">
      <dgm:prSet/>
      <dgm:spPr/>
      <dgm:t>
        <a:bodyPr/>
        <a:lstStyle/>
        <a:p>
          <a:endParaRPr lang="fr-BE"/>
        </a:p>
      </dgm:t>
    </dgm:pt>
    <dgm:pt modelId="{2CA0B7FD-A5E3-4F03-BD3E-D7679BFF6939}">
      <dgm:prSet/>
      <dgm:spPr/>
      <dgm:t>
        <a:bodyPr/>
        <a:lstStyle/>
        <a:p>
          <a:r>
            <a:rPr lang="fr-BE"/>
            <a:t>Contrat</a:t>
          </a:r>
        </a:p>
      </dgm:t>
    </dgm:pt>
    <dgm:pt modelId="{1032842C-BD30-4D25-9AB8-94DA7C59BB2D}" type="parTrans" cxnId="{6BF448F4-3AF8-4FC4-8CBA-FA7C2C98FB4C}">
      <dgm:prSet/>
      <dgm:spPr/>
      <dgm:t>
        <a:bodyPr/>
        <a:lstStyle/>
        <a:p>
          <a:endParaRPr lang="fr-BE"/>
        </a:p>
      </dgm:t>
    </dgm:pt>
    <dgm:pt modelId="{371066E9-46CA-4F13-8745-32618B4D5EC9}" type="sibTrans" cxnId="{6BF448F4-3AF8-4FC4-8CBA-FA7C2C98FB4C}">
      <dgm:prSet/>
      <dgm:spPr/>
      <dgm:t>
        <a:bodyPr/>
        <a:lstStyle/>
        <a:p>
          <a:endParaRPr lang="fr-BE"/>
        </a:p>
      </dgm:t>
    </dgm:pt>
    <dgm:pt modelId="{7A043559-C13B-49AA-BB48-6A69141BB408}">
      <dgm:prSet/>
      <dgm:spPr/>
      <dgm:t>
        <a:bodyPr/>
        <a:lstStyle/>
        <a:p>
          <a:r>
            <a:rPr lang="fr-BE"/>
            <a:t>Suivi</a:t>
          </a:r>
        </a:p>
      </dgm:t>
    </dgm:pt>
    <dgm:pt modelId="{C92E5227-C6BC-4A82-956E-EC931AFB439B}" type="parTrans" cxnId="{45DCCB61-C1AC-4A6D-8DD7-83C8B6C253C7}">
      <dgm:prSet/>
      <dgm:spPr/>
      <dgm:t>
        <a:bodyPr/>
        <a:lstStyle/>
        <a:p>
          <a:endParaRPr lang="fr-BE"/>
        </a:p>
      </dgm:t>
    </dgm:pt>
    <dgm:pt modelId="{89FAC87B-713F-4887-BE35-E87908DCF7B8}" type="sibTrans" cxnId="{45DCCB61-C1AC-4A6D-8DD7-83C8B6C253C7}">
      <dgm:prSet/>
      <dgm:spPr/>
      <dgm:t>
        <a:bodyPr/>
        <a:lstStyle/>
        <a:p>
          <a:endParaRPr lang="fr-BE"/>
        </a:p>
      </dgm:t>
    </dgm:pt>
    <dgm:pt modelId="{B4582C63-0EDE-4399-B8CF-4A3B86C88473}">
      <dgm:prSet/>
      <dgm:spPr/>
      <dgm:t>
        <a:bodyPr/>
        <a:lstStyle/>
        <a:p>
          <a:r>
            <a:rPr lang="fr-BE"/>
            <a:t>Réunions en équipe</a:t>
          </a:r>
        </a:p>
      </dgm:t>
    </dgm:pt>
    <dgm:pt modelId="{77A7BE99-023F-406D-B464-8FDF7A4E15C2}" type="parTrans" cxnId="{76354EBA-82EF-43A0-8DDE-79480604FCFE}">
      <dgm:prSet/>
      <dgm:spPr/>
      <dgm:t>
        <a:bodyPr/>
        <a:lstStyle/>
        <a:p>
          <a:endParaRPr lang="fr-BE"/>
        </a:p>
      </dgm:t>
    </dgm:pt>
    <dgm:pt modelId="{9CAA0051-A906-4A1A-8499-DA86613F1C39}" type="sibTrans" cxnId="{76354EBA-82EF-43A0-8DDE-79480604FCFE}">
      <dgm:prSet/>
      <dgm:spPr/>
      <dgm:t>
        <a:bodyPr/>
        <a:lstStyle/>
        <a:p>
          <a:endParaRPr lang="fr-BE"/>
        </a:p>
      </dgm:t>
    </dgm:pt>
    <dgm:pt modelId="{8640DC18-6BCF-45F7-9FFE-6D1AD7699FE1}">
      <dgm:prSet/>
      <dgm:spPr/>
      <dgm:t>
        <a:bodyPr/>
        <a:lstStyle/>
        <a:p>
          <a:r>
            <a:rPr lang="fr-BE"/>
            <a:t>Retours clients</a:t>
          </a:r>
        </a:p>
      </dgm:t>
    </dgm:pt>
    <dgm:pt modelId="{25367756-CE23-4D2D-BD20-10C39F8B3EC8}" type="parTrans" cxnId="{3FC805A3-F48C-453E-8687-B7E6E55B41B6}">
      <dgm:prSet/>
      <dgm:spPr/>
      <dgm:t>
        <a:bodyPr/>
        <a:lstStyle/>
        <a:p>
          <a:endParaRPr lang="fr-BE"/>
        </a:p>
      </dgm:t>
    </dgm:pt>
    <dgm:pt modelId="{E253D187-E6B7-43C7-B31F-3ED52733098F}" type="sibTrans" cxnId="{3FC805A3-F48C-453E-8687-B7E6E55B41B6}">
      <dgm:prSet/>
      <dgm:spPr/>
      <dgm:t>
        <a:bodyPr/>
        <a:lstStyle/>
        <a:p>
          <a:endParaRPr lang="fr-BE"/>
        </a:p>
      </dgm:t>
    </dgm:pt>
    <dgm:pt modelId="{0F0EF406-E862-4B54-BE08-A37BC6B9F58C}">
      <dgm:prSet/>
      <dgm:spPr/>
      <dgm:t>
        <a:bodyPr/>
        <a:lstStyle/>
        <a:p>
          <a:r>
            <a:rPr lang="fr-BE"/>
            <a:t>Sauvegardes et versioning</a:t>
          </a:r>
        </a:p>
      </dgm:t>
    </dgm:pt>
    <dgm:pt modelId="{C924DEB0-3BF1-454A-A2CA-346BEC64EF28}" type="parTrans" cxnId="{C1937683-90DA-47B4-A20D-079994D78446}">
      <dgm:prSet/>
      <dgm:spPr/>
      <dgm:t>
        <a:bodyPr/>
        <a:lstStyle/>
        <a:p>
          <a:endParaRPr lang="fr-BE"/>
        </a:p>
      </dgm:t>
    </dgm:pt>
    <dgm:pt modelId="{249E4E7C-ECAE-4433-B2CD-22E76029DC70}" type="sibTrans" cxnId="{C1937683-90DA-47B4-A20D-079994D78446}">
      <dgm:prSet/>
      <dgm:spPr/>
      <dgm:t>
        <a:bodyPr/>
        <a:lstStyle/>
        <a:p>
          <a:endParaRPr lang="fr-BE"/>
        </a:p>
      </dgm:t>
    </dgm:pt>
    <dgm:pt modelId="{8E95177E-2705-4546-A4C3-FCA9CDFAF4DF}" type="pres">
      <dgm:prSet presAssocID="{F68C1C46-5E90-419E-9CB1-D7117C265000}" presName="linearFlow" presStyleCnt="0">
        <dgm:presLayoutVars>
          <dgm:dir/>
          <dgm:animLvl val="lvl"/>
          <dgm:resizeHandles val="exact"/>
        </dgm:presLayoutVars>
      </dgm:prSet>
      <dgm:spPr/>
    </dgm:pt>
    <dgm:pt modelId="{52CC5392-853D-4C93-B84D-6D75161968C0}" type="pres">
      <dgm:prSet presAssocID="{232E2F0D-E1F5-45EA-9CC8-408876D6E2C0}" presName="composite" presStyleCnt="0"/>
      <dgm:spPr/>
    </dgm:pt>
    <dgm:pt modelId="{8BD1D901-74DB-44FB-A656-652AA9BBC9E3}" type="pres">
      <dgm:prSet presAssocID="{232E2F0D-E1F5-45EA-9CC8-408876D6E2C0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34B8065-5899-4E6B-93E7-3B4209ACA300}" type="pres">
      <dgm:prSet presAssocID="{232E2F0D-E1F5-45EA-9CC8-408876D6E2C0}" presName="descendantText" presStyleLbl="alignAcc1" presStyleIdx="0" presStyleCnt="2">
        <dgm:presLayoutVars>
          <dgm:bulletEnabled val="1"/>
        </dgm:presLayoutVars>
      </dgm:prSet>
      <dgm:spPr/>
    </dgm:pt>
    <dgm:pt modelId="{130879E1-116C-4607-A7FA-3D7DC2B55DD9}" type="pres">
      <dgm:prSet presAssocID="{A389771B-C869-4D98-B4A8-B5948F54C1C9}" presName="sp" presStyleCnt="0"/>
      <dgm:spPr/>
    </dgm:pt>
    <dgm:pt modelId="{76A2EB1E-4AE5-44E1-8067-A4E78FE3C567}" type="pres">
      <dgm:prSet presAssocID="{7A043559-C13B-49AA-BB48-6A69141BB408}" presName="composite" presStyleCnt="0"/>
      <dgm:spPr/>
    </dgm:pt>
    <dgm:pt modelId="{FA57E003-0E7D-4955-B658-8D1AC4544C9A}" type="pres">
      <dgm:prSet presAssocID="{7A043559-C13B-49AA-BB48-6A69141BB408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61220D5-CD53-4FDC-9CAF-7EE0181A2A00}" type="pres">
      <dgm:prSet presAssocID="{7A043559-C13B-49AA-BB48-6A69141BB408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5DCCB61-C1AC-4A6D-8DD7-83C8B6C253C7}" srcId="{F68C1C46-5E90-419E-9CB1-D7117C265000}" destId="{7A043559-C13B-49AA-BB48-6A69141BB408}" srcOrd="1" destOrd="0" parTransId="{C92E5227-C6BC-4A82-956E-EC931AFB439B}" sibTransId="{89FAC87B-713F-4887-BE35-E87908DCF7B8}"/>
    <dgm:cxn modelId="{6480A44B-0517-45D4-A9BE-1300FFAE9FE7}" type="presOf" srcId="{8640DC18-6BCF-45F7-9FFE-6D1AD7699FE1}" destId="{161220D5-CD53-4FDC-9CAF-7EE0181A2A00}" srcOrd="0" destOrd="1" presId="urn:microsoft.com/office/officeart/2005/8/layout/chevron2"/>
    <dgm:cxn modelId="{01B5ED6B-D839-4C35-8E9D-4194525C51F5}" type="presOf" srcId="{B4582C63-0EDE-4399-B8CF-4A3B86C88473}" destId="{161220D5-CD53-4FDC-9CAF-7EE0181A2A00}" srcOrd="0" destOrd="0" presId="urn:microsoft.com/office/officeart/2005/8/layout/chevron2"/>
    <dgm:cxn modelId="{F98B3F50-C046-4101-829B-1A6837F95DDF}" type="presOf" srcId="{C3CAA20F-0F25-4D3B-8632-21811FD0930C}" destId="{C34B8065-5899-4E6B-93E7-3B4209ACA300}" srcOrd="0" destOrd="1" presId="urn:microsoft.com/office/officeart/2005/8/layout/chevron2"/>
    <dgm:cxn modelId="{C179A456-5FC8-4428-966D-107EB141E4CD}" srcId="{232E2F0D-E1F5-45EA-9CC8-408876D6E2C0}" destId="{36875364-9E4B-413D-B8E4-73409CA9F44A}" srcOrd="0" destOrd="0" parTransId="{8A670BE2-0057-4151-991E-D0EE4AAE0640}" sibTransId="{B6019324-99A4-47B7-8F8E-C0AE31805B16}"/>
    <dgm:cxn modelId="{C3E6D079-52BC-4E83-9564-0A3B26B9C700}" srcId="{F68C1C46-5E90-419E-9CB1-D7117C265000}" destId="{232E2F0D-E1F5-45EA-9CC8-408876D6E2C0}" srcOrd="0" destOrd="0" parTransId="{13F3B10B-23DA-4923-A34C-165A475D3DAE}" sibTransId="{A389771B-C869-4D98-B4A8-B5948F54C1C9}"/>
    <dgm:cxn modelId="{3AF16C7A-87B6-4B96-82EE-D4290BD03DA5}" srcId="{232E2F0D-E1F5-45EA-9CC8-408876D6E2C0}" destId="{C3CAA20F-0F25-4D3B-8632-21811FD0930C}" srcOrd="1" destOrd="0" parTransId="{AF327323-1D04-44AC-B7C6-E8660686F1C4}" sibTransId="{18212D75-F7AB-4F12-AF0F-0EF7788B8121}"/>
    <dgm:cxn modelId="{078E3E82-CF59-49ED-9EDA-B67EE94DACB4}" type="presOf" srcId="{F68C1C46-5E90-419E-9CB1-D7117C265000}" destId="{8E95177E-2705-4546-A4C3-FCA9CDFAF4DF}" srcOrd="0" destOrd="0" presId="urn:microsoft.com/office/officeart/2005/8/layout/chevron2"/>
    <dgm:cxn modelId="{C1937683-90DA-47B4-A20D-079994D78446}" srcId="{7A043559-C13B-49AA-BB48-6A69141BB408}" destId="{0F0EF406-E862-4B54-BE08-A37BC6B9F58C}" srcOrd="2" destOrd="0" parTransId="{C924DEB0-3BF1-454A-A2CA-346BEC64EF28}" sibTransId="{249E4E7C-ECAE-4433-B2CD-22E76029DC70}"/>
    <dgm:cxn modelId="{42F70185-8D32-4F76-91B8-52F5F71ABF14}" type="presOf" srcId="{232E2F0D-E1F5-45EA-9CC8-408876D6E2C0}" destId="{8BD1D901-74DB-44FB-A656-652AA9BBC9E3}" srcOrd="0" destOrd="0" presId="urn:microsoft.com/office/officeart/2005/8/layout/chevron2"/>
    <dgm:cxn modelId="{142B6F8F-E8A0-447D-BB52-D2371FAC94CA}" type="presOf" srcId="{0F0EF406-E862-4B54-BE08-A37BC6B9F58C}" destId="{161220D5-CD53-4FDC-9CAF-7EE0181A2A00}" srcOrd="0" destOrd="2" presId="urn:microsoft.com/office/officeart/2005/8/layout/chevron2"/>
    <dgm:cxn modelId="{E7AF2D94-3489-49B1-9329-4CE0448CA9A5}" type="presOf" srcId="{2CA0B7FD-A5E3-4F03-BD3E-D7679BFF6939}" destId="{C34B8065-5899-4E6B-93E7-3B4209ACA300}" srcOrd="0" destOrd="2" presId="urn:microsoft.com/office/officeart/2005/8/layout/chevron2"/>
    <dgm:cxn modelId="{3FC805A3-F48C-453E-8687-B7E6E55B41B6}" srcId="{7A043559-C13B-49AA-BB48-6A69141BB408}" destId="{8640DC18-6BCF-45F7-9FFE-6D1AD7699FE1}" srcOrd="1" destOrd="0" parTransId="{25367756-CE23-4D2D-BD20-10C39F8B3EC8}" sibTransId="{E253D187-E6B7-43C7-B31F-3ED52733098F}"/>
    <dgm:cxn modelId="{6BF127B8-FE09-422D-BBFA-56A3EC1D01B6}" type="presOf" srcId="{36875364-9E4B-413D-B8E4-73409CA9F44A}" destId="{C34B8065-5899-4E6B-93E7-3B4209ACA300}" srcOrd="0" destOrd="0" presId="urn:microsoft.com/office/officeart/2005/8/layout/chevron2"/>
    <dgm:cxn modelId="{76354EBA-82EF-43A0-8DDE-79480604FCFE}" srcId="{7A043559-C13B-49AA-BB48-6A69141BB408}" destId="{B4582C63-0EDE-4399-B8CF-4A3B86C88473}" srcOrd="0" destOrd="0" parTransId="{77A7BE99-023F-406D-B464-8FDF7A4E15C2}" sibTransId="{9CAA0051-A906-4A1A-8499-DA86613F1C39}"/>
    <dgm:cxn modelId="{6BF448F4-3AF8-4FC4-8CBA-FA7C2C98FB4C}" srcId="{232E2F0D-E1F5-45EA-9CC8-408876D6E2C0}" destId="{2CA0B7FD-A5E3-4F03-BD3E-D7679BFF6939}" srcOrd="2" destOrd="0" parTransId="{1032842C-BD30-4D25-9AB8-94DA7C59BB2D}" sibTransId="{371066E9-46CA-4F13-8745-32618B4D5EC9}"/>
    <dgm:cxn modelId="{74E25DFC-085A-4E80-993C-6071D1E6E440}" type="presOf" srcId="{7A043559-C13B-49AA-BB48-6A69141BB408}" destId="{FA57E003-0E7D-4955-B658-8D1AC4544C9A}" srcOrd="0" destOrd="0" presId="urn:microsoft.com/office/officeart/2005/8/layout/chevron2"/>
    <dgm:cxn modelId="{F6E572E2-1425-4397-9009-1E084DDC35E9}" type="presParOf" srcId="{8E95177E-2705-4546-A4C3-FCA9CDFAF4DF}" destId="{52CC5392-853D-4C93-B84D-6D75161968C0}" srcOrd="0" destOrd="0" presId="urn:microsoft.com/office/officeart/2005/8/layout/chevron2"/>
    <dgm:cxn modelId="{BB6EF38F-CCA9-4AD8-85B9-9B98EC13A119}" type="presParOf" srcId="{52CC5392-853D-4C93-B84D-6D75161968C0}" destId="{8BD1D901-74DB-44FB-A656-652AA9BBC9E3}" srcOrd="0" destOrd="0" presId="urn:microsoft.com/office/officeart/2005/8/layout/chevron2"/>
    <dgm:cxn modelId="{5E3CB7A1-F04D-412B-96EF-2BB8276F5912}" type="presParOf" srcId="{52CC5392-853D-4C93-B84D-6D75161968C0}" destId="{C34B8065-5899-4E6B-93E7-3B4209ACA300}" srcOrd="1" destOrd="0" presId="urn:microsoft.com/office/officeart/2005/8/layout/chevron2"/>
    <dgm:cxn modelId="{D002D80A-21CC-4655-BD9B-3CDC13CD1077}" type="presParOf" srcId="{8E95177E-2705-4546-A4C3-FCA9CDFAF4DF}" destId="{130879E1-116C-4607-A7FA-3D7DC2B55DD9}" srcOrd="1" destOrd="0" presId="urn:microsoft.com/office/officeart/2005/8/layout/chevron2"/>
    <dgm:cxn modelId="{A7D6AF29-FDB8-42DD-9A21-E4D644FDFA0A}" type="presParOf" srcId="{8E95177E-2705-4546-A4C3-FCA9CDFAF4DF}" destId="{76A2EB1E-4AE5-44E1-8067-A4E78FE3C567}" srcOrd="2" destOrd="0" presId="urn:microsoft.com/office/officeart/2005/8/layout/chevron2"/>
    <dgm:cxn modelId="{8301AF90-697A-4DD0-ABD9-C8053590B1DF}" type="presParOf" srcId="{76A2EB1E-4AE5-44E1-8067-A4E78FE3C567}" destId="{FA57E003-0E7D-4955-B658-8D1AC4544C9A}" srcOrd="0" destOrd="0" presId="urn:microsoft.com/office/officeart/2005/8/layout/chevron2"/>
    <dgm:cxn modelId="{D314E92D-8052-4EE4-9F3A-37DEEDB0D5F0}" type="presParOf" srcId="{76A2EB1E-4AE5-44E1-8067-A4E78FE3C567}" destId="{161220D5-CD53-4FDC-9CAF-7EE0181A2A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54709-C369-484D-A8BE-950C07CA3EA4}">
      <dsp:nvSpPr>
        <dsp:cNvPr id="0" name=""/>
        <dsp:cNvSpPr/>
      </dsp:nvSpPr>
      <dsp:spPr>
        <a:xfrm>
          <a:off x="0" y="10254"/>
          <a:ext cx="4827221" cy="444600"/>
        </a:xfrm>
        <a:prstGeom prst="roundRect">
          <a:avLst/>
        </a:prstGeom>
        <a:solidFill>
          <a:srgbClr val="E89523"/>
        </a:solidFill>
        <a:ln w="19050" cap="rnd" cmpd="sng" algn="ctr">
          <a:solidFill>
            <a:srgbClr val="E8952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/>
            <a:t>Formation</a:t>
          </a:r>
          <a:endParaRPr lang="en-US" sz="1900" kern="1200"/>
        </a:p>
      </dsp:txBody>
      <dsp:txXfrm>
        <a:off x="21704" y="31958"/>
        <a:ext cx="4783813" cy="401192"/>
      </dsp:txXfrm>
    </dsp:sp>
    <dsp:sp modelId="{D84E7D71-A492-44BA-8A30-E347BB04805B}">
      <dsp:nvSpPr>
        <dsp:cNvPr id="0" name=""/>
        <dsp:cNvSpPr/>
      </dsp:nvSpPr>
      <dsp:spPr>
        <a:xfrm>
          <a:off x="0" y="509574"/>
          <a:ext cx="4827221" cy="444600"/>
        </a:xfrm>
        <a:prstGeom prst="roundRect">
          <a:avLst/>
        </a:prstGeom>
        <a:solidFill>
          <a:srgbClr val="E89523"/>
        </a:solidFill>
        <a:ln w="19050" cap="rnd" cmpd="sng" algn="ctr">
          <a:solidFill>
            <a:srgbClr val="E8952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/>
            <a:t>Polyvalence</a:t>
          </a:r>
          <a:endParaRPr lang="en-US" sz="1900" kern="1200"/>
        </a:p>
      </dsp:txBody>
      <dsp:txXfrm>
        <a:off x="21704" y="531278"/>
        <a:ext cx="4783813" cy="401192"/>
      </dsp:txXfrm>
    </dsp:sp>
    <dsp:sp modelId="{6E4696C3-841B-454A-BED8-A41EBF4C4D51}">
      <dsp:nvSpPr>
        <dsp:cNvPr id="0" name=""/>
        <dsp:cNvSpPr/>
      </dsp:nvSpPr>
      <dsp:spPr>
        <a:xfrm>
          <a:off x="0" y="1008894"/>
          <a:ext cx="4827221" cy="444600"/>
        </a:xfrm>
        <a:prstGeom prst="roundRect">
          <a:avLst/>
        </a:prstGeom>
        <a:solidFill>
          <a:srgbClr val="E89523"/>
        </a:solidFill>
        <a:ln w="19050" cap="rnd" cmpd="sng" algn="ctr">
          <a:solidFill>
            <a:srgbClr val="E8952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/>
            <a:t>Résultat</a:t>
          </a:r>
          <a:endParaRPr lang="en-US" sz="1900" kern="1200"/>
        </a:p>
      </dsp:txBody>
      <dsp:txXfrm>
        <a:off x="21704" y="1030598"/>
        <a:ext cx="4783813" cy="401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6C205-8143-4E73-8279-515E18591E9F}">
      <dsp:nvSpPr>
        <dsp:cNvPr id="0" name=""/>
        <dsp:cNvSpPr/>
      </dsp:nvSpPr>
      <dsp:spPr>
        <a:xfrm>
          <a:off x="403753" y="0"/>
          <a:ext cx="4519258" cy="451925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CF39-4FD9-4F41-97A1-A89DC7B18E44}">
      <dsp:nvSpPr>
        <dsp:cNvPr id="0" name=""/>
        <dsp:cNvSpPr/>
      </dsp:nvSpPr>
      <dsp:spPr>
        <a:xfrm>
          <a:off x="2663382" y="454353"/>
          <a:ext cx="2937517" cy="10697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200" kern="1200"/>
            <a:t>Application</a:t>
          </a:r>
        </a:p>
      </dsp:txBody>
      <dsp:txXfrm>
        <a:off x="2715605" y="506576"/>
        <a:ext cx="2833071" cy="965347"/>
      </dsp:txXfrm>
    </dsp:sp>
    <dsp:sp modelId="{542492C6-4CA2-46FB-B8CF-55C854643659}">
      <dsp:nvSpPr>
        <dsp:cNvPr id="0" name=""/>
        <dsp:cNvSpPr/>
      </dsp:nvSpPr>
      <dsp:spPr>
        <a:xfrm>
          <a:off x="2663382" y="1657870"/>
          <a:ext cx="2937517" cy="10697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200" kern="1200"/>
            <a:t>Site interactif</a:t>
          </a:r>
        </a:p>
      </dsp:txBody>
      <dsp:txXfrm>
        <a:off x="2715605" y="1710093"/>
        <a:ext cx="2833071" cy="965347"/>
      </dsp:txXfrm>
    </dsp:sp>
    <dsp:sp modelId="{BF44F67F-2219-411F-A997-53CF8C812789}">
      <dsp:nvSpPr>
        <dsp:cNvPr id="0" name=""/>
        <dsp:cNvSpPr/>
      </dsp:nvSpPr>
      <dsp:spPr>
        <a:xfrm>
          <a:off x="2663382" y="2861387"/>
          <a:ext cx="2937517" cy="10697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200" kern="1200"/>
            <a:t>Site statique</a:t>
          </a:r>
        </a:p>
      </dsp:txBody>
      <dsp:txXfrm>
        <a:off x="2715605" y="2913610"/>
        <a:ext cx="2833071" cy="965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1D901-74DB-44FB-A656-652AA9BBC9E3}">
      <dsp:nvSpPr>
        <dsp:cNvPr id="0" name=""/>
        <dsp:cNvSpPr/>
      </dsp:nvSpPr>
      <dsp:spPr>
        <a:xfrm rot="5400000">
          <a:off x="-262598" y="264230"/>
          <a:ext cx="1750654" cy="12254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/>
            <a:t>Initialisation</a:t>
          </a:r>
        </a:p>
      </dsp:txBody>
      <dsp:txXfrm rot="-5400000">
        <a:off x="0" y="614361"/>
        <a:ext cx="1225458" cy="525196"/>
      </dsp:txXfrm>
    </dsp:sp>
    <dsp:sp modelId="{C34B8065-5899-4E6B-93E7-3B4209ACA300}">
      <dsp:nvSpPr>
        <dsp:cNvPr id="0" name=""/>
        <dsp:cNvSpPr/>
      </dsp:nvSpPr>
      <dsp:spPr>
        <a:xfrm rot="5400000">
          <a:off x="3268400" y="-2041309"/>
          <a:ext cx="1137925" cy="5223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200" kern="1200"/>
            <a:t>Cahier des charges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200" kern="1200"/>
            <a:t>Devis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200" kern="1200"/>
            <a:t>Contrat</a:t>
          </a:r>
        </a:p>
      </dsp:txBody>
      <dsp:txXfrm rot="-5400000">
        <a:off x="1225458" y="57182"/>
        <a:ext cx="5168261" cy="1026827"/>
      </dsp:txXfrm>
    </dsp:sp>
    <dsp:sp modelId="{FA57E003-0E7D-4955-B658-8D1AC4544C9A}">
      <dsp:nvSpPr>
        <dsp:cNvPr id="0" name=""/>
        <dsp:cNvSpPr/>
      </dsp:nvSpPr>
      <dsp:spPr>
        <a:xfrm rot="5400000">
          <a:off x="-262598" y="1722981"/>
          <a:ext cx="1750654" cy="12254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/>
            <a:t>Suivi</a:t>
          </a:r>
        </a:p>
      </dsp:txBody>
      <dsp:txXfrm rot="-5400000">
        <a:off x="0" y="2073112"/>
        <a:ext cx="1225458" cy="525196"/>
      </dsp:txXfrm>
    </dsp:sp>
    <dsp:sp modelId="{161220D5-CD53-4FDC-9CAF-7EE0181A2A00}">
      <dsp:nvSpPr>
        <dsp:cNvPr id="0" name=""/>
        <dsp:cNvSpPr/>
      </dsp:nvSpPr>
      <dsp:spPr>
        <a:xfrm rot="5400000">
          <a:off x="3268400" y="-582558"/>
          <a:ext cx="1137925" cy="5223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200" kern="1200"/>
            <a:t>Réunions en équipe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200" kern="1200"/>
            <a:t>Retours clients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2200" kern="1200"/>
            <a:t>Sauvegardes et versioning</a:t>
          </a:r>
        </a:p>
      </dsp:txBody>
      <dsp:txXfrm rot="-5400000">
        <a:off x="1225458" y="1515933"/>
        <a:ext cx="5168261" cy="1026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5FE8-4F37-44BE-9A23-0C8A00EC1CCE}" type="datetimeFigureOut">
              <a:rPr lang="fr-BE" smtClean="0"/>
              <a:t>22-04-21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4349-A4AC-4631-ACFF-8EF57EB723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745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2E40-B8E3-4199-890D-482C56EB3B70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242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2C7-6A23-44FF-A88F-9F031614D328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14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A0FA-F312-4584-8313-9F5F20DBB062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409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9D05-8932-4117-BC09-8727F21D0E7E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6050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3D9-9553-41FF-991A-BDAFA4562982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133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C16-8DCE-49D1-A209-4EEEBD05E4C6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701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08D8-F007-4C7C-89B3-F70E65504793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82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CC8C-B42B-4A8C-B69E-7A883D0A883E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290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1941-A5CC-4131-8AEC-FBE9122886A7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60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D11A-E07C-44CE-B8C7-0D97B998F55A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184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9C9-C35E-4514-906F-A5D669E5454B}" type="datetime1">
              <a:rPr lang="fr-BE" smtClean="0"/>
              <a:t>22-04-21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191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A-9C62-4200-9741-2DABFA12545B}" type="datetime1">
              <a:rPr lang="fr-BE" smtClean="0"/>
              <a:t>22-04-21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40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DBD-6271-4F1F-A5C8-9908457A062A}" type="datetime1">
              <a:rPr lang="fr-BE" smtClean="0"/>
              <a:t>22-04-21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818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817-0203-4DEC-907D-1A29D06ACF94}" type="datetime1">
              <a:rPr lang="fr-BE" smtClean="0"/>
              <a:t>22-04-21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264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23C-EBDE-40F7-9EDE-17958C779562}" type="datetime1">
              <a:rPr lang="fr-BE" smtClean="0"/>
              <a:t>22-04-21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82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AA3-3467-4A4A-9D17-002876E11BBB}" type="datetime1">
              <a:rPr lang="fr-BE" smtClean="0"/>
              <a:t>22-04-21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255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DAD8-6865-4157-928E-71AA4710734A}" type="datetime1">
              <a:rPr lang="fr-BE" smtClean="0"/>
              <a:t>22-04-21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3804A7-CE29-40A9-8A8F-AD17013330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958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s://www.datacamp.com/community/tutorials/git-push-p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jetbrain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fr.wikipedia.org/wiki/Site_web" TargetMode="External"/><Relationship Id="rId7" Type="http://schemas.openxmlformats.org/officeDocument/2006/relationships/hyperlink" Target="https://fr.wikipedia.org/wiki/JavaScript" TargetMode="External"/><Relationship Id="rId2" Type="http://schemas.openxmlformats.org/officeDocument/2006/relationships/hyperlink" Target="https://fr.wikipedia.org/wiki/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Cascading_Style_Sheet" TargetMode="External"/><Relationship Id="rId5" Type="http://schemas.openxmlformats.org/officeDocument/2006/relationships/hyperlink" Target="https://fr.wikipedia.org/wiki/HTML" TargetMode="External"/><Relationship Id="rId4" Type="http://schemas.openxmlformats.org/officeDocument/2006/relationships/hyperlink" Target="https://fr.wikipedia.org/wiki/Application_web" TargetMode="External"/><Relationship Id="rId9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jetbrains.com/shop/eform/stud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cation.github.com/pack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www.jetbrains.com/webstor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assrooms.com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14B09-478E-4B92-842A-F1B9ACD13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49A143-9091-40BA-A4A2-51CD66C4C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BAFE87-8688-473A-A3CB-1933FF7A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</a:t>
            </a:fld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1FFDF-305A-4DE4-8D43-DD53ABF143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135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CD98-050D-4485-A0D3-FA12FCC2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Brève introduction au versioning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2D6334-5695-4967-A01C-C01D343B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3952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/>
              <a:t>Pourquoi faire du versioning ?</a:t>
            </a:r>
          </a:p>
          <a:p>
            <a:pPr lvl="1"/>
            <a:r>
              <a:rPr lang="fr-BE"/>
              <a:t>Eviter les sauvegardes de fichiers tel que : projet, projet1, projet2, </a:t>
            </a:r>
            <a:r>
              <a:rPr lang="fr-BE" err="1"/>
              <a:t>projet_final</a:t>
            </a:r>
            <a:r>
              <a:rPr lang="fr-BE"/>
              <a:t>, </a:t>
            </a:r>
            <a:r>
              <a:rPr lang="fr-BE" err="1"/>
              <a:t>projet_final_final</a:t>
            </a:r>
            <a:r>
              <a:rPr lang="fr-BE"/>
              <a:t>, …</a:t>
            </a:r>
          </a:p>
          <a:p>
            <a:r>
              <a:rPr lang="fr-BE"/>
              <a:t>Quel outil ?</a:t>
            </a:r>
          </a:p>
          <a:p>
            <a:pPr lvl="1"/>
            <a:r>
              <a:rPr lang="fr-BE"/>
              <a:t>Git : Versioning local sur sa propre machine </a:t>
            </a:r>
          </a:p>
          <a:p>
            <a:pPr lvl="1"/>
            <a:r>
              <a:rPr lang="fr-BE" err="1"/>
              <a:t>Github</a:t>
            </a:r>
            <a:r>
              <a:rPr lang="fr-BE"/>
              <a:t> : Versioning cloud</a:t>
            </a:r>
          </a:p>
          <a:p>
            <a:r>
              <a:rPr lang="fr-BE"/>
              <a:t>Intérêt</a:t>
            </a:r>
          </a:p>
          <a:p>
            <a:pPr lvl="1"/>
            <a:r>
              <a:rPr lang="fr-BE"/>
              <a:t>Git = solo et local</a:t>
            </a:r>
          </a:p>
          <a:p>
            <a:pPr lvl="1"/>
            <a:r>
              <a:rPr lang="fr-BE" err="1"/>
              <a:t>Github</a:t>
            </a:r>
            <a:r>
              <a:rPr lang="fr-BE"/>
              <a:t> = utilisation de Git et partage sur le dépôt distant</a:t>
            </a:r>
          </a:p>
          <a:p>
            <a:pPr lvl="1"/>
            <a:r>
              <a:rPr lang="fr-BE" err="1"/>
              <a:t>Github</a:t>
            </a:r>
            <a:r>
              <a:rPr lang="fr-BE"/>
              <a:t> permet donc le travail d'équipe et la mise en commun des codes de chacun !</a:t>
            </a:r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7F7F52-35F3-439B-9C33-CCCF35A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10</a:t>
            </a:fld>
            <a:endParaRPr lang="fr-BE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136FFB04-37A6-4F88-B3DF-8A82EFE2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099" y="841111"/>
            <a:ext cx="926925" cy="39501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CD0951E5-26A0-407D-BD52-87372A5A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357" y="1464779"/>
            <a:ext cx="1241287" cy="7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0896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2FCAA-4075-4854-824D-2186F292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Fonctionnement des outils de versioning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814F4-8E2A-453E-A0FB-E78A18AA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9011"/>
            <a:ext cx="8596668" cy="42426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AutoNum type="arabicPeriod"/>
            </a:pPr>
            <a:r>
              <a:rPr lang="fr-FR"/>
              <a:t>Initialisation du/des dépôt(s) (init / init +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origin</a:t>
            </a:r>
            <a:r>
              <a:rPr lang="fr-FR"/>
              <a:t> ou clone)</a:t>
            </a:r>
          </a:p>
          <a:p>
            <a:pPr>
              <a:buAutoNum type="arabicPeriod"/>
            </a:pPr>
            <a:r>
              <a:rPr lang="fr-FR"/>
              <a:t>Création de ses fichiers</a:t>
            </a:r>
          </a:p>
          <a:p>
            <a:pPr>
              <a:buAutoNum type="arabicPeriod"/>
            </a:pPr>
            <a:r>
              <a:rPr lang="fr-FR"/>
              <a:t>Sélection des fichiers pour la sauvegarde (</a:t>
            </a:r>
            <a:r>
              <a:rPr lang="fr-FR" err="1"/>
              <a:t>add</a:t>
            </a:r>
            <a:r>
              <a:rPr lang="fr-FR"/>
              <a:t>)</a:t>
            </a:r>
          </a:p>
          <a:p>
            <a:pPr>
              <a:buAutoNum type="arabicPeriod"/>
            </a:pPr>
            <a:r>
              <a:rPr lang="fr-FR"/>
              <a:t>Sauvegarde (commit)</a:t>
            </a:r>
          </a:p>
          <a:p>
            <a:pPr>
              <a:buAutoNum type="arabicPeriod"/>
            </a:pPr>
            <a:r>
              <a:rPr lang="fr-FR"/>
              <a:t>Synchronisation du dépôt distant avec le dépôt local (Pull)</a:t>
            </a:r>
          </a:p>
          <a:p>
            <a:pPr>
              <a:buAutoNum type="arabicPeriod"/>
            </a:pPr>
            <a:r>
              <a:rPr lang="fr-FR"/>
              <a:t>Publication sur le dépôt distant (Push)</a:t>
            </a:r>
          </a:p>
          <a:p>
            <a:pPr>
              <a:buAutoNum type="arabicPeriod"/>
            </a:pPr>
            <a:endParaRPr lang="fr-FR"/>
          </a:p>
          <a:p>
            <a:pPr marL="0" indent="0">
              <a:buNone/>
            </a:pPr>
            <a:r>
              <a:rPr lang="fr-FR"/>
              <a:t>Ressources supplémentaires:</a:t>
            </a:r>
            <a:endParaRPr lang="fr-FR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fr-FR" i="1">
                <a:ea typeface="+mn-lt"/>
                <a:cs typeface="+mn-lt"/>
                <a:hlinkClick r:id="rId2"/>
              </a:rPr>
              <a:t>GIT Push and Pull - DataCamp</a:t>
            </a:r>
            <a:endParaRPr lang="fr-FR" i="1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fr-FR" i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 to learn Git (try.github.io)</a:t>
            </a:r>
            <a:endParaRPr lang="fr-FR" i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fr-FR" i="1" err="1">
                <a:ea typeface="+mn-lt"/>
                <a:cs typeface="+mn-lt"/>
                <a:hlinkClick r:id="rId4"/>
              </a:rPr>
              <a:t>Learn</a:t>
            </a:r>
            <a:r>
              <a:rPr lang="fr-FR" i="1">
                <a:ea typeface="+mn-lt"/>
                <a:cs typeface="+mn-lt"/>
                <a:hlinkClick r:id="rId4"/>
              </a:rPr>
              <a:t> Git- Git </a:t>
            </a:r>
            <a:r>
              <a:rPr lang="fr-FR" i="1" err="1">
                <a:ea typeface="+mn-lt"/>
                <a:cs typeface="+mn-lt"/>
                <a:hlinkClick r:id="rId4"/>
              </a:rPr>
              <a:t>tutorials</a:t>
            </a:r>
            <a:r>
              <a:rPr lang="fr-FR" i="1">
                <a:ea typeface="+mn-lt"/>
                <a:cs typeface="+mn-lt"/>
                <a:hlinkClick r:id="rId4"/>
              </a:rPr>
              <a:t>, workflows and </a:t>
            </a:r>
            <a:r>
              <a:rPr lang="fr-FR" i="1" err="1">
                <a:ea typeface="+mn-lt"/>
                <a:cs typeface="+mn-lt"/>
                <a:hlinkClick r:id="rId4"/>
              </a:rPr>
              <a:t>commands</a:t>
            </a:r>
            <a:r>
              <a:rPr lang="fr-FR" i="1">
                <a:ea typeface="+mn-lt"/>
                <a:cs typeface="+mn-lt"/>
                <a:hlinkClick r:id="rId4"/>
              </a:rPr>
              <a:t> | </a:t>
            </a:r>
            <a:r>
              <a:rPr lang="fr-FR" i="1" err="1">
                <a:ea typeface="+mn-lt"/>
                <a:cs typeface="+mn-lt"/>
                <a:hlinkClick r:id="rId4"/>
              </a:rPr>
              <a:t>Atlassian</a:t>
            </a:r>
            <a:r>
              <a:rPr lang="fr-FR" i="1">
                <a:ea typeface="+mn-lt"/>
                <a:cs typeface="+mn-lt"/>
                <a:hlinkClick r:id="rId4"/>
              </a:rPr>
              <a:t> Git Tutorial</a:t>
            </a:r>
            <a:endParaRPr lang="fr-FR" i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AC830D-D9EC-41C8-BA56-CE801AA1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11848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25D8D-0E5C-4A28-AA4C-FB8E223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Versioning bash ou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5DC8EE-D96D-4728-A8E9-4B20D2C8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Le versioning est réalisé à la base au moyen d'un terminal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Et si je suis allergique à linux et au terminal comment je fais ?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04EBF8-1E52-4C5B-B79A-0C784099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12</a:t>
            </a:fld>
            <a:endParaRPr lang="fr-BE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221934-AC7A-4EFA-B5E0-B8253A944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" t="11965" b="-1631"/>
          <a:stretch/>
        </p:blipFill>
        <p:spPr>
          <a:xfrm>
            <a:off x="677334" y="3014551"/>
            <a:ext cx="3196787" cy="1571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4A82F4CC-69D2-4250-A776-89C33481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202" y="3172828"/>
            <a:ext cx="5060515" cy="12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7942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E0E04-2F8F-4D35-8061-278C8160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59" y="999322"/>
            <a:ext cx="8888941" cy="9220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  <a:p>
            <a:r>
              <a:rPr lang="fr-FR"/>
              <a:t>IDE </a:t>
            </a:r>
            <a:r>
              <a:rPr lang="fr-FR" err="1"/>
              <a:t>JetBrains</a:t>
            </a:r>
            <a:r>
              <a:rPr lang="fr-FR"/>
              <a:t> (</a:t>
            </a:r>
            <a:r>
              <a:rPr lang="fr-FR">
                <a:hlinkClick r:id="rId2"/>
              </a:rPr>
              <a:t>JetBrains: Essential tools for software developers and teams</a:t>
            </a:r>
            <a:r>
              <a:rPr lang="fr-FR" i="1"/>
              <a:t>)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9742EF-388E-4F31-A269-7711D086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13</a:t>
            </a:fld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2C42C1-6720-4EA9-A029-93407AC7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466" y="348916"/>
            <a:ext cx="8596668" cy="639011"/>
          </a:xfrm>
        </p:spPr>
        <p:txBody>
          <a:bodyPr>
            <a:normAutofit fontScale="90000"/>
          </a:bodyPr>
          <a:lstStyle/>
          <a:p>
            <a:r>
              <a:rPr lang="fr-FR"/>
              <a:t>Versioning intégré à l'IDE</a:t>
            </a: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AF286C-2C4C-4817-9866-E474AC65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9" y="2148844"/>
            <a:ext cx="7983254" cy="3569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37243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20E14F0-C57B-4024-8367-C89264AB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/>
              <a:t>HTML, CSS et Bootstrap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8FD204-E1E7-41B5-9CFA-1AE67626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3200"/>
              <a:t>Introduction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D8C74-E5E4-4918-A97B-EDAEB611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27334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HTML vs CSS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5CC5FB2F-C0E1-444B-B589-2901F3AD2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890" r="1193"/>
          <a:stretch/>
        </p:blipFill>
        <p:spPr>
          <a:xfrm>
            <a:off x="677334" y="1425615"/>
            <a:ext cx="3752850" cy="265192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510CA6-6475-4E38-BD98-FA983520B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40" r="1541"/>
          <a:stretch/>
        </p:blipFill>
        <p:spPr>
          <a:xfrm>
            <a:off x="670172" y="4156304"/>
            <a:ext cx="3760012" cy="26568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DD1470-971F-4E67-A2A0-9D180E7F1E13}"/>
              </a:ext>
            </a:extLst>
          </p:cNvPr>
          <p:cNvSpPr txBox="1"/>
          <p:nvPr/>
        </p:nvSpPr>
        <p:spPr>
          <a:xfrm>
            <a:off x="4763560" y="1735912"/>
            <a:ext cx="4843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 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HyperText Markup </a:t>
            </a:r>
            <a:r>
              <a:rPr lang="fr-FR" b="0" i="1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Son rôle est de gérer et organiser le contenu.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 qui doit être affiché sur la page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 texte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 liens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 images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B10FC3-6217-4033-AF3A-604DB97F6E79}"/>
              </a:ext>
            </a:extLst>
          </p:cNvPr>
          <p:cNvSpPr txBox="1"/>
          <p:nvPr/>
        </p:nvSpPr>
        <p:spPr>
          <a:xfrm>
            <a:off x="4763560" y="4330581"/>
            <a:ext cx="4843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 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b="0" i="1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Cascading</a:t>
            </a:r>
            <a:r>
              <a:rPr lang="fr-FR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Style Sheets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érer l'apparence de la page web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ositionnement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écoration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aille du texte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fr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FBD792-FF83-46B3-A2C8-33FAB7E8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895066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Et </a:t>
            </a:r>
            <a:r>
              <a:rPr lang="fr-BE" err="1"/>
              <a:t>bootstrap</a:t>
            </a:r>
            <a:r>
              <a:rPr lang="fr-BE"/>
              <a:t> ??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F51B9C-CED0-467C-9925-6236F2B24483}"/>
              </a:ext>
            </a:extLst>
          </p:cNvPr>
          <p:cNvSpPr txBox="1"/>
          <p:nvPr/>
        </p:nvSpPr>
        <p:spPr>
          <a:xfrm>
            <a:off x="677334" y="1270000"/>
            <a:ext cx="7546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i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fr-FR" b="0" i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est une </a:t>
            </a:r>
            <a:r>
              <a:rPr lang="fr-FR" b="0" i="0" u="none" strike="noStrike">
                <a:solidFill>
                  <a:srgbClr val="0645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Framework"/>
              </a:rPr>
              <a:t>collection d'outils</a:t>
            </a:r>
            <a:r>
              <a:rPr lang="fr-FR" b="0" i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utiles à la création du design de </a:t>
            </a:r>
            <a:r>
              <a:rPr lang="fr-FR" b="0" i="0" u="none" strike="noStrike">
                <a:solidFill>
                  <a:srgbClr val="0645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Site web"/>
              </a:rPr>
              <a:t>sites</a:t>
            </a:r>
            <a:r>
              <a:rPr lang="fr-FR" b="0" i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et d'</a:t>
            </a:r>
            <a:r>
              <a:rPr lang="fr-FR" b="0" i="0" u="none" strike="noStrike">
                <a:solidFill>
                  <a:srgbClr val="0645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 tooltip="Application web"/>
              </a:rPr>
              <a:t>applications web</a:t>
            </a:r>
            <a:r>
              <a:rPr lang="fr-FR" b="0" i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C'est un ensemble qui contient des codes </a:t>
            </a:r>
            <a:r>
              <a:rPr lang="fr-FR" b="0" i="0" u="none" strike="noStrike">
                <a:solidFill>
                  <a:srgbClr val="0645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 tooltip="HTML"/>
              </a:rPr>
              <a:t>HTML</a:t>
            </a:r>
            <a:r>
              <a:rPr lang="fr-FR" b="0" i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et </a:t>
            </a:r>
            <a:r>
              <a:rPr lang="fr-FR" b="0" i="0" u="none" strike="noStrike">
                <a:solidFill>
                  <a:srgbClr val="0645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 tooltip="Cascading Style Sheet"/>
              </a:rPr>
              <a:t>CSS</a:t>
            </a:r>
            <a:r>
              <a:rPr lang="fr-FR" b="0" i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des formulaires, boutons, outils de navigation et autres éléments interactifs, ainsi que des extensions </a:t>
            </a:r>
            <a:r>
              <a:rPr lang="fr-FR" b="0" i="0" strike="noStrike">
                <a:solidFill>
                  <a:srgbClr val="0645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 tooltip="JavaScript"/>
              </a:rPr>
              <a:t>JavaScript</a:t>
            </a:r>
            <a:r>
              <a:rPr lang="fr-FR" b="0" i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en option.</a:t>
            </a:r>
            <a:endParaRPr lang="fr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Exemple de page web utilisant Bootstrap visualisé avec Firefox">
            <a:extLst>
              <a:ext uri="{FF2B5EF4-FFF2-40B4-BE49-F238E27FC236}">
                <a16:creationId xmlns:a16="http://schemas.microsoft.com/office/drawing/2014/main" id="{3320A1F2-E1B0-49E4-96B1-2A767CB1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59" y="2665102"/>
            <a:ext cx="6686550" cy="3445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ootstrap vs HTML+CSS. Ease Of Use | by Artoon Solutions | Medium">
            <a:extLst>
              <a:ext uri="{FF2B5EF4-FFF2-40B4-BE49-F238E27FC236}">
                <a16:creationId xmlns:a16="http://schemas.microsoft.com/office/drawing/2014/main" id="{2EC6348A-2292-4370-BFF9-D243AD4C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386" y="2982789"/>
            <a:ext cx="3930849" cy="2605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8C76B4-9E9F-49DC-A96C-D72E6486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99756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Un éditeur simple et efficace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8F54A9-1ACE-40BB-BADC-51E2F19C0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79" b="598"/>
          <a:stretch/>
        </p:blipFill>
        <p:spPr>
          <a:xfrm>
            <a:off x="677334" y="2088053"/>
            <a:ext cx="6944789" cy="4185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B3940770-9B25-47BC-9413-E7730F068EF1}"/>
              </a:ext>
            </a:extLst>
          </p:cNvPr>
          <p:cNvGrpSpPr/>
          <p:nvPr/>
        </p:nvGrpSpPr>
        <p:grpSpPr>
          <a:xfrm>
            <a:off x="8033980" y="2800726"/>
            <a:ext cx="1113365" cy="561599"/>
            <a:chOff x="0" y="0"/>
            <a:chExt cx="4992149" cy="56159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27CB391-268D-4182-AF2C-55285ECD2C73}"/>
                </a:ext>
              </a:extLst>
            </p:cNvPr>
            <p:cNvSpPr/>
            <p:nvPr/>
          </p:nvSpPr>
          <p:spPr>
            <a:xfrm>
              <a:off x="0" y="0"/>
              <a:ext cx="4992149" cy="561599"/>
            </a:xfrm>
            <a:prstGeom prst="roundRect">
              <a:avLst/>
            </a:prstGeom>
            <a:solidFill>
              <a:srgbClr val="E89523"/>
            </a:solidFill>
            <a:ln>
              <a:solidFill>
                <a:srgbClr val="E8952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 : coins arrondis 4">
              <a:extLst>
                <a:ext uri="{FF2B5EF4-FFF2-40B4-BE49-F238E27FC236}">
                  <a16:creationId xmlns:a16="http://schemas.microsoft.com/office/drawing/2014/main" id="{A35E0D7A-5890-4B2B-AC0B-DB229EA3ECE6}"/>
                </a:ext>
              </a:extLst>
            </p:cNvPr>
            <p:cNvSpPr txBox="1"/>
            <p:nvPr/>
          </p:nvSpPr>
          <p:spPr>
            <a:xfrm>
              <a:off x="27415" y="27415"/>
              <a:ext cx="4937319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BE" sz="2400" kern="1200"/>
                <a:t>Simple</a:t>
              </a:r>
              <a:endParaRPr lang="en-US" sz="2400" kern="120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233C253-55D5-4D7C-B055-6C2FFA1B976D}"/>
              </a:ext>
            </a:extLst>
          </p:cNvPr>
          <p:cNvGrpSpPr/>
          <p:nvPr/>
        </p:nvGrpSpPr>
        <p:grpSpPr>
          <a:xfrm>
            <a:off x="8021752" y="3885144"/>
            <a:ext cx="1113365" cy="561599"/>
            <a:chOff x="0" y="0"/>
            <a:chExt cx="4992149" cy="561599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F63F934-78DF-4A76-9C19-19B762C6269B}"/>
                </a:ext>
              </a:extLst>
            </p:cNvPr>
            <p:cNvSpPr/>
            <p:nvPr/>
          </p:nvSpPr>
          <p:spPr>
            <a:xfrm>
              <a:off x="0" y="0"/>
              <a:ext cx="4992149" cy="561599"/>
            </a:xfrm>
            <a:prstGeom prst="roundRect">
              <a:avLst/>
            </a:prstGeom>
            <a:solidFill>
              <a:srgbClr val="E89523"/>
            </a:solidFill>
            <a:ln>
              <a:solidFill>
                <a:srgbClr val="E8952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BE"/>
            </a:p>
          </p:txBody>
        </p:sp>
        <p:sp>
          <p:nvSpPr>
            <p:cNvPr id="13" name="Rectangle : coins arrondis 4">
              <a:extLst>
                <a:ext uri="{FF2B5EF4-FFF2-40B4-BE49-F238E27FC236}">
                  <a16:creationId xmlns:a16="http://schemas.microsoft.com/office/drawing/2014/main" id="{E720182E-9C85-40A7-B35D-07FCB87BF65E}"/>
                </a:ext>
              </a:extLst>
            </p:cNvPr>
            <p:cNvSpPr txBox="1"/>
            <p:nvPr/>
          </p:nvSpPr>
          <p:spPr>
            <a:xfrm>
              <a:off x="27414" y="27415"/>
              <a:ext cx="4937321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BE" sz="2400" kern="1200"/>
                <a:t>Épuré</a:t>
              </a:r>
              <a:endParaRPr lang="en-US" sz="2400" kern="120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7C16D71-9480-4170-B5AF-DFF5D72337FF}"/>
              </a:ext>
            </a:extLst>
          </p:cNvPr>
          <p:cNvGrpSpPr/>
          <p:nvPr/>
        </p:nvGrpSpPr>
        <p:grpSpPr>
          <a:xfrm>
            <a:off x="8027866" y="4969563"/>
            <a:ext cx="1113365" cy="561599"/>
            <a:chOff x="0" y="0"/>
            <a:chExt cx="4992149" cy="561599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4584B86-340D-423F-9E96-02B4A8EB5C15}"/>
                </a:ext>
              </a:extLst>
            </p:cNvPr>
            <p:cNvSpPr/>
            <p:nvPr/>
          </p:nvSpPr>
          <p:spPr>
            <a:xfrm>
              <a:off x="0" y="0"/>
              <a:ext cx="4992149" cy="561599"/>
            </a:xfrm>
            <a:prstGeom prst="roundRect">
              <a:avLst/>
            </a:prstGeom>
            <a:solidFill>
              <a:srgbClr val="E89523"/>
            </a:solidFill>
            <a:ln>
              <a:solidFill>
                <a:srgbClr val="E8952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 : coins arrondis 4">
              <a:extLst>
                <a:ext uri="{FF2B5EF4-FFF2-40B4-BE49-F238E27FC236}">
                  <a16:creationId xmlns:a16="http://schemas.microsoft.com/office/drawing/2014/main" id="{A91BAEB6-40F7-4058-AB4D-23DA3EAF6F5F}"/>
                </a:ext>
              </a:extLst>
            </p:cNvPr>
            <p:cNvSpPr txBox="1"/>
            <p:nvPr/>
          </p:nvSpPr>
          <p:spPr>
            <a:xfrm>
              <a:off x="27415" y="27415"/>
              <a:ext cx="4937319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BE" sz="2400" kern="1200"/>
                <a:t>Facile</a:t>
              </a:r>
              <a:endParaRPr lang="en-US" sz="2400" kern="1200"/>
            </a:p>
          </p:txBody>
        </p:sp>
      </p:grpSp>
      <p:sp>
        <p:nvSpPr>
          <p:cNvPr id="18" name="Titre 3">
            <a:extLst>
              <a:ext uri="{FF2B5EF4-FFF2-40B4-BE49-F238E27FC236}">
                <a16:creationId xmlns:a16="http://schemas.microsoft.com/office/drawing/2014/main" id="{90EFCB8B-2CBC-43F8-BF50-EBA7EEF10497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2767202" cy="544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800" u="sng">
                <a:solidFill>
                  <a:schemeClr val="bg1">
                    <a:lumMod val="65000"/>
                  </a:schemeClr>
                </a:solidFill>
              </a:rPr>
              <a:t>Sublime </a:t>
            </a:r>
            <a:r>
              <a:rPr lang="fr-BE" sz="2800" u="sng" err="1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fr-BE" sz="2800" u="sng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203E0-B70F-4D1E-8F2E-695BF868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540035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Premier fichier HTML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33FBBC-0003-4B0A-9B74-4083A000271C}"/>
              </a:ext>
            </a:extLst>
          </p:cNvPr>
          <p:cNvSpPr txBox="1"/>
          <p:nvPr/>
        </p:nvSpPr>
        <p:spPr>
          <a:xfrm>
            <a:off x="619123" y="1454665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1) Création d’un dossier où les fichiers HTML seront stockés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D57238C-DE57-48DC-9578-A9739A96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25" y="996393"/>
            <a:ext cx="165735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ABEA76D-1CC9-4DE9-9BD7-CA7C1219E411}"/>
              </a:ext>
            </a:extLst>
          </p:cNvPr>
          <p:cNvSpPr txBox="1"/>
          <p:nvPr/>
        </p:nvSpPr>
        <p:spPr>
          <a:xfrm>
            <a:off x="619122" y="2136895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2) Ouvrez Sublime </a:t>
            </a:r>
            <a:r>
              <a:rPr lang="fr-BE" err="1"/>
              <a:t>Text</a:t>
            </a:r>
            <a:r>
              <a:rPr lang="fr-BE"/>
              <a:t> et appuyez sur </a:t>
            </a:r>
            <a:r>
              <a:rPr lang="fr-BE">
                <a:solidFill>
                  <a:srgbClr val="FFC000"/>
                </a:solidFill>
              </a:rPr>
              <a:t>CTRL+S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656A87B-76B6-4533-9F28-EC049DA48610}"/>
              </a:ext>
            </a:extLst>
          </p:cNvPr>
          <p:cNvSpPr txBox="1"/>
          <p:nvPr/>
        </p:nvSpPr>
        <p:spPr>
          <a:xfrm>
            <a:off x="619122" y="2906415"/>
            <a:ext cx="388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3) Sélectionnez le dossier « Html » créé préalablement</a:t>
            </a:r>
            <a:endParaRPr lang="fr-BE">
              <a:solidFill>
                <a:srgbClr val="FFC00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ED12F7-9A94-4640-A90A-E08C64D85DA9}"/>
              </a:ext>
            </a:extLst>
          </p:cNvPr>
          <p:cNvSpPr txBox="1"/>
          <p:nvPr/>
        </p:nvSpPr>
        <p:spPr>
          <a:xfrm>
            <a:off x="619120" y="4337518"/>
            <a:ext cx="388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5) Cliquez sur </a:t>
            </a:r>
            <a:r>
              <a:rPr lang="fr-BE">
                <a:solidFill>
                  <a:srgbClr val="FFC000"/>
                </a:solidFill>
              </a:rPr>
              <a:t>Enregistrer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656AB5E-9CC5-4015-A78C-07CCAEEA80DB}"/>
              </a:ext>
            </a:extLst>
          </p:cNvPr>
          <p:cNvGrpSpPr/>
          <p:nvPr/>
        </p:nvGrpSpPr>
        <p:grpSpPr>
          <a:xfrm>
            <a:off x="1153704" y="5066722"/>
            <a:ext cx="2812688" cy="1181678"/>
            <a:chOff x="0" y="0"/>
            <a:chExt cx="4992149" cy="561599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E0ABE1B5-0B10-4EE7-9AEE-376EA2BD403C}"/>
                </a:ext>
              </a:extLst>
            </p:cNvPr>
            <p:cNvSpPr/>
            <p:nvPr/>
          </p:nvSpPr>
          <p:spPr>
            <a:xfrm>
              <a:off x="0" y="0"/>
              <a:ext cx="4992149" cy="561599"/>
            </a:xfrm>
            <a:prstGeom prst="roundRect">
              <a:avLst/>
            </a:prstGeom>
            <a:solidFill>
              <a:srgbClr val="E89523"/>
            </a:solidFill>
            <a:ln>
              <a:solidFill>
                <a:srgbClr val="E8952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 : coins arrondis 4">
              <a:extLst>
                <a:ext uri="{FF2B5EF4-FFF2-40B4-BE49-F238E27FC236}">
                  <a16:creationId xmlns:a16="http://schemas.microsoft.com/office/drawing/2014/main" id="{DFCEB954-AF43-4A63-A72F-4AB4F03C023D}"/>
                </a:ext>
              </a:extLst>
            </p:cNvPr>
            <p:cNvSpPr txBox="1"/>
            <p:nvPr/>
          </p:nvSpPr>
          <p:spPr>
            <a:xfrm>
              <a:off x="27415" y="27415"/>
              <a:ext cx="4937319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fr-BE" sz="2000"/>
                <a:t>Vous avez créé votre premier fichier HTML !</a:t>
              </a:r>
              <a:endParaRPr lang="fr-BE" sz="2000">
                <a:solidFill>
                  <a:srgbClr val="FFC000"/>
                </a:solidFill>
              </a:endParaRP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A91F81E-5715-431C-9185-388F816E6507}"/>
              </a:ext>
            </a:extLst>
          </p:cNvPr>
          <p:cNvSpPr txBox="1"/>
          <p:nvPr/>
        </p:nvSpPr>
        <p:spPr>
          <a:xfrm>
            <a:off x="619121" y="3708034"/>
            <a:ext cx="388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4) Ajouter « .html » à la fin de votre fichier</a:t>
            </a:r>
            <a:endParaRPr lang="fr-BE">
              <a:solidFill>
                <a:srgbClr val="FFC000"/>
              </a:solidFill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8B6F2778-1E1A-44B4-A9B1-9718BB39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918" y="2775465"/>
            <a:ext cx="4430857" cy="2764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DEE9EE6-C199-4019-9331-339D1083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68806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20E14F0-C57B-4024-8367-C89264AB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/>
              <a:t>HTML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8FD204-E1E7-41B5-9CFA-1AE67626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3200"/>
              <a:t>Les bases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D8C74-E5E4-4918-A97B-EDAEB611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22958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A68FE-D41F-4692-ADD2-4E2824B41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Formation du Pôle 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7FF4EA-F2E1-41F0-A509-2438A7F20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BE" sz="3200"/>
              <a:t>Introduction et HTML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A56BA7-2F2B-4719-92A5-AF426DB9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</a:t>
            </a:fld>
            <a:endParaRPr lang="fr-BE"/>
          </a:p>
        </p:txBody>
      </p:sp>
      <p:sp>
        <p:nvSpPr>
          <p:cNvPr id="4" name="Google Shape;172;p1">
            <a:extLst>
              <a:ext uri="{FF2B5EF4-FFF2-40B4-BE49-F238E27FC236}">
                <a16:creationId xmlns:a16="http://schemas.microsoft.com/office/drawing/2014/main" id="{EEA1C3EB-0E99-4CF1-9BE5-DB53BBA4B3EA}"/>
              </a:ext>
            </a:extLst>
          </p:cNvPr>
          <p:cNvSpPr/>
          <p:nvPr/>
        </p:nvSpPr>
        <p:spPr>
          <a:xfrm>
            <a:off x="127208" y="5789611"/>
            <a:ext cx="3326898" cy="86862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278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balises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2DE1DF1-E55B-4F17-9823-6C2762A09752}"/>
              </a:ext>
            </a:extLst>
          </p:cNvPr>
          <p:cNvSpPr txBox="1"/>
          <p:nvPr/>
        </p:nvSpPr>
        <p:spPr>
          <a:xfrm>
            <a:off x="677334" y="1729160"/>
            <a:ext cx="637222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0" i="0">
                <a:effectLst/>
                <a:latin typeface="Calibri"/>
                <a:cs typeface="Calibri"/>
              </a:rPr>
              <a:t>Les pages HTML sont remplies de ce qu'on appelle des </a:t>
            </a:r>
            <a:r>
              <a:rPr lang="fr-FR" b="0" i="1">
                <a:solidFill>
                  <a:srgbClr val="FFC000"/>
                </a:solidFill>
                <a:effectLst/>
                <a:latin typeface="Calibri"/>
                <a:cs typeface="Calibri"/>
              </a:rPr>
              <a:t>balises</a:t>
            </a:r>
            <a:r>
              <a:rPr lang="fr-FR" b="0" i="0">
                <a:effectLst/>
                <a:latin typeface="Calibri"/>
                <a:cs typeface="Calibri"/>
              </a:rPr>
              <a:t>. </a:t>
            </a:r>
            <a:r>
              <a:rPr lang="fr-FR">
                <a:latin typeface="Calibri"/>
                <a:cs typeface="Calibri"/>
              </a:rPr>
              <a:t>Elles </a:t>
            </a:r>
            <a:r>
              <a:rPr lang="fr-FR" b="0" i="0">
                <a:effectLst/>
                <a:latin typeface="Calibri"/>
                <a:cs typeface="Calibri"/>
              </a:rPr>
              <a:t>s’écrivent comme ceci : &lt;balise&gt;.</a:t>
            </a:r>
          </a:p>
          <a:p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>
                <a:latin typeface="Calibri"/>
                <a:cs typeface="Calibri"/>
              </a:rPr>
              <a:t>Elles indiquent la nature du texte qu'elles encadrent. Elles veulent dire par exemple : « Ceci est le titre de la page », « Ceci est une image », « Ceci est un paragraphe de texte », …</a:t>
            </a:r>
            <a:endParaRPr lang="fr-BE">
              <a:latin typeface="Calibri"/>
              <a:cs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080D82-078A-4418-8AA7-35E72C48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4080372"/>
            <a:ext cx="2590800" cy="295275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849EB73-3C26-4BD3-A252-0E6022489ADD}"/>
              </a:ext>
            </a:extLst>
          </p:cNvPr>
          <p:cNvCxnSpPr/>
          <p:nvPr/>
        </p:nvCxnSpPr>
        <p:spPr>
          <a:xfrm flipH="1">
            <a:off x="2543175" y="4375647"/>
            <a:ext cx="251460" cy="69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31FF8EF-EEA1-4D74-A545-425BA99E38EA}"/>
              </a:ext>
            </a:extLst>
          </p:cNvPr>
          <p:cNvCxnSpPr>
            <a:cxnSpLocks/>
          </p:cNvCxnSpPr>
          <p:nvPr/>
        </p:nvCxnSpPr>
        <p:spPr>
          <a:xfrm>
            <a:off x="4800600" y="4375647"/>
            <a:ext cx="398145" cy="69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EF6389E-4E71-4C50-82F6-5AA61C719C71}"/>
              </a:ext>
            </a:extLst>
          </p:cNvPr>
          <p:cNvSpPr txBox="1"/>
          <p:nvPr/>
        </p:nvSpPr>
        <p:spPr>
          <a:xfrm>
            <a:off x="1535430" y="4998958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latin typeface="Calibri" panose="020F0502020204030204" pitchFamily="34" charset="0"/>
                <a:cs typeface="Calibri" panose="020F0502020204030204" pitchFamily="34" charset="0"/>
              </a:rPr>
              <a:t>Balise ouvrante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B4974E9-A4F8-4AED-AF38-E79FF0304ABB}"/>
              </a:ext>
            </a:extLst>
          </p:cNvPr>
          <p:cNvSpPr txBox="1"/>
          <p:nvPr/>
        </p:nvSpPr>
        <p:spPr>
          <a:xfrm>
            <a:off x="4513705" y="4998958"/>
            <a:ext cx="1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latin typeface="Calibri" panose="020F0502020204030204" pitchFamily="34" charset="0"/>
                <a:cs typeface="Calibri" panose="020F0502020204030204" pitchFamily="34" charset="0"/>
              </a:rPr>
              <a:t>Balise fermante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BC0353-76D2-4EA1-9A64-FA0BDE64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929333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Structure général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261477-E3DC-41A3-B1DE-EFBC1DF7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25" y="1930400"/>
            <a:ext cx="5163941" cy="347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47C595-0BEF-4EA6-881E-FA723A7518D7}"/>
              </a:ext>
            </a:extLst>
          </p:cNvPr>
          <p:cNvSpPr txBox="1"/>
          <p:nvPr/>
        </p:nvSpPr>
        <p:spPr>
          <a:xfrm>
            <a:off x="548640" y="1534160"/>
            <a:ext cx="576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FFC000"/>
                </a:solidFill>
                <a:effectLst/>
                <a:latin typeface="Montserrat"/>
              </a:rPr>
              <a:t>&lt;!DOCTYPE html&gt;  </a:t>
            </a:r>
            <a:r>
              <a:rPr lang="fr-FR" b="0" i="0">
                <a:effectLst/>
                <a:latin typeface="Montserrat"/>
              </a:rPr>
              <a:t>Elle est indispensable car c'est elle qui indique qu'il s'agit bien d'une page web HTML.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b="0" i="0">
              <a:effectLst/>
              <a:latin typeface="Montserra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FFC000"/>
                </a:solidFill>
                <a:latin typeface="Montserrat"/>
              </a:rPr>
              <a:t>&lt;html&gt;  </a:t>
            </a:r>
            <a:r>
              <a:rPr lang="fr-FR" b="0" i="0">
                <a:effectLst/>
                <a:latin typeface="Montserrat"/>
              </a:rPr>
              <a:t>C'est la balise principale du code. Elle englobe tout le contenu de votre page.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>
              <a:solidFill>
                <a:srgbClr val="FFC000"/>
              </a:solidFill>
              <a:latin typeface="Montserra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FFC000"/>
                </a:solidFill>
                <a:latin typeface="Montserrat"/>
              </a:rPr>
              <a:t>&lt;</a:t>
            </a:r>
            <a:r>
              <a:rPr lang="fr-FR" err="1">
                <a:solidFill>
                  <a:srgbClr val="FFC000"/>
                </a:solidFill>
                <a:latin typeface="Montserrat"/>
              </a:rPr>
              <a:t>head</a:t>
            </a:r>
            <a:r>
              <a:rPr lang="fr-FR">
                <a:solidFill>
                  <a:srgbClr val="FFC000"/>
                </a:solidFill>
                <a:latin typeface="Montserrat"/>
              </a:rPr>
              <a:t>&gt; </a:t>
            </a: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C</a:t>
            </a:r>
            <a:r>
              <a:rPr lang="fr-FR" b="0" i="0">
                <a:effectLst/>
                <a:latin typeface="Montserrat"/>
              </a:rPr>
              <a:t>ette section donne quelques informations générales sur la page, comme son titre, l'encodag</a:t>
            </a:r>
            <a:r>
              <a:rPr lang="fr-FR">
                <a:latin typeface="Montserrat"/>
              </a:rPr>
              <a:t>e… </a:t>
            </a:r>
            <a:r>
              <a:rPr lang="fr-FR" b="0" i="0">
                <a:effectLst/>
                <a:latin typeface="Montserrat"/>
              </a:rPr>
              <a:t>Les informations que contient l'en-tête ne sont pas affichées sur la page.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>
              <a:latin typeface="Montserra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FFC000"/>
                </a:solidFill>
                <a:latin typeface="Montserrat"/>
              </a:rPr>
              <a:t>&lt;body&gt; </a:t>
            </a:r>
            <a:r>
              <a:rPr lang="fr-FR" b="0" i="0">
                <a:effectLst/>
                <a:latin typeface="Montserrat"/>
              </a:rPr>
              <a:t>Tout ce que nous écrirons ici sera affiché à l'écran.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>
              <a:solidFill>
                <a:srgbClr val="FFC000"/>
              </a:solidFill>
              <a:latin typeface="Montserra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FFC000"/>
                </a:solidFill>
                <a:latin typeface="Montserrat"/>
              </a:rPr>
              <a:t>« utf-8 » </a:t>
            </a: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Détermine les caractères spéciaux à afficher sur l’écran.</a:t>
            </a:r>
          </a:p>
        </p:txBody>
      </p:sp>
      <p:pic>
        <p:nvPicPr>
          <p:cNvPr id="5127" name="Picture 7" descr="Afficher l’image source">
            <a:extLst>
              <a:ext uri="{FF2B5EF4-FFF2-40B4-BE49-F238E27FC236}">
                <a16:creationId xmlns:a16="http://schemas.microsoft.com/office/drawing/2014/main" id="{D028EC9D-FD8B-49B5-A4AD-4DDDBCF3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78" y="573808"/>
            <a:ext cx="746411" cy="6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2CC4B142-309D-4524-B4CC-CBAC9DA94349}"/>
              </a:ext>
            </a:extLst>
          </p:cNvPr>
          <p:cNvGrpSpPr/>
          <p:nvPr/>
        </p:nvGrpSpPr>
        <p:grpSpPr>
          <a:xfrm>
            <a:off x="6357752" y="488402"/>
            <a:ext cx="2812688" cy="798892"/>
            <a:chOff x="0" y="0"/>
            <a:chExt cx="4992149" cy="561599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817A05E1-5B77-46E1-AF28-021D8CB0DBFC}"/>
                </a:ext>
              </a:extLst>
            </p:cNvPr>
            <p:cNvSpPr/>
            <p:nvPr/>
          </p:nvSpPr>
          <p:spPr>
            <a:xfrm>
              <a:off x="0" y="0"/>
              <a:ext cx="4992149" cy="561599"/>
            </a:xfrm>
            <a:prstGeom prst="roundRect">
              <a:avLst/>
            </a:prstGeom>
            <a:solidFill>
              <a:srgbClr val="E89523"/>
            </a:solidFill>
            <a:ln>
              <a:solidFill>
                <a:srgbClr val="E8952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 : coins arrondis 4">
              <a:extLst>
                <a:ext uri="{FF2B5EF4-FFF2-40B4-BE49-F238E27FC236}">
                  <a16:creationId xmlns:a16="http://schemas.microsoft.com/office/drawing/2014/main" id="{1A21D511-D1A7-4D46-81AD-6DF47D887D67}"/>
                </a:ext>
              </a:extLst>
            </p:cNvPr>
            <p:cNvSpPr txBox="1"/>
            <p:nvPr/>
          </p:nvSpPr>
          <p:spPr>
            <a:xfrm>
              <a:off x="27415" y="27415"/>
              <a:ext cx="4937319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fr-BE" sz="2000"/>
                <a:t>Voir : index.html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97A8DB-E099-4492-B32D-48513939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137341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Rendu visuel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3D5352-B171-447E-A14B-46FB50F2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49412"/>
            <a:ext cx="7748352" cy="4168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D9D64B-99F9-4769-B38F-90F7987B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103275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Organiser un texte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DE2C63-4629-4436-90CC-C44EFF30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9641"/>
            <a:ext cx="8521963" cy="1900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FF74CB-9BB8-4321-BACA-AE37F2F4B341}"/>
              </a:ext>
            </a:extLst>
          </p:cNvPr>
          <p:cNvSpPr txBox="1"/>
          <p:nvPr/>
        </p:nvSpPr>
        <p:spPr>
          <a:xfrm>
            <a:off x="677334" y="4349730"/>
            <a:ext cx="637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&lt;p&gt; &lt;/p&gt; </a:t>
            </a:r>
            <a:r>
              <a:rPr lang="fr-BE">
                <a:latin typeface="Calibri" panose="020F0502020204030204" pitchFamily="34" charset="0"/>
                <a:cs typeface="Calibri" panose="020F0502020204030204" pitchFamily="34" charset="0"/>
              </a:rPr>
              <a:t>: Pour organiser son texte en paragraphes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fr-BE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fr-BE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 </a:t>
            </a:r>
            <a:r>
              <a:rPr lang="fr-BE">
                <a:latin typeface="Calibri" panose="020F0502020204030204" pitchFamily="34" charset="0"/>
                <a:cs typeface="Calibri" panose="020F0502020204030204" pitchFamily="34" charset="0"/>
              </a:rPr>
              <a:t>: pour aller à la ligne (balise orpheline)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7AE6EE-B4A3-442A-A5C7-F14773DF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968850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428E5FA-51CA-4349-BE0F-6FE72DCAB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55" b="41600"/>
          <a:stretch/>
        </p:blipFill>
        <p:spPr>
          <a:xfrm>
            <a:off x="409762" y="1902926"/>
            <a:ext cx="9029787" cy="3052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58D23FD-9475-4675-9D2D-C8C9AEB97B6D}"/>
              </a:ext>
            </a:extLst>
          </p:cNvPr>
          <p:cNvCxnSpPr>
            <a:cxnSpLocks/>
          </p:cNvCxnSpPr>
          <p:nvPr/>
        </p:nvCxnSpPr>
        <p:spPr>
          <a:xfrm flipV="1">
            <a:off x="5513218" y="1459631"/>
            <a:ext cx="230819" cy="1225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BD64B5D-00C1-4E6C-9525-D2AC4EC14494}"/>
              </a:ext>
            </a:extLst>
          </p:cNvPr>
          <p:cNvCxnSpPr>
            <a:cxnSpLocks/>
          </p:cNvCxnSpPr>
          <p:nvPr/>
        </p:nvCxnSpPr>
        <p:spPr>
          <a:xfrm flipV="1">
            <a:off x="6942337" y="1459631"/>
            <a:ext cx="781235" cy="14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5B2E640-E24D-44DE-AFA9-DCC02CA34393}"/>
              </a:ext>
            </a:extLst>
          </p:cNvPr>
          <p:cNvSpPr txBox="1"/>
          <p:nvPr/>
        </p:nvSpPr>
        <p:spPr>
          <a:xfrm>
            <a:off x="5628627" y="1090299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&lt;</a:t>
            </a:r>
            <a:r>
              <a:rPr lang="fr-BE" err="1"/>
              <a:t>br</a:t>
            </a:r>
            <a:r>
              <a:rPr lang="fr-BE"/>
              <a:t> /&gt;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0C28F92-5035-40DA-9AD5-BD54C744ECA8}"/>
              </a:ext>
            </a:extLst>
          </p:cNvPr>
          <p:cNvSpPr txBox="1"/>
          <p:nvPr/>
        </p:nvSpPr>
        <p:spPr>
          <a:xfrm>
            <a:off x="7667143" y="1090299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&lt;p&gt; … &lt;/p&gt;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A02D15-11D2-44F4-80A4-D9A11385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721584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titres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37D5C98-B280-48FF-946A-0427BAA8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4"/>
            <a:ext cx="7544672" cy="3998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8028F15-10F1-4272-A7D9-C4C559F21E2E}"/>
              </a:ext>
            </a:extLst>
          </p:cNvPr>
          <p:cNvSpPr txBox="1"/>
          <p:nvPr/>
        </p:nvSpPr>
        <p:spPr>
          <a:xfrm>
            <a:off x="661695" y="5550605"/>
            <a:ext cx="849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latin typeface="Calibri" panose="020F0502020204030204" pitchFamily="34" charset="0"/>
                <a:cs typeface="Calibri" panose="020F0502020204030204" pitchFamily="34" charset="0"/>
              </a:rPr>
              <a:t>Attention : la balise &lt;</a:t>
            </a:r>
            <a:r>
              <a:rPr lang="fr-BE" err="1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fr-BE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affiche le titre de la page dans la barre de titre du navigateur. Les balises &lt;</a:t>
            </a:r>
            <a:r>
              <a:rPr lang="fr-FR" err="1">
                <a:latin typeface="Calibri" panose="020F0502020204030204" pitchFamily="34" charset="0"/>
                <a:cs typeface="Calibri" panose="020F0502020204030204" pitchFamily="34" charset="0"/>
              </a:rPr>
              <a:t>hx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fr-FR" b="0" i="0">
                <a:effectLst/>
                <a:latin typeface="Montserrat"/>
              </a:rPr>
              <a:t>servent à créer des titres qui seront affichés </a:t>
            </a:r>
            <a:r>
              <a:rPr lang="fr-FR" b="0" i="1">
                <a:effectLst/>
                <a:latin typeface="Montserrat"/>
              </a:rPr>
              <a:t>dans</a:t>
            </a:r>
            <a:r>
              <a:rPr lang="fr-FR" b="0" i="0">
                <a:effectLst/>
                <a:latin typeface="Montserrat"/>
              </a:rPr>
              <a:t> la page web.</a:t>
            </a:r>
            <a:endParaRPr lang="fr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50142F-3856-4033-AE77-74CB428A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25</a:t>
            </a:fld>
            <a:endParaRPr lang="fr-BE"/>
          </a:p>
        </p:txBody>
      </p:sp>
      <p:pic>
        <p:nvPicPr>
          <p:cNvPr id="14" name="Picture 7" descr="Afficher l’image source">
            <a:extLst>
              <a:ext uri="{FF2B5EF4-FFF2-40B4-BE49-F238E27FC236}">
                <a16:creationId xmlns:a16="http://schemas.microsoft.com/office/drawing/2014/main" id="{6B20D718-301B-4C27-AB10-AA548E88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78" y="573808"/>
            <a:ext cx="746411" cy="6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B3B11BA3-7933-4BC7-B91E-089BA582400E}"/>
              </a:ext>
            </a:extLst>
          </p:cNvPr>
          <p:cNvGrpSpPr/>
          <p:nvPr/>
        </p:nvGrpSpPr>
        <p:grpSpPr>
          <a:xfrm>
            <a:off x="6357752" y="488402"/>
            <a:ext cx="2812688" cy="798892"/>
            <a:chOff x="0" y="0"/>
            <a:chExt cx="4992149" cy="56159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032EA8AA-8569-4947-9D93-E4EA9F2E4769}"/>
                </a:ext>
              </a:extLst>
            </p:cNvPr>
            <p:cNvSpPr/>
            <p:nvPr/>
          </p:nvSpPr>
          <p:spPr>
            <a:xfrm>
              <a:off x="0" y="0"/>
              <a:ext cx="4992149" cy="561599"/>
            </a:xfrm>
            <a:prstGeom prst="roundRect">
              <a:avLst/>
            </a:prstGeom>
            <a:solidFill>
              <a:srgbClr val="E89523"/>
            </a:solidFill>
            <a:ln>
              <a:solidFill>
                <a:srgbClr val="E8952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61B5251A-C289-44E6-9806-A59BCE74451B}"/>
                </a:ext>
              </a:extLst>
            </p:cNvPr>
            <p:cNvSpPr txBox="1"/>
            <p:nvPr/>
          </p:nvSpPr>
          <p:spPr>
            <a:xfrm>
              <a:off x="27415" y="27415"/>
              <a:ext cx="4937319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fr-BE" sz="2000"/>
                <a:t>Voir : h.html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3085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643924F3-84F2-4AD9-8613-78E7CFEF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7" y="982282"/>
            <a:ext cx="8020186" cy="489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495BF4-972E-4732-BE6C-89CC976D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205147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listes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F18B1E-E914-4495-9DEF-504B1638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12347"/>
            <a:ext cx="6147752" cy="4889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9F9CF6-4C51-4F2E-9F53-428BB725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9725250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A00B597-B575-4604-8BC4-D6A0D379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2" y="729943"/>
            <a:ext cx="6332379" cy="5311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74BD7B-C190-4C93-B31A-A47432A4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2241190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 href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ABE1B7-E309-422A-94D3-A253289E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98631"/>
            <a:ext cx="8443040" cy="286073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6366B7-2C96-4D17-A1D3-010FE1E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41700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20E14F0-C57B-4024-8367-C89264AB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8FD204-E1E7-41B5-9CFA-1AE67626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D8C74-E5E4-4918-A97B-EDAEB611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42315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32B1176-15C8-4F41-B325-1D89D521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34" y="1911738"/>
            <a:ext cx="5969786" cy="3034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4ACF3E-1B3C-4088-9D3F-BEE3BA9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4282775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 résumé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4D0007-9116-479E-B13B-0484B304AC34}"/>
              </a:ext>
            </a:extLst>
          </p:cNvPr>
          <p:cNvSpPr txBox="1"/>
          <p:nvPr/>
        </p:nvSpPr>
        <p:spPr>
          <a:xfrm>
            <a:off x="677334" y="2111173"/>
            <a:ext cx="94187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&lt;p&gt; &lt;/p&gt; </a:t>
            </a:r>
            <a:r>
              <a:rPr lang="fr-BE" sz="2000"/>
              <a:t>: définissent les paragraphes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</a:t>
            </a:r>
            <a:r>
              <a:rPr lang="fr-BE" sz="2000" err="1">
                <a:solidFill>
                  <a:srgbClr val="FFC000"/>
                </a:solidFill>
              </a:rPr>
              <a:t>br</a:t>
            </a:r>
            <a:r>
              <a:rPr lang="fr-BE" sz="2000">
                <a:solidFill>
                  <a:srgbClr val="FFC000"/>
                </a:solidFill>
              </a:rPr>
              <a:t> /&gt; </a:t>
            </a:r>
            <a:r>
              <a:rPr lang="fr-BE" sz="2000"/>
              <a:t>: définis les sauts de lignes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&lt;h1&gt; &lt;/h1&gt; </a:t>
            </a:r>
            <a:r>
              <a:rPr lang="fr-BE" sz="2000"/>
              <a:t>à </a:t>
            </a:r>
            <a:r>
              <a:rPr lang="fr-BE" sz="2000">
                <a:solidFill>
                  <a:srgbClr val="FFC000"/>
                </a:solidFill>
              </a:rPr>
              <a:t>&lt;h6&gt; &lt;/h6&gt; </a:t>
            </a:r>
            <a:r>
              <a:rPr lang="fr-BE" sz="2000"/>
              <a:t>: désignent l’importance des titres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</a:t>
            </a:r>
            <a:r>
              <a:rPr lang="fr-BE" sz="2000" err="1">
                <a:solidFill>
                  <a:srgbClr val="FFC000"/>
                </a:solidFill>
              </a:rPr>
              <a:t>ul</a:t>
            </a:r>
            <a:r>
              <a:rPr lang="fr-BE" sz="2000">
                <a:solidFill>
                  <a:srgbClr val="FFC000"/>
                </a:solidFill>
              </a:rPr>
              <a:t>&gt; </a:t>
            </a:r>
            <a:r>
              <a:rPr lang="fr-BE" sz="2000"/>
              <a:t>: liste à puces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</a:t>
            </a:r>
            <a:r>
              <a:rPr lang="fr-BE" sz="2000" err="1">
                <a:solidFill>
                  <a:srgbClr val="FFC000"/>
                </a:solidFill>
              </a:rPr>
              <a:t>ol</a:t>
            </a:r>
            <a:r>
              <a:rPr lang="fr-BE" sz="2000">
                <a:solidFill>
                  <a:srgbClr val="FFC000"/>
                </a:solidFill>
              </a:rPr>
              <a:t>&gt; </a:t>
            </a:r>
            <a:r>
              <a:rPr lang="fr-BE" sz="2000"/>
              <a:t>: liste numérotée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&lt;li&gt; </a:t>
            </a:r>
            <a:r>
              <a:rPr lang="fr-BE" sz="2000"/>
              <a:t>: item dans la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</a:t>
            </a:r>
            <a:r>
              <a:rPr lang="fr-BE" sz="2000" err="1">
                <a:solidFill>
                  <a:srgbClr val="FFC000"/>
                </a:solidFill>
              </a:rPr>
              <a:t>strong</a:t>
            </a:r>
            <a:r>
              <a:rPr lang="fr-BE" sz="2000">
                <a:solidFill>
                  <a:srgbClr val="FFC000"/>
                </a:solidFill>
              </a:rPr>
              <a:t>&gt; </a:t>
            </a:r>
            <a:r>
              <a:rPr lang="fr-BE" sz="2000"/>
              <a:t>: gras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</a:t>
            </a:r>
            <a:r>
              <a:rPr lang="fr-BE" sz="2000" err="1">
                <a:solidFill>
                  <a:srgbClr val="FFC000"/>
                </a:solidFill>
              </a:rPr>
              <a:t>em</a:t>
            </a:r>
            <a:r>
              <a:rPr lang="fr-BE" sz="2000">
                <a:solidFill>
                  <a:srgbClr val="FFC000"/>
                </a:solidFill>
              </a:rPr>
              <a:t>&gt; </a:t>
            </a:r>
            <a:r>
              <a:rPr lang="fr-BE" sz="2000"/>
              <a:t>: italique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&lt;mark&gt; </a:t>
            </a:r>
            <a:r>
              <a:rPr lang="fr-BE" sz="2000"/>
              <a:t>: surligner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FFC000"/>
                </a:solidFill>
              </a:rPr>
              <a:t>&lt;a href = #&gt; &lt;a&gt; </a:t>
            </a:r>
            <a:r>
              <a:rPr lang="fr-BE" sz="2000"/>
              <a:t>: création de lien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5B0107-B70E-403F-876C-4449BD9B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0045257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0CBA4-38DF-49F5-A9CB-A54227C2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Pour la semaine prochaine ...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B46C8-0AC0-4676-8AC2-2A11FCD2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9800"/>
            <a:ext cx="9212531" cy="4171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Création un compte :</a:t>
            </a:r>
          </a:p>
          <a:p>
            <a:pPr lvl="1">
              <a:buFont typeface="Arial" charset="2"/>
              <a:buChar char="•"/>
            </a:pPr>
            <a:r>
              <a:rPr lang="fr-FR" i="1">
                <a:ea typeface="+mn-lt"/>
                <a:cs typeface="+mn-lt"/>
                <a:hlinkClick r:id="rId2"/>
              </a:rPr>
              <a:t>Produits </a:t>
            </a:r>
            <a:r>
              <a:rPr lang="fr-FR" i="1" err="1">
                <a:ea typeface="+mn-lt"/>
                <a:cs typeface="+mn-lt"/>
                <a:hlinkClick r:id="rId2"/>
              </a:rPr>
              <a:t>JetBrains</a:t>
            </a:r>
            <a:r>
              <a:rPr lang="fr-FR" i="1">
                <a:ea typeface="+mn-lt"/>
                <a:cs typeface="+mn-lt"/>
                <a:hlinkClick r:id="rId2"/>
              </a:rPr>
              <a:t> pour l'apprentissage</a:t>
            </a:r>
            <a:endParaRPr lang="fr-FR" i="1"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fr-FR" i="1">
                <a:ea typeface="+mn-lt"/>
                <a:cs typeface="+mn-lt"/>
                <a:hlinkClick r:id="rId3"/>
              </a:rPr>
              <a:t>GitHub</a:t>
            </a:r>
            <a:endParaRPr lang="fr-FR" i="1"/>
          </a:p>
          <a:p>
            <a:r>
              <a:rPr lang="fr-FR">
                <a:ea typeface="+mn-lt"/>
                <a:cs typeface="+mn-lt"/>
              </a:rPr>
              <a:t>Télécharger:</a:t>
            </a:r>
            <a:endParaRPr lang="fr-FR"/>
          </a:p>
          <a:p>
            <a:pPr lvl="1">
              <a:buFont typeface="Arial,Sans-Serif" charset="2"/>
              <a:buChar char="•"/>
            </a:pPr>
            <a:r>
              <a:rPr lang="fr-FR" i="1" err="1">
                <a:ea typeface="+mn-lt"/>
                <a:cs typeface="+mn-lt"/>
                <a:hlinkClick r:id="rId4"/>
              </a:rPr>
              <a:t>WebStorm</a:t>
            </a:r>
            <a:r>
              <a:rPr lang="fr-FR" i="1">
                <a:ea typeface="+mn-lt"/>
                <a:cs typeface="+mn-lt"/>
                <a:hlinkClick r:id="rId4"/>
              </a:rPr>
              <a:t>: The </a:t>
            </a:r>
            <a:r>
              <a:rPr lang="fr-FR" i="1" err="1">
                <a:ea typeface="+mn-lt"/>
                <a:cs typeface="+mn-lt"/>
                <a:hlinkClick r:id="rId4"/>
              </a:rPr>
              <a:t>Smartest</a:t>
            </a:r>
            <a:r>
              <a:rPr lang="fr-FR" i="1">
                <a:ea typeface="+mn-lt"/>
                <a:cs typeface="+mn-lt"/>
                <a:hlinkClick r:id="rId4"/>
              </a:rPr>
              <a:t> JavaScript IDE by </a:t>
            </a:r>
            <a:r>
              <a:rPr lang="fr-FR" i="1" err="1">
                <a:ea typeface="+mn-lt"/>
                <a:cs typeface="+mn-lt"/>
                <a:hlinkClick r:id="rId4"/>
              </a:rPr>
              <a:t>JetBrains</a:t>
            </a:r>
            <a:endParaRPr lang="fr-FR" i="1"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fr-FR" i="1">
                <a:ea typeface="+mn-lt"/>
                <a:cs typeface="+mn-lt"/>
                <a:hlinkClick r:id="rId5"/>
              </a:rPr>
              <a:t>Git - Downloads (git-scm.com)</a:t>
            </a:r>
            <a:endParaRPr lang="fr-FR" i="1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Tips:</a:t>
            </a:r>
          </a:p>
          <a:p>
            <a:pPr lvl="1">
              <a:buFont typeface="Arial" charset="2"/>
              <a:buChar char="•"/>
            </a:pPr>
            <a:r>
              <a:rPr lang="fr-FR">
                <a:ea typeface="+mn-lt"/>
                <a:cs typeface="+mn-lt"/>
              </a:rPr>
              <a:t>Licences </a:t>
            </a:r>
            <a:r>
              <a:rPr lang="fr-FR" err="1">
                <a:ea typeface="+mn-lt"/>
                <a:cs typeface="+mn-lt"/>
              </a:rPr>
              <a:t>jetbrains</a:t>
            </a:r>
            <a:r>
              <a:rPr lang="fr-FR">
                <a:ea typeface="+mn-lt"/>
                <a:cs typeface="+mn-lt"/>
              </a:rPr>
              <a:t> gratuit avec l'</a:t>
            </a:r>
            <a:r>
              <a:rPr lang="fr-FR" err="1">
                <a:ea typeface="+mn-lt"/>
                <a:cs typeface="+mn-lt"/>
              </a:rPr>
              <a:t>unif</a:t>
            </a:r>
            <a:endParaRPr lang="fr-FR"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fr-FR">
                <a:ea typeface="+mn-lt"/>
                <a:cs typeface="+mn-lt"/>
              </a:rPr>
              <a:t>Compte </a:t>
            </a:r>
            <a:r>
              <a:rPr lang="fr-FR" err="1">
                <a:ea typeface="+mn-lt"/>
                <a:cs typeface="+mn-lt"/>
              </a:rPr>
              <a:t>Github</a:t>
            </a:r>
            <a:r>
              <a:rPr lang="fr-FR">
                <a:ea typeface="+mn-lt"/>
                <a:cs typeface="+mn-lt"/>
              </a:rPr>
              <a:t> premium avec l'</a:t>
            </a:r>
            <a:r>
              <a:rPr lang="fr-FR" err="1">
                <a:ea typeface="+mn-lt"/>
                <a:cs typeface="+mn-lt"/>
              </a:rPr>
              <a:t>unif</a:t>
            </a:r>
            <a:r>
              <a:rPr lang="fr-FR">
                <a:ea typeface="+mn-lt"/>
                <a:cs typeface="+mn-lt"/>
              </a:rPr>
              <a:t> (</a:t>
            </a:r>
            <a:r>
              <a:rPr lang="fr-FR" i="1">
                <a:ea typeface="+mn-lt"/>
                <a:cs typeface="+mn-lt"/>
                <a:hlinkClick r:id="rId6"/>
              </a:rPr>
              <a:t>GitHub </a:t>
            </a:r>
            <a:r>
              <a:rPr lang="fr-FR" i="1" err="1">
                <a:ea typeface="+mn-lt"/>
                <a:cs typeface="+mn-lt"/>
                <a:hlinkClick r:id="rId6"/>
              </a:rPr>
              <a:t>Student</a:t>
            </a:r>
            <a:r>
              <a:rPr lang="fr-FR" i="1">
                <a:ea typeface="+mn-lt"/>
                <a:cs typeface="+mn-lt"/>
                <a:hlinkClick r:id="rId6"/>
              </a:rPr>
              <a:t> </a:t>
            </a:r>
            <a:r>
              <a:rPr lang="fr-FR" i="1" err="1">
                <a:ea typeface="+mn-lt"/>
                <a:cs typeface="+mn-lt"/>
                <a:hlinkClick r:id="rId6"/>
              </a:rPr>
              <a:t>Developer</a:t>
            </a:r>
            <a:r>
              <a:rPr lang="fr-FR" i="1">
                <a:ea typeface="+mn-lt"/>
                <a:cs typeface="+mn-lt"/>
                <a:hlinkClick r:id="rId6"/>
              </a:rPr>
              <a:t> Pack - GitHub Education</a:t>
            </a:r>
            <a:r>
              <a:rPr lang="fr-FR">
                <a:ea typeface="+mn-lt"/>
                <a:cs typeface="+mn-lt"/>
              </a:rPr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34579-266D-4305-93AC-2AFE2CC7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978045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Un peu de pratique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717F53-A043-4AAA-8417-4FB8C9F5A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69" r="7983"/>
          <a:stretch/>
        </p:blipFill>
        <p:spPr>
          <a:xfrm>
            <a:off x="2276180" y="2178007"/>
            <a:ext cx="4967999" cy="2501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28AB06-541C-42D6-9155-02DFA0A7F8B1}"/>
              </a:ext>
            </a:extLst>
          </p:cNvPr>
          <p:cNvSpPr txBox="1"/>
          <p:nvPr/>
        </p:nvSpPr>
        <p:spPr>
          <a:xfrm>
            <a:off x="2276180" y="5135841"/>
            <a:ext cx="525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URL : www.wikipedia.org/wiki/Animal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8171C2-0B2A-43B4-A8F0-3ACB5F6B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291848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5D75BDB-0F20-4716-9047-CF49E121C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78" y="4986825"/>
            <a:ext cx="19431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18DDE4BC-2EB7-46BB-8931-4911A35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 Pôle IT :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BBD9B5B-F652-4023-A733-F72DEA94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631"/>
            <a:ext cx="8596668" cy="4840448"/>
          </a:xfrm>
        </p:spPr>
        <p:txBody>
          <a:bodyPr/>
          <a:lstStyle/>
          <a:p>
            <a:r>
              <a:rPr lang="fr-BE"/>
              <a:t>3 Postes :</a:t>
            </a:r>
          </a:p>
          <a:p>
            <a:endParaRPr lang="fr-BE"/>
          </a:p>
          <a:p>
            <a:endParaRPr lang="fr-BE"/>
          </a:p>
          <a:p>
            <a:r>
              <a:rPr lang="fr-BE"/>
              <a:t>3 Piliers :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r>
              <a:rPr lang="fr-BE"/>
              <a:t>3 Projets 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1CD698-4B58-4CC9-81CE-B9C3ED2A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4</a:t>
            </a:fld>
            <a:endParaRPr lang="fr-BE"/>
          </a:p>
        </p:txBody>
      </p:sp>
      <p:graphicFrame>
        <p:nvGraphicFramePr>
          <p:cNvPr id="7" name="Espace réservé du contenu 7">
            <a:extLst>
              <a:ext uri="{FF2B5EF4-FFF2-40B4-BE49-F238E27FC236}">
                <a16:creationId xmlns:a16="http://schemas.microsoft.com/office/drawing/2014/main" id="{EC99B94F-91BE-4A9B-8B61-071F0D83D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986638"/>
              </p:ext>
            </p:extLst>
          </p:nvPr>
        </p:nvGraphicFramePr>
        <p:xfrm>
          <a:off x="903724" y="2096748"/>
          <a:ext cx="8143875" cy="628651"/>
        </p:xfrm>
        <a:graphic>
          <a:graphicData uri="http://schemas.openxmlformats.org/drawingml/2006/table">
            <a:tbl>
              <a:tblPr/>
              <a:tblGrid>
                <a:gridCol w="2714625">
                  <a:extLst>
                    <a:ext uri="{9D8B030D-6E8A-4147-A177-3AD203B41FA5}">
                      <a16:colId xmlns:a16="http://schemas.microsoft.com/office/drawing/2014/main" val="8501629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3235795956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3618132362"/>
                    </a:ext>
                  </a:extLst>
                </a:gridCol>
              </a:tblGrid>
              <a:tr h="62865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Technical Advisor</a:t>
                      </a:r>
                      <a:r>
                        <a:rPr lang="en-GB" sz="1800" b="1" i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​</a:t>
                      </a:r>
                      <a:endParaRPr lang="en-GB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516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16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16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5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IT Manager</a:t>
                      </a:r>
                      <a:r>
                        <a:rPr lang="en-GB" sz="1800" b="1" i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​</a:t>
                      </a:r>
                      <a:endParaRPr lang="en-GB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516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16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16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5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Project Advisor</a:t>
                      </a:r>
                      <a:r>
                        <a:rPr lang="en-GB" sz="1800" b="1" i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​</a:t>
                      </a:r>
                      <a:endParaRPr lang="en-GB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516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16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16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5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4673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A7B55F9-D6C6-4FBF-ABB7-CAD7CC5AC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38" y="5291091"/>
            <a:ext cx="2805616" cy="58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6D9073F-54EE-4D9C-BFB8-975DFF736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6" y="5291091"/>
            <a:ext cx="23241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4">
            <a:extLst>
              <a:ext uri="{FF2B5EF4-FFF2-40B4-BE49-F238E27FC236}">
                <a16:creationId xmlns:a16="http://schemas.microsoft.com/office/drawing/2014/main" id="{18A670AF-940C-4002-953A-5D759A6DC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32138"/>
              </p:ext>
            </p:extLst>
          </p:nvPr>
        </p:nvGraphicFramePr>
        <p:xfrm>
          <a:off x="2562050" y="3254006"/>
          <a:ext cx="4827222" cy="146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944061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00C16-89E6-4918-ADA6-EDCBCD39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3 types de projets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8B1588-FD0B-4075-B57E-A72888AD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5</a:t>
            </a:fld>
            <a:endParaRPr lang="fr-BE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119C26A-5247-4B2D-93FB-6A1B3F91A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524786"/>
              </p:ext>
            </p:extLst>
          </p:nvPr>
        </p:nvGraphicFramePr>
        <p:xfrm>
          <a:off x="1973341" y="1522104"/>
          <a:ext cx="6004653" cy="451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2971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89D13-7AD7-4D9D-8BA3-594A8F9B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Une gestion de projets efficace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CF1C0-7BA4-4D8F-8C37-E0F6ADEC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909"/>
            <a:ext cx="6117749" cy="2843867"/>
          </a:xfrm>
        </p:spPr>
        <p:txBody>
          <a:bodyPr/>
          <a:lstStyle/>
          <a:p>
            <a:pPr marL="457200" lvl="1" indent="0">
              <a:buNone/>
            </a:pPr>
            <a:endParaRPr lang="fr-BE"/>
          </a:p>
          <a:p>
            <a:pPr lvl="1"/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23612-8200-4A3F-82B6-28F2EBE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6</a:t>
            </a:fld>
            <a:endParaRPr lang="fr-BE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8673A01-9CF9-47A3-813B-38AFAE277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354236"/>
              </p:ext>
            </p:extLst>
          </p:nvPr>
        </p:nvGraphicFramePr>
        <p:xfrm>
          <a:off x="839558" y="1714930"/>
          <a:ext cx="6449269" cy="3212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E496191F-11A4-443B-9C42-F1B7BE53288A}"/>
              </a:ext>
            </a:extLst>
          </p:cNvPr>
          <p:cNvSpPr/>
          <p:nvPr/>
        </p:nvSpPr>
        <p:spPr>
          <a:xfrm>
            <a:off x="7384998" y="3205705"/>
            <a:ext cx="268448" cy="70356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B0A9B1E-BA4B-4510-BFCF-FA0BF025C678}"/>
              </a:ext>
            </a:extLst>
          </p:cNvPr>
          <p:cNvSpPr/>
          <p:nvPr/>
        </p:nvSpPr>
        <p:spPr>
          <a:xfrm>
            <a:off x="7749617" y="3312460"/>
            <a:ext cx="2073486" cy="48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BE"/>
              <a:t>Procès-verbaux ! 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9D9063A-86C4-450E-AA0C-10BCD1D08235}"/>
              </a:ext>
            </a:extLst>
          </p:cNvPr>
          <p:cNvSpPr/>
          <p:nvPr/>
        </p:nvSpPr>
        <p:spPr>
          <a:xfrm>
            <a:off x="839557" y="5048622"/>
            <a:ext cx="6449269" cy="105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800"/>
              <a:t>Réussite !</a:t>
            </a:r>
          </a:p>
        </p:txBody>
      </p:sp>
    </p:spTree>
    <p:extLst>
      <p:ext uri="{BB962C8B-B14F-4D97-AF65-F5344CB8AC3E}">
        <p14:creationId xmlns:p14="http://schemas.microsoft.com/office/powerpoint/2010/main" val="731298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7CF9FB4-9445-43B0-9033-BE572C2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algn="ctr"/>
            <a:r>
              <a:rPr lang="fr-BE"/>
              <a:t>Des ressources en quantité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2D53B6-013D-4B3A-A53A-F90425EF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3804A7-CE29-40A9-8A8F-AD1701333047}" type="slidenum">
              <a:rPr lang="fr-BE" smtClean="0"/>
              <a:pPr>
                <a:spcAft>
                  <a:spcPts val="600"/>
                </a:spcAft>
              </a:pPr>
              <a:t>7</a:t>
            </a:fld>
            <a:endParaRPr lang="fr-BE"/>
          </a:p>
        </p:txBody>
      </p:sp>
      <p:sp>
        <p:nvSpPr>
          <p:cNvPr id="61" name="Espace réservé du contenu 2">
            <a:extLst>
              <a:ext uri="{FF2B5EF4-FFF2-40B4-BE49-F238E27FC236}">
                <a16:creationId xmlns:a16="http://schemas.microsoft.com/office/drawing/2014/main" id="{9D31B6B9-18B1-4CFF-8739-AE42DCDB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>
                <a:hlinkClick r:id="rId2"/>
              </a:rPr>
              <a:t>https://www.w3schools.com/</a:t>
            </a:r>
            <a:endParaRPr lang="fr-BE"/>
          </a:p>
          <a:p>
            <a:r>
              <a:rPr lang="fr-BE">
                <a:hlinkClick r:id="rId3"/>
              </a:rPr>
              <a:t>https://stackoverflow.com/</a:t>
            </a:r>
            <a:endParaRPr lang="fr-BE"/>
          </a:p>
          <a:p>
            <a:r>
              <a:rPr lang="fr-BE">
                <a:hlinkClick r:id="rId4"/>
              </a:rPr>
              <a:t>https://github.com/</a:t>
            </a:r>
            <a:endParaRPr lang="fr-BE"/>
          </a:p>
          <a:p>
            <a:r>
              <a:rPr lang="fr-BE">
                <a:hlinkClick r:id="rId5"/>
              </a:rPr>
              <a:t>https://www.youtube.com/</a:t>
            </a:r>
            <a:endParaRPr lang="fr-BE"/>
          </a:p>
          <a:p>
            <a:r>
              <a:rPr lang="fr-BE">
                <a:hlinkClick r:id="rId6"/>
              </a:rPr>
              <a:t>https://openclassrooms.com/</a:t>
            </a:r>
            <a:endParaRPr lang="fr-BE"/>
          </a:p>
          <a:p>
            <a:r>
              <a:rPr lang="fr-BE"/>
              <a:t>Nos membres et nos anciens projets !</a:t>
            </a:r>
          </a:p>
        </p:txBody>
      </p:sp>
    </p:spTree>
    <p:extLst>
      <p:ext uri="{BB962C8B-B14F-4D97-AF65-F5344CB8AC3E}">
        <p14:creationId xmlns:p14="http://schemas.microsoft.com/office/powerpoint/2010/main" val="2301435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4" name="Picture 22" descr="Télécharger Microsoft Teams sur Android, iPhone, iPad et APK">
            <a:extLst>
              <a:ext uri="{FF2B5EF4-FFF2-40B4-BE49-F238E27FC236}">
                <a16:creationId xmlns:a16="http://schemas.microsoft.com/office/drawing/2014/main" id="{BDA20A1F-2976-4740-B32B-B0BA1E58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9" y="2565697"/>
            <a:ext cx="2418566" cy="241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86D588-E513-4564-A012-5CF3AD49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 nombreux outils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9469AA-E9AE-46FE-A530-C180DCE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8</a:t>
            </a:fld>
            <a:endParaRPr lang="fr-BE"/>
          </a:p>
        </p:txBody>
      </p:sp>
      <p:sp>
        <p:nvSpPr>
          <p:cNvPr id="12" name="AutoShape 12" descr="Trello Logo">
            <a:extLst>
              <a:ext uri="{FF2B5EF4-FFF2-40B4-BE49-F238E27FC236}">
                <a16:creationId xmlns:a16="http://schemas.microsoft.com/office/drawing/2014/main" id="{333678E5-494E-4D12-BA63-6BC662649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75D32CC-417C-42FF-9B2F-CCAA80768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9" y="1175526"/>
            <a:ext cx="3611458" cy="20335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AE289B0-2E9D-4D2D-8365-7C62296B8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70" r="20750"/>
          <a:stretch/>
        </p:blipFill>
        <p:spPr>
          <a:xfrm>
            <a:off x="5197180" y="2247088"/>
            <a:ext cx="2247664" cy="2059024"/>
          </a:xfrm>
          <a:prstGeom prst="rect">
            <a:avLst/>
          </a:prstGeom>
        </p:spPr>
      </p:pic>
      <p:pic>
        <p:nvPicPr>
          <p:cNvPr id="3096" name="Picture 24" descr="Microsoft Word — Wikipédia">
            <a:extLst>
              <a:ext uri="{FF2B5EF4-FFF2-40B4-BE49-F238E27FC236}">
                <a16:creationId xmlns:a16="http://schemas.microsoft.com/office/drawing/2014/main" id="{3E7A1101-7953-4AED-82C7-7AF19DEA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24" y="4843715"/>
            <a:ext cx="1803734" cy="167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PowerPoint - Dernière version 2021 - Téléchargement gratuit &amp; Avis">
            <a:extLst>
              <a:ext uri="{FF2B5EF4-FFF2-40B4-BE49-F238E27FC236}">
                <a16:creationId xmlns:a16="http://schemas.microsoft.com/office/drawing/2014/main" id="{36E4065D-48A4-443F-A372-511DC540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618" y="2888487"/>
            <a:ext cx="1906372" cy="177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Facebook Messenger — Wikipédia">
            <a:extLst>
              <a:ext uri="{FF2B5EF4-FFF2-40B4-BE49-F238E27FC236}">
                <a16:creationId xmlns:a16="http://schemas.microsoft.com/office/drawing/2014/main" id="{8530C923-CBD3-45CC-8C90-5B2C27E3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60" y="4843715"/>
            <a:ext cx="1677518" cy="167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Microsoft Outlook — Wikipédia">
            <a:extLst>
              <a:ext uri="{FF2B5EF4-FFF2-40B4-BE49-F238E27FC236}">
                <a16:creationId xmlns:a16="http://schemas.microsoft.com/office/drawing/2014/main" id="{97444556-18F1-48FE-BE4B-F7F51299C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00" y="3115621"/>
            <a:ext cx="1767325" cy="16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02907E63-9248-4DE7-A745-462302F6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02" y="903013"/>
            <a:ext cx="3028950" cy="63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6">
            <a:extLst>
              <a:ext uri="{FF2B5EF4-FFF2-40B4-BE49-F238E27FC236}">
                <a16:creationId xmlns:a16="http://schemas.microsoft.com/office/drawing/2014/main" id="{ABE87085-0180-405D-920B-9E6F79BF67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237" y="1930400"/>
            <a:ext cx="2108933" cy="898724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B38C60E7-F814-4274-B7EB-A2299BA9B7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8732" y="4270103"/>
            <a:ext cx="3455068" cy="24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34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20E14F0-C57B-4024-8367-C89264AB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/>
              <a:t>Initiation au versioning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8FD204-E1E7-41B5-9CFA-1AE67626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D8C74-E5E4-4918-A97B-EDAEB611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04A7-CE29-40A9-8A8F-AD170133304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4867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te">
  <a:themeElements>
    <a:clrScheme name="YEP'tech">
      <a:dk1>
        <a:srgbClr val="000000"/>
      </a:dk1>
      <a:lt1>
        <a:srgbClr val="FFFFFF"/>
      </a:lt1>
      <a:dk2>
        <a:srgbClr val="F0A22E"/>
      </a:dk2>
      <a:lt2>
        <a:srgbClr val="FBEEC9"/>
      </a:lt2>
      <a:accent1>
        <a:srgbClr val="F0A22E"/>
      </a:accent1>
      <a:accent2>
        <a:srgbClr val="EDEDED"/>
      </a:accent2>
      <a:accent3>
        <a:srgbClr val="F0A22E"/>
      </a:accent3>
      <a:accent4>
        <a:srgbClr val="A5A5A5"/>
      </a:accent4>
      <a:accent5>
        <a:srgbClr val="A5A5A5"/>
      </a:accent5>
      <a:accent6>
        <a:srgbClr val="A5A5A5"/>
      </a:accent6>
      <a:hlink>
        <a:srgbClr val="525252"/>
      </a:hlink>
      <a:folHlink>
        <a:srgbClr val="7F7F7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Facette</vt:lpstr>
      <vt:lpstr>PowerPoint Presentation</vt:lpstr>
      <vt:lpstr>Formation du Pôle IT</vt:lpstr>
      <vt:lpstr>Introduction</vt:lpstr>
      <vt:lpstr>Le Pôle IT :</vt:lpstr>
      <vt:lpstr>3 types de projets :</vt:lpstr>
      <vt:lpstr>Une gestion de projets efficace :</vt:lpstr>
      <vt:lpstr>Des ressources en quantité</vt:lpstr>
      <vt:lpstr>De nombreux outils :</vt:lpstr>
      <vt:lpstr>Initiation au versioning</vt:lpstr>
      <vt:lpstr>Brève introduction au versioning :</vt:lpstr>
      <vt:lpstr>Fonctionnement des outils de versioning</vt:lpstr>
      <vt:lpstr>Versioning bash ou shell</vt:lpstr>
      <vt:lpstr>Versioning intégré à l'IDE</vt:lpstr>
      <vt:lpstr>HTML, CSS et Bootstrap</vt:lpstr>
      <vt:lpstr>HTML vs CSS</vt:lpstr>
      <vt:lpstr>Et bootstrap ??</vt:lpstr>
      <vt:lpstr>Un éditeur simple et efficace ?</vt:lpstr>
      <vt:lpstr>Premier fichier HTML</vt:lpstr>
      <vt:lpstr>HTML</vt:lpstr>
      <vt:lpstr>Les balises</vt:lpstr>
      <vt:lpstr>Structure général</vt:lpstr>
      <vt:lpstr>Rendu visuel</vt:lpstr>
      <vt:lpstr>Organiser un texte</vt:lpstr>
      <vt:lpstr>PowerPoint Presentation</vt:lpstr>
      <vt:lpstr>Les titres</vt:lpstr>
      <vt:lpstr>PowerPoint Presentation</vt:lpstr>
      <vt:lpstr>Les listes</vt:lpstr>
      <vt:lpstr>PowerPoint Presentation</vt:lpstr>
      <vt:lpstr>Le href</vt:lpstr>
      <vt:lpstr>PowerPoint Presentation</vt:lpstr>
      <vt:lpstr>En résumé :</vt:lpstr>
      <vt:lpstr>Pour la semaine prochaine ...</vt:lpstr>
      <vt:lpstr>Un peu de pratique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Jean-Maxime OMEZ</dc:creator>
  <cp:revision>1</cp:revision>
  <dcterms:created xsi:type="dcterms:W3CDTF">2021-04-15T12:28:31Z</dcterms:created>
  <dcterms:modified xsi:type="dcterms:W3CDTF">2021-04-22T16:24:02Z</dcterms:modified>
</cp:coreProperties>
</file>