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D6651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8715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533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9306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519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9713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783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2281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962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718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69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275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1AEA-8941-4499-AD06-DDCAAC0BF463}" type="datetimeFigureOut">
              <a:rPr lang="be-BY" smtClean="0"/>
              <a:t>23.12.2015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7E67-9500-48EB-9940-93A01C49ADC9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1877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iracle-nails.com.ua/wp-content/uploads/2015/08/nogniz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532476"/>
            <a:ext cx="9523932" cy="570483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e-BY" sz="7200" dirty="0">
                <a:solidFill>
                  <a:srgbClr val="FF0000"/>
                </a:solidFill>
                <a:latin typeface="Arial Black" panose="020B0A04020102020204" pitchFamily="34" charset="0"/>
              </a:rPr>
              <a:t>И</a:t>
            </a:r>
            <a:r>
              <a:rPr lang="be-BY" sz="7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нструменты для маникюра</a:t>
            </a:r>
            <a:endParaRPr lang="be-BY" sz="7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351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ails.kh.ua/components/com_jshopping/files/img_categories/________________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79012"/>
            <a:ext cx="8458924" cy="5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Пилочки</a:t>
            </a:r>
            <a:endParaRPr lang="be-BY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 абразивности:</a:t>
            </a:r>
          </a:p>
          <a:p>
            <a:pPr marL="0" indent="0">
              <a:buNone/>
            </a:pPr>
            <a:endParaRPr lang="be-BY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23786"/>
              </p:ext>
            </p:extLst>
          </p:nvPr>
        </p:nvGraphicFramePr>
        <p:xfrm>
          <a:off x="467544" y="2204864"/>
          <a:ext cx="8352928" cy="4248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2928"/>
              </a:tblGrid>
              <a:tr h="84035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1. Если вы хотите отполировать любые ногти до зеркального блеска, выбирайте микроабразивы от 900 до 1200 грит;</a:t>
                      </a:r>
                      <a:endParaRPr lang="be-BY" sz="2400" dirty="0"/>
                    </a:p>
                  </a:txBody>
                  <a:tcPr/>
                </a:tc>
              </a:tr>
              <a:tr h="85202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2.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dirty="0" smtClean="0"/>
                        <a:t>400-900 мягкие пилки, подходят для подготовки любых ногтей к полировке;</a:t>
                      </a:r>
                      <a:endParaRPr lang="be-BY" sz="2400" dirty="0"/>
                    </a:p>
                  </a:txBody>
                  <a:tcPr/>
                </a:tc>
              </a:tr>
              <a:tr h="85202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3. 240-400 абразивная пилка для окончательного подпиливания любых ногтей;</a:t>
                      </a:r>
                      <a:endParaRPr lang="be-BY" sz="2400" dirty="0"/>
                    </a:p>
                  </a:txBody>
                  <a:tcPr/>
                </a:tc>
              </a:tr>
              <a:tr h="85202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4. 240 - абразивность, подходящая для любых, даже самых </a:t>
                      </a:r>
                      <a:r>
                        <a:rPr lang="ru-RU" sz="2400" u="none" dirty="0" smtClean="0"/>
                        <a:t>ломких</a:t>
                      </a:r>
                      <a:r>
                        <a:rPr lang="ru-RU" sz="2400" u="none" baseline="0" dirty="0" smtClean="0"/>
                        <a:t> ногтей</a:t>
                      </a:r>
                      <a:r>
                        <a:rPr lang="ru-RU" sz="2400" u="none" dirty="0" smtClean="0"/>
                        <a:t>; </a:t>
                      </a:r>
                      <a:endParaRPr lang="be-BY" sz="24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202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5. Пилки абразивностью менее 180 грит предназначены для опиливания лишь искусственных накладных ногтей.</a:t>
                      </a:r>
                      <a:endParaRPr lang="be-BY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775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arfumiris.azurewebsites.net/content/images/thumbs/0001264_06-0405_3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628800"/>
            <a:ext cx="357064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ebio.ru/wp-content/uploads/2015/07/vipkrasa_158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Маникюрные ножницы для ногтей делятся на два вида – одни из них предназначены для срезания отросших ногтей, они формируют длину и форму ногтя, другие – для удаления кутикулы ногтя. </a:t>
            </a:r>
            <a:endParaRPr lang="be-BY" sz="20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122406"/>
              </p:ext>
            </p:extLst>
          </p:nvPr>
        </p:nvGraphicFramePr>
        <p:xfrm>
          <a:off x="457200" y="1556793"/>
          <a:ext cx="8229600" cy="4968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2846597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Black" panose="020B0A04020102020204" pitchFamily="34" charset="0"/>
                        </a:rPr>
                        <a:t>Маникюрные ножницы </a:t>
                      </a:r>
                    </a:p>
                    <a:p>
                      <a:pPr algn="l"/>
                      <a:r>
                        <a:rPr lang="ru-RU" sz="2000" dirty="0" smtClean="0">
                          <a:latin typeface="Arial Black" panose="020B0A04020102020204" pitchFamily="34" charset="0"/>
                        </a:rPr>
                        <a:t>Для</a:t>
                      </a:r>
                      <a:r>
                        <a:rPr lang="ru-RU" sz="2000" baseline="0" dirty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ru-RU" sz="2000" dirty="0" smtClean="0">
                          <a:latin typeface="Arial Black" panose="020B0A04020102020204" pitchFamily="34" charset="0"/>
                        </a:rPr>
                        <a:t>срезания отросшего</a:t>
                      </a:r>
                    </a:p>
                    <a:p>
                      <a:pPr algn="l"/>
                      <a:r>
                        <a:rPr lang="ru-RU" sz="2000" dirty="0" smtClean="0">
                          <a:latin typeface="Arial Black" panose="020B0A04020102020204" pitchFamily="34" charset="0"/>
                        </a:rPr>
                        <a:t>ногтя имеют прямые концы</a:t>
                      </a:r>
                      <a:endParaRPr lang="be-BY" sz="2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2121954">
                <a:tc>
                  <a:txBody>
                    <a:bodyPr/>
                    <a:lstStyle/>
                    <a:p>
                      <a:pPr algn="r"/>
                      <a:r>
                        <a:rPr lang="be-BY" sz="2000" dirty="0" smtClean="0">
                          <a:latin typeface="Arial Black" panose="020B0A04020102020204" pitchFamily="34" charset="0"/>
                        </a:rPr>
                        <a:t>ножницы для кутикулы </a:t>
                      </a:r>
                    </a:p>
                    <a:p>
                      <a:pPr algn="r"/>
                      <a:r>
                        <a:rPr lang="be-BY" sz="2000" dirty="0" smtClean="0">
                          <a:latin typeface="Arial Black" panose="020B0A04020102020204" pitchFamily="34" charset="0"/>
                        </a:rPr>
                        <a:t>– закругленные</a:t>
                      </a:r>
                      <a:endParaRPr lang="be-BY" sz="2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680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&amp;Kcy;&amp;acy;&amp;kcy; &amp;vcy;&amp;ycy;&amp;bcy;&amp;rcy;&amp;acy;&amp;tcy;&amp;softcy; &amp;icy;&amp;ncy;&amp;scy;&amp;tcy;&amp;rcy;&amp;ucy;&amp;mcy;&amp;iecy;&amp;ncy;&amp;tcy; &amp;dcy;&amp;lcy;&amp;yacy; &amp;mcy;&amp;acy;&amp;ncy;&amp;icy;&amp;kcy;&amp;yucy;&amp;rcy;&amp;acy;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3" y="1556792"/>
            <a:ext cx="7982909" cy="532859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Кусачки</a:t>
            </a:r>
            <a:endParaRPr lang="be-BY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032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Arial Black" panose="020B0A04020102020204" pitchFamily="34" charset="0"/>
              </a:rPr>
              <a:t>При самостоятельном выполнении маникюра и для использования в салонах красоты кусачки для ногтей являются необходимым инструментом. Без них попросту невозможно правильно обрезать ороговевшую кожу около ногтя, придать ему </a:t>
            </a:r>
            <a:r>
              <a:rPr lang="ru-RU" sz="20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Arial Black" panose="020B0A04020102020204" pitchFamily="34" charset="0"/>
              </a:rPr>
              <a:t>красивый вид, </a:t>
            </a:r>
            <a:r>
              <a:rPr lang="ru-RU" sz="20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Arial Black" panose="020B0A04020102020204" pitchFamily="34" charset="0"/>
              </a:rPr>
              <a:t>и в результате получить идеальный маникюр..</a:t>
            </a:r>
            <a:br>
              <a:rPr lang="ru-RU" sz="20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Arial Black" panose="020B0A04020102020204" pitchFamily="34" charset="0"/>
              </a:rPr>
            </a:br>
            <a:endParaRPr lang="be-BY" sz="2000" dirty="0">
              <a:ln>
                <a:solidFill>
                  <a:schemeClr val="bg1">
                    <a:lumMod val="95000"/>
                  </a:schemeClr>
                </a:solidFill>
              </a:ln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55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malyavki-life.ru/wa-data/public/shop/products/11/76/7611/images/2476/2476.97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02564"/>
            <a:ext cx="7233379" cy="377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Щипчики для ногтей</a:t>
            </a:r>
            <a:endParaRPr lang="be-BY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Arial Black" panose="020B0A04020102020204" pitchFamily="34" charset="0"/>
              </a:rPr>
              <a:t>Книпсеры для ногтей</a:t>
            </a:r>
            <a:r>
              <a:rPr lang="ru-RU" sz="2000" dirty="0" smtClean="0">
                <a:latin typeface="Arial Black" panose="020B0A04020102020204" pitchFamily="34" charset="0"/>
              </a:rPr>
              <a:t> — один из инструментов ухода за ногтями. Благодаря безопасности и возможности аккуратно обрезать ногти не прибегая к услугам косметических салонов, книпсеры все чаще используются наряду с привычными ножницами. </a:t>
            </a:r>
          </a:p>
          <a:p>
            <a:pPr marL="0" indent="0">
              <a:buNone/>
            </a:pPr>
            <a:endParaRPr lang="be-BY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78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ru-RU" sz="7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Пушер</a:t>
            </a:r>
            <a:endParaRPr lang="be-BY" sz="7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Aharoni" panose="02010803020104030203" pitchFamily="2" charset="-79"/>
            </a:endParaRPr>
          </a:p>
        </p:txBody>
      </p:sp>
      <p:pic>
        <p:nvPicPr>
          <p:cNvPr id="1026" name="Picture 2" descr="http://www.justnail.com/nails/product/787/images/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696744" cy="501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n>
                  <a:solidFill>
                    <a:schemeClr val="bg1"/>
                  </a:solidFill>
                </a:ln>
              </a:rPr>
              <a:t>– это инструмент, который применяется при выполнении маникюра для отодвигания кутикулы. Его еще также иногда называют триммером. </a:t>
            </a:r>
            <a:endParaRPr lang="be-BY" sz="36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169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afemme.cz/_eshop/files/products/stred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30" y="836712"/>
            <a:ext cx="6792689" cy="55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n w="12700">
                  <a:solidFill>
                    <a:srgbClr val="660033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Апельсиновые палочки</a:t>
            </a:r>
            <a:endParaRPr lang="be-BY" sz="6000" b="1" dirty="0">
              <a:ln w="12700">
                <a:solidFill>
                  <a:srgbClr val="660033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– </a:t>
            </a:r>
            <a:r>
              <a:rPr lang="ru-RU" dirty="0"/>
              <a:t>неотъемлемый аксессуар для проведения качественного сеанса маникюра. Этот инструмент впервые применили во Франции, а сегодня эти палочки – незаменимый элемент во многих процедурах по уходу за ногтями.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Апельсиновая палочка представляет собой тонкую палочку, один кончик которой – заостренный, а другой – закругленный</a:t>
            </a:r>
            <a:r>
              <a:rPr lang="ru-RU" dirty="0" smtClean="0"/>
              <a:t>. Применяется для удаления кутикулы при необрезном маникюре.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0363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48.radikal.ru/i119/1301/a0/01ab771c77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200800" cy="59719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b="1" dirty="0">
                <a:ln>
                  <a:solidFill>
                    <a:srgbClr val="D66510"/>
                  </a:solidFill>
                </a:ln>
                <a:cs typeface="Aharoni" panose="02010803020104030203" pitchFamily="2" charset="-79"/>
              </a:rPr>
              <a:t>Кисти для нейл-арта</a:t>
            </a:r>
            <a:br>
              <a:rPr lang="be-BY" b="1" dirty="0">
                <a:ln>
                  <a:solidFill>
                    <a:srgbClr val="D66510"/>
                  </a:solidFill>
                </a:ln>
                <a:cs typeface="Aharoni" panose="02010803020104030203" pitchFamily="2" charset="-79"/>
              </a:rPr>
            </a:br>
            <a:endParaRPr lang="be-BY" dirty="0">
              <a:ln>
                <a:solidFill>
                  <a:srgbClr val="D66510"/>
                </a:solidFill>
              </a:ln>
              <a:cs typeface="Aharoni" panose="02010803020104030203" pitchFamily="2" charset="-79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4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Тонкие кисточки используют для мелкой работы: прорисовки контура или тонких </a:t>
            </a:r>
            <a:r>
              <a:rPr lang="ru-RU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линий</a:t>
            </a:r>
            <a:r>
              <a:rPr lang="be-BY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ru-RU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Широкая кисть в виде веера идеальна для создания эффекта распыления или градиента. Используйте ее, чтобы наносить на ноготь лаки нескольких оттенков </a:t>
            </a:r>
            <a:r>
              <a:rPr lang="ru-RU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одновременно</a:t>
            </a:r>
          </a:p>
          <a:p>
            <a:pPr marL="0" indent="0">
              <a:buNone/>
            </a:pPr>
            <a:r>
              <a:rPr lang="ru-RU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Кисточка со скошенным углом, как правило, более жесткая и позволяет делать более уверенные штрихи и аккуратно наносить лак</a:t>
            </a:r>
          </a:p>
        </p:txBody>
      </p:sp>
    </p:spTree>
    <p:extLst>
      <p:ext uri="{BB962C8B-B14F-4D97-AF65-F5344CB8AC3E}">
        <p14:creationId xmlns:p14="http://schemas.microsoft.com/office/powerpoint/2010/main" val="10836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315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Инструменты для маникюра</vt:lpstr>
      <vt:lpstr>Пилочки</vt:lpstr>
      <vt:lpstr>Маникюрные ножницы для ногтей делятся на два вида – одни из них предназначены для срезания отросших ногтей, они формируют длину и форму ногтя, другие – для удаления кутикулы ногтя. </vt:lpstr>
      <vt:lpstr>Кусачки</vt:lpstr>
      <vt:lpstr>Щипчики для ногтей</vt:lpstr>
      <vt:lpstr>Пушер</vt:lpstr>
      <vt:lpstr>Апельсиновые палочки</vt:lpstr>
      <vt:lpstr>Кисти для нейл-арта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для маникюра</dc:title>
  <dc:creator>Скорпи</dc:creator>
  <cp:lastModifiedBy>Скорпи</cp:lastModifiedBy>
  <cp:revision>14</cp:revision>
  <dcterms:created xsi:type="dcterms:W3CDTF">2015-09-24T13:05:56Z</dcterms:created>
  <dcterms:modified xsi:type="dcterms:W3CDTF">2015-12-23T07:50:07Z</dcterms:modified>
</cp:coreProperties>
</file>