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96" y="-7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665B-1560-44C7-BCF9-B750E06045E7}" type="datetimeFigureOut">
              <a:rPr lang="fr-FR" smtClean="0"/>
              <a:t>10/05/2019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B245-D246-4FE3-8787-75B2370D6C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665B-1560-44C7-BCF9-B750E06045E7}" type="datetimeFigureOut">
              <a:rPr lang="fr-FR" smtClean="0"/>
              <a:t>10/05/2019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B245-D246-4FE3-8787-75B2370D6C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665B-1560-44C7-BCF9-B750E06045E7}" type="datetimeFigureOut">
              <a:rPr lang="fr-FR" smtClean="0"/>
              <a:t>10/05/2019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B245-D246-4FE3-8787-75B2370D6C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665B-1560-44C7-BCF9-B750E06045E7}" type="datetimeFigureOut">
              <a:rPr lang="fr-FR" smtClean="0"/>
              <a:t>10/05/2019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B245-D246-4FE3-8787-75B2370D6C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665B-1560-44C7-BCF9-B750E06045E7}" type="datetimeFigureOut">
              <a:rPr lang="fr-FR" smtClean="0"/>
              <a:t>10/05/2019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B245-D246-4FE3-8787-75B2370D6C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665B-1560-44C7-BCF9-B750E06045E7}" type="datetimeFigureOut">
              <a:rPr lang="fr-FR" smtClean="0"/>
              <a:t>10/05/2019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B245-D246-4FE3-8787-75B2370D6C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665B-1560-44C7-BCF9-B750E06045E7}" type="datetimeFigureOut">
              <a:rPr lang="fr-FR" smtClean="0"/>
              <a:t>10/05/2019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B245-D246-4FE3-8787-75B2370D6C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665B-1560-44C7-BCF9-B750E06045E7}" type="datetimeFigureOut">
              <a:rPr lang="fr-FR" smtClean="0"/>
              <a:t>10/05/2019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B245-D246-4FE3-8787-75B2370D6C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665B-1560-44C7-BCF9-B750E06045E7}" type="datetimeFigureOut">
              <a:rPr lang="fr-FR" smtClean="0"/>
              <a:t>10/05/2019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B245-D246-4FE3-8787-75B2370D6C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665B-1560-44C7-BCF9-B750E06045E7}" type="datetimeFigureOut">
              <a:rPr lang="fr-FR" smtClean="0"/>
              <a:t>10/05/2019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B245-D246-4FE3-8787-75B2370D6C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665B-1560-44C7-BCF9-B750E06045E7}" type="datetimeFigureOut">
              <a:rPr lang="fr-FR" smtClean="0"/>
              <a:t>10/05/2019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B245-D246-4FE3-8787-75B2370D6C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B665B-1560-44C7-BCF9-B750E06045E7}" type="datetimeFigureOut">
              <a:rPr lang="fr-FR" smtClean="0"/>
              <a:t>10/05/2019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3B245-D246-4FE3-8787-75B2370D6C06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cryptomonnaies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 descr="crypto-monnaie-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3501008"/>
            <a:ext cx="4338637" cy="25098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</a:t>
            </a:r>
          </a:p>
        </p:txBody>
      </p:sp>
      <p:pic>
        <p:nvPicPr>
          <p:cNvPr id="4" name="Espace réservé du contenu 3" descr="320px-Blockchain.sv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5400000">
            <a:off x="3179800" y="788752"/>
            <a:ext cx="3014318" cy="8006782"/>
          </a:xfrm>
        </p:spPr>
      </p:pic>
      <p:sp>
        <p:nvSpPr>
          <p:cNvPr id="5" name="ZoneTexte 4"/>
          <p:cNvSpPr txBox="1"/>
          <p:nvPr/>
        </p:nvSpPr>
        <p:spPr>
          <a:xfrm>
            <a:off x="3779912" y="2636912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Chaine de blocs</a:t>
            </a: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Minage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	Pays </a:t>
            </a:r>
            <a:r>
              <a:rPr lang="fr-FR" dirty="0" smtClean="0"/>
              <a:t>interdisant </a:t>
            </a:r>
            <a:r>
              <a:rPr lang="fr-FR" dirty="0"/>
              <a:t>le </a:t>
            </a:r>
            <a:r>
              <a:rPr lang="fr-FR" dirty="0" smtClean="0"/>
              <a:t>Bit Coins</a:t>
            </a:r>
            <a:r>
              <a:rPr lang="fr-FR" dirty="0"/>
              <a:t> </a:t>
            </a:r>
            <a:r>
              <a:rPr lang="fr-FR" dirty="0" smtClean="0"/>
              <a:t>:</a:t>
            </a:r>
            <a:endParaRPr lang="fr-FR" dirty="0"/>
          </a:p>
        </p:txBody>
      </p:sp>
      <p:pic>
        <p:nvPicPr>
          <p:cNvPr id="4" name="Espace réservé du contenu 3" descr="index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9672" y="1484784"/>
            <a:ext cx="6221083" cy="4659807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Inverstirenligne.org</a:t>
            </a:r>
          </a:p>
          <a:p>
            <a:r>
              <a:rPr lang="fr-FR" dirty="0" smtClean="0"/>
              <a:t>Wikimedia.com</a:t>
            </a:r>
          </a:p>
          <a:p>
            <a:r>
              <a:rPr lang="fr-FR" dirty="0" smtClean="0"/>
              <a:t>Cryptoparty.fr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Qu’est-ce que la cryptomonnaie ?</a:t>
            </a:r>
            <a:endParaRPr lang="fr-FR" dirty="0"/>
          </a:p>
        </p:txBody>
      </p:sp>
      <p:pic>
        <p:nvPicPr>
          <p:cNvPr id="4" name="Espace réservé du contenu 3" descr="site-trading-crypto-monnai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132856"/>
            <a:ext cx="8935536" cy="3948258"/>
          </a:xfrm>
        </p:spPr>
      </p:pic>
      <p:sp>
        <p:nvSpPr>
          <p:cNvPr id="5" name="ZoneTexte 4"/>
          <p:cNvSpPr txBox="1"/>
          <p:nvPr/>
        </p:nvSpPr>
        <p:spPr>
          <a:xfrm>
            <a:off x="323528" y="1628800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Monnaie réutilisable</a:t>
            </a:r>
            <a:endParaRPr lang="fr-F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Qu’est-ce que le Peer2Peer ?</a:t>
            </a:r>
            <a:endParaRPr lang="fr-FR" dirty="0"/>
          </a:p>
        </p:txBody>
      </p:sp>
      <p:pic>
        <p:nvPicPr>
          <p:cNvPr id="4" name="Espace réservé du contenu 3" descr="800px-Server-based-network.sv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412776"/>
            <a:ext cx="4378199" cy="4525963"/>
          </a:xfrm>
        </p:spPr>
      </p:pic>
      <p:pic>
        <p:nvPicPr>
          <p:cNvPr id="5" name="Image 4" descr="800px-P2P-network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268760"/>
            <a:ext cx="4216410" cy="435871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331640" y="580526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Client-Serveur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796136" y="5877272"/>
            <a:ext cx="2265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Pair à pair (Peer2Peer)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uTorrent</a:t>
            </a:r>
            <a:endParaRPr lang="fr-FR" dirty="0"/>
          </a:p>
        </p:txBody>
      </p:sp>
      <p:pic>
        <p:nvPicPr>
          <p:cNvPr id="4" name="Espace réservé du contenu 3" descr="ΜTorr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Différences </a:t>
            </a:r>
            <a:r>
              <a:rPr lang="fr-FR" dirty="0"/>
              <a:t>entre cryptomonnaie et monnaie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Celles qui </a:t>
            </a:r>
            <a:r>
              <a:rPr lang="fr-FR" dirty="0" smtClean="0"/>
              <a:t>existent</a:t>
            </a:r>
            <a:endParaRPr lang="fr-FR" dirty="0"/>
          </a:p>
        </p:txBody>
      </p:sp>
      <p:pic>
        <p:nvPicPr>
          <p:cNvPr id="4" name="Espace réservé du contenu 3" descr="Cryptocurrency-market-capitalizations-2017-10-1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3796" y="1151309"/>
            <a:ext cx="8242660" cy="544604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BITCOIN</a:t>
            </a:r>
            <a:endParaRPr lang="fr-FR" dirty="0"/>
          </a:p>
        </p:txBody>
      </p:sp>
      <p:pic>
        <p:nvPicPr>
          <p:cNvPr id="4" name="Espace réservé du contenu 3" descr="1920px-Bitcoin_logo.sv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3005931"/>
            <a:ext cx="8229600" cy="17145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3 janvier  2009 par Satoshi </a:t>
            </a:r>
            <a:r>
              <a:rPr lang="fr-FR" dirty="0" err="1" smtClean="0"/>
              <a:t>Nakamoto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Pseudonyme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Valeur monétaire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1 EURO = 5 617 BITCOINS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1 EURO = 155 EUTHEREUM</a:t>
            </a:r>
            <a:endParaRPr lang="fr-FR" dirty="0"/>
          </a:p>
        </p:txBody>
      </p:sp>
      <p:pic>
        <p:nvPicPr>
          <p:cNvPr id="4" name="Image 3" descr="Bitcoin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8224" y="1268760"/>
            <a:ext cx="1988840" cy="1988840"/>
          </a:xfrm>
          <a:prstGeom prst="rect">
            <a:avLst/>
          </a:prstGeom>
        </p:spPr>
      </p:pic>
      <p:pic>
        <p:nvPicPr>
          <p:cNvPr id="6" name="Image 5" descr="800px-Ethereum_logo_2014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8224" y="3429000"/>
            <a:ext cx="1872208" cy="30493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53</Words>
  <Application>Microsoft Office PowerPoint</Application>
  <PresentationFormat>Affichage à l'écran (4:3)</PresentationFormat>
  <Paragraphs>28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Les cryptomonnaies</vt:lpstr>
      <vt:lpstr>Qu’est-ce que la cryptomonnaie ?</vt:lpstr>
      <vt:lpstr>Qu’est-ce que le Peer2Peer ?</vt:lpstr>
      <vt:lpstr>uTorrent</vt:lpstr>
      <vt:lpstr>Différences entre cryptomonnaie et monnaie</vt:lpstr>
      <vt:lpstr>Celles qui existent</vt:lpstr>
      <vt:lpstr>BITCOIN</vt:lpstr>
      <vt:lpstr>Création</vt:lpstr>
      <vt:lpstr>Valeur monétaire</vt:lpstr>
      <vt:lpstr>Fonctionnement</vt:lpstr>
      <vt:lpstr>Minage</vt:lpstr>
      <vt:lpstr> Pays interdisant le Bit Coins :</vt:lpstr>
      <vt:lpstr>Diapositive 13</vt:lpstr>
    </vt:vector>
  </TitlesOfParts>
  <Company>LJF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cryptomonnaies</dc:title>
  <dc:creator>fallavije</dc:creator>
  <cp:lastModifiedBy>fallavije</cp:lastModifiedBy>
  <cp:revision>5</cp:revision>
  <dcterms:created xsi:type="dcterms:W3CDTF">2019-05-10T07:05:54Z</dcterms:created>
  <dcterms:modified xsi:type="dcterms:W3CDTF">2019-05-10T07:51:15Z</dcterms:modified>
</cp:coreProperties>
</file>