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4.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6.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8.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9.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0.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notesSlides/notesSlide11.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12.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3.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4.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15.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16.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7.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18.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9.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20.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21.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notesSlides/notesSlide22.xml" ContentType="application/vnd.openxmlformats-officedocument.presentationml.notesSlide+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notesSlides/notesSlide23.xml" ContentType="application/vnd.openxmlformats-officedocument.presentationml.notesSlide+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notesSlides/notesSlide24.xml" ContentType="application/vnd.openxmlformats-officedocument.presentationml.notesSlide+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29"/>
  </p:notesMasterIdLst>
  <p:sldIdLst>
    <p:sldId id="256" r:id="rId3"/>
    <p:sldId id="257" r:id="rId4"/>
    <p:sldId id="258" r:id="rId5"/>
    <p:sldId id="260" r:id="rId6"/>
    <p:sldId id="267" r:id="rId7"/>
    <p:sldId id="268" r:id="rId8"/>
    <p:sldId id="269" r:id="rId9"/>
    <p:sldId id="261" r:id="rId10"/>
    <p:sldId id="266" r:id="rId11"/>
    <p:sldId id="271" r:id="rId12"/>
    <p:sldId id="281" r:id="rId13"/>
    <p:sldId id="262" r:id="rId14"/>
    <p:sldId id="265" r:id="rId15"/>
    <p:sldId id="282" r:id="rId16"/>
    <p:sldId id="275" r:id="rId17"/>
    <p:sldId id="285" r:id="rId18"/>
    <p:sldId id="283" r:id="rId19"/>
    <p:sldId id="280" r:id="rId20"/>
    <p:sldId id="263" r:id="rId21"/>
    <p:sldId id="264" r:id="rId22"/>
    <p:sldId id="277" r:id="rId23"/>
    <p:sldId id="284" r:id="rId24"/>
    <p:sldId id="278" r:id="rId25"/>
    <p:sldId id="279" r:id="rId26"/>
    <p:sldId id="259" r:id="rId27"/>
    <p:sldId id="286"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2026"/>
    <a:srgbClr val="FFED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62" d="100"/>
          <a:sy n="62" d="100"/>
        </p:scale>
        <p:origin x="-84" y="-1338"/>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A12C8B-92B6-4440-9A92-78E1874C595D}" type="datetimeFigureOut">
              <a:rPr lang="zh-CN" altLang="en-US" smtClean="0"/>
              <a:t>2019/11/5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9A0C37-6905-41B6-98F9-C65E1F087BBE}" type="slidenum">
              <a:rPr lang="zh-CN" altLang="en-US" smtClean="0"/>
              <a:t>‹#›</a:t>
            </a:fld>
            <a:endParaRPr lang="zh-CN" altLang="en-US"/>
          </a:p>
        </p:txBody>
      </p:sp>
    </p:spTree>
    <p:extLst>
      <p:ext uri="{BB962C8B-B14F-4D97-AF65-F5344CB8AC3E}">
        <p14:creationId xmlns:p14="http://schemas.microsoft.com/office/powerpoint/2010/main" val="276406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a:t>
            </a:fld>
            <a:endParaRPr lang="zh-CN" altLang="en-US"/>
          </a:p>
        </p:txBody>
      </p:sp>
    </p:spTree>
    <p:extLst>
      <p:ext uri="{BB962C8B-B14F-4D97-AF65-F5344CB8AC3E}">
        <p14:creationId xmlns:p14="http://schemas.microsoft.com/office/powerpoint/2010/main" val="212331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10</a:t>
            </a:fld>
            <a:endParaRPr lang="zh-CN" altLang="en-US"/>
          </a:p>
        </p:txBody>
      </p:sp>
    </p:spTree>
    <p:extLst>
      <p:ext uri="{BB962C8B-B14F-4D97-AF65-F5344CB8AC3E}">
        <p14:creationId xmlns:p14="http://schemas.microsoft.com/office/powerpoint/2010/main" val="907163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11</a:t>
            </a:fld>
            <a:endParaRPr lang="zh-CN" altLang="en-US"/>
          </a:p>
        </p:txBody>
      </p:sp>
    </p:spTree>
    <p:extLst>
      <p:ext uri="{BB962C8B-B14F-4D97-AF65-F5344CB8AC3E}">
        <p14:creationId xmlns:p14="http://schemas.microsoft.com/office/powerpoint/2010/main" val="2685028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12</a:t>
            </a:fld>
            <a:endParaRPr lang="zh-CN" altLang="en-US"/>
          </a:p>
        </p:txBody>
      </p:sp>
    </p:spTree>
    <p:extLst>
      <p:ext uri="{BB962C8B-B14F-4D97-AF65-F5344CB8AC3E}">
        <p14:creationId xmlns:p14="http://schemas.microsoft.com/office/powerpoint/2010/main" val="102419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13</a:t>
            </a:fld>
            <a:endParaRPr lang="zh-CN" altLang="en-US"/>
          </a:p>
        </p:txBody>
      </p:sp>
    </p:spTree>
    <p:extLst>
      <p:ext uri="{BB962C8B-B14F-4D97-AF65-F5344CB8AC3E}">
        <p14:creationId xmlns:p14="http://schemas.microsoft.com/office/powerpoint/2010/main" val="28071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14</a:t>
            </a:fld>
            <a:endParaRPr lang="zh-CN" altLang="en-US"/>
          </a:p>
        </p:txBody>
      </p:sp>
    </p:spTree>
    <p:extLst>
      <p:ext uri="{BB962C8B-B14F-4D97-AF65-F5344CB8AC3E}">
        <p14:creationId xmlns:p14="http://schemas.microsoft.com/office/powerpoint/2010/main" val="3036327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15</a:t>
            </a:fld>
            <a:endParaRPr lang="zh-CN" altLang="en-US"/>
          </a:p>
        </p:txBody>
      </p:sp>
    </p:spTree>
    <p:extLst>
      <p:ext uri="{BB962C8B-B14F-4D97-AF65-F5344CB8AC3E}">
        <p14:creationId xmlns:p14="http://schemas.microsoft.com/office/powerpoint/2010/main" val="374336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16</a:t>
            </a:fld>
            <a:endParaRPr lang="zh-CN" altLang="en-US"/>
          </a:p>
        </p:txBody>
      </p:sp>
    </p:spTree>
    <p:extLst>
      <p:ext uri="{BB962C8B-B14F-4D97-AF65-F5344CB8AC3E}">
        <p14:creationId xmlns:p14="http://schemas.microsoft.com/office/powerpoint/2010/main" val="3954536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17</a:t>
            </a:fld>
            <a:endParaRPr lang="zh-CN" altLang="en-US"/>
          </a:p>
        </p:txBody>
      </p:sp>
    </p:spTree>
    <p:extLst>
      <p:ext uri="{BB962C8B-B14F-4D97-AF65-F5344CB8AC3E}">
        <p14:creationId xmlns:p14="http://schemas.microsoft.com/office/powerpoint/2010/main" val="35721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18</a:t>
            </a:fld>
            <a:endParaRPr lang="zh-CN" altLang="en-US"/>
          </a:p>
        </p:txBody>
      </p:sp>
    </p:spTree>
    <p:extLst>
      <p:ext uri="{BB962C8B-B14F-4D97-AF65-F5344CB8AC3E}">
        <p14:creationId xmlns:p14="http://schemas.microsoft.com/office/powerpoint/2010/main" val="755390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19</a:t>
            </a:fld>
            <a:endParaRPr lang="zh-CN" altLang="en-US"/>
          </a:p>
        </p:txBody>
      </p:sp>
    </p:spTree>
    <p:extLst>
      <p:ext uri="{BB962C8B-B14F-4D97-AF65-F5344CB8AC3E}">
        <p14:creationId xmlns:p14="http://schemas.microsoft.com/office/powerpoint/2010/main" val="2674204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a:t>
            </a:fld>
            <a:endParaRPr lang="zh-CN" altLang="en-US"/>
          </a:p>
        </p:txBody>
      </p:sp>
    </p:spTree>
    <p:extLst>
      <p:ext uri="{BB962C8B-B14F-4D97-AF65-F5344CB8AC3E}">
        <p14:creationId xmlns:p14="http://schemas.microsoft.com/office/powerpoint/2010/main" val="3830539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20</a:t>
            </a:fld>
            <a:endParaRPr lang="zh-CN" altLang="en-US"/>
          </a:p>
        </p:txBody>
      </p:sp>
    </p:spTree>
    <p:extLst>
      <p:ext uri="{BB962C8B-B14F-4D97-AF65-F5344CB8AC3E}">
        <p14:creationId xmlns:p14="http://schemas.microsoft.com/office/powerpoint/2010/main" val="3854700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21</a:t>
            </a:fld>
            <a:endParaRPr lang="zh-CN" altLang="en-US"/>
          </a:p>
        </p:txBody>
      </p:sp>
    </p:spTree>
    <p:extLst>
      <p:ext uri="{BB962C8B-B14F-4D97-AF65-F5344CB8AC3E}">
        <p14:creationId xmlns:p14="http://schemas.microsoft.com/office/powerpoint/2010/main" val="3607644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9A0C37-6905-41B6-98F9-C65E1F087BBE}" type="slidenum">
              <a:rPr lang="zh-CN" altLang="en-US" smtClean="0"/>
              <a:t>22</a:t>
            </a:fld>
            <a:endParaRPr lang="zh-CN" altLang="en-US"/>
          </a:p>
        </p:txBody>
      </p:sp>
    </p:spTree>
    <p:extLst>
      <p:ext uri="{BB962C8B-B14F-4D97-AF65-F5344CB8AC3E}">
        <p14:creationId xmlns:p14="http://schemas.microsoft.com/office/powerpoint/2010/main" val="2039227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23</a:t>
            </a:fld>
            <a:endParaRPr lang="zh-CN" altLang="en-US"/>
          </a:p>
        </p:txBody>
      </p:sp>
    </p:spTree>
    <p:extLst>
      <p:ext uri="{BB962C8B-B14F-4D97-AF65-F5344CB8AC3E}">
        <p14:creationId xmlns:p14="http://schemas.microsoft.com/office/powerpoint/2010/main" val="2545865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24</a:t>
            </a:fld>
            <a:endParaRPr lang="zh-CN" altLang="en-US"/>
          </a:p>
        </p:txBody>
      </p:sp>
    </p:spTree>
    <p:extLst>
      <p:ext uri="{BB962C8B-B14F-4D97-AF65-F5344CB8AC3E}">
        <p14:creationId xmlns:p14="http://schemas.microsoft.com/office/powerpoint/2010/main" val="1359776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25</a:t>
            </a:fld>
            <a:endParaRPr lang="zh-CN" altLang="en-US"/>
          </a:p>
        </p:txBody>
      </p:sp>
    </p:spTree>
    <p:extLst>
      <p:ext uri="{BB962C8B-B14F-4D97-AF65-F5344CB8AC3E}">
        <p14:creationId xmlns:p14="http://schemas.microsoft.com/office/powerpoint/2010/main" val="85790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3</a:t>
            </a:fld>
            <a:endParaRPr lang="zh-CN" altLang="en-US"/>
          </a:p>
        </p:txBody>
      </p:sp>
    </p:spTree>
    <p:extLst>
      <p:ext uri="{BB962C8B-B14F-4D97-AF65-F5344CB8AC3E}">
        <p14:creationId xmlns:p14="http://schemas.microsoft.com/office/powerpoint/2010/main" val="1896465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4</a:t>
            </a:fld>
            <a:endParaRPr lang="zh-CN" altLang="en-US"/>
          </a:p>
        </p:txBody>
      </p:sp>
    </p:spTree>
    <p:extLst>
      <p:ext uri="{BB962C8B-B14F-4D97-AF65-F5344CB8AC3E}">
        <p14:creationId xmlns:p14="http://schemas.microsoft.com/office/powerpoint/2010/main" val="1520077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5</a:t>
            </a:fld>
            <a:endParaRPr lang="zh-CN" altLang="en-US"/>
          </a:p>
        </p:txBody>
      </p:sp>
    </p:spTree>
    <p:extLst>
      <p:ext uri="{BB962C8B-B14F-4D97-AF65-F5344CB8AC3E}">
        <p14:creationId xmlns:p14="http://schemas.microsoft.com/office/powerpoint/2010/main" val="84353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6</a:t>
            </a:fld>
            <a:endParaRPr lang="zh-CN" altLang="en-US"/>
          </a:p>
        </p:txBody>
      </p:sp>
    </p:spTree>
    <p:extLst>
      <p:ext uri="{BB962C8B-B14F-4D97-AF65-F5344CB8AC3E}">
        <p14:creationId xmlns:p14="http://schemas.microsoft.com/office/powerpoint/2010/main" val="3327853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7</a:t>
            </a:fld>
            <a:endParaRPr lang="zh-CN" altLang="en-US"/>
          </a:p>
        </p:txBody>
      </p:sp>
    </p:spTree>
    <p:extLst>
      <p:ext uri="{BB962C8B-B14F-4D97-AF65-F5344CB8AC3E}">
        <p14:creationId xmlns:p14="http://schemas.microsoft.com/office/powerpoint/2010/main" val="54012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8</a:t>
            </a:fld>
            <a:endParaRPr lang="zh-CN" altLang="en-US"/>
          </a:p>
        </p:txBody>
      </p:sp>
    </p:spTree>
    <p:extLst>
      <p:ext uri="{BB962C8B-B14F-4D97-AF65-F5344CB8AC3E}">
        <p14:creationId xmlns:p14="http://schemas.microsoft.com/office/powerpoint/2010/main" val="934846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9A0C37-6905-41B6-98F9-C65E1F087BBE}" type="slidenum">
              <a:rPr lang="zh-CN" altLang="en-US" smtClean="0"/>
              <a:t>9</a:t>
            </a:fld>
            <a:endParaRPr lang="zh-CN" altLang="en-US"/>
          </a:p>
        </p:txBody>
      </p:sp>
    </p:spTree>
    <p:extLst>
      <p:ext uri="{BB962C8B-B14F-4D97-AF65-F5344CB8AC3E}">
        <p14:creationId xmlns:p14="http://schemas.microsoft.com/office/powerpoint/2010/main" val="175328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681808"/>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2525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1452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316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13043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2617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1649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pic>
        <p:nvPicPr>
          <p:cNvPr id="2" name="PA-102230">
            <a:extLst>
              <a:ext uri="{FF2B5EF4-FFF2-40B4-BE49-F238E27FC236}">
                <a16:creationId xmlns="" xmlns:a16="http://schemas.microsoft.com/office/drawing/2014/main" id="{C7161281-12F5-4220-B965-8B83B9D1FDA3}"/>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a:ext>
            </a:extLst>
          </a:blip>
          <a:stretch>
            <a:fillRect/>
          </a:stretch>
        </p:blipFill>
        <p:spPr>
          <a:xfrm>
            <a:off x="0" y="2647950"/>
            <a:ext cx="12192000" cy="4210050"/>
          </a:xfrm>
          <a:prstGeom prst="rect">
            <a:avLst/>
          </a:prstGeom>
        </p:spPr>
      </p:pic>
      <p:pic>
        <p:nvPicPr>
          <p:cNvPr id="3" name="PA-102231" descr="图片包含 游戏机, 船, 建筑, 大&#10;&#10;描述已自动生成">
            <a:extLst>
              <a:ext uri="{FF2B5EF4-FFF2-40B4-BE49-F238E27FC236}">
                <a16:creationId xmlns="" xmlns:a16="http://schemas.microsoft.com/office/drawing/2014/main" id="{5B064FE4-D099-4E0A-AEC4-A06F6D51545C}"/>
              </a:ext>
            </a:extLst>
          </p:cNvPr>
          <p:cNvPicPr>
            <a:picLocks noChangeAspect="1"/>
          </p:cNvPicPr>
          <p:nvPr userDrawn="1">
            <p:custDataLst>
              <p:tags r:id="rId2"/>
            </p:custDataLst>
          </p:nvPr>
        </p:nvPicPr>
        <p:blipFill rotWithShape="1">
          <a:blip r:embed="rId5" cstate="screen">
            <a:extLst>
              <a:ext uri="{28A0092B-C50C-407E-A947-70E740481C1C}">
                <a14:useLocalDpi xmlns:a14="http://schemas.microsoft.com/office/drawing/2010/main"/>
              </a:ext>
            </a:extLst>
          </a:blip>
          <a:srcRect r="4244" b="24324"/>
          <a:stretch/>
        </p:blipFill>
        <p:spPr>
          <a:xfrm>
            <a:off x="8374602" y="4099281"/>
            <a:ext cx="3490777" cy="2758719"/>
          </a:xfrm>
          <a:prstGeom prst="rect">
            <a:avLst/>
          </a:prstGeom>
        </p:spPr>
      </p:pic>
    </p:spTree>
    <p:extLst>
      <p:ext uri="{BB962C8B-B14F-4D97-AF65-F5344CB8AC3E}">
        <p14:creationId xmlns:p14="http://schemas.microsoft.com/office/powerpoint/2010/main" val="2146460434"/>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过渡页">
    <p:spTree>
      <p:nvGrpSpPr>
        <p:cNvPr id="1" name=""/>
        <p:cNvGrpSpPr/>
        <p:nvPr/>
      </p:nvGrpSpPr>
      <p:grpSpPr>
        <a:xfrm>
          <a:off x="0" y="0"/>
          <a:ext cx="0" cy="0"/>
          <a:chOff x="0" y="0"/>
          <a:chExt cx="0" cy="0"/>
        </a:xfrm>
      </p:grpSpPr>
      <p:sp>
        <p:nvSpPr>
          <p:cNvPr id="5" name="矩形 4"/>
          <p:cNvSpPr/>
          <p:nvPr userDrawn="1"/>
        </p:nvSpPr>
        <p:spPr>
          <a:xfrm>
            <a:off x="6892668" y="6430009"/>
            <a:ext cx="775136" cy="230832"/>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r>
              <a:rPr lang="en-US" altLang="zh-CN" sz="100" dirty="0">
                <a:solidFill>
                  <a:prstClr val="white"/>
                </a:solidFill>
                <a:latin typeface="Calibri"/>
                <a:ea typeface="宋体"/>
              </a:rPr>
              <a:t> </a:t>
            </a:r>
          </a:p>
        </p:txBody>
      </p:sp>
      <p:pic>
        <p:nvPicPr>
          <p:cNvPr id="2" name="PA-102230">
            <a:extLst>
              <a:ext uri="{FF2B5EF4-FFF2-40B4-BE49-F238E27FC236}">
                <a16:creationId xmlns="" xmlns:a16="http://schemas.microsoft.com/office/drawing/2014/main" id="{C7161281-12F5-4220-B965-8B83B9D1FDA3}"/>
              </a:ext>
            </a:extLst>
          </p:cNvPr>
          <p:cNvPicPr>
            <a:picLocks noChangeAspect="1"/>
          </p:cNvPicPr>
          <p:nvPr userDrawn="1">
            <p:custDataLst>
              <p:tags r:id="rId1"/>
            </p:custDataLst>
          </p:nvPr>
        </p:nvPicPr>
        <p:blipFill>
          <a:blip r:embed="rId4">
            <a:extLst>
              <a:ext uri="{28A0092B-C50C-407E-A947-70E740481C1C}">
                <a14:useLocalDpi xmlns:a14="http://schemas.microsoft.com/office/drawing/2010/main"/>
              </a:ext>
            </a:extLst>
          </a:blip>
          <a:stretch>
            <a:fillRect/>
          </a:stretch>
        </p:blipFill>
        <p:spPr>
          <a:xfrm>
            <a:off x="0" y="2647950"/>
            <a:ext cx="12192000" cy="4210050"/>
          </a:xfrm>
          <a:prstGeom prst="rect">
            <a:avLst/>
          </a:prstGeom>
        </p:spPr>
      </p:pic>
      <p:pic>
        <p:nvPicPr>
          <p:cNvPr id="3" name="PA-102231" descr="图片包含 游戏机, 船, 建筑, 大&#10;&#10;描述已自动生成">
            <a:extLst>
              <a:ext uri="{FF2B5EF4-FFF2-40B4-BE49-F238E27FC236}">
                <a16:creationId xmlns="" xmlns:a16="http://schemas.microsoft.com/office/drawing/2014/main" id="{5B064FE4-D099-4E0A-AEC4-A06F6D51545C}"/>
              </a:ext>
            </a:extLst>
          </p:cNvPr>
          <p:cNvPicPr>
            <a:picLocks noChangeAspect="1"/>
          </p:cNvPicPr>
          <p:nvPr userDrawn="1">
            <p:custDataLst>
              <p:tags r:id="rId2"/>
            </p:custDataLst>
          </p:nvPr>
        </p:nvPicPr>
        <p:blipFill rotWithShape="1">
          <a:blip r:embed="rId5" cstate="screen">
            <a:extLst>
              <a:ext uri="{28A0092B-C50C-407E-A947-70E740481C1C}">
                <a14:useLocalDpi xmlns:a14="http://schemas.microsoft.com/office/drawing/2010/main"/>
              </a:ext>
            </a:extLst>
          </a:blip>
          <a:srcRect r="4244" b="24324"/>
          <a:stretch/>
        </p:blipFill>
        <p:spPr>
          <a:xfrm>
            <a:off x="8374602" y="4099281"/>
            <a:ext cx="3490777" cy="2758719"/>
          </a:xfrm>
          <a:prstGeom prst="rect">
            <a:avLst/>
          </a:prstGeom>
        </p:spPr>
      </p:pic>
    </p:spTree>
    <p:extLst>
      <p:ext uri="{BB962C8B-B14F-4D97-AF65-F5344CB8AC3E}">
        <p14:creationId xmlns:p14="http://schemas.microsoft.com/office/powerpoint/2010/main" val="1175785447"/>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页">
    <p:spTree>
      <p:nvGrpSpPr>
        <p:cNvPr id="1" name=""/>
        <p:cNvGrpSpPr/>
        <p:nvPr/>
      </p:nvGrpSpPr>
      <p:grpSpPr>
        <a:xfrm>
          <a:off x="0" y="0"/>
          <a:ext cx="0" cy="0"/>
          <a:chOff x="0" y="0"/>
          <a:chExt cx="0" cy="0"/>
        </a:xfrm>
      </p:grpSpPr>
      <p:pic>
        <p:nvPicPr>
          <p:cNvPr id="2" name="PA-10229">
            <a:extLst>
              <a:ext uri="{FF2B5EF4-FFF2-40B4-BE49-F238E27FC236}">
                <a16:creationId xmlns="" xmlns:a16="http://schemas.microsoft.com/office/drawing/2014/main" id="{D2B40D96-0EDC-4335-9247-359174F3E51B}"/>
              </a:ext>
            </a:extLst>
          </p:cNvPr>
          <p:cNvPicPr>
            <a:picLocks noChangeAspect="1"/>
          </p:cNvPicPr>
          <p:nvPr userDrawn="1">
            <p:custDataLst>
              <p:tags r:id="rId1"/>
            </p:custDataLst>
          </p:nvPr>
        </p:nvPicPr>
        <p:blipFill>
          <a:blip r:embed="rId3" cstate="screen">
            <a:extLst>
              <a:ext uri="{28A0092B-C50C-407E-A947-70E740481C1C}">
                <a14:useLocalDpi xmlns:a14="http://schemas.microsoft.com/office/drawing/2010/main"/>
              </a:ext>
            </a:extLst>
          </a:blip>
          <a:stretch>
            <a:fillRect/>
          </a:stretch>
        </p:blipFill>
        <p:spPr>
          <a:xfrm>
            <a:off x="228622" y="191845"/>
            <a:ext cx="1359845" cy="1064401"/>
          </a:xfrm>
          <a:prstGeom prst="rect">
            <a:avLst/>
          </a:prstGeom>
        </p:spPr>
      </p:pic>
    </p:spTree>
    <p:extLst>
      <p:ext uri="{BB962C8B-B14F-4D97-AF65-F5344CB8AC3E}">
        <p14:creationId xmlns:p14="http://schemas.microsoft.com/office/powerpoint/2010/main" val="2347316871"/>
      </p:ext>
    </p:extLst>
  </p:cSld>
  <p:clrMapOvr>
    <a:masterClrMapping/>
  </p:clrMapOvr>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5849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6333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02979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471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98399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2343CBFD-4B0D-4572-B43C-7BE7EF311D38}"/>
              </a:ext>
            </a:extLst>
          </p:cNvPr>
          <p:cNvSpPr/>
          <p:nvPr userDrawn="1"/>
        </p:nvSpPr>
        <p:spPr>
          <a:xfrm flipV="1">
            <a:off x="0" y="0"/>
            <a:ext cx="12192000" cy="6858000"/>
          </a:xfrm>
          <a:prstGeom prst="rect">
            <a:avLst/>
          </a:prstGeom>
          <a:gradFill flip="none" rotWithShape="1">
            <a:gsLst>
              <a:gs pos="0">
                <a:schemeClr val="bg1">
                  <a:alpha val="19000"/>
                </a:schemeClr>
              </a:gs>
              <a:gs pos="74000">
                <a:schemeClr val="bg1">
                  <a:alpha val="44000"/>
                </a:schemeClr>
              </a:gs>
              <a:gs pos="83000">
                <a:schemeClr val="bg1">
                  <a:alpha val="29000"/>
                </a:schemeClr>
              </a:gs>
              <a:gs pos="100000">
                <a:schemeClr val="accent2">
                  <a:lumMod val="30000"/>
                  <a:lumOff val="70000"/>
                  <a:alpha val="27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556831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Lst>
  <mc:AlternateContent xmlns:mc="http://schemas.openxmlformats.org/markup-compatibility/2006" xmlns:p14="http://schemas.microsoft.com/office/powerpoint/2010/main">
    <mc:Choice Requires="p14">
      <p:transition spd="slow" p14:dur="1500" advClick="0" advTm="5000">
        <p:random/>
      </p:transition>
    </mc:Choice>
    <mc:Fallback xmlns="">
      <p:transition spd="slow" advClick="0" advTm="5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2019/11/5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0698635"/>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9" Type="http://schemas.openxmlformats.org/officeDocument/2006/relationships/image" Target="../media/image8.png"/><Relationship Id="rId3" Type="http://schemas.openxmlformats.org/officeDocument/2006/relationships/tags" Target="../tags/tag9.xml"/><Relationship Id="rId21" Type="http://schemas.openxmlformats.org/officeDocument/2006/relationships/tags" Target="../tags/tag27.xml"/><Relationship Id="rId34" Type="http://schemas.openxmlformats.org/officeDocument/2006/relationships/image" Target="../media/image3.png"/><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image" Target="../media/image2.png"/><Relationship Id="rId38" Type="http://schemas.openxmlformats.org/officeDocument/2006/relationships/image" Target="../media/image7.png"/><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29" Type="http://schemas.openxmlformats.org/officeDocument/2006/relationships/tags" Target="../tags/tag35.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image" Target="../media/image5.png"/><Relationship Id="rId37" Type="http://schemas.openxmlformats.org/officeDocument/2006/relationships/image" Target="../media/image4.png"/><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36" Type="http://schemas.microsoft.com/office/2007/relationships/hdphoto" Target="../media/hdphoto1.wdp"/><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notesSlide" Target="../notesSlides/notesSlide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slideLayout" Target="../slideLayouts/slideLayout1.xml"/><Relationship Id="rId35"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tags" Target="../tags/tag149.xml"/><Relationship Id="rId3" Type="http://schemas.openxmlformats.org/officeDocument/2006/relationships/tags" Target="../tags/tag134.xml"/><Relationship Id="rId21" Type="http://schemas.openxmlformats.org/officeDocument/2006/relationships/slideLayout" Target="../slideLayouts/slideLayout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tags" Target="../tags/tag148.xml"/><Relationship Id="rId2" Type="http://schemas.openxmlformats.org/officeDocument/2006/relationships/tags" Target="../tags/tag133.xml"/><Relationship Id="rId16" Type="http://schemas.openxmlformats.org/officeDocument/2006/relationships/tags" Target="../tags/tag147.xml"/><Relationship Id="rId20" Type="http://schemas.openxmlformats.org/officeDocument/2006/relationships/tags" Target="../tags/tag151.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24" Type="http://schemas.openxmlformats.org/officeDocument/2006/relationships/image" Target="../media/image19.png"/><Relationship Id="rId5" Type="http://schemas.openxmlformats.org/officeDocument/2006/relationships/tags" Target="../tags/tag136.xml"/><Relationship Id="rId15" Type="http://schemas.openxmlformats.org/officeDocument/2006/relationships/tags" Target="../tags/tag146.xml"/><Relationship Id="rId23" Type="http://schemas.openxmlformats.org/officeDocument/2006/relationships/image" Target="../media/image18.png"/><Relationship Id="rId10" Type="http://schemas.openxmlformats.org/officeDocument/2006/relationships/tags" Target="../tags/tag141.xml"/><Relationship Id="rId19" Type="http://schemas.openxmlformats.org/officeDocument/2006/relationships/tags" Target="../tags/tag150.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 Id="rId2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tags" Target="../tags/tag159.xml"/><Relationship Id="rId13" Type="http://schemas.openxmlformats.org/officeDocument/2006/relationships/tags" Target="../tags/tag164.xml"/><Relationship Id="rId18" Type="http://schemas.openxmlformats.org/officeDocument/2006/relationships/tags" Target="../tags/tag169.xml"/><Relationship Id="rId3" Type="http://schemas.openxmlformats.org/officeDocument/2006/relationships/tags" Target="../tags/tag154.xml"/><Relationship Id="rId21" Type="http://schemas.openxmlformats.org/officeDocument/2006/relationships/slideLayout" Target="../slideLayouts/slideLayout4.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tags" Target="../tags/tag171.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image" Target="../media/image20.png"/><Relationship Id="rId5" Type="http://schemas.openxmlformats.org/officeDocument/2006/relationships/tags" Target="../tags/tag156.xml"/><Relationship Id="rId15" Type="http://schemas.openxmlformats.org/officeDocument/2006/relationships/tags" Target="../tags/tag166.xml"/><Relationship Id="rId23" Type="http://schemas.openxmlformats.org/officeDocument/2006/relationships/image" Target="../media/image18.png"/><Relationship Id="rId10" Type="http://schemas.openxmlformats.org/officeDocument/2006/relationships/tags" Target="../tags/tag161.xml"/><Relationship Id="rId19" Type="http://schemas.openxmlformats.org/officeDocument/2006/relationships/tags" Target="../tags/tag170.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174.xml"/><Relationship Id="rId7" Type="http://schemas.openxmlformats.org/officeDocument/2006/relationships/slideLayout" Target="../slideLayouts/slideLayout2.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11" Type="http://schemas.openxmlformats.org/officeDocument/2006/relationships/image" Target="../media/image14.png"/><Relationship Id="rId5" Type="http://schemas.openxmlformats.org/officeDocument/2006/relationships/tags" Target="../tags/tag176.xml"/><Relationship Id="rId10" Type="http://schemas.openxmlformats.org/officeDocument/2006/relationships/image" Target="../media/image13.png"/><Relationship Id="rId4" Type="http://schemas.openxmlformats.org/officeDocument/2006/relationships/tags" Target="../tags/tag175.xml"/><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tags" Target="../tags/tag185.xml"/><Relationship Id="rId13" Type="http://schemas.openxmlformats.org/officeDocument/2006/relationships/tags" Target="../tags/tag190.xml"/><Relationship Id="rId18" Type="http://schemas.openxmlformats.org/officeDocument/2006/relationships/tags" Target="../tags/tag195.xml"/><Relationship Id="rId26" Type="http://schemas.openxmlformats.org/officeDocument/2006/relationships/tags" Target="../tags/tag203.xml"/><Relationship Id="rId3" Type="http://schemas.openxmlformats.org/officeDocument/2006/relationships/tags" Target="../tags/tag180.xml"/><Relationship Id="rId21" Type="http://schemas.openxmlformats.org/officeDocument/2006/relationships/tags" Target="../tags/tag198.xml"/><Relationship Id="rId7" Type="http://schemas.openxmlformats.org/officeDocument/2006/relationships/tags" Target="../tags/tag184.xml"/><Relationship Id="rId12" Type="http://schemas.openxmlformats.org/officeDocument/2006/relationships/tags" Target="../tags/tag189.xml"/><Relationship Id="rId17" Type="http://schemas.openxmlformats.org/officeDocument/2006/relationships/tags" Target="../tags/tag194.xml"/><Relationship Id="rId25" Type="http://schemas.openxmlformats.org/officeDocument/2006/relationships/tags" Target="../tags/tag202.xml"/><Relationship Id="rId2" Type="http://schemas.openxmlformats.org/officeDocument/2006/relationships/tags" Target="../tags/tag179.xml"/><Relationship Id="rId16" Type="http://schemas.openxmlformats.org/officeDocument/2006/relationships/tags" Target="../tags/tag193.xml"/><Relationship Id="rId20" Type="http://schemas.openxmlformats.org/officeDocument/2006/relationships/tags" Target="../tags/tag197.xml"/><Relationship Id="rId29" Type="http://schemas.openxmlformats.org/officeDocument/2006/relationships/image" Target="../media/image21.png"/><Relationship Id="rId1" Type="http://schemas.openxmlformats.org/officeDocument/2006/relationships/tags" Target="../tags/tag178.xml"/><Relationship Id="rId6" Type="http://schemas.openxmlformats.org/officeDocument/2006/relationships/tags" Target="../tags/tag183.xml"/><Relationship Id="rId11" Type="http://schemas.openxmlformats.org/officeDocument/2006/relationships/tags" Target="../tags/tag188.xml"/><Relationship Id="rId24" Type="http://schemas.openxmlformats.org/officeDocument/2006/relationships/tags" Target="../tags/tag201.xml"/><Relationship Id="rId5" Type="http://schemas.openxmlformats.org/officeDocument/2006/relationships/tags" Target="../tags/tag182.xml"/><Relationship Id="rId15" Type="http://schemas.openxmlformats.org/officeDocument/2006/relationships/tags" Target="../tags/tag192.xml"/><Relationship Id="rId23" Type="http://schemas.openxmlformats.org/officeDocument/2006/relationships/tags" Target="../tags/tag200.xml"/><Relationship Id="rId28" Type="http://schemas.openxmlformats.org/officeDocument/2006/relationships/notesSlide" Target="../notesSlides/notesSlide13.xml"/><Relationship Id="rId10" Type="http://schemas.openxmlformats.org/officeDocument/2006/relationships/tags" Target="../tags/tag187.xml"/><Relationship Id="rId19" Type="http://schemas.openxmlformats.org/officeDocument/2006/relationships/tags" Target="../tags/tag196.xml"/><Relationship Id="rId4" Type="http://schemas.openxmlformats.org/officeDocument/2006/relationships/tags" Target="../tags/tag181.xml"/><Relationship Id="rId9" Type="http://schemas.openxmlformats.org/officeDocument/2006/relationships/tags" Target="../tags/tag186.xml"/><Relationship Id="rId14" Type="http://schemas.openxmlformats.org/officeDocument/2006/relationships/tags" Target="../tags/tag191.xml"/><Relationship Id="rId22" Type="http://schemas.openxmlformats.org/officeDocument/2006/relationships/tags" Target="../tags/tag199.xml"/><Relationship Id="rId27"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18" Type="http://schemas.openxmlformats.org/officeDocument/2006/relationships/notesSlide" Target="../notesSlides/notesSlide14.xml"/><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slideLayout" Target="../slideLayouts/slideLayout4.xml"/><Relationship Id="rId2" Type="http://schemas.openxmlformats.org/officeDocument/2006/relationships/tags" Target="../tags/tag205.xml"/><Relationship Id="rId16" Type="http://schemas.openxmlformats.org/officeDocument/2006/relationships/tags" Target="../tags/tag219.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tags" Target="../tags/tag21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s/_rels/slide15.xml.rels><?xml version="1.0" encoding="UTF-8" standalone="yes"?>
<Relationships xmlns="http://schemas.openxmlformats.org/package/2006/relationships"><Relationship Id="rId8" Type="http://schemas.openxmlformats.org/officeDocument/2006/relationships/tags" Target="../tags/tag227.xml"/><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notesSlide" Target="../notesSlides/notesSlide15.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slideLayout" Target="../slideLayouts/slideLayout4.xml"/><Relationship Id="rId5" Type="http://schemas.openxmlformats.org/officeDocument/2006/relationships/tags" Target="../tags/tag224.xml"/><Relationship Id="rId10" Type="http://schemas.openxmlformats.org/officeDocument/2006/relationships/tags" Target="../tags/tag229.xml"/><Relationship Id="rId4" Type="http://schemas.openxmlformats.org/officeDocument/2006/relationships/tags" Target="../tags/tag223.xml"/><Relationship Id="rId9" Type="http://schemas.openxmlformats.org/officeDocument/2006/relationships/tags" Target="../tags/tag228.xml"/></Relationships>
</file>

<file path=ppt/slides/_rels/slide16.xml.rels><?xml version="1.0" encoding="UTF-8" standalone="yes"?>
<Relationships xmlns="http://schemas.openxmlformats.org/package/2006/relationships"><Relationship Id="rId8" Type="http://schemas.openxmlformats.org/officeDocument/2006/relationships/tags" Target="../tags/tag237.xml"/><Relationship Id="rId3" Type="http://schemas.openxmlformats.org/officeDocument/2006/relationships/tags" Target="../tags/tag232.xml"/><Relationship Id="rId7" Type="http://schemas.openxmlformats.org/officeDocument/2006/relationships/tags" Target="../tags/tag236.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image" Target="../media/image22.jpeg"/><Relationship Id="rId5" Type="http://schemas.openxmlformats.org/officeDocument/2006/relationships/tags" Target="../tags/tag234.xml"/><Relationship Id="rId10" Type="http://schemas.openxmlformats.org/officeDocument/2006/relationships/notesSlide" Target="../notesSlides/notesSlide16.xml"/><Relationship Id="rId4" Type="http://schemas.openxmlformats.org/officeDocument/2006/relationships/tags" Target="../tags/tag233.xml"/><Relationship Id="rId9"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tags" Target="../tags/tag245.xml"/><Relationship Id="rId13" Type="http://schemas.openxmlformats.org/officeDocument/2006/relationships/tags" Target="../tags/tag250.xml"/><Relationship Id="rId18" Type="http://schemas.openxmlformats.org/officeDocument/2006/relationships/tags" Target="../tags/tag255.xml"/><Relationship Id="rId3" Type="http://schemas.openxmlformats.org/officeDocument/2006/relationships/tags" Target="../tags/tag240.xml"/><Relationship Id="rId21" Type="http://schemas.openxmlformats.org/officeDocument/2006/relationships/image" Target="../media/image23.png"/><Relationship Id="rId7" Type="http://schemas.openxmlformats.org/officeDocument/2006/relationships/tags" Target="../tags/tag244.xml"/><Relationship Id="rId12" Type="http://schemas.openxmlformats.org/officeDocument/2006/relationships/tags" Target="../tags/tag249.xml"/><Relationship Id="rId17" Type="http://schemas.openxmlformats.org/officeDocument/2006/relationships/tags" Target="../tags/tag254.xml"/><Relationship Id="rId2" Type="http://schemas.openxmlformats.org/officeDocument/2006/relationships/tags" Target="../tags/tag239.xml"/><Relationship Id="rId16" Type="http://schemas.openxmlformats.org/officeDocument/2006/relationships/tags" Target="../tags/tag253.xml"/><Relationship Id="rId20" Type="http://schemas.openxmlformats.org/officeDocument/2006/relationships/notesSlide" Target="../notesSlides/notesSlide17.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tags" Target="../tags/tag248.xml"/><Relationship Id="rId5" Type="http://schemas.openxmlformats.org/officeDocument/2006/relationships/tags" Target="../tags/tag242.xml"/><Relationship Id="rId15" Type="http://schemas.openxmlformats.org/officeDocument/2006/relationships/tags" Target="../tags/tag252.xml"/><Relationship Id="rId10" Type="http://schemas.openxmlformats.org/officeDocument/2006/relationships/tags" Target="../tags/tag247.xml"/><Relationship Id="rId19" Type="http://schemas.openxmlformats.org/officeDocument/2006/relationships/slideLayout" Target="../slideLayouts/slideLayout4.xml"/><Relationship Id="rId4" Type="http://schemas.openxmlformats.org/officeDocument/2006/relationships/tags" Target="../tags/tag241.xml"/><Relationship Id="rId9" Type="http://schemas.openxmlformats.org/officeDocument/2006/relationships/tags" Target="../tags/tag246.xml"/><Relationship Id="rId14" Type="http://schemas.openxmlformats.org/officeDocument/2006/relationships/tags" Target="../tags/tag251.xml"/></Relationships>
</file>

<file path=ppt/slides/_rels/slide18.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slideLayout" Target="../slideLayouts/slideLayout4.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0" Type="http://schemas.openxmlformats.org/officeDocument/2006/relationships/tags" Target="../tags/tag265.xml"/><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3" Type="http://schemas.openxmlformats.org/officeDocument/2006/relationships/tags" Target="../tags/tag270.xml"/><Relationship Id="rId7" Type="http://schemas.openxmlformats.org/officeDocument/2006/relationships/slideLayout" Target="../slideLayouts/slideLayout2.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tags" Target="../tags/tag273.xml"/><Relationship Id="rId11" Type="http://schemas.openxmlformats.org/officeDocument/2006/relationships/image" Target="../media/image14.png"/><Relationship Id="rId5" Type="http://schemas.openxmlformats.org/officeDocument/2006/relationships/tags" Target="../tags/tag272.xml"/><Relationship Id="rId10" Type="http://schemas.openxmlformats.org/officeDocument/2006/relationships/image" Target="../media/image13.png"/><Relationship Id="rId4" Type="http://schemas.openxmlformats.org/officeDocument/2006/relationships/tags" Target="../tags/tag271.xm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image" Target="../media/image9.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notesSlide" Target="../notesSlides/notesSlide2.xml"/><Relationship Id="rId5" Type="http://schemas.openxmlformats.org/officeDocument/2006/relationships/tags" Target="../tags/tag40.xml"/><Relationship Id="rId10" Type="http://schemas.openxmlformats.org/officeDocument/2006/relationships/slideLayout" Target="../slideLayouts/slideLayout4.xml"/><Relationship Id="rId4" Type="http://schemas.openxmlformats.org/officeDocument/2006/relationships/tags" Target="../tags/tag39.xml"/><Relationship Id="rId9" Type="http://schemas.openxmlformats.org/officeDocument/2006/relationships/tags" Target="../tags/tag44.xml"/></Relationships>
</file>

<file path=ppt/slides/_rels/slide20.xml.rels><?xml version="1.0" encoding="UTF-8" standalone="yes"?>
<Relationships xmlns="http://schemas.openxmlformats.org/package/2006/relationships"><Relationship Id="rId8" Type="http://schemas.openxmlformats.org/officeDocument/2006/relationships/tags" Target="../tags/tag281.xml"/><Relationship Id="rId13" Type="http://schemas.openxmlformats.org/officeDocument/2006/relationships/notesSlide" Target="../notesSlides/notesSlide20.xml"/><Relationship Id="rId3" Type="http://schemas.openxmlformats.org/officeDocument/2006/relationships/tags" Target="../tags/tag276.xml"/><Relationship Id="rId7" Type="http://schemas.openxmlformats.org/officeDocument/2006/relationships/tags" Target="../tags/tag280.xml"/><Relationship Id="rId12" Type="http://schemas.openxmlformats.org/officeDocument/2006/relationships/slideLayout" Target="../slideLayouts/slideLayout4.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11" Type="http://schemas.openxmlformats.org/officeDocument/2006/relationships/tags" Target="../tags/tag284.xml"/><Relationship Id="rId5" Type="http://schemas.openxmlformats.org/officeDocument/2006/relationships/tags" Target="../tags/tag278.xml"/><Relationship Id="rId15" Type="http://schemas.openxmlformats.org/officeDocument/2006/relationships/image" Target="../media/image25.jpeg"/><Relationship Id="rId10" Type="http://schemas.openxmlformats.org/officeDocument/2006/relationships/tags" Target="../tags/tag283.xml"/><Relationship Id="rId4" Type="http://schemas.openxmlformats.org/officeDocument/2006/relationships/tags" Target="../tags/tag277.xml"/><Relationship Id="rId9" Type="http://schemas.openxmlformats.org/officeDocument/2006/relationships/tags" Target="../tags/tag282.xml"/><Relationship Id="rId14" Type="http://schemas.openxmlformats.org/officeDocument/2006/relationships/image" Target="../media/image24.jpeg"/></Relationships>
</file>

<file path=ppt/slides/_rels/slide21.xml.rels><?xml version="1.0" encoding="UTF-8" standalone="yes"?>
<Relationships xmlns="http://schemas.openxmlformats.org/package/2006/relationships"><Relationship Id="rId8" Type="http://schemas.openxmlformats.org/officeDocument/2006/relationships/tags" Target="../tags/tag292.xml"/><Relationship Id="rId13" Type="http://schemas.openxmlformats.org/officeDocument/2006/relationships/tags" Target="../tags/tag297.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tags" Target="../tags/tag296.xml"/><Relationship Id="rId2" Type="http://schemas.openxmlformats.org/officeDocument/2006/relationships/tags" Target="../tags/tag286.xml"/><Relationship Id="rId16" Type="http://schemas.openxmlformats.org/officeDocument/2006/relationships/notesSlide" Target="../notesSlides/notesSlide21.xml"/><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tags" Target="../tags/tag295.xml"/><Relationship Id="rId5" Type="http://schemas.openxmlformats.org/officeDocument/2006/relationships/tags" Target="../tags/tag289.xml"/><Relationship Id="rId15" Type="http://schemas.openxmlformats.org/officeDocument/2006/relationships/slideLayout" Target="../slideLayouts/slideLayout4.xml"/><Relationship Id="rId10" Type="http://schemas.openxmlformats.org/officeDocument/2006/relationships/tags" Target="../tags/tag294.xml"/><Relationship Id="rId4" Type="http://schemas.openxmlformats.org/officeDocument/2006/relationships/tags" Target="../tags/tag288.xml"/><Relationship Id="rId9" Type="http://schemas.openxmlformats.org/officeDocument/2006/relationships/tags" Target="../tags/tag293.xml"/><Relationship Id="rId14" Type="http://schemas.openxmlformats.org/officeDocument/2006/relationships/tags" Target="../tags/tag298.xml"/></Relationships>
</file>

<file path=ppt/slides/_rels/slide22.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image" Target="../media/image27.png"/><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image" Target="../media/image26.png"/><Relationship Id="rId2" Type="http://schemas.openxmlformats.org/officeDocument/2006/relationships/tags" Target="../tags/tag300.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notesSlide" Target="../notesSlides/notesSlide22.xml"/><Relationship Id="rId5" Type="http://schemas.openxmlformats.org/officeDocument/2006/relationships/tags" Target="../tags/tag303.xml"/><Relationship Id="rId10" Type="http://schemas.openxmlformats.org/officeDocument/2006/relationships/slideLayout" Target="../slideLayouts/slideLayout4.xml"/><Relationship Id="rId4" Type="http://schemas.openxmlformats.org/officeDocument/2006/relationships/tags" Target="../tags/tag302.xml"/><Relationship Id="rId9" Type="http://schemas.openxmlformats.org/officeDocument/2006/relationships/tags" Target="../tags/tag307.xml"/></Relationships>
</file>

<file path=ppt/slides/_rels/slide23.xml.rels><?xml version="1.0" encoding="UTF-8" standalone="yes"?>
<Relationships xmlns="http://schemas.openxmlformats.org/package/2006/relationships"><Relationship Id="rId8" Type="http://schemas.openxmlformats.org/officeDocument/2006/relationships/tags" Target="../tags/tag315.xml"/><Relationship Id="rId13" Type="http://schemas.openxmlformats.org/officeDocument/2006/relationships/tags" Target="../tags/tag320.xml"/><Relationship Id="rId18" Type="http://schemas.openxmlformats.org/officeDocument/2006/relationships/tags" Target="../tags/tag325.xml"/><Relationship Id="rId26" Type="http://schemas.openxmlformats.org/officeDocument/2006/relationships/tags" Target="../tags/tag333.xml"/><Relationship Id="rId3" Type="http://schemas.openxmlformats.org/officeDocument/2006/relationships/tags" Target="../tags/tag310.xml"/><Relationship Id="rId21" Type="http://schemas.openxmlformats.org/officeDocument/2006/relationships/tags" Target="../tags/tag328.xml"/><Relationship Id="rId7" Type="http://schemas.openxmlformats.org/officeDocument/2006/relationships/tags" Target="../tags/tag314.xml"/><Relationship Id="rId12" Type="http://schemas.openxmlformats.org/officeDocument/2006/relationships/tags" Target="../tags/tag319.xml"/><Relationship Id="rId17" Type="http://schemas.openxmlformats.org/officeDocument/2006/relationships/tags" Target="../tags/tag324.xml"/><Relationship Id="rId25" Type="http://schemas.openxmlformats.org/officeDocument/2006/relationships/tags" Target="../tags/tag332.xml"/><Relationship Id="rId2" Type="http://schemas.openxmlformats.org/officeDocument/2006/relationships/tags" Target="../tags/tag309.xml"/><Relationship Id="rId16" Type="http://schemas.openxmlformats.org/officeDocument/2006/relationships/tags" Target="../tags/tag323.xml"/><Relationship Id="rId20" Type="http://schemas.openxmlformats.org/officeDocument/2006/relationships/tags" Target="../tags/tag327.xml"/><Relationship Id="rId29" Type="http://schemas.openxmlformats.org/officeDocument/2006/relationships/tags" Target="../tags/tag336.xml"/><Relationship Id="rId1" Type="http://schemas.openxmlformats.org/officeDocument/2006/relationships/tags" Target="../tags/tag308.xml"/><Relationship Id="rId6" Type="http://schemas.openxmlformats.org/officeDocument/2006/relationships/tags" Target="../tags/tag313.xml"/><Relationship Id="rId11" Type="http://schemas.openxmlformats.org/officeDocument/2006/relationships/tags" Target="../tags/tag318.xml"/><Relationship Id="rId24" Type="http://schemas.openxmlformats.org/officeDocument/2006/relationships/tags" Target="../tags/tag331.xml"/><Relationship Id="rId5" Type="http://schemas.openxmlformats.org/officeDocument/2006/relationships/tags" Target="../tags/tag312.xml"/><Relationship Id="rId15" Type="http://schemas.openxmlformats.org/officeDocument/2006/relationships/tags" Target="../tags/tag322.xml"/><Relationship Id="rId23" Type="http://schemas.openxmlformats.org/officeDocument/2006/relationships/tags" Target="../tags/tag330.xml"/><Relationship Id="rId28" Type="http://schemas.openxmlformats.org/officeDocument/2006/relationships/tags" Target="../tags/tag335.xml"/><Relationship Id="rId10" Type="http://schemas.openxmlformats.org/officeDocument/2006/relationships/tags" Target="../tags/tag317.xml"/><Relationship Id="rId19" Type="http://schemas.openxmlformats.org/officeDocument/2006/relationships/tags" Target="../tags/tag326.xml"/><Relationship Id="rId31" Type="http://schemas.openxmlformats.org/officeDocument/2006/relationships/notesSlide" Target="../notesSlides/notesSlide23.xml"/><Relationship Id="rId4" Type="http://schemas.openxmlformats.org/officeDocument/2006/relationships/tags" Target="../tags/tag311.xml"/><Relationship Id="rId9" Type="http://schemas.openxmlformats.org/officeDocument/2006/relationships/tags" Target="../tags/tag316.xml"/><Relationship Id="rId14" Type="http://schemas.openxmlformats.org/officeDocument/2006/relationships/tags" Target="../tags/tag321.xml"/><Relationship Id="rId22" Type="http://schemas.openxmlformats.org/officeDocument/2006/relationships/tags" Target="../tags/tag329.xml"/><Relationship Id="rId27" Type="http://schemas.openxmlformats.org/officeDocument/2006/relationships/tags" Target="../tags/tag334.xml"/><Relationship Id="rId30"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tags" Target="../tags/tag344.xml"/><Relationship Id="rId13" Type="http://schemas.openxmlformats.org/officeDocument/2006/relationships/tags" Target="../tags/tag349.xml"/><Relationship Id="rId3" Type="http://schemas.openxmlformats.org/officeDocument/2006/relationships/tags" Target="../tags/tag339.xml"/><Relationship Id="rId7" Type="http://schemas.openxmlformats.org/officeDocument/2006/relationships/tags" Target="../tags/tag343.xml"/><Relationship Id="rId12" Type="http://schemas.openxmlformats.org/officeDocument/2006/relationships/tags" Target="../tags/tag348.xml"/><Relationship Id="rId17" Type="http://schemas.openxmlformats.org/officeDocument/2006/relationships/image" Target="../media/image28.png"/><Relationship Id="rId2" Type="http://schemas.openxmlformats.org/officeDocument/2006/relationships/tags" Target="../tags/tag338.xml"/><Relationship Id="rId16" Type="http://schemas.openxmlformats.org/officeDocument/2006/relationships/notesSlide" Target="../notesSlides/notesSlide24.xml"/><Relationship Id="rId1" Type="http://schemas.openxmlformats.org/officeDocument/2006/relationships/tags" Target="../tags/tag337.xml"/><Relationship Id="rId6" Type="http://schemas.openxmlformats.org/officeDocument/2006/relationships/tags" Target="../tags/tag342.xml"/><Relationship Id="rId11" Type="http://schemas.openxmlformats.org/officeDocument/2006/relationships/tags" Target="../tags/tag347.xml"/><Relationship Id="rId5" Type="http://schemas.openxmlformats.org/officeDocument/2006/relationships/tags" Target="../tags/tag341.xml"/><Relationship Id="rId15" Type="http://schemas.openxmlformats.org/officeDocument/2006/relationships/slideLayout" Target="../slideLayouts/slideLayout4.xml"/><Relationship Id="rId10" Type="http://schemas.openxmlformats.org/officeDocument/2006/relationships/tags" Target="../tags/tag346.xml"/><Relationship Id="rId4" Type="http://schemas.openxmlformats.org/officeDocument/2006/relationships/tags" Target="../tags/tag340.xml"/><Relationship Id="rId9" Type="http://schemas.openxmlformats.org/officeDocument/2006/relationships/tags" Target="../tags/tag345.xml"/><Relationship Id="rId14" Type="http://schemas.openxmlformats.org/officeDocument/2006/relationships/tags" Target="../tags/tag350.xml"/></Relationships>
</file>

<file path=ppt/slides/_rels/slide25.xml.rels><?xml version="1.0" encoding="UTF-8" standalone="yes"?>
<Relationships xmlns="http://schemas.openxmlformats.org/package/2006/relationships"><Relationship Id="rId8" Type="http://schemas.openxmlformats.org/officeDocument/2006/relationships/tags" Target="../tags/tag358.xml"/><Relationship Id="rId13" Type="http://schemas.openxmlformats.org/officeDocument/2006/relationships/tags" Target="../tags/tag363.xml"/><Relationship Id="rId18" Type="http://schemas.openxmlformats.org/officeDocument/2006/relationships/tags" Target="../tags/tag368.xml"/><Relationship Id="rId26" Type="http://schemas.openxmlformats.org/officeDocument/2006/relationships/tags" Target="../tags/tag376.xml"/><Relationship Id="rId3" Type="http://schemas.openxmlformats.org/officeDocument/2006/relationships/tags" Target="../tags/tag353.xml"/><Relationship Id="rId21" Type="http://schemas.openxmlformats.org/officeDocument/2006/relationships/tags" Target="../tags/tag371.xml"/><Relationship Id="rId34" Type="http://schemas.microsoft.com/office/2007/relationships/hdphoto" Target="../media/hdphoto1.wdp"/><Relationship Id="rId7" Type="http://schemas.openxmlformats.org/officeDocument/2006/relationships/tags" Target="../tags/tag357.xml"/><Relationship Id="rId12" Type="http://schemas.openxmlformats.org/officeDocument/2006/relationships/tags" Target="../tags/tag362.xml"/><Relationship Id="rId17" Type="http://schemas.openxmlformats.org/officeDocument/2006/relationships/tags" Target="../tags/tag367.xml"/><Relationship Id="rId25" Type="http://schemas.openxmlformats.org/officeDocument/2006/relationships/tags" Target="../tags/tag375.xml"/><Relationship Id="rId33" Type="http://schemas.openxmlformats.org/officeDocument/2006/relationships/image" Target="../media/image6.png"/><Relationship Id="rId2" Type="http://schemas.openxmlformats.org/officeDocument/2006/relationships/tags" Target="../tags/tag352.xml"/><Relationship Id="rId16" Type="http://schemas.openxmlformats.org/officeDocument/2006/relationships/tags" Target="../tags/tag366.xml"/><Relationship Id="rId20" Type="http://schemas.openxmlformats.org/officeDocument/2006/relationships/tags" Target="../tags/tag370.xml"/><Relationship Id="rId29" Type="http://schemas.openxmlformats.org/officeDocument/2006/relationships/notesSlide" Target="../notesSlides/notesSlide25.xml"/><Relationship Id="rId1" Type="http://schemas.openxmlformats.org/officeDocument/2006/relationships/tags" Target="../tags/tag351.xml"/><Relationship Id="rId6" Type="http://schemas.openxmlformats.org/officeDocument/2006/relationships/tags" Target="../tags/tag356.xml"/><Relationship Id="rId11" Type="http://schemas.openxmlformats.org/officeDocument/2006/relationships/tags" Target="../tags/tag361.xml"/><Relationship Id="rId24" Type="http://schemas.openxmlformats.org/officeDocument/2006/relationships/tags" Target="../tags/tag374.xml"/><Relationship Id="rId32" Type="http://schemas.openxmlformats.org/officeDocument/2006/relationships/image" Target="../media/image3.png"/><Relationship Id="rId37" Type="http://schemas.openxmlformats.org/officeDocument/2006/relationships/image" Target="../media/image8.png"/><Relationship Id="rId5" Type="http://schemas.openxmlformats.org/officeDocument/2006/relationships/tags" Target="../tags/tag355.xml"/><Relationship Id="rId15" Type="http://schemas.openxmlformats.org/officeDocument/2006/relationships/tags" Target="../tags/tag365.xml"/><Relationship Id="rId23" Type="http://schemas.openxmlformats.org/officeDocument/2006/relationships/tags" Target="../tags/tag373.xml"/><Relationship Id="rId28" Type="http://schemas.openxmlformats.org/officeDocument/2006/relationships/slideLayout" Target="../slideLayouts/slideLayout1.xml"/><Relationship Id="rId36" Type="http://schemas.openxmlformats.org/officeDocument/2006/relationships/image" Target="../media/image7.png"/><Relationship Id="rId10" Type="http://schemas.openxmlformats.org/officeDocument/2006/relationships/tags" Target="../tags/tag360.xml"/><Relationship Id="rId19" Type="http://schemas.openxmlformats.org/officeDocument/2006/relationships/tags" Target="../tags/tag369.xml"/><Relationship Id="rId31" Type="http://schemas.openxmlformats.org/officeDocument/2006/relationships/image" Target="../media/image2.png"/><Relationship Id="rId4" Type="http://schemas.openxmlformats.org/officeDocument/2006/relationships/tags" Target="../tags/tag354.xml"/><Relationship Id="rId9" Type="http://schemas.openxmlformats.org/officeDocument/2006/relationships/tags" Target="../tags/tag359.xml"/><Relationship Id="rId14" Type="http://schemas.openxmlformats.org/officeDocument/2006/relationships/tags" Target="../tags/tag364.xml"/><Relationship Id="rId22" Type="http://schemas.openxmlformats.org/officeDocument/2006/relationships/tags" Target="../tags/tag372.xml"/><Relationship Id="rId27" Type="http://schemas.openxmlformats.org/officeDocument/2006/relationships/tags" Target="../tags/tag377.xml"/><Relationship Id="rId30" Type="http://schemas.openxmlformats.org/officeDocument/2006/relationships/image" Target="../media/image5.png"/><Relationship Id="rId35"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9.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6.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3" Type="http://schemas.openxmlformats.org/officeDocument/2006/relationships/tags" Target="../tags/tag47.xml"/><Relationship Id="rId21" Type="http://schemas.openxmlformats.org/officeDocument/2006/relationships/notesSlide" Target="../notesSlides/notesSlide3.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slideLayout" Target="../slideLayouts/slideLayout2.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image" Target="../media/image13.svg"/><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image" Target="../media/image11.png"/><Relationship Id="rId10" Type="http://schemas.openxmlformats.org/officeDocument/2006/relationships/tags" Target="../tags/tag54.xml"/><Relationship Id="rId19" Type="http://schemas.openxmlformats.org/officeDocument/2006/relationships/tags" Target="../tags/tag63.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66.xml"/><Relationship Id="rId7"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image" Target="../media/image14.png"/><Relationship Id="rId5" Type="http://schemas.openxmlformats.org/officeDocument/2006/relationships/tags" Target="../tags/tag68.xml"/><Relationship Id="rId10" Type="http://schemas.openxmlformats.org/officeDocument/2006/relationships/image" Target="../media/image13.png"/><Relationship Id="rId4" Type="http://schemas.openxmlformats.org/officeDocument/2006/relationships/tags" Target="../tags/tag67.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notesSlide" Target="../notesSlides/notesSlide5.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Layout" Target="../slideLayouts/slideLayout4.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15.png"/><Relationship Id="rId4" Type="http://schemas.openxmlformats.org/officeDocument/2006/relationships/tags" Target="../tags/tag84.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tags" Target="../tags/tag105.xml"/><Relationship Id="rId26" Type="http://schemas.openxmlformats.org/officeDocument/2006/relationships/image" Target="../media/image16.png"/><Relationship Id="rId3" Type="http://schemas.openxmlformats.org/officeDocument/2006/relationships/tags" Target="../tags/tag90.xml"/><Relationship Id="rId21" Type="http://schemas.openxmlformats.org/officeDocument/2006/relationships/tags" Target="../tags/tag108.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5" Type="http://schemas.openxmlformats.org/officeDocument/2006/relationships/notesSlide" Target="../notesSlides/notesSlide7.xml"/><Relationship Id="rId2" Type="http://schemas.openxmlformats.org/officeDocument/2006/relationships/tags" Target="../tags/tag89.xml"/><Relationship Id="rId16" Type="http://schemas.openxmlformats.org/officeDocument/2006/relationships/tags" Target="../tags/tag103.xml"/><Relationship Id="rId20" Type="http://schemas.openxmlformats.org/officeDocument/2006/relationships/tags" Target="../tags/tag107.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slideLayout" Target="../slideLayouts/slideLayout4.xml"/><Relationship Id="rId5" Type="http://schemas.openxmlformats.org/officeDocument/2006/relationships/tags" Target="../tags/tag92.xml"/><Relationship Id="rId15" Type="http://schemas.openxmlformats.org/officeDocument/2006/relationships/tags" Target="../tags/tag102.xml"/><Relationship Id="rId23" Type="http://schemas.openxmlformats.org/officeDocument/2006/relationships/tags" Target="../tags/tag110.xml"/><Relationship Id="rId10" Type="http://schemas.openxmlformats.org/officeDocument/2006/relationships/tags" Target="../tags/tag97.xml"/><Relationship Id="rId19" Type="http://schemas.openxmlformats.org/officeDocument/2006/relationships/tags" Target="../tags/tag106.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tags" Target="../tags/tag109.xml"/><Relationship Id="rId27" Type="http://schemas.openxmlformats.org/officeDocument/2006/relationships/image" Target="../media/image19.sv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13.xml"/><Relationship Id="rId7"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4.png"/><Relationship Id="rId5" Type="http://schemas.openxmlformats.org/officeDocument/2006/relationships/tags" Target="../tags/tag115.xml"/><Relationship Id="rId10" Type="http://schemas.openxmlformats.org/officeDocument/2006/relationships/image" Target="../media/image13.png"/><Relationship Id="rId4" Type="http://schemas.openxmlformats.org/officeDocument/2006/relationships/tags" Target="../tags/tag114.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tags" Target="../tags/tag124.xml"/><Relationship Id="rId13" Type="http://schemas.openxmlformats.org/officeDocument/2006/relationships/tags" Target="../tags/tag129.xml"/><Relationship Id="rId18" Type="http://schemas.openxmlformats.org/officeDocument/2006/relationships/image" Target="../media/image17.png"/><Relationship Id="rId3" Type="http://schemas.openxmlformats.org/officeDocument/2006/relationships/tags" Target="../tags/tag119.xml"/><Relationship Id="rId7" Type="http://schemas.openxmlformats.org/officeDocument/2006/relationships/tags" Target="../tags/tag123.xml"/><Relationship Id="rId12" Type="http://schemas.openxmlformats.org/officeDocument/2006/relationships/tags" Target="../tags/tag128.xml"/><Relationship Id="rId17" Type="http://schemas.openxmlformats.org/officeDocument/2006/relationships/notesSlide" Target="../notesSlides/notesSlide9.xml"/><Relationship Id="rId2" Type="http://schemas.openxmlformats.org/officeDocument/2006/relationships/tags" Target="../tags/tag118.xml"/><Relationship Id="rId16" Type="http://schemas.openxmlformats.org/officeDocument/2006/relationships/slideLayout" Target="../slideLayouts/slideLayout4.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tags" Target="../tags/tag127.xml"/><Relationship Id="rId5" Type="http://schemas.openxmlformats.org/officeDocument/2006/relationships/tags" Target="../tags/tag121.xml"/><Relationship Id="rId15" Type="http://schemas.openxmlformats.org/officeDocument/2006/relationships/tags" Target="../tags/tag131.xml"/><Relationship Id="rId10" Type="http://schemas.openxmlformats.org/officeDocument/2006/relationships/tags" Target="../tags/tag126.xml"/><Relationship Id="rId4" Type="http://schemas.openxmlformats.org/officeDocument/2006/relationships/tags" Target="../tags/tag120.xml"/><Relationship Id="rId9" Type="http://schemas.openxmlformats.org/officeDocument/2006/relationships/tags" Target="../tags/tag125.xml"/><Relationship Id="rId14" Type="http://schemas.openxmlformats.org/officeDocument/2006/relationships/tags" Target="../tags/tag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A-10229" descr="图片包含 伞, 游戏机, 装饰品, 家具&#10;&#10;描述已自动生成">
            <a:extLst>
              <a:ext uri="{FF2B5EF4-FFF2-40B4-BE49-F238E27FC236}">
                <a16:creationId xmlns="" xmlns:a16="http://schemas.microsoft.com/office/drawing/2014/main" id="{AD9D4EC6-B13B-4F19-AC76-27BA14F6E18F}"/>
              </a:ext>
            </a:extLst>
          </p:cNvPr>
          <p:cNvPicPr>
            <a:picLocks noChangeAspect="1"/>
          </p:cNvPicPr>
          <p:nvPr>
            <p:custDataLst>
              <p:tags r:id="rId1"/>
            </p:custDataLst>
          </p:nvPr>
        </p:nvPicPr>
        <p:blipFill rotWithShape="1">
          <a:blip r:embed="rId32" cstate="screen">
            <a:extLst>
              <a:ext uri="{28A0092B-C50C-407E-A947-70E740481C1C}">
                <a14:useLocalDpi xmlns:a14="http://schemas.microsoft.com/office/drawing/2010/main"/>
              </a:ext>
            </a:extLst>
          </a:blip>
          <a:srcRect b="33772"/>
          <a:stretch/>
        </p:blipFill>
        <p:spPr>
          <a:xfrm flipH="1">
            <a:off x="2404627" y="5805819"/>
            <a:ext cx="1660250" cy="1052181"/>
          </a:xfrm>
          <a:prstGeom prst="rect">
            <a:avLst/>
          </a:prstGeom>
        </p:spPr>
      </p:pic>
      <p:pic>
        <p:nvPicPr>
          <p:cNvPr id="48" name="PA-102210" descr="图片包含 伞, 游戏机, 装饰品, 家具&#10;&#10;描述已自动生成">
            <a:extLst>
              <a:ext uri="{FF2B5EF4-FFF2-40B4-BE49-F238E27FC236}">
                <a16:creationId xmlns="" xmlns:a16="http://schemas.microsoft.com/office/drawing/2014/main" id="{C8938E99-7E2A-4610-9E52-1DB005A19CDA}"/>
              </a:ext>
            </a:extLst>
          </p:cNvPr>
          <p:cNvPicPr>
            <a:picLocks noChangeAspect="1"/>
          </p:cNvPicPr>
          <p:nvPr>
            <p:custDataLst>
              <p:tags r:id="rId2"/>
            </p:custDataLst>
          </p:nvPr>
        </p:nvPicPr>
        <p:blipFill rotWithShape="1">
          <a:blip r:embed="rId32" cstate="screen">
            <a:extLst>
              <a:ext uri="{28A0092B-C50C-407E-A947-70E740481C1C}">
                <a14:useLocalDpi xmlns:a14="http://schemas.microsoft.com/office/drawing/2010/main"/>
              </a:ext>
            </a:extLst>
          </a:blip>
          <a:srcRect b="11187"/>
          <a:stretch/>
        </p:blipFill>
        <p:spPr>
          <a:xfrm flipH="1">
            <a:off x="1374472" y="5447005"/>
            <a:ext cx="1660250" cy="1410996"/>
          </a:xfrm>
          <a:prstGeom prst="rect">
            <a:avLst/>
          </a:prstGeom>
        </p:spPr>
      </p:pic>
      <p:pic>
        <p:nvPicPr>
          <p:cNvPr id="47" name="PA-102211" descr="图片包含 伞, 游戏机, 装饰品, 家具&#10;&#10;描述已自动生成">
            <a:extLst>
              <a:ext uri="{FF2B5EF4-FFF2-40B4-BE49-F238E27FC236}">
                <a16:creationId xmlns="" xmlns:a16="http://schemas.microsoft.com/office/drawing/2014/main" id="{2E83E135-A7EA-4593-8FDF-35F4BFA94278}"/>
              </a:ext>
            </a:extLst>
          </p:cNvPr>
          <p:cNvPicPr>
            <a:picLocks noChangeAspect="1"/>
          </p:cNvPicPr>
          <p:nvPr>
            <p:custDataLst>
              <p:tags r:id="rId3"/>
            </p:custDataLst>
          </p:nvPr>
        </p:nvPicPr>
        <p:blipFill>
          <a:blip r:embed="rId32" cstate="screen">
            <a:extLst>
              <a:ext uri="{28A0092B-C50C-407E-A947-70E740481C1C}">
                <a14:useLocalDpi xmlns:a14="http://schemas.microsoft.com/office/drawing/2010/main"/>
              </a:ext>
            </a:extLst>
          </a:blip>
          <a:stretch>
            <a:fillRect/>
          </a:stretch>
        </p:blipFill>
        <p:spPr>
          <a:xfrm flipH="1">
            <a:off x="623034" y="5207203"/>
            <a:ext cx="1660250" cy="1588729"/>
          </a:xfrm>
          <a:prstGeom prst="rect">
            <a:avLst/>
          </a:prstGeom>
        </p:spPr>
      </p:pic>
      <p:pic>
        <p:nvPicPr>
          <p:cNvPr id="46" name="PA-102212" descr="图片包含 伞, 游戏机, 装饰品, 家具&#10;&#10;描述已自动生成">
            <a:extLst>
              <a:ext uri="{FF2B5EF4-FFF2-40B4-BE49-F238E27FC236}">
                <a16:creationId xmlns="" xmlns:a16="http://schemas.microsoft.com/office/drawing/2014/main" id="{95FC0B3B-2B68-4E86-B9F7-F2BED15B6D46}"/>
              </a:ext>
            </a:extLst>
          </p:cNvPr>
          <p:cNvPicPr>
            <a:picLocks noChangeAspect="1"/>
          </p:cNvPicPr>
          <p:nvPr>
            <p:custDataLst>
              <p:tags r:id="rId4"/>
            </p:custDataLst>
          </p:nvPr>
        </p:nvPicPr>
        <p:blipFill rotWithShape="1">
          <a:blip r:embed="rId32" cstate="screen">
            <a:extLst>
              <a:ext uri="{28A0092B-C50C-407E-A947-70E740481C1C}">
                <a14:useLocalDpi xmlns:a14="http://schemas.microsoft.com/office/drawing/2010/main"/>
              </a:ext>
            </a:extLst>
          </a:blip>
          <a:srcRect r="8831"/>
          <a:stretch/>
        </p:blipFill>
        <p:spPr>
          <a:xfrm flipH="1">
            <a:off x="-1" y="5188312"/>
            <a:ext cx="1513623" cy="1588729"/>
          </a:xfrm>
          <a:prstGeom prst="rect">
            <a:avLst/>
          </a:prstGeom>
        </p:spPr>
      </p:pic>
      <p:pic>
        <p:nvPicPr>
          <p:cNvPr id="44" name="PA-102213">
            <a:extLst>
              <a:ext uri="{FF2B5EF4-FFF2-40B4-BE49-F238E27FC236}">
                <a16:creationId xmlns="" xmlns:a16="http://schemas.microsoft.com/office/drawing/2014/main" id="{601CCFC7-C9F3-454D-A826-F4B89E240B33}"/>
              </a:ext>
            </a:extLst>
          </p:cNvPr>
          <p:cNvPicPr>
            <a:picLocks noChangeAspect="1"/>
          </p:cNvPicPr>
          <p:nvPr>
            <p:custDataLst>
              <p:tags r:id="rId5"/>
            </p:custDataLst>
          </p:nvPr>
        </p:nvPicPr>
        <p:blipFill>
          <a:blip r:embed="rId33">
            <a:extLst>
              <a:ext uri="{28A0092B-C50C-407E-A947-70E740481C1C}">
                <a14:useLocalDpi xmlns:a14="http://schemas.microsoft.com/office/drawing/2010/main"/>
              </a:ext>
            </a:extLst>
          </a:blip>
          <a:stretch>
            <a:fillRect/>
          </a:stretch>
        </p:blipFill>
        <p:spPr>
          <a:xfrm>
            <a:off x="0" y="2647950"/>
            <a:ext cx="12192000" cy="4210050"/>
          </a:xfrm>
          <a:prstGeom prst="rect">
            <a:avLst/>
          </a:prstGeom>
        </p:spPr>
      </p:pic>
      <p:pic>
        <p:nvPicPr>
          <p:cNvPr id="41" name="PA-102214" descr="图片包含 游戏机, 船, 建筑, 大&#10;&#10;描述已自动生成">
            <a:extLst>
              <a:ext uri="{FF2B5EF4-FFF2-40B4-BE49-F238E27FC236}">
                <a16:creationId xmlns="" xmlns:a16="http://schemas.microsoft.com/office/drawing/2014/main" id="{FC2D013F-84A6-4EC9-87B0-B1C212EA8A5C}"/>
              </a:ext>
            </a:extLst>
          </p:cNvPr>
          <p:cNvPicPr>
            <a:picLocks noChangeAspect="1"/>
          </p:cNvPicPr>
          <p:nvPr>
            <p:custDataLst>
              <p:tags r:id="rId6"/>
            </p:custDataLst>
          </p:nvPr>
        </p:nvPicPr>
        <p:blipFill rotWithShape="1">
          <a:blip r:embed="rId34" cstate="screen">
            <a:extLst>
              <a:ext uri="{28A0092B-C50C-407E-A947-70E740481C1C}">
                <a14:useLocalDpi xmlns:a14="http://schemas.microsoft.com/office/drawing/2010/main"/>
              </a:ext>
            </a:extLst>
          </a:blip>
          <a:srcRect r="4244" b="24324"/>
          <a:stretch/>
        </p:blipFill>
        <p:spPr>
          <a:xfrm>
            <a:off x="8374602" y="4099281"/>
            <a:ext cx="3490777" cy="2758719"/>
          </a:xfrm>
          <a:prstGeom prst="rect">
            <a:avLst/>
          </a:prstGeom>
        </p:spPr>
      </p:pic>
      <p:pic>
        <p:nvPicPr>
          <p:cNvPr id="6" name="PA-102216" descr="图片包含 钟表, 照片, 黑色, 过滤网&#10;&#10;描述已自动生成">
            <a:extLst>
              <a:ext uri="{FF2B5EF4-FFF2-40B4-BE49-F238E27FC236}">
                <a16:creationId xmlns="" xmlns:a16="http://schemas.microsoft.com/office/drawing/2014/main" id="{F32B27F5-D796-4A71-98BF-8B8CAC56CF0E}"/>
              </a:ext>
            </a:extLst>
          </p:cNvPr>
          <p:cNvPicPr>
            <a:picLocks noChangeAspect="1"/>
          </p:cNvPicPr>
          <p:nvPr>
            <p:custDataLst>
              <p:tags r:id="rId7"/>
            </p:custDataLst>
          </p:nvPr>
        </p:nvPicPr>
        <p:blipFill>
          <a:blip r:embed="rId35" cstate="screen">
            <a:extLst>
              <a:ext uri="{BEBA8EAE-BF5A-486C-A8C5-ECC9F3942E4B}">
                <a14:imgProps xmlns:a14="http://schemas.microsoft.com/office/drawing/2010/main">
                  <a14:imgLayer r:embed="rId36">
                    <a14:imgEffect>
                      <a14:colorTemperature colorTemp="11200"/>
                    </a14:imgEffect>
                  </a14:imgLayer>
                </a14:imgProps>
              </a:ext>
              <a:ext uri="{28A0092B-C50C-407E-A947-70E740481C1C}">
                <a14:useLocalDpi xmlns:a14="http://schemas.microsoft.com/office/drawing/2010/main"/>
              </a:ext>
            </a:extLst>
          </a:blip>
          <a:stretch>
            <a:fillRect/>
          </a:stretch>
        </p:blipFill>
        <p:spPr>
          <a:xfrm>
            <a:off x="0" y="0"/>
            <a:ext cx="3044757" cy="1692935"/>
          </a:xfrm>
          <a:prstGeom prst="rect">
            <a:avLst/>
          </a:prstGeom>
        </p:spPr>
      </p:pic>
      <p:pic>
        <p:nvPicPr>
          <p:cNvPr id="9" name="PA-102217">
            <a:extLst>
              <a:ext uri="{FF2B5EF4-FFF2-40B4-BE49-F238E27FC236}">
                <a16:creationId xmlns="" xmlns:a16="http://schemas.microsoft.com/office/drawing/2014/main" id="{1A086EA7-D86B-459B-BBF0-6768E03F32F1}"/>
              </a:ext>
            </a:extLst>
          </p:cNvPr>
          <p:cNvPicPr>
            <a:picLocks noChangeAspect="1"/>
          </p:cNvPicPr>
          <p:nvPr>
            <p:custDataLst>
              <p:tags r:id="rId8"/>
            </p:custDataLst>
          </p:nvPr>
        </p:nvPicPr>
        <p:blipFill>
          <a:blip r:embed="rId37">
            <a:extLst>
              <a:ext uri="{28A0092B-C50C-407E-A947-70E740481C1C}">
                <a14:useLocalDpi xmlns:a14="http://schemas.microsoft.com/office/drawing/2010/main"/>
              </a:ext>
            </a:extLst>
          </a:blip>
          <a:stretch>
            <a:fillRect/>
          </a:stretch>
        </p:blipFill>
        <p:spPr>
          <a:xfrm>
            <a:off x="5016996" y="675690"/>
            <a:ext cx="2158008" cy="1689154"/>
          </a:xfrm>
          <a:prstGeom prst="rect">
            <a:avLst/>
          </a:prstGeom>
        </p:spPr>
      </p:pic>
      <p:sp>
        <p:nvSpPr>
          <p:cNvPr id="14" name="PA-102218">
            <a:extLst>
              <a:ext uri="{FF2B5EF4-FFF2-40B4-BE49-F238E27FC236}">
                <a16:creationId xmlns="" xmlns:a16="http://schemas.microsoft.com/office/drawing/2014/main" id="{C289405E-593A-4842-A91A-96BFD2EC7523}"/>
              </a:ext>
            </a:extLst>
          </p:cNvPr>
          <p:cNvSpPr txBox="1"/>
          <p:nvPr>
            <p:custDataLst>
              <p:tags r:id="rId9"/>
            </p:custDataLst>
          </p:nvPr>
        </p:nvSpPr>
        <p:spPr>
          <a:xfrm>
            <a:off x="1832042" y="3269691"/>
            <a:ext cx="8527916" cy="46166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全面开展第二批</a:t>
            </a:r>
            <a:r>
              <a:rPr lang="en-US" altLang="zh-CN" sz="2400" dirty="0">
                <a:solidFill>
                  <a:schemeClr val="tx1">
                    <a:lumMod val="75000"/>
                    <a:lumOff val="25000"/>
                  </a:schemeClr>
                </a:solidFill>
                <a:latin typeface="字魂59号-创粗黑" panose="00000500000000000000" pitchFamily="2" charset="-122"/>
                <a:ea typeface="字魂59号-创粗黑" panose="00000500000000000000" pitchFamily="2" charset="-122"/>
              </a:rPr>
              <a:t>“</a:t>
            </a: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不忘初心、牢记使命</a:t>
            </a:r>
            <a:r>
              <a:rPr lang="en-US" altLang="zh-CN" sz="2400" dirty="0">
                <a:solidFill>
                  <a:schemeClr val="tx1">
                    <a:lumMod val="75000"/>
                    <a:lumOff val="25000"/>
                  </a:schemeClr>
                </a:solidFill>
                <a:latin typeface="字魂59号-创粗黑" panose="00000500000000000000" pitchFamily="2" charset="-122"/>
                <a:ea typeface="字魂59号-创粗黑" panose="00000500000000000000" pitchFamily="2" charset="-122"/>
              </a:rPr>
              <a:t>”</a:t>
            </a: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主题教育</a:t>
            </a:r>
          </a:p>
        </p:txBody>
      </p:sp>
      <p:sp>
        <p:nvSpPr>
          <p:cNvPr id="15" name="PA-102219">
            <a:extLst>
              <a:ext uri="{FF2B5EF4-FFF2-40B4-BE49-F238E27FC236}">
                <a16:creationId xmlns="" xmlns:a16="http://schemas.microsoft.com/office/drawing/2014/main" id="{DB581080-0CC1-412F-8B8B-F1F6AE0AD9D4}"/>
              </a:ext>
            </a:extLst>
          </p:cNvPr>
          <p:cNvSpPr/>
          <p:nvPr>
            <p:custDataLst>
              <p:tags r:id="rId10"/>
            </p:custDataLst>
          </p:nvPr>
        </p:nvSpPr>
        <p:spPr>
          <a:xfrm>
            <a:off x="4495014" y="3828116"/>
            <a:ext cx="1493520" cy="3177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mn-ea"/>
              </a:rPr>
              <a:t>第一</a:t>
            </a:r>
            <a:r>
              <a:rPr lang="en-US" altLang="zh-CN" sz="1600" dirty="0" smtClean="0">
                <a:latin typeface="+mn-ea"/>
              </a:rPr>
              <a:t>PPT</a:t>
            </a:r>
            <a:endParaRPr lang="zh-CN" altLang="en-US" sz="1600" dirty="0">
              <a:latin typeface="+mn-ea"/>
            </a:endParaRPr>
          </a:p>
        </p:txBody>
      </p:sp>
      <p:sp>
        <p:nvSpPr>
          <p:cNvPr id="16" name="PA-102220">
            <a:extLst>
              <a:ext uri="{FF2B5EF4-FFF2-40B4-BE49-F238E27FC236}">
                <a16:creationId xmlns="" xmlns:a16="http://schemas.microsoft.com/office/drawing/2014/main" id="{3EB1414B-ABAE-46CD-8E09-89FD73ABC900}"/>
              </a:ext>
            </a:extLst>
          </p:cNvPr>
          <p:cNvSpPr/>
          <p:nvPr>
            <p:custDataLst>
              <p:tags r:id="rId11"/>
            </p:custDataLst>
          </p:nvPr>
        </p:nvSpPr>
        <p:spPr>
          <a:xfrm>
            <a:off x="6171414" y="3828116"/>
            <a:ext cx="1493520" cy="317778"/>
          </a:xfrm>
          <a:prstGeom prst="rect">
            <a:avLst/>
          </a:prstGeom>
          <a:solidFill>
            <a:srgbClr val="E42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n-ea"/>
              </a:rPr>
              <a:t>202X</a:t>
            </a:r>
            <a:r>
              <a:rPr lang="zh-CN" altLang="en-US" sz="1600" dirty="0">
                <a:latin typeface="+mn-ea"/>
              </a:rPr>
              <a:t>年</a:t>
            </a:r>
            <a:r>
              <a:rPr lang="en-US" altLang="zh-CN" sz="1600" dirty="0">
                <a:latin typeface="+mn-ea"/>
              </a:rPr>
              <a:t>XX</a:t>
            </a:r>
            <a:r>
              <a:rPr lang="zh-CN" altLang="en-US" sz="1600" dirty="0">
                <a:latin typeface="+mn-ea"/>
              </a:rPr>
              <a:t>月</a:t>
            </a:r>
          </a:p>
        </p:txBody>
      </p:sp>
      <p:sp>
        <p:nvSpPr>
          <p:cNvPr id="18" name="PA-102221">
            <a:extLst>
              <a:ext uri="{FF2B5EF4-FFF2-40B4-BE49-F238E27FC236}">
                <a16:creationId xmlns="" xmlns:a16="http://schemas.microsoft.com/office/drawing/2014/main" id="{A59C76D2-1DFB-4620-B95C-F147F45FC03D}"/>
              </a:ext>
            </a:extLst>
          </p:cNvPr>
          <p:cNvSpPr>
            <a:spLocks noChangeShapeType="1"/>
          </p:cNvSpPr>
          <p:nvPr>
            <p:custDataLst>
              <p:tags r:id="rId12"/>
            </p:custDataLst>
          </p:nvPr>
        </p:nvSpPr>
        <p:spPr bwMode="auto">
          <a:xfrm flipH="1">
            <a:off x="2305641" y="4519827"/>
            <a:ext cx="3126239"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19" name="PA-102222">
            <a:extLst>
              <a:ext uri="{FF2B5EF4-FFF2-40B4-BE49-F238E27FC236}">
                <a16:creationId xmlns="" xmlns:a16="http://schemas.microsoft.com/office/drawing/2014/main" id="{5225E8C1-08FB-4DF9-A4E1-ABB274FE056B}"/>
              </a:ext>
            </a:extLst>
          </p:cNvPr>
          <p:cNvSpPr>
            <a:spLocks noChangeShapeType="1"/>
          </p:cNvSpPr>
          <p:nvPr>
            <p:custDataLst>
              <p:tags r:id="rId13"/>
            </p:custDataLst>
          </p:nvPr>
        </p:nvSpPr>
        <p:spPr bwMode="auto">
          <a:xfrm flipH="1">
            <a:off x="6738710" y="4519827"/>
            <a:ext cx="31248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grpSp>
        <p:nvGrpSpPr>
          <p:cNvPr id="22" name="PA-102223">
            <a:extLst>
              <a:ext uri="{FF2B5EF4-FFF2-40B4-BE49-F238E27FC236}">
                <a16:creationId xmlns="" xmlns:a16="http://schemas.microsoft.com/office/drawing/2014/main" id="{BD4E3FE4-5D59-40B5-9FC8-8357B038D09D}"/>
              </a:ext>
            </a:extLst>
          </p:cNvPr>
          <p:cNvGrpSpPr/>
          <p:nvPr>
            <p:custDataLst>
              <p:tags r:id="rId14"/>
            </p:custDataLst>
          </p:nvPr>
        </p:nvGrpSpPr>
        <p:grpSpPr>
          <a:xfrm>
            <a:off x="5578641" y="4332132"/>
            <a:ext cx="1013307" cy="375390"/>
            <a:chOff x="5492734" y="4504267"/>
            <a:chExt cx="1013307" cy="375390"/>
          </a:xfrm>
        </p:grpSpPr>
        <p:sp>
          <p:nvSpPr>
            <p:cNvPr id="17" name="PA-102214">
              <a:extLst>
                <a:ext uri="{FF2B5EF4-FFF2-40B4-BE49-F238E27FC236}">
                  <a16:creationId xmlns="" xmlns:a16="http://schemas.microsoft.com/office/drawing/2014/main" id="{F7146FCF-88C7-4B9D-97C1-D0D5650F0A7B}"/>
                </a:ext>
              </a:extLst>
            </p:cNvPr>
            <p:cNvSpPr>
              <a:spLocks noChangeArrowheads="1"/>
            </p:cNvSpPr>
            <p:nvPr>
              <p:custDataLst>
                <p:tags r:id="rId27"/>
              </p:custDataLst>
            </p:nvPr>
          </p:nvSpPr>
          <p:spPr bwMode="auto">
            <a:xfrm>
              <a:off x="5810740" y="4504267"/>
              <a:ext cx="377295" cy="375390"/>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20" name="PA-102214">
              <a:extLst>
                <a:ext uri="{FF2B5EF4-FFF2-40B4-BE49-F238E27FC236}">
                  <a16:creationId xmlns="" xmlns:a16="http://schemas.microsoft.com/office/drawing/2014/main" id="{288A8644-60B9-404F-8775-B0173A4922CB}"/>
                </a:ext>
              </a:extLst>
            </p:cNvPr>
            <p:cNvSpPr>
              <a:spLocks noChangeArrowheads="1"/>
            </p:cNvSpPr>
            <p:nvPr>
              <p:custDataLst>
                <p:tags r:id="rId28"/>
              </p:custDataLst>
            </p:nvPr>
          </p:nvSpPr>
          <p:spPr bwMode="auto">
            <a:xfrm>
              <a:off x="5492734" y="4601135"/>
              <a:ext cx="182576" cy="181654"/>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21" name="PA-102214">
              <a:extLst>
                <a:ext uri="{FF2B5EF4-FFF2-40B4-BE49-F238E27FC236}">
                  <a16:creationId xmlns="" xmlns:a16="http://schemas.microsoft.com/office/drawing/2014/main" id="{08E845A3-12C7-4045-AEB4-F7EBF4F058A6}"/>
                </a:ext>
              </a:extLst>
            </p:cNvPr>
            <p:cNvSpPr>
              <a:spLocks noChangeArrowheads="1"/>
            </p:cNvSpPr>
            <p:nvPr>
              <p:custDataLst>
                <p:tags r:id="rId29"/>
              </p:custDataLst>
            </p:nvPr>
          </p:nvSpPr>
          <p:spPr bwMode="auto">
            <a:xfrm>
              <a:off x="6323465" y="4601135"/>
              <a:ext cx="182576" cy="181654"/>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3" name="PA-102224">
            <a:extLst>
              <a:ext uri="{FF2B5EF4-FFF2-40B4-BE49-F238E27FC236}">
                <a16:creationId xmlns="" xmlns:a16="http://schemas.microsoft.com/office/drawing/2014/main" id="{455662A9-47A1-4F58-949C-196794EC7964}"/>
              </a:ext>
            </a:extLst>
          </p:cNvPr>
          <p:cNvSpPr txBox="1"/>
          <p:nvPr>
            <p:custDataLst>
              <p:tags r:id="rId15"/>
            </p:custDataLst>
          </p:nvPr>
        </p:nvSpPr>
        <p:spPr>
          <a:xfrm>
            <a:off x="1821336" y="4743950"/>
            <a:ext cx="8527916" cy="461665"/>
          </a:xfrm>
          <a:prstGeom prst="rect">
            <a:avLst/>
          </a:prstGeom>
          <a:noFill/>
        </p:spPr>
        <p:txBody>
          <a:bodyPr wrap="square" rtlCol="0">
            <a:spAutoFit/>
          </a:bodyPr>
          <a:lstStyle/>
          <a:p>
            <a:pPr algn="ctr"/>
            <a:r>
              <a:rPr lang="zh-CN" altLang="en-US" sz="2400" dirty="0">
                <a:solidFill>
                  <a:srgbClr val="C00000"/>
                </a:solidFill>
                <a:latin typeface="字魂36号-正文宋楷" panose="02000000000000000000" pitchFamily="2" charset="-122"/>
                <a:ea typeface="字魂36号-正文宋楷" panose="02000000000000000000" pitchFamily="2" charset="-122"/>
              </a:rPr>
              <a:t>此处输入您的单位</a:t>
            </a:r>
            <a:r>
              <a:rPr lang="en-US" altLang="zh-CN" sz="2400" dirty="0">
                <a:solidFill>
                  <a:srgbClr val="C00000"/>
                </a:solidFill>
                <a:latin typeface="字魂36号-正文宋楷" panose="02000000000000000000" pitchFamily="2" charset="-122"/>
                <a:ea typeface="字魂36号-正文宋楷" panose="02000000000000000000" pitchFamily="2" charset="-122"/>
              </a:rPr>
              <a:t>/</a:t>
            </a:r>
            <a:r>
              <a:rPr lang="zh-CN" altLang="en-US" sz="2400" dirty="0">
                <a:solidFill>
                  <a:srgbClr val="C00000"/>
                </a:solidFill>
                <a:latin typeface="字魂36号-正文宋楷" panose="02000000000000000000" pitchFamily="2" charset="-122"/>
                <a:ea typeface="字魂36号-正文宋楷" panose="02000000000000000000" pitchFamily="2" charset="-122"/>
              </a:rPr>
              <a:t>部门名称</a:t>
            </a:r>
          </a:p>
        </p:txBody>
      </p:sp>
      <p:sp>
        <p:nvSpPr>
          <p:cNvPr id="28" name="PA-102225">
            <a:extLst>
              <a:ext uri="{FF2B5EF4-FFF2-40B4-BE49-F238E27FC236}">
                <a16:creationId xmlns="" xmlns:a16="http://schemas.microsoft.com/office/drawing/2014/main" id="{2019809E-3113-4490-A051-88F036007036}"/>
              </a:ext>
            </a:extLst>
          </p:cNvPr>
          <p:cNvSpPr txBox="1"/>
          <p:nvPr>
            <p:custDataLst>
              <p:tags r:id="rId16"/>
            </p:custDataLst>
          </p:nvPr>
        </p:nvSpPr>
        <p:spPr>
          <a:xfrm>
            <a:off x="1862836" y="2080298"/>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如</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29" name="PA-102226">
            <a:extLst>
              <a:ext uri="{FF2B5EF4-FFF2-40B4-BE49-F238E27FC236}">
                <a16:creationId xmlns="" xmlns:a16="http://schemas.microsoft.com/office/drawing/2014/main" id="{C261CCFA-9BBF-4CFC-81E0-E149262A1D1B}"/>
              </a:ext>
            </a:extLst>
          </p:cNvPr>
          <p:cNvSpPr txBox="1"/>
          <p:nvPr>
            <p:custDataLst>
              <p:tags r:id="rId17"/>
            </p:custDataLst>
          </p:nvPr>
        </p:nvSpPr>
        <p:spPr>
          <a:xfrm>
            <a:off x="2695397" y="2080298"/>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何</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0" name="PA-102227">
            <a:extLst>
              <a:ext uri="{FF2B5EF4-FFF2-40B4-BE49-F238E27FC236}">
                <a16:creationId xmlns="" xmlns:a16="http://schemas.microsoft.com/office/drawing/2014/main" id="{A01F5CE9-727B-44EE-830D-635DCD6A1007}"/>
              </a:ext>
            </a:extLst>
          </p:cNvPr>
          <p:cNvSpPr txBox="1"/>
          <p:nvPr>
            <p:custDataLst>
              <p:tags r:id="rId18"/>
            </p:custDataLst>
          </p:nvPr>
        </p:nvSpPr>
        <p:spPr>
          <a:xfrm>
            <a:off x="3527958" y="2080298"/>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做</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1" name="PA-102228">
            <a:extLst>
              <a:ext uri="{FF2B5EF4-FFF2-40B4-BE49-F238E27FC236}">
                <a16:creationId xmlns="" xmlns:a16="http://schemas.microsoft.com/office/drawing/2014/main" id="{CA5713FE-197C-4585-A94E-C7BF2196521D}"/>
              </a:ext>
            </a:extLst>
          </p:cNvPr>
          <p:cNvSpPr txBox="1"/>
          <p:nvPr>
            <p:custDataLst>
              <p:tags r:id="rId19"/>
            </p:custDataLst>
          </p:nvPr>
        </p:nvSpPr>
        <p:spPr>
          <a:xfrm>
            <a:off x="4360519"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到</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2" name="PA-102229">
            <a:extLst>
              <a:ext uri="{FF2B5EF4-FFF2-40B4-BE49-F238E27FC236}">
                <a16:creationId xmlns="" xmlns:a16="http://schemas.microsoft.com/office/drawing/2014/main" id="{594C1923-BCEA-45F4-B668-840BBB55663D}"/>
              </a:ext>
            </a:extLst>
          </p:cNvPr>
          <p:cNvSpPr txBox="1"/>
          <p:nvPr>
            <p:custDataLst>
              <p:tags r:id="rId20"/>
            </p:custDataLst>
          </p:nvPr>
        </p:nvSpPr>
        <p:spPr>
          <a:xfrm>
            <a:off x="5178653"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不</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3" name="PA-102230">
            <a:extLst>
              <a:ext uri="{FF2B5EF4-FFF2-40B4-BE49-F238E27FC236}">
                <a16:creationId xmlns="" xmlns:a16="http://schemas.microsoft.com/office/drawing/2014/main" id="{70F3038A-A822-4F1C-9C48-D1162B6D74E3}"/>
              </a:ext>
            </a:extLst>
          </p:cNvPr>
          <p:cNvSpPr txBox="1"/>
          <p:nvPr>
            <p:custDataLst>
              <p:tags r:id="rId21"/>
            </p:custDataLst>
          </p:nvPr>
        </p:nvSpPr>
        <p:spPr>
          <a:xfrm>
            <a:off x="5996787"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忘</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4" name="PA-102231">
            <a:extLst>
              <a:ext uri="{FF2B5EF4-FFF2-40B4-BE49-F238E27FC236}">
                <a16:creationId xmlns="" xmlns:a16="http://schemas.microsoft.com/office/drawing/2014/main" id="{1AB3D882-1A69-4088-BB2A-7A078092CCDE}"/>
              </a:ext>
            </a:extLst>
          </p:cNvPr>
          <p:cNvSpPr txBox="1"/>
          <p:nvPr>
            <p:custDataLst>
              <p:tags r:id="rId22"/>
            </p:custDataLst>
          </p:nvPr>
        </p:nvSpPr>
        <p:spPr>
          <a:xfrm>
            <a:off x="6829348"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初</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5" name="PA-102232">
            <a:extLst>
              <a:ext uri="{FF2B5EF4-FFF2-40B4-BE49-F238E27FC236}">
                <a16:creationId xmlns="" xmlns:a16="http://schemas.microsoft.com/office/drawing/2014/main" id="{3E141F7E-10E2-4DB1-B330-FBF1A529A8A9}"/>
              </a:ext>
            </a:extLst>
          </p:cNvPr>
          <p:cNvSpPr txBox="1"/>
          <p:nvPr>
            <p:custDataLst>
              <p:tags r:id="rId23"/>
            </p:custDataLst>
          </p:nvPr>
        </p:nvSpPr>
        <p:spPr>
          <a:xfrm>
            <a:off x="7661909"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心</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6" name="PA-102233">
            <a:extLst>
              <a:ext uri="{FF2B5EF4-FFF2-40B4-BE49-F238E27FC236}">
                <a16:creationId xmlns="" xmlns:a16="http://schemas.microsoft.com/office/drawing/2014/main" id="{01D2C2E8-10A5-4050-BC74-2573A74AE23A}"/>
              </a:ext>
            </a:extLst>
          </p:cNvPr>
          <p:cNvSpPr txBox="1"/>
          <p:nvPr>
            <p:custDataLst>
              <p:tags r:id="rId24"/>
            </p:custDataLst>
          </p:nvPr>
        </p:nvSpPr>
        <p:spPr>
          <a:xfrm>
            <a:off x="8494470" y="2080298"/>
            <a:ext cx="1109599" cy="1200329"/>
          </a:xfrm>
          <a:prstGeom prst="rect">
            <a:avLst/>
          </a:prstGeom>
          <a:noFill/>
        </p:spPr>
        <p:txBody>
          <a:bodyPr wrap="none" rtlCol="0">
            <a:spAutoFit/>
          </a:bodyPr>
          <a:lstStyle/>
          <a:p>
            <a:pPr algn="ctr"/>
            <a:r>
              <a:rPr lang="zh-CN" altLang="en-US" sz="7200" b="1">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使</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sp>
        <p:nvSpPr>
          <p:cNvPr id="37" name="PA-102234">
            <a:extLst>
              <a:ext uri="{FF2B5EF4-FFF2-40B4-BE49-F238E27FC236}">
                <a16:creationId xmlns="" xmlns:a16="http://schemas.microsoft.com/office/drawing/2014/main" id="{1594505F-6EE0-40C1-B31C-33FABB2E4123}"/>
              </a:ext>
            </a:extLst>
          </p:cNvPr>
          <p:cNvSpPr txBox="1"/>
          <p:nvPr>
            <p:custDataLst>
              <p:tags r:id="rId25"/>
            </p:custDataLst>
          </p:nvPr>
        </p:nvSpPr>
        <p:spPr>
          <a:xfrm>
            <a:off x="9327030" y="2080298"/>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rPr>
              <a:t>命</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汉仪大宋简" panose="02010609000101010101" pitchFamily="49" charset="-122"/>
              <a:ea typeface="汉仪大宋简" panose="02010609000101010101" pitchFamily="49" charset="-122"/>
            </a:endParaRPr>
          </a:p>
        </p:txBody>
      </p:sp>
      <p:pic>
        <p:nvPicPr>
          <p:cNvPr id="50" name="PA-102235" descr="图片包含 游戏机&#10;&#10;描述已自动生成">
            <a:extLst>
              <a:ext uri="{FF2B5EF4-FFF2-40B4-BE49-F238E27FC236}">
                <a16:creationId xmlns="" xmlns:a16="http://schemas.microsoft.com/office/drawing/2014/main" id="{029F40C9-B88E-4AF8-9DFA-73C727F79EA2}"/>
              </a:ext>
            </a:extLst>
          </p:cNvPr>
          <p:cNvPicPr>
            <a:picLocks noChangeAspect="1"/>
          </p:cNvPicPr>
          <p:nvPr>
            <p:custDataLst>
              <p:tags r:id="rId26"/>
            </p:custDataLst>
          </p:nvPr>
        </p:nvPicPr>
        <p:blipFill>
          <a:blip r:embed="rId38" cstate="screen">
            <a:extLst>
              <a:ext uri="{28A0092B-C50C-407E-A947-70E740481C1C}">
                <a14:useLocalDpi xmlns:a14="http://schemas.microsoft.com/office/drawing/2010/main"/>
              </a:ext>
            </a:extLst>
          </a:blip>
          <a:stretch>
            <a:fillRect/>
          </a:stretch>
        </p:blipFill>
        <p:spPr>
          <a:xfrm>
            <a:off x="9049269" y="563667"/>
            <a:ext cx="2287471" cy="1613811"/>
          </a:xfrm>
          <a:prstGeom prst="rect">
            <a:avLst/>
          </a:prstGeom>
        </p:spPr>
      </p:pic>
      <p:pic>
        <p:nvPicPr>
          <p:cNvPr id="4" name="图片 3" descr="图片包含 游戏机&#10;&#10;描述已自动生成">
            <a:extLst>
              <a:ext uri="{FF2B5EF4-FFF2-40B4-BE49-F238E27FC236}">
                <a16:creationId xmlns="" xmlns:a16="http://schemas.microsoft.com/office/drawing/2014/main" id="{CFF5CE5B-E99E-4422-B400-B45BAFD6377F}"/>
              </a:ext>
            </a:extLst>
          </p:cNvPr>
          <p:cNvPicPr>
            <a:picLocks noChangeAspect="1"/>
          </p:cNvPicPr>
          <p:nvPr/>
        </p:nvPicPr>
        <p:blipFill rotWithShape="1">
          <a:blip r:embed="rId39" cstate="screen">
            <a:extLst>
              <a:ext uri="{28A0092B-C50C-407E-A947-70E740481C1C}">
                <a14:useLocalDpi xmlns:a14="http://schemas.microsoft.com/office/drawing/2010/main"/>
              </a:ext>
            </a:extLst>
          </a:blip>
          <a:srcRect t="-1" r="19503" b="901"/>
          <a:stretch/>
        </p:blipFill>
        <p:spPr>
          <a:xfrm>
            <a:off x="10451327" y="3827490"/>
            <a:ext cx="1740673" cy="3030510"/>
          </a:xfrm>
          <a:prstGeom prst="rect">
            <a:avLst/>
          </a:prstGeom>
        </p:spPr>
      </p:pic>
    </p:spTree>
    <p:extLst>
      <p:ext uri="{BB962C8B-B14F-4D97-AF65-F5344CB8AC3E}">
        <p14:creationId xmlns:p14="http://schemas.microsoft.com/office/powerpoint/2010/main" val="3979449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1000"/>
                                        <p:tgtEl>
                                          <p:spTgt spid="34"/>
                                        </p:tgtEl>
                                      </p:cBhvr>
                                    </p:animEffect>
                                    <p:anim calcmode="lin" valueType="num">
                                      <p:cBhvr>
                                        <p:cTn id="78" dur="1000" fill="hold"/>
                                        <p:tgtEl>
                                          <p:spTgt spid="34"/>
                                        </p:tgtEl>
                                        <p:attrNameLst>
                                          <p:attrName>ppt_x</p:attrName>
                                        </p:attrNameLst>
                                      </p:cBhvr>
                                      <p:tavLst>
                                        <p:tav tm="0">
                                          <p:val>
                                            <p:strVal val="#ppt_x"/>
                                          </p:val>
                                        </p:tav>
                                        <p:tav tm="100000">
                                          <p:val>
                                            <p:strVal val="#ppt_x"/>
                                          </p:val>
                                        </p:tav>
                                      </p:tavLst>
                                    </p:anim>
                                    <p:anim calcmode="lin" valueType="num">
                                      <p:cBhvr>
                                        <p:cTn id="79" dur="1000" fill="hold"/>
                                        <p:tgtEl>
                                          <p:spTgt spid="3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1000"/>
                                        <p:tgtEl>
                                          <p:spTgt spid="35"/>
                                        </p:tgtEl>
                                      </p:cBhvr>
                                    </p:animEffect>
                                    <p:anim calcmode="lin" valueType="num">
                                      <p:cBhvr>
                                        <p:cTn id="83" dur="1000" fill="hold"/>
                                        <p:tgtEl>
                                          <p:spTgt spid="35"/>
                                        </p:tgtEl>
                                        <p:attrNameLst>
                                          <p:attrName>ppt_x</p:attrName>
                                        </p:attrNameLst>
                                      </p:cBhvr>
                                      <p:tavLst>
                                        <p:tav tm="0">
                                          <p:val>
                                            <p:strVal val="#ppt_x"/>
                                          </p:val>
                                        </p:tav>
                                        <p:tav tm="100000">
                                          <p:val>
                                            <p:strVal val="#ppt_x"/>
                                          </p:val>
                                        </p:tav>
                                      </p:tavLst>
                                    </p:anim>
                                    <p:anim calcmode="lin" valueType="num">
                                      <p:cBhvr>
                                        <p:cTn id="84" dur="1000" fill="hold"/>
                                        <p:tgtEl>
                                          <p:spTgt spid="35"/>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1000"/>
                                        <p:tgtEl>
                                          <p:spTgt spid="36"/>
                                        </p:tgtEl>
                                      </p:cBhvr>
                                    </p:animEffect>
                                    <p:anim calcmode="lin" valueType="num">
                                      <p:cBhvr>
                                        <p:cTn id="88" dur="1000" fill="hold"/>
                                        <p:tgtEl>
                                          <p:spTgt spid="36"/>
                                        </p:tgtEl>
                                        <p:attrNameLst>
                                          <p:attrName>ppt_x</p:attrName>
                                        </p:attrNameLst>
                                      </p:cBhvr>
                                      <p:tavLst>
                                        <p:tav tm="0">
                                          <p:val>
                                            <p:strVal val="#ppt_x"/>
                                          </p:val>
                                        </p:tav>
                                        <p:tav tm="100000">
                                          <p:val>
                                            <p:strVal val="#ppt_x"/>
                                          </p:val>
                                        </p:tav>
                                      </p:tavLst>
                                    </p:anim>
                                    <p:anim calcmode="lin" valueType="num">
                                      <p:cBhvr>
                                        <p:cTn id="89" dur="1000" fill="hold"/>
                                        <p:tgtEl>
                                          <p:spTgt spid="3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1000"/>
                                        <p:tgtEl>
                                          <p:spTgt spid="37"/>
                                        </p:tgtEl>
                                      </p:cBhvr>
                                    </p:animEffect>
                                    <p:anim calcmode="lin" valueType="num">
                                      <p:cBhvr>
                                        <p:cTn id="93" dur="1000" fill="hold"/>
                                        <p:tgtEl>
                                          <p:spTgt spid="37"/>
                                        </p:tgtEl>
                                        <p:attrNameLst>
                                          <p:attrName>ppt_x</p:attrName>
                                        </p:attrNameLst>
                                      </p:cBhvr>
                                      <p:tavLst>
                                        <p:tav tm="0">
                                          <p:val>
                                            <p:strVal val="#ppt_x"/>
                                          </p:val>
                                        </p:tav>
                                        <p:tav tm="100000">
                                          <p:val>
                                            <p:strVal val="#ppt_x"/>
                                          </p:val>
                                        </p:tav>
                                      </p:tavLst>
                                    </p:anim>
                                    <p:anim calcmode="lin" valueType="num">
                                      <p:cBhvr>
                                        <p:cTn id="94" dur="1000" fill="hold"/>
                                        <p:tgtEl>
                                          <p:spTgt spid="37"/>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fade">
                                      <p:cBhvr>
                                        <p:cTn id="97" dur="1000"/>
                                        <p:tgtEl>
                                          <p:spTgt spid="50"/>
                                        </p:tgtEl>
                                      </p:cBhvr>
                                    </p:animEffect>
                                    <p:anim calcmode="lin" valueType="num">
                                      <p:cBhvr>
                                        <p:cTn id="98" dur="1000" fill="hold"/>
                                        <p:tgtEl>
                                          <p:spTgt spid="50"/>
                                        </p:tgtEl>
                                        <p:attrNameLst>
                                          <p:attrName>ppt_x</p:attrName>
                                        </p:attrNameLst>
                                      </p:cBhvr>
                                      <p:tavLst>
                                        <p:tav tm="0">
                                          <p:val>
                                            <p:strVal val="#ppt_x"/>
                                          </p:val>
                                        </p:tav>
                                        <p:tav tm="100000">
                                          <p:val>
                                            <p:strVal val="#ppt_x"/>
                                          </p:val>
                                        </p:tav>
                                      </p:tavLst>
                                    </p:anim>
                                    <p:anim calcmode="lin" valueType="num">
                                      <p:cBhvr>
                                        <p:cTn id="9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8" grpId="0" animBg="1"/>
      <p:bldP spid="19" grpId="0" animBg="1"/>
      <p:bldP spid="23" grpId="0"/>
      <p:bldP spid="28" grpId="0"/>
      <p:bldP spid="29" grpId="0"/>
      <p:bldP spid="30" grpId="0"/>
      <p:bldP spid="31" grpId="0"/>
      <p:bldP spid="32" grpId="0"/>
      <p:bldP spid="33" grpId="0"/>
      <p:bldP spid="34" grpId="0"/>
      <p:bldP spid="35" grpId="0"/>
      <p:bldP spid="36" grpId="0"/>
      <p:bldP spid="3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21">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22">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23">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en-US" altLang="zh-CN" sz="2800" dirty="0">
                <a:ln w="3175">
                  <a:noFill/>
                </a:ln>
                <a:solidFill>
                  <a:srgbClr val="C00000"/>
                </a:solidFill>
                <a:latin typeface="+mj-ea"/>
                <a:ea typeface="+mj-ea"/>
                <a:cs typeface="经典行书简" panose="02010609010101010101" pitchFamily="49" charset="-122"/>
              </a:rPr>
              <a:t>12</a:t>
            </a:r>
            <a:r>
              <a:rPr lang="zh-CN" altLang="en-US" sz="2800">
                <a:ln w="3175">
                  <a:noFill/>
                </a:ln>
                <a:solidFill>
                  <a:srgbClr val="C00000"/>
                </a:solidFill>
                <a:latin typeface="+mj-ea"/>
                <a:ea typeface="+mj-ea"/>
                <a:cs typeface="经典行书简" panose="02010609010101010101" pitchFamily="49" charset="-122"/>
              </a:rPr>
              <a:t>字要牢记</a:t>
            </a:r>
            <a:endParaRPr lang="zh-CN" altLang="en-US" sz="2800" dirty="0">
              <a:ln w="3175">
                <a:noFill/>
              </a:ln>
              <a:solidFill>
                <a:srgbClr val="C00000"/>
              </a:solidFill>
              <a:latin typeface="+mj-ea"/>
              <a:ea typeface="+mj-ea"/>
              <a:cs typeface="经典行书简" panose="02010609010101010101" pitchFamily="49" charset="-122"/>
            </a:endParaRPr>
          </a:p>
        </p:txBody>
      </p:sp>
      <p:grpSp>
        <p:nvGrpSpPr>
          <p:cNvPr id="6" name="PA-1022124">
            <a:extLst>
              <a:ext uri="{FF2B5EF4-FFF2-40B4-BE49-F238E27FC236}">
                <a16:creationId xmlns="" xmlns:a16="http://schemas.microsoft.com/office/drawing/2014/main" id="{401CD749-0299-49E6-9538-D0A6406C2B4C}"/>
              </a:ext>
            </a:extLst>
          </p:cNvPr>
          <p:cNvGrpSpPr/>
          <p:nvPr>
            <p:custDataLst>
              <p:tags r:id="rId4"/>
            </p:custDataLst>
          </p:nvPr>
        </p:nvGrpSpPr>
        <p:grpSpPr>
          <a:xfrm>
            <a:off x="825222" y="1481513"/>
            <a:ext cx="5766955" cy="752234"/>
            <a:chOff x="825222" y="1481513"/>
            <a:chExt cx="5766955" cy="752234"/>
          </a:xfrm>
        </p:grpSpPr>
        <p:sp>
          <p:nvSpPr>
            <p:cNvPr id="7" name="PA-矩形 6">
              <a:extLst>
                <a:ext uri="{FF2B5EF4-FFF2-40B4-BE49-F238E27FC236}">
                  <a16:creationId xmlns="" xmlns:a16="http://schemas.microsoft.com/office/drawing/2014/main" id="{34B0A6F2-A012-4E52-9357-9893AC38AA40}"/>
                </a:ext>
              </a:extLst>
            </p:cNvPr>
            <p:cNvSpPr/>
            <p:nvPr>
              <p:custDataLst>
                <p:tags r:id="rId19"/>
              </p:custDataLst>
            </p:nvPr>
          </p:nvSpPr>
          <p:spPr>
            <a:xfrm>
              <a:off x="825222" y="1481513"/>
              <a:ext cx="2237361" cy="7522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0" dirty="0">
                  <a:solidFill>
                    <a:schemeClr val="bg1"/>
                  </a:solidFill>
                  <a:latin typeface="思源黑体 CN Heavy" panose="020B0A00000000000000" pitchFamily="34" charset="-122"/>
                  <a:ea typeface="思源黑体 CN Heavy" panose="020B0A00000000000000" pitchFamily="34" charset="-122"/>
                </a:rPr>
                <a:t>12</a:t>
              </a:r>
              <a:r>
                <a:rPr lang="zh-CN" altLang="en-US" sz="2800" b="1" kern="0" dirty="0">
                  <a:solidFill>
                    <a:schemeClr val="bg1"/>
                  </a:solidFill>
                  <a:latin typeface="思源黑体 CN Heavy" panose="020B0A00000000000000" pitchFamily="34" charset="-122"/>
                  <a:ea typeface="思源黑体 CN Heavy" panose="020B0A00000000000000" pitchFamily="34" charset="-122"/>
                </a:rPr>
                <a:t>字要牢记</a:t>
              </a:r>
            </a:p>
          </p:txBody>
        </p:sp>
        <p:pic>
          <p:nvPicPr>
            <p:cNvPr id="9" name="PA-图片 8">
              <a:extLst>
                <a:ext uri="{FF2B5EF4-FFF2-40B4-BE49-F238E27FC236}">
                  <a16:creationId xmlns="" xmlns:a16="http://schemas.microsoft.com/office/drawing/2014/main" id="{067B5431-FA22-4E33-A645-82FE06F0972A}"/>
                </a:ext>
              </a:extLst>
            </p:cNvPr>
            <p:cNvPicPr>
              <a:picLocks noChangeAspect="1"/>
            </p:cNvPicPr>
            <p:nvPr>
              <p:custDataLst>
                <p:tags r:id="rId20"/>
              </p:custDataLst>
            </p:nvPr>
          </p:nvPicPr>
          <p:blipFill>
            <a:blip r:embed="rId23" cstate="screen">
              <a:extLst>
                <a:ext uri="{28A0092B-C50C-407E-A947-70E740481C1C}">
                  <a14:useLocalDpi xmlns:a14="http://schemas.microsoft.com/office/drawing/2010/main"/>
                </a:ext>
              </a:extLst>
            </a:blip>
            <a:stretch>
              <a:fillRect/>
            </a:stretch>
          </p:blipFill>
          <p:spPr>
            <a:xfrm>
              <a:off x="3193211" y="1660057"/>
              <a:ext cx="3398966" cy="559175"/>
            </a:xfrm>
            <a:prstGeom prst="rect">
              <a:avLst/>
            </a:prstGeom>
          </p:spPr>
        </p:pic>
      </p:grpSp>
      <p:cxnSp>
        <p:nvCxnSpPr>
          <p:cNvPr id="10" name="PA-1022125">
            <a:extLst>
              <a:ext uri="{FF2B5EF4-FFF2-40B4-BE49-F238E27FC236}">
                <a16:creationId xmlns="" xmlns:a16="http://schemas.microsoft.com/office/drawing/2014/main" id="{D04265C4-826C-4158-A3ED-C6FD811F5EEF}"/>
              </a:ext>
            </a:extLst>
          </p:cNvPr>
          <p:cNvCxnSpPr/>
          <p:nvPr>
            <p:custDataLst>
              <p:tags r:id="rId5"/>
            </p:custDataLst>
          </p:nvPr>
        </p:nvCxnSpPr>
        <p:spPr>
          <a:xfrm>
            <a:off x="825222" y="2253890"/>
            <a:ext cx="1042401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PA-1022126">
            <a:extLst>
              <a:ext uri="{FF2B5EF4-FFF2-40B4-BE49-F238E27FC236}">
                <a16:creationId xmlns="" xmlns:a16="http://schemas.microsoft.com/office/drawing/2014/main" id="{325F2FE6-DC20-47F9-8905-B55EF4450E8C}"/>
              </a:ext>
            </a:extLst>
          </p:cNvPr>
          <p:cNvSpPr/>
          <p:nvPr>
            <p:custDataLst>
              <p:tags r:id="rId6"/>
            </p:custDataLst>
          </p:nvPr>
        </p:nvSpPr>
        <p:spPr>
          <a:xfrm>
            <a:off x="7018942" y="1460807"/>
            <a:ext cx="2982048" cy="830997"/>
          </a:xfrm>
          <a:prstGeom prst="rect">
            <a:avLst/>
          </a:prstGeom>
        </p:spPr>
        <p:txBody>
          <a:bodyPr wrap="square">
            <a:spAutoFit/>
          </a:bodyPr>
          <a:lstStyle/>
          <a:p>
            <a:r>
              <a:rPr lang="zh-CN" altLang="en-US" sz="2400" b="1" dirty="0">
                <a:solidFill>
                  <a:srgbClr val="C00000"/>
                </a:solidFill>
                <a:latin typeface="思源黑体 CN Heavy" panose="020B0A00000000000000" pitchFamily="34" charset="-122"/>
                <a:ea typeface="思源黑体 CN Heavy" panose="020B0A00000000000000" pitchFamily="34" charset="-122"/>
              </a:rPr>
              <a:t>守初心    担使命</a:t>
            </a:r>
            <a:endParaRPr lang="en-US" altLang="zh-CN" sz="2400" b="1" dirty="0">
              <a:solidFill>
                <a:srgbClr val="C00000"/>
              </a:solidFill>
              <a:latin typeface="思源黑体 CN Heavy" panose="020B0A00000000000000" pitchFamily="34" charset="-122"/>
              <a:ea typeface="思源黑体 CN Heavy" panose="020B0A00000000000000" pitchFamily="34" charset="-122"/>
            </a:endParaRPr>
          </a:p>
          <a:p>
            <a:r>
              <a:rPr lang="zh-CN" altLang="en-US" sz="2400" b="1" dirty="0">
                <a:solidFill>
                  <a:srgbClr val="C00000"/>
                </a:solidFill>
                <a:latin typeface="思源黑体 CN Heavy" panose="020B0A00000000000000" pitchFamily="34" charset="-122"/>
                <a:ea typeface="思源黑体 CN Heavy" panose="020B0A00000000000000" pitchFamily="34" charset="-122"/>
              </a:rPr>
              <a:t>找差距    抓落实</a:t>
            </a:r>
          </a:p>
        </p:txBody>
      </p:sp>
      <p:grpSp>
        <p:nvGrpSpPr>
          <p:cNvPr id="12" name="PA-1022127">
            <a:extLst>
              <a:ext uri="{FF2B5EF4-FFF2-40B4-BE49-F238E27FC236}">
                <a16:creationId xmlns="" xmlns:a16="http://schemas.microsoft.com/office/drawing/2014/main" id="{8F8B6456-B27D-4E58-B916-B1873771A367}"/>
              </a:ext>
            </a:extLst>
          </p:cNvPr>
          <p:cNvGrpSpPr/>
          <p:nvPr>
            <p:custDataLst>
              <p:tags r:id="rId7"/>
            </p:custDataLst>
          </p:nvPr>
        </p:nvGrpSpPr>
        <p:grpSpPr>
          <a:xfrm>
            <a:off x="9678869" y="1693767"/>
            <a:ext cx="1222239" cy="400110"/>
            <a:chOff x="9563748" y="1713193"/>
            <a:chExt cx="1222239" cy="460332"/>
          </a:xfrm>
        </p:grpSpPr>
        <p:sp>
          <p:nvSpPr>
            <p:cNvPr id="13" name="PA-燕尾形 25">
              <a:extLst>
                <a:ext uri="{FF2B5EF4-FFF2-40B4-BE49-F238E27FC236}">
                  <a16:creationId xmlns="" xmlns:a16="http://schemas.microsoft.com/office/drawing/2014/main" id="{10318BC9-B1B7-4879-B731-0A660D83CF00}"/>
                </a:ext>
              </a:extLst>
            </p:cNvPr>
            <p:cNvSpPr/>
            <p:nvPr>
              <p:custDataLst>
                <p:tags r:id="rId15"/>
              </p:custDataLst>
            </p:nvPr>
          </p:nvSpPr>
          <p:spPr>
            <a:xfrm>
              <a:off x="956374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PA-燕尾形 26">
              <a:extLst>
                <a:ext uri="{FF2B5EF4-FFF2-40B4-BE49-F238E27FC236}">
                  <a16:creationId xmlns="" xmlns:a16="http://schemas.microsoft.com/office/drawing/2014/main" id="{ABA215C4-2736-40C0-BC9A-AF6641CACE6D}"/>
                </a:ext>
              </a:extLst>
            </p:cNvPr>
            <p:cNvSpPr/>
            <p:nvPr>
              <p:custDataLst>
                <p:tags r:id="rId16"/>
              </p:custDataLst>
            </p:nvPr>
          </p:nvSpPr>
          <p:spPr>
            <a:xfrm>
              <a:off x="9887423"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PA-燕尾形 27">
              <a:extLst>
                <a:ext uri="{FF2B5EF4-FFF2-40B4-BE49-F238E27FC236}">
                  <a16:creationId xmlns="" xmlns:a16="http://schemas.microsoft.com/office/drawing/2014/main" id="{AC790BA2-D653-4C8D-8187-028ADFD51C67}"/>
                </a:ext>
              </a:extLst>
            </p:cNvPr>
            <p:cNvSpPr/>
            <p:nvPr>
              <p:custDataLst>
                <p:tags r:id="rId17"/>
              </p:custDataLst>
            </p:nvPr>
          </p:nvSpPr>
          <p:spPr>
            <a:xfrm>
              <a:off x="1021109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PA-燕尾形 28">
              <a:extLst>
                <a:ext uri="{FF2B5EF4-FFF2-40B4-BE49-F238E27FC236}">
                  <a16:creationId xmlns="" xmlns:a16="http://schemas.microsoft.com/office/drawing/2014/main" id="{E2499B1F-A0F4-4C9A-9DD7-A71D3A116B08}"/>
                </a:ext>
              </a:extLst>
            </p:cNvPr>
            <p:cNvSpPr/>
            <p:nvPr>
              <p:custDataLst>
                <p:tags r:id="rId18"/>
              </p:custDataLst>
            </p:nvPr>
          </p:nvSpPr>
          <p:spPr>
            <a:xfrm>
              <a:off x="1053034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9" name="PA-1022128">
            <a:extLst>
              <a:ext uri="{FF2B5EF4-FFF2-40B4-BE49-F238E27FC236}">
                <a16:creationId xmlns="" xmlns:a16="http://schemas.microsoft.com/office/drawing/2014/main" id="{4B2D4186-8A80-430D-97AA-49B09ACF35C0}"/>
              </a:ext>
            </a:extLst>
          </p:cNvPr>
          <p:cNvSpPr>
            <a:spLocks noChangeArrowheads="1"/>
          </p:cNvSpPr>
          <p:nvPr>
            <p:custDataLst>
              <p:tags r:id="rId8"/>
            </p:custDataLst>
          </p:nvPr>
        </p:nvSpPr>
        <p:spPr bwMode="auto">
          <a:xfrm>
            <a:off x="3895911" y="2622582"/>
            <a:ext cx="444500" cy="444500"/>
          </a:xfrm>
          <a:prstGeom prst="ellipse">
            <a:avLst/>
          </a:prstGeom>
          <a:solidFill>
            <a:srgbClr val="B51B25"/>
          </a:solidFill>
          <a:ln>
            <a:noFill/>
          </a:ln>
        </p:spPr>
        <p:txBody>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F8F8F8"/>
                </a:solidFill>
                <a:effectLst/>
                <a:uLnTx/>
                <a:uFillTx/>
                <a:latin typeface="微软雅黑"/>
                <a:ea typeface="微软雅黑"/>
              </a:rPr>
              <a:t>1</a:t>
            </a:r>
            <a:endParaRPr kumimoji="0" lang="zh-CN" altLang="en-US" sz="1800" b="1" i="0" u="none" strike="noStrike" kern="0" cap="none" spc="0" normalizeH="0" baseline="0" noProof="0" dirty="0">
              <a:ln>
                <a:noFill/>
              </a:ln>
              <a:solidFill>
                <a:srgbClr val="F8F8F8"/>
              </a:solidFill>
              <a:effectLst/>
              <a:uLnTx/>
              <a:uFillTx/>
              <a:latin typeface="微软雅黑"/>
              <a:ea typeface="微软雅黑"/>
            </a:endParaRPr>
          </a:p>
        </p:txBody>
      </p:sp>
      <p:sp>
        <p:nvSpPr>
          <p:cNvPr id="40" name="PA-1022129">
            <a:extLst>
              <a:ext uri="{FF2B5EF4-FFF2-40B4-BE49-F238E27FC236}">
                <a16:creationId xmlns="" xmlns:a16="http://schemas.microsoft.com/office/drawing/2014/main" id="{D51F40FD-C338-4C37-A19F-4CC0AB157F63}"/>
              </a:ext>
            </a:extLst>
          </p:cNvPr>
          <p:cNvSpPr/>
          <p:nvPr>
            <p:custDataLst>
              <p:tags r:id="rId9"/>
            </p:custDataLst>
          </p:nvPr>
        </p:nvSpPr>
        <p:spPr>
          <a:xfrm>
            <a:off x="4395973" y="2490820"/>
            <a:ext cx="6623126" cy="1503425"/>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就是要牢记全心全意为人民服务的根本宗旨，以坚定的理想信念坚守初心，牢记人民对美好生活的向往就是我们的奋斗目标，时刻不忘我们党来自人民、根植人民，永远不能脱离群众、轻视群众、漠视群众疾苦。</a:t>
            </a:r>
          </a:p>
        </p:txBody>
      </p:sp>
      <p:sp>
        <p:nvSpPr>
          <p:cNvPr id="45" name="PA-1022130">
            <a:extLst>
              <a:ext uri="{FF2B5EF4-FFF2-40B4-BE49-F238E27FC236}">
                <a16:creationId xmlns="" xmlns:a16="http://schemas.microsoft.com/office/drawing/2014/main" id="{2DDF5717-6DFE-494F-960F-5CA42DAFCC02}"/>
              </a:ext>
            </a:extLst>
          </p:cNvPr>
          <p:cNvSpPr>
            <a:spLocks noChangeArrowheads="1"/>
          </p:cNvSpPr>
          <p:nvPr>
            <p:custDataLst>
              <p:tags r:id="rId10"/>
            </p:custDataLst>
          </p:nvPr>
        </p:nvSpPr>
        <p:spPr bwMode="auto">
          <a:xfrm>
            <a:off x="3895911" y="5128343"/>
            <a:ext cx="444500" cy="444500"/>
          </a:xfrm>
          <a:prstGeom prst="ellipse">
            <a:avLst/>
          </a:prstGeom>
          <a:solidFill>
            <a:srgbClr val="B51B25"/>
          </a:solidFill>
          <a:ln>
            <a:noFill/>
          </a:ln>
        </p:spPr>
        <p:txBody>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F8F8F8"/>
                </a:solidFill>
                <a:effectLst/>
                <a:uLnTx/>
                <a:uFillTx/>
                <a:latin typeface="微软雅黑"/>
                <a:ea typeface="微软雅黑"/>
              </a:rPr>
              <a:t>2</a:t>
            </a:r>
            <a:endParaRPr kumimoji="0" lang="zh-CN" altLang="en-US" sz="1800" b="1" i="0" u="none" strike="noStrike" kern="0" cap="none" spc="0" normalizeH="0" baseline="0" noProof="0" dirty="0">
              <a:ln>
                <a:noFill/>
              </a:ln>
              <a:solidFill>
                <a:srgbClr val="F8F8F8"/>
              </a:solidFill>
              <a:effectLst/>
              <a:uLnTx/>
              <a:uFillTx/>
              <a:latin typeface="微软雅黑"/>
              <a:ea typeface="微软雅黑"/>
            </a:endParaRPr>
          </a:p>
        </p:txBody>
      </p:sp>
      <p:sp>
        <p:nvSpPr>
          <p:cNvPr id="46" name="PA-1022131">
            <a:extLst>
              <a:ext uri="{FF2B5EF4-FFF2-40B4-BE49-F238E27FC236}">
                <a16:creationId xmlns="" xmlns:a16="http://schemas.microsoft.com/office/drawing/2014/main" id="{5E20AF0B-2843-4863-9444-2F818D062B96}"/>
              </a:ext>
            </a:extLst>
          </p:cNvPr>
          <p:cNvSpPr/>
          <p:nvPr>
            <p:custDataLst>
              <p:tags r:id="rId11"/>
            </p:custDataLst>
          </p:nvPr>
        </p:nvSpPr>
        <p:spPr>
          <a:xfrm>
            <a:off x="4395972" y="5028331"/>
            <a:ext cx="6623125" cy="1503425"/>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就是要牢记我们党肩负的实现中华民族伟大复兴的历史使命，勇于担当负责，积极主动作为，保持斗争精神，敢于直面风险挑战，以坚忍不拔的意志和无私无畏的勇气战胜前进道路上的一切艰难险阻。</a:t>
            </a:r>
          </a:p>
        </p:txBody>
      </p:sp>
      <p:sp>
        <p:nvSpPr>
          <p:cNvPr id="4" name="PA-1022132">
            <a:extLst>
              <a:ext uri="{FF2B5EF4-FFF2-40B4-BE49-F238E27FC236}">
                <a16:creationId xmlns="" xmlns:a16="http://schemas.microsoft.com/office/drawing/2014/main" id="{80B676E0-A2A9-4326-9897-49C5A32587EA}"/>
              </a:ext>
            </a:extLst>
          </p:cNvPr>
          <p:cNvSpPr/>
          <p:nvPr>
            <p:custDataLst>
              <p:tags r:id="rId12"/>
            </p:custDataLst>
          </p:nvPr>
        </p:nvSpPr>
        <p:spPr>
          <a:xfrm>
            <a:off x="5194195" y="4027068"/>
            <a:ext cx="2031325" cy="830997"/>
          </a:xfrm>
          <a:prstGeom prst="rect">
            <a:avLst/>
          </a:prstGeom>
        </p:spPr>
        <p:txBody>
          <a:bodyPr wrap="none">
            <a:spAutoFit/>
          </a:bodyPr>
          <a:lstStyle/>
          <a:p>
            <a:pPr lvl="0">
              <a:defRPr/>
            </a:pPr>
            <a:r>
              <a:rPr lang="zh-CN" altLang="en-US" sz="4800" dirty="0">
                <a:solidFill>
                  <a:srgbClr val="C00000"/>
                </a:solidFill>
                <a:latin typeface="字魂73号-江南手书" panose="00000500000000000000" pitchFamily="2" charset="-122"/>
                <a:ea typeface="字魂73号-江南手书" panose="00000500000000000000" pitchFamily="2" charset="-122"/>
              </a:rPr>
              <a:t>守初心</a:t>
            </a:r>
            <a:endParaRPr lang="zh-CN" altLang="en-US" sz="4800" b="1" kern="0" dirty="0">
              <a:ln w="12700">
                <a:noFill/>
              </a:ln>
              <a:solidFill>
                <a:srgbClr val="C00000"/>
              </a:solidFill>
              <a:latin typeface="字魂73号-江南手书" panose="00000500000000000000" pitchFamily="2" charset="-122"/>
              <a:ea typeface="字魂73号-江南手书" panose="00000500000000000000" pitchFamily="2" charset="-122"/>
            </a:endParaRPr>
          </a:p>
        </p:txBody>
      </p:sp>
      <p:sp>
        <p:nvSpPr>
          <p:cNvPr id="50" name="PA-1022133">
            <a:extLst>
              <a:ext uri="{FF2B5EF4-FFF2-40B4-BE49-F238E27FC236}">
                <a16:creationId xmlns="" xmlns:a16="http://schemas.microsoft.com/office/drawing/2014/main" id="{B75BE01F-E598-4A46-9E09-B898047A3125}"/>
              </a:ext>
            </a:extLst>
          </p:cNvPr>
          <p:cNvSpPr/>
          <p:nvPr>
            <p:custDataLst>
              <p:tags r:id="rId13"/>
            </p:custDataLst>
          </p:nvPr>
        </p:nvSpPr>
        <p:spPr>
          <a:xfrm>
            <a:off x="7934304" y="3994245"/>
            <a:ext cx="2031325" cy="830997"/>
          </a:xfrm>
          <a:prstGeom prst="rect">
            <a:avLst/>
          </a:prstGeom>
        </p:spPr>
        <p:txBody>
          <a:bodyPr wrap="none">
            <a:spAutoFit/>
          </a:bodyPr>
          <a:lstStyle/>
          <a:p>
            <a:pPr lvl="0">
              <a:defRPr/>
            </a:pPr>
            <a:r>
              <a:rPr lang="zh-CN" altLang="en-US" sz="4800" dirty="0">
                <a:solidFill>
                  <a:srgbClr val="C00000"/>
                </a:solidFill>
                <a:latin typeface="字魂73号-江南手书" panose="00000500000000000000" pitchFamily="2" charset="-122"/>
                <a:ea typeface="字魂73号-江南手书" panose="00000500000000000000" pitchFamily="2" charset="-122"/>
              </a:rPr>
              <a:t>担使命</a:t>
            </a:r>
          </a:p>
        </p:txBody>
      </p:sp>
      <p:pic>
        <p:nvPicPr>
          <p:cNvPr id="54" name="PA-1022134">
            <a:extLst>
              <a:ext uri="{FF2B5EF4-FFF2-40B4-BE49-F238E27FC236}">
                <a16:creationId xmlns="" xmlns:a16="http://schemas.microsoft.com/office/drawing/2014/main" id="{2FDE7CA0-6D7A-4F68-B99E-7A330E2C4429}"/>
              </a:ext>
            </a:extLst>
          </p:cNvPr>
          <p:cNvPicPr>
            <a:picLocks noChangeAspect="1"/>
          </p:cNvPicPr>
          <p:nvPr>
            <p:custDataLst>
              <p:tags r:id="rId14"/>
            </p:custDataLst>
          </p:nvPr>
        </p:nvPicPr>
        <p:blipFill>
          <a:blip r:embed="rId24" cstate="screen">
            <a:extLst>
              <a:ext uri="{28A0092B-C50C-407E-A947-70E740481C1C}">
                <a14:useLocalDpi xmlns:a14="http://schemas.microsoft.com/office/drawing/2010/main"/>
              </a:ext>
            </a:extLst>
          </a:blip>
          <a:stretch>
            <a:fillRect/>
          </a:stretch>
        </p:blipFill>
        <p:spPr>
          <a:xfrm>
            <a:off x="687544" y="3046974"/>
            <a:ext cx="3067081" cy="3067081"/>
          </a:xfrm>
          <a:prstGeom prst="rect">
            <a:avLst/>
          </a:prstGeom>
        </p:spPr>
      </p:pic>
    </p:spTree>
    <p:extLst>
      <p:ext uri="{BB962C8B-B14F-4D97-AF65-F5344CB8AC3E}">
        <p14:creationId xmlns:p14="http://schemas.microsoft.com/office/powerpoint/2010/main" val="11448889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35" presetClass="path" presetSubtype="0" accel="50000" decel="50000" fill="hold" grpId="1" nodeType="withEffect">
                                  <p:stCondLst>
                                    <p:cond delay="0"/>
                                  </p:stCondLst>
                                  <p:childTnLst>
                                    <p:animMotion origin="layout" path="M 4.94663E-6 -2.34043E-6 L -0.2778 0.23312 " pathEditMode="relative" rAng="0" ptsTypes="AA">
                                      <p:cBhvr>
                                        <p:cTn id="30" dur="500" spd="-100000" fill="hold"/>
                                        <p:tgtEl>
                                          <p:spTgt spid="39"/>
                                        </p:tgtEl>
                                        <p:attrNameLst>
                                          <p:attrName>ppt_x,ppt_y</p:attrName>
                                        </p:attrNameLst>
                                      </p:cBhvr>
                                      <p:rCtr x="-13900" y="11700"/>
                                    </p:animMotion>
                                  </p:childTnLst>
                                </p:cTn>
                              </p:par>
                              <p:par>
                                <p:cTn id="31" presetID="1" presetClass="entr" presetSubtype="0" fill="hold" grpId="0" nodeType="withEffect">
                                  <p:stCondLst>
                                    <p:cond delay="300"/>
                                  </p:stCondLst>
                                  <p:childTnLst>
                                    <p:set>
                                      <p:cBhvr>
                                        <p:cTn id="32" dur="1" fill="hold">
                                          <p:stCondLst>
                                            <p:cond delay="0"/>
                                          </p:stCondLst>
                                        </p:cTn>
                                        <p:tgtEl>
                                          <p:spTgt spid="45"/>
                                        </p:tgtEl>
                                        <p:attrNameLst>
                                          <p:attrName>style.visibility</p:attrName>
                                        </p:attrNameLst>
                                      </p:cBhvr>
                                      <p:to>
                                        <p:strVal val="visible"/>
                                      </p:to>
                                    </p:set>
                                  </p:childTnLst>
                                </p:cTn>
                              </p:par>
                              <p:par>
                                <p:cTn id="33" presetID="35" presetClass="path" presetSubtype="0" accel="50000" decel="50000" fill="hold" grpId="1" nodeType="withEffect">
                                  <p:stCondLst>
                                    <p:cond delay="300"/>
                                  </p:stCondLst>
                                  <p:childTnLst>
                                    <p:animMotion origin="layout" path="M 4.94663E-6 3.60777E-7 L -0.2778 -0.1642 " pathEditMode="relative" rAng="0" ptsTypes="AA">
                                      <p:cBhvr>
                                        <p:cTn id="34" dur="500" spd="-100000" fill="hold"/>
                                        <p:tgtEl>
                                          <p:spTgt spid="45"/>
                                        </p:tgtEl>
                                        <p:attrNameLst>
                                          <p:attrName>ppt_x,ppt_y</p:attrName>
                                        </p:attrNameLst>
                                      </p:cBhvr>
                                      <p:rCtr x="-13900" y="-8200"/>
                                    </p:animMotion>
                                  </p:childTnLst>
                                </p:cTn>
                              </p:par>
                            </p:childTnLst>
                          </p:cTn>
                        </p:par>
                        <p:par>
                          <p:cTn id="35" fill="hold">
                            <p:stCondLst>
                              <p:cond delay="380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39" grpId="0" animBg="1"/>
      <p:bldP spid="39" grpId="1" animBg="1"/>
      <p:bldP spid="40" grpId="0"/>
      <p:bldP spid="45" grpId="0" animBg="1"/>
      <p:bldP spid="45" grpId="1" animBg="1"/>
      <p:bldP spid="4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35">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36">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37">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en-US" altLang="zh-CN" sz="2800" dirty="0">
                <a:ln w="3175">
                  <a:noFill/>
                </a:ln>
                <a:solidFill>
                  <a:srgbClr val="C00000"/>
                </a:solidFill>
                <a:latin typeface="+mj-ea"/>
                <a:ea typeface="+mj-ea"/>
                <a:cs typeface="经典行书简" panose="02010609010101010101" pitchFamily="49" charset="-122"/>
              </a:rPr>
              <a:t>12</a:t>
            </a:r>
            <a:r>
              <a:rPr lang="zh-CN" altLang="en-US" sz="2800">
                <a:ln w="3175">
                  <a:noFill/>
                </a:ln>
                <a:solidFill>
                  <a:srgbClr val="C00000"/>
                </a:solidFill>
                <a:latin typeface="+mj-ea"/>
                <a:ea typeface="+mj-ea"/>
                <a:cs typeface="经典行书简" panose="02010609010101010101" pitchFamily="49" charset="-122"/>
              </a:rPr>
              <a:t>字要牢记</a:t>
            </a:r>
            <a:endParaRPr lang="zh-CN" altLang="en-US" sz="2800" dirty="0">
              <a:ln w="3175">
                <a:noFill/>
              </a:ln>
              <a:solidFill>
                <a:srgbClr val="C00000"/>
              </a:solidFill>
              <a:latin typeface="+mj-ea"/>
              <a:ea typeface="+mj-ea"/>
              <a:cs typeface="经典行书简" panose="02010609010101010101" pitchFamily="49" charset="-122"/>
            </a:endParaRPr>
          </a:p>
        </p:txBody>
      </p:sp>
      <p:grpSp>
        <p:nvGrpSpPr>
          <p:cNvPr id="6" name="PA-1022138">
            <a:extLst>
              <a:ext uri="{FF2B5EF4-FFF2-40B4-BE49-F238E27FC236}">
                <a16:creationId xmlns="" xmlns:a16="http://schemas.microsoft.com/office/drawing/2014/main" id="{401CD749-0299-49E6-9538-D0A6406C2B4C}"/>
              </a:ext>
            </a:extLst>
          </p:cNvPr>
          <p:cNvGrpSpPr/>
          <p:nvPr>
            <p:custDataLst>
              <p:tags r:id="rId4"/>
            </p:custDataLst>
          </p:nvPr>
        </p:nvGrpSpPr>
        <p:grpSpPr>
          <a:xfrm>
            <a:off x="825222" y="1481513"/>
            <a:ext cx="5766955" cy="752234"/>
            <a:chOff x="825222" y="1481513"/>
            <a:chExt cx="5766955" cy="752234"/>
          </a:xfrm>
        </p:grpSpPr>
        <p:sp>
          <p:nvSpPr>
            <p:cNvPr id="7" name="PA-矩形 6">
              <a:extLst>
                <a:ext uri="{FF2B5EF4-FFF2-40B4-BE49-F238E27FC236}">
                  <a16:creationId xmlns="" xmlns:a16="http://schemas.microsoft.com/office/drawing/2014/main" id="{34B0A6F2-A012-4E52-9357-9893AC38AA40}"/>
                </a:ext>
              </a:extLst>
            </p:cNvPr>
            <p:cNvSpPr/>
            <p:nvPr>
              <p:custDataLst>
                <p:tags r:id="rId19"/>
              </p:custDataLst>
            </p:nvPr>
          </p:nvSpPr>
          <p:spPr>
            <a:xfrm>
              <a:off x="825222" y="1481513"/>
              <a:ext cx="2237361" cy="75223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kern="0" dirty="0">
                  <a:solidFill>
                    <a:schemeClr val="bg1"/>
                  </a:solidFill>
                  <a:latin typeface="思源黑体 CN Heavy" panose="020B0A00000000000000" pitchFamily="34" charset="-122"/>
                  <a:ea typeface="思源黑体 CN Heavy" panose="020B0A00000000000000" pitchFamily="34" charset="-122"/>
                </a:rPr>
                <a:t>12</a:t>
              </a:r>
              <a:r>
                <a:rPr lang="zh-CN" altLang="en-US" sz="2800" b="1" kern="0" dirty="0">
                  <a:solidFill>
                    <a:schemeClr val="bg1"/>
                  </a:solidFill>
                  <a:latin typeface="思源黑体 CN Heavy" panose="020B0A00000000000000" pitchFamily="34" charset="-122"/>
                  <a:ea typeface="思源黑体 CN Heavy" panose="020B0A00000000000000" pitchFamily="34" charset="-122"/>
                </a:rPr>
                <a:t>字要牢记</a:t>
              </a:r>
            </a:p>
          </p:txBody>
        </p:sp>
        <p:pic>
          <p:nvPicPr>
            <p:cNvPr id="9" name="PA-图片 8">
              <a:extLst>
                <a:ext uri="{FF2B5EF4-FFF2-40B4-BE49-F238E27FC236}">
                  <a16:creationId xmlns="" xmlns:a16="http://schemas.microsoft.com/office/drawing/2014/main" id="{067B5431-FA22-4E33-A645-82FE06F0972A}"/>
                </a:ext>
              </a:extLst>
            </p:cNvPr>
            <p:cNvPicPr>
              <a:picLocks noChangeAspect="1"/>
            </p:cNvPicPr>
            <p:nvPr>
              <p:custDataLst>
                <p:tags r:id="rId20"/>
              </p:custDataLst>
            </p:nvPr>
          </p:nvPicPr>
          <p:blipFill>
            <a:blip r:embed="rId23" cstate="screen">
              <a:extLst>
                <a:ext uri="{28A0092B-C50C-407E-A947-70E740481C1C}">
                  <a14:useLocalDpi xmlns:a14="http://schemas.microsoft.com/office/drawing/2010/main"/>
                </a:ext>
              </a:extLst>
            </a:blip>
            <a:stretch>
              <a:fillRect/>
            </a:stretch>
          </p:blipFill>
          <p:spPr>
            <a:xfrm>
              <a:off x="3193211" y="1660057"/>
              <a:ext cx="3398966" cy="559175"/>
            </a:xfrm>
            <a:prstGeom prst="rect">
              <a:avLst/>
            </a:prstGeom>
          </p:spPr>
        </p:pic>
      </p:grpSp>
      <p:cxnSp>
        <p:nvCxnSpPr>
          <p:cNvPr id="10" name="PA-1022139">
            <a:extLst>
              <a:ext uri="{FF2B5EF4-FFF2-40B4-BE49-F238E27FC236}">
                <a16:creationId xmlns="" xmlns:a16="http://schemas.microsoft.com/office/drawing/2014/main" id="{D04265C4-826C-4158-A3ED-C6FD811F5EEF}"/>
              </a:ext>
            </a:extLst>
          </p:cNvPr>
          <p:cNvCxnSpPr/>
          <p:nvPr>
            <p:custDataLst>
              <p:tags r:id="rId5"/>
            </p:custDataLst>
          </p:nvPr>
        </p:nvCxnSpPr>
        <p:spPr>
          <a:xfrm>
            <a:off x="825222" y="2253890"/>
            <a:ext cx="1042401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PA-1022140">
            <a:extLst>
              <a:ext uri="{FF2B5EF4-FFF2-40B4-BE49-F238E27FC236}">
                <a16:creationId xmlns="" xmlns:a16="http://schemas.microsoft.com/office/drawing/2014/main" id="{325F2FE6-DC20-47F9-8905-B55EF4450E8C}"/>
              </a:ext>
            </a:extLst>
          </p:cNvPr>
          <p:cNvSpPr/>
          <p:nvPr>
            <p:custDataLst>
              <p:tags r:id="rId6"/>
            </p:custDataLst>
          </p:nvPr>
        </p:nvSpPr>
        <p:spPr>
          <a:xfrm>
            <a:off x="7018942" y="1460807"/>
            <a:ext cx="2982048" cy="830997"/>
          </a:xfrm>
          <a:prstGeom prst="rect">
            <a:avLst/>
          </a:prstGeom>
        </p:spPr>
        <p:txBody>
          <a:bodyPr wrap="square">
            <a:spAutoFit/>
          </a:bodyPr>
          <a:lstStyle/>
          <a:p>
            <a:r>
              <a:rPr lang="zh-CN" altLang="en-US" sz="2400" b="1" dirty="0">
                <a:solidFill>
                  <a:srgbClr val="C00000"/>
                </a:solidFill>
                <a:latin typeface="思源黑体 CN Heavy" panose="020B0A00000000000000" pitchFamily="34" charset="-122"/>
                <a:ea typeface="思源黑体 CN Heavy" panose="020B0A00000000000000" pitchFamily="34" charset="-122"/>
              </a:rPr>
              <a:t>守初心    担使命</a:t>
            </a:r>
            <a:endParaRPr lang="en-US" altLang="zh-CN" sz="2400" b="1" dirty="0">
              <a:solidFill>
                <a:srgbClr val="C00000"/>
              </a:solidFill>
              <a:latin typeface="思源黑体 CN Heavy" panose="020B0A00000000000000" pitchFamily="34" charset="-122"/>
              <a:ea typeface="思源黑体 CN Heavy" panose="020B0A00000000000000" pitchFamily="34" charset="-122"/>
            </a:endParaRPr>
          </a:p>
          <a:p>
            <a:r>
              <a:rPr lang="zh-CN" altLang="en-US" sz="2400" b="1" dirty="0">
                <a:solidFill>
                  <a:srgbClr val="C00000"/>
                </a:solidFill>
                <a:latin typeface="思源黑体 CN Heavy" panose="020B0A00000000000000" pitchFamily="34" charset="-122"/>
                <a:ea typeface="思源黑体 CN Heavy" panose="020B0A00000000000000" pitchFamily="34" charset="-122"/>
              </a:rPr>
              <a:t>找差距    抓落实</a:t>
            </a:r>
          </a:p>
        </p:txBody>
      </p:sp>
      <p:grpSp>
        <p:nvGrpSpPr>
          <p:cNvPr id="12" name="PA-1022141">
            <a:extLst>
              <a:ext uri="{FF2B5EF4-FFF2-40B4-BE49-F238E27FC236}">
                <a16:creationId xmlns="" xmlns:a16="http://schemas.microsoft.com/office/drawing/2014/main" id="{8F8B6456-B27D-4E58-B916-B1873771A367}"/>
              </a:ext>
            </a:extLst>
          </p:cNvPr>
          <p:cNvGrpSpPr/>
          <p:nvPr>
            <p:custDataLst>
              <p:tags r:id="rId7"/>
            </p:custDataLst>
          </p:nvPr>
        </p:nvGrpSpPr>
        <p:grpSpPr>
          <a:xfrm>
            <a:off x="9678869" y="1693767"/>
            <a:ext cx="1222239" cy="400110"/>
            <a:chOff x="9563748" y="1713193"/>
            <a:chExt cx="1222239" cy="460332"/>
          </a:xfrm>
        </p:grpSpPr>
        <p:sp>
          <p:nvSpPr>
            <p:cNvPr id="13" name="PA-燕尾形 25">
              <a:extLst>
                <a:ext uri="{FF2B5EF4-FFF2-40B4-BE49-F238E27FC236}">
                  <a16:creationId xmlns="" xmlns:a16="http://schemas.microsoft.com/office/drawing/2014/main" id="{10318BC9-B1B7-4879-B731-0A660D83CF00}"/>
                </a:ext>
              </a:extLst>
            </p:cNvPr>
            <p:cNvSpPr/>
            <p:nvPr>
              <p:custDataLst>
                <p:tags r:id="rId15"/>
              </p:custDataLst>
            </p:nvPr>
          </p:nvSpPr>
          <p:spPr>
            <a:xfrm>
              <a:off x="956374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PA-燕尾形 26">
              <a:extLst>
                <a:ext uri="{FF2B5EF4-FFF2-40B4-BE49-F238E27FC236}">
                  <a16:creationId xmlns="" xmlns:a16="http://schemas.microsoft.com/office/drawing/2014/main" id="{ABA215C4-2736-40C0-BC9A-AF6641CACE6D}"/>
                </a:ext>
              </a:extLst>
            </p:cNvPr>
            <p:cNvSpPr/>
            <p:nvPr>
              <p:custDataLst>
                <p:tags r:id="rId16"/>
              </p:custDataLst>
            </p:nvPr>
          </p:nvSpPr>
          <p:spPr>
            <a:xfrm>
              <a:off x="9887423"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PA-燕尾形 27">
              <a:extLst>
                <a:ext uri="{FF2B5EF4-FFF2-40B4-BE49-F238E27FC236}">
                  <a16:creationId xmlns="" xmlns:a16="http://schemas.microsoft.com/office/drawing/2014/main" id="{AC790BA2-D653-4C8D-8187-028ADFD51C67}"/>
                </a:ext>
              </a:extLst>
            </p:cNvPr>
            <p:cNvSpPr/>
            <p:nvPr>
              <p:custDataLst>
                <p:tags r:id="rId17"/>
              </p:custDataLst>
            </p:nvPr>
          </p:nvSpPr>
          <p:spPr>
            <a:xfrm>
              <a:off x="1021109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 name="PA-燕尾形 28">
              <a:extLst>
                <a:ext uri="{FF2B5EF4-FFF2-40B4-BE49-F238E27FC236}">
                  <a16:creationId xmlns="" xmlns:a16="http://schemas.microsoft.com/office/drawing/2014/main" id="{E2499B1F-A0F4-4C9A-9DD7-A71D3A116B08}"/>
                </a:ext>
              </a:extLst>
            </p:cNvPr>
            <p:cNvSpPr/>
            <p:nvPr>
              <p:custDataLst>
                <p:tags r:id="rId18"/>
              </p:custDataLst>
            </p:nvPr>
          </p:nvSpPr>
          <p:spPr>
            <a:xfrm>
              <a:off x="10530348" y="1713193"/>
              <a:ext cx="255639" cy="460332"/>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39" name="PA-1022142">
            <a:extLst>
              <a:ext uri="{FF2B5EF4-FFF2-40B4-BE49-F238E27FC236}">
                <a16:creationId xmlns="" xmlns:a16="http://schemas.microsoft.com/office/drawing/2014/main" id="{4B2D4186-8A80-430D-97AA-49B09ACF35C0}"/>
              </a:ext>
            </a:extLst>
          </p:cNvPr>
          <p:cNvSpPr>
            <a:spLocks noChangeArrowheads="1"/>
          </p:cNvSpPr>
          <p:nvPr>
            <p:custDataLst>
              <p:tags r:id="rId8"/>
            </p:custDataLst>
          </p:nvPr>
        </p:nvSpPr>
        <p:spPr bwMode="auto">
          <a:xfrm>
            <a:off x="825222" y="2744774"/>
            <a:ext cx="444500" cy="444500"/>
          </a:xfrm>
          <a:prstGeom prst="ellipse">
            <a:avLst/>
          </a:prstGeom>
          <a:solidFill>
            <a:srgbClr val="B51B25"/>
          </a:solidFill>
          <a:ln>
            <a:noFill/>
          </a:ln>
        </p:spPr>
        <p:txBody>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F8F8F8"/>
                </a:solidFill>
                <a:effectLst/>
                <a:uLnTx/>
                <a:uFillTx/>
                <a:latin typeface="微软雅黑"/>
                <a:ea typeface="微软雅黑"/>
              </a:rPr>
              <a:t>3</a:t>
            </a:r>
            <a:endParaRPr kumimoji="0" lang="zh-CN" altLang="en-US" sz="1800" b="1" i="0" u="none" strike="noStrike" kern="0" cap="none" spc="0" normalizeH="0" baseline="0" noProof="0" dirty="0">
              <a:ln>
                <a:noFill/>
              </a:ln>
              <a:solidFill>
                <a:srgbClr val="F8F8F8"/>
              </a:solidFill>
              <a:effectLst/>
              <a:uLnTx/>
              <a:uFillTx/>
              <a:latin typeface="微软雅黑"/>
              <a:ea typeface="微软雅黑"/>
            </a:endParaRPr>
          </a:p>
        </p:txBody>
      </p:sp>
      <p:sp>
        <p:nvSpPr>
          <p:cNvPr id="40" name="PA-1022143">
            <a:extLst>
              <a:ext uri="{FF2B5EF4-FFF2-40B4-BE49-F238E27FC236}">
                <a16:creationId xmlns="" xmlns:a16="http://schemas.microsoft.com/office/drawing/2014/main" id="{D51F40FD-C338-4C37-A19F-4CC0AB157F63}"/>
              </a:ext>
            </a:extLst>
          </p:cNvPr>
          <p:cNvSpPr/>
          <p:nvPr>
            <p:custDataLst>
              <p:tags r:id="rId9"/>
            </p:custDataLst>
          </p:nvPr>
        </p:nvSpPr>
        <p:spPr>
          <a:xfrm>
            <a:off x="1325284" y="2613012"/>
            <a:ext cx="6623126" cy="1143326"/>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就是要对照新时代中国特色社会主义思想和党中央决策部署，对照党章党规，对照人民群众新期待，对照先进典型、身边榜样，坚持高标准、严要求，有的放矢进行整改。</a:t>
            </a:r>
          </a:p>
        </p:txBody>
      </p:sp>
      <p:sp>
        <p:nvSpPr>
          <p:cNvPr id="45" name="PA-1022144">
            <a:extLst>
              <a:ext uri="{FF2B5EF4-FFF2-40B4-BE49-F238E27FC236}">
                <a16:creationId xmlns="" xmlns:a16="http://schemas.microsoft.com/office/drawing/2014/main" id="{2DDF5717-6DFE-494F-960F-5CA42DAFCC02}"/>
              </a:ext>
            </a:extLst>
          </p:cNvPr>
          <p:cNvSpPr>
            <a:spLocks noChangeArrowheads="1"/>
          </p:cNvSpPr>
          <p:nvPr>
            <p:custDataLst>
              <p:tags r:id="rId10"/>
            </p:custDataLst>
          </p:nvPr>
        </p:nvSpPr>
        <p:spPr bwMode="auto">
          <a:xfrm>
            <a:off x="825222" y="5250535"/>
            <a:ext cx="444500" cy="444500"/>
          </a:xfrm>
          <a:prstGeom prst="ellipse">
            <a:avLst/>
          </a:prstGeom>
          <a:solidFill>
            <a:srgbClr val="B51B25"/>
          </a:solidFill>
          <a:ln>
            <a:noFill/>
          </a:ln>
        </p:spPr>
        <p:txBody>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800" b="1" i="0" u="none" strike="noStrike" kern="0" cap="none" spc="0" normalizeH="0" baseline="0" noProof="0" dirty="0">
                <a:ln>
                  <a:noFill/>
                </a:ln>
                <a:solidFill>
                  <a:srgbClr val="F8F8F8"/>
                </a:solidFill>
                <a:effectLst/>
                <a:uLnTx/>
                <a:uFillTx/>
                <a:latin typeface="微软雅黑"/>
                <a:ea typeface="微软雅黑"/>
              </a:rPr>
              <a:t>4</a:t>
            </a:r>
            <a:endParaRPr kumimoji="0" lang="zh-CN" altLang="en-US" sz="1800" b="1" i="0" u="none" strike="noStrike" kern="0" cap="none" spc="0" normalizeH="0" baseline="0" noProof="0" dirty="0">
              <a:ln>
                <a:noFill/>
              </a:ln>
              <a:solidFill>
                <a:srgbClr val="F8F8F8"/>
              </a:solidFill>
              <a:effectLst/>
              <a:uLnTx/>
              <a:uFillTx/>
              <a:latin typeface="微软雅黑"/>
              <a:ea typeface="微软雅黑"/>
            </a:endParaRPr>
          </a:p>
        </p:txBody>
      </p:sp>
      <p:sp>
        <p:nvSpPr>
          <p:cNvPr id="46" name="PA-1022145">
            <a:extLst>
              <a:ext uri="{FF2B5EF4-FFF2-40B4-BE49-F238E27FC236}">
                <a16:creationId xmlns="" xmlns:a16="http://schemas.microsoft.com/office/drawing/2014/main" id="{5E20AF0B-2843-4863-9444-2F818D062B96}"/>
              </a:ext>
            </a:extLst>
          </p:cNvPr>
          <p:cNvSpPr/>
          <p:nvPr>
            <p:custDataLst>
              <p:tags r:id="rId11"/>
            </p:custDataLst>
          </p:nvPr>
        </p:nvSpPr>
        <p:spPr>
          <a:xfrm>
            <a:off x="1325283" y="5150523"/>
            <a:ext cx="6623125" cy="1143326"/>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就是要把新时代中国特色社会主义思想转化为推进改革发展稳定和党的建设各项工作的实际行动，把初心使命变成党员干部锐意进取、开拓创新的精气神和埋头苦干、真抓实干的自觉行动</a:t>
            </a:r>
            <a:r>
              <a:rPr lang="en-US" altLang="zh-CN" dirty="0">
                <a:solidFill>
                  <a:schemeClr val="tx1">
                    <a:lumMod val="75000"/>
                    <a:lumOff val="25000"/>
                  </a:schemeClr>
                </a:solidFill>
                <a:latin typeface="+mn-ea"/>
                <a:cs typeface="+mn-ea"/>
              </a:rPr>
              <a:t>…</a:t>
            </a:r>
            <a:endParaRPr lang="zh-CN" altLang="en-US" dirty="0">
              <a:solidFill>
                <a:schemeClr val="tx1">
                  <a:lumMod val="75000"/>
                  <a:lumOff val="25000"/>
                </a:schemeClr>
              </a:solidFill>
              <a:latin typeface="+mn-ea"/>
              <a:cs typeface="+mn-ea"/>
            </a:endParaRPr>
          </a:p>
        </p:txBody>
      </p:sp>
      <p:sp>
        <p:nvSpPr>
          <p:cNvPr id="4" name="PA-1022146">
            <a:extLst>
              <a:ext uri="{FF2B5EF4-FFF2-40B4-BE49-F238E27FC236}">
                <a16:creationId xmlns="" xmlns:a16="http://schemas.microsoft.com/office/drawing/2014/main" id="{80B676E0-A2A9-4326-9897-49C5A32587EA}"/>
              </a:ext>
            </a:extLst>
          </p:cNvPr>
          <p:cNvSpPr/>
          <p:nvPr>
            <p:custDataLst>
              <p:tags r:id="rId12"/>
            </p:custDataLst>
          </p:nvPr>
        </p:nvSpPr>
        <p:spPr>
          <a:xfrm>
            <a:off x="1963250" y="3913590"/>
            <a:ext cx="2031325" cy="830997"/>
          </a:xfrm>
          <a:prstGeom prst="rect">
            <a:avLst/>
          </a:prstGeom>
        </p:spPr>
        <p:txBody>
          <a:bodyPr wrap="none">
            <a:spAutoFit/>
          </a:bodyPr>
          <a:lstStyle/>
          <a:p>
            <a:pPr lvl="0">
              <a:defRPr/>
            </a:pPr>
            <a:r>
              <a:rPr lang="zh-CN" altLang="en-US" sz="4800" dirty="0">
                <a:solidFill>
                  <a:srgbClr val="C00000"/>
                </a:solidFill>
                <a:latin typeface="字魂73号-江南手书" panose="00000500000000000000" pitchFamily="2" charset="-122"/>
                <a:ea typeface="字魂73号-江南手书" panose="00000500000000000000" pitchFamily="2" charset="-122"/>
              </a:rPr>
              <a:t>找差距</a:t>
            </a:r>
          </a:p>
        </p:txBody>
      </p:sp>
      <p:sp>
        <p:nvSpPr>
          <p:cNvPr id="50" name="PA-1022147">
            <a:extLst>
              <a:ext uri="{FF2B5EF4-FFF2-40B4-BE49-F238E27FC236}">
                <a16:creationId xmlns="" xmlns:a16="http://schemas.microsoft.com/office/drawing/2014/main" id="{B75BE01F-E598-4A46-9E09-B898047A3125}"/>
              </a:ext>
            </a:extLst>
          </p:cNvPr>
          <p:cNvSpPr/>
          <p:nvPr>
            <p:custDataLst>
              <p:tags r:id="rId13"/>
            </p:custDataLst>
          </p:nvPr>
        </p:nvSpPr>
        <p:spPr>
          <a:xfrm>
            <a:off x="4703359" y="3880767"/>
            <a:ext cx="2031325" cy="830997"/>
          </a:xfrm>
          <a:prstGeom prst="rect">
            <a:avLst/>
          </a:prstGeom>
        </p:spPr>
        <p:txBody>
          <a:bodyPr wrap="none">
            <a:spAutoFit/>
          </a:bodyPr>
          <a:lstStyle/>
          <a:p>
            <a:pPr lvl="0">
              <a:defRPr/>
            </a:pPr>
            <a:r>
              <a:rPr lang="zh-CN" altLang="en-US" sz="4800">
                <a:solidFill>
                  <a:srgbClr val="C00000"/>
                </a:solidFill>
                <a:latin typeface="字魂73号-江南手书" panose="00000500000000000000" pitchFamily="2" charset="-122"/>
                <a:ea typeface="字魂73号-江南手书" panose="00000500000000000000" pitchFamily="2" charset="-122"/>
              </a:rPr>
              <a:t>抓落实</a:t>
            </a:r>
            <a:endParaRPr lang="zh-CN" altLang="en-US" sz="4800" dirty="0">
              <a:solidFill>
                <a:srgbClr val="C00000"/>
              </a:solidFill>
              <a:latin typeface="字魂73号-江南手书" panose="00000500000000000000" pitchFamily="2" charset="-122"/>
              <a:ea typeface="字魂73号-江南手书" panose="00000500000000000000" pitchFamily="2" charset="-122"/>
            </a:endParaRPr>
          </a:p>
        </p:txBody>
      </p:sp>
      <p:pic>
        <p:nvPicPr>
          <p:cNvPr id="17" name="PA-1022148" descr="图片包含 游戏机&#10;&#10;描述已自动生成">
            <a:extLst>
              <a:ext uri="{FF2B5EF4-FFF2-40B4-BE49-F238E27FC236}">
                <a16:creationId xmlns="" xmlns:a16="http://schemas.microsoft.com/office/drawing/2014/main" id="{CAE2A3B4-AB20-46F8-8DB8-F14F47E13A61}"/>
              </a:ext>
            </a:extLst>
          </p:cNvPr>
          <p:cNvPicPr>
            <a:picLocks noChangeAspect="1"/>
          </p:cNvPicPr>
          <p:nvPr>
            <p:custDataLst>
              <p:tags r:id="rId14"/>
            </p:custDataLst>
          </p:nvPr>
        </p:nvPicPr>
        <p:blipFill>
          <a:blip r:embed="rId24" cstate="screen">
            <a:extLst>
              <a:ext uri="{28A0092B-C50C-407E-A947-70E740481C1C}">
                <a14:useLocalDpi xmlns:a14="http://schemas.microsoft.com/office/drawing/2010/main"/>
              </a:ext>
            </a:extLst>
          </a:blip>
          <a:stretch>
            <a:fillRect/>
          </a:stretch>
        </p:blipFill>
        <p:spPr>
          <a:xfrm>
            <a:off x="7715531" y="2613012"/>
            <a:ext cx="4080959" cy="4080959"/>
          </a:xfrm>
          <a:prstGeom prst="rect">
            <a:avLst/>
          </a:prstGeom>
        </p:spPr>
      </p:pic>
    </p:spTree>
    <p:extLst>
      <p:ext uri="{BB962C8B-B14F-4D97-AF65-F5344CB8AC3E}">
        <p14:creationId xmlns:p14="http://schemas.microsoft.com/office/powerpoint/2010/main" val="16328949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500"/>
                                        <p:tgtEl>
                                          <p:spTgt spid="6"/>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2000"/>
                            </p:stCondLst>
                            <p:childTnLst>
                              <p:par>
                                <p:cTn id="19" presetID="16" presetClass="entr" presetSubtype="21"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childTnLst>
                          </p:cTn>
                        </p:par>
                        <p:par>
                          <p:cTn id="22" fill="hold">
                            <p:stCondLst>
                              <p:cond delay="2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3000"/>
                            </p:stCondLst>
                            <p:childTnLst>
                              <p:par>
                                <p:cTn id="27" presetID="1" presetClass="entr" presetSubtype="0" fill="hold" grpId="0" nodeType="after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35" presetClass="path" presetSubtype="0" accel="50000" decel="50000" fill="hold" grpId="1" nodeType="withEffect">
                                  <p:stCondLst>
                                    <p:cond delay="0"/>
                                  </p:stCondLst>
                                  <p:childTnLst>
                                    <p:animMotion origin="layout" path="M 4.94663E-6 -2.34043E-6 L -0.2778 0.23312 " pathEditMode="relative" rAng="0" ptsTypes="AA">
                                      <p:cBhvr>
                                        <p:cTn id="30" dur="500" spd="-100000" fill="hold"/>
                                        <p:tgtEl>
                                          <p:spTgt spid="39"/>
                                        </p:tgtEl>
                                        <p:attrNameLst>
                                          <p:attrName>ppt_x,ppt_y</p:attrName>
                                        </p:attrNameLst>
                                      </p:cBhvr>
                                      <p:rCtr x="-13900" y="11700"/>
                                    </p:animMotion>
                                  </p:childTnLst>
                                </p:cTn>
                              </p:par>
                              <p:par>
                                <p:cTn id="31" presetID="1" presetClass="entr" presetSubtype="0" fill="hold" grpId="0" nodeType="withEffect">
                                  <p:stCondLst>
                                    <p:cond delay="300"/>
                                  </p:stCondLst>
                                  <p:childTnLst>
                                    <p:set>
                                      <p:cBhvr>
                                        <p:cTn id="32" dur="1" fill="hold">
                                          <p:stCondLst>
                                            <p:cond delay="0"/>
                                          </p:stCondLst>
                                        </p:cTn>
                                        <p:tgtEl>
                                          <p:spTgt spid="45"/>
                                        </p:tgtEl>
                                        <p:attrNameLst>
                                          <p:attrName>style.visibility</p:attrName>
                                        </p:attrNameLst>
                                      </p:cBhvr>
                                      <p:to>
                                        <p:strVal val="visible"/>
                                      </p:to>
                                    </p:set>
                                  </p:childTnLst>
                                </p:cTn>
                              </p:par>
                              <p:par>
                                <p:cTn id="33" presetID="35" presetClass="path" presetSubtype="0" accel="50000" decel="50000" fill="hold" grpId="1" nodeType="withEffect">
                                  <p:stCondLst>
                                    <p:cond delay="300"/>
                                  </p:stCondLst>
                                  <p:childTnLst>
                                    <p:animMotion origin="layout" path="M 4.94663E-6 3.60777E-7 L -0.2778 -0.1642 " pathEditMode="relative" rAng="0" ptsTypes="AA">
                                      <p:cBhvr>
                                        <p:cTn id="34" dur="500" spd="-100000" fill="hold"/>
                                        <p:tgtEl>
                                          <p:spTgt spid="45"/>
                                        </p:tgtEl>
                                        <p:attrNameLst>
                                          <p:attrName>ppt_x,ppt_y</p:attrName>
                                        </p:attrNameLst>
                                      </p:cBhvr>
                                      <p:rCtr x="-13900" y="-8200"/>
                                    </p:animMotion>
                                  </p:childTnLst>
                                </p:cTn>
                              </p:par>
                            </p:childTnLst>
                          </p:cTn>
                        </p:par>
                        <p:par>
                          <p:cTn id="35" fill="hold">
                            <p:stCondLst>
                              <p:cond delay="3800"/>
                            </p:stCondLst>
                            <p:childTnLst>
                              <p:par>
                                <p:cTn id="36" presetID="22" presetClass="entr" presetSubtype="8"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wipe(left)">
                                      <p:cBhvr>
                                        <p:cTn id="38" dur="500"/>
                                        <p:tgtEl>
                                          <p:spTgt spid="4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wipe(left)">
                                      <p:cBhvr>
                                        <p:cTn id="4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1" grpId="0"/>
      <p:bldP spid="39" grpId="0" animBg="1"/>
      <p:bldP spid="39" grpId="1" animBg="1"/>
      <p:bldP spid="40" grpId="0"/>
      <p:bldP spid="45" grpId="0" animBg="1"/>
      <p:bldP spid="45" grpId="1" animBg="1"/>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A-1022149">
            <a:extLst>
              <a:ext uri="{FF2B5EF4-FFF2-40B4-BE49-F238E27FC236}">
                <a16:creationId xmlns="" xmlns:a16="http://schemas.microsoft.com/office/drawing/2014/main" id="{7DA839D8-D7D4-4ACD-ABE6-92C88FE9BBE8}"/>
              </a:ext>
            </a:extLst>
          </p:cNvPr>
          <p:cNvPicPr>
            <a:picLocks noChangeAspect="1"/>
          </p:cNvPicPr>
          <p:nvPr>
            <p:custDataLst>
              <p:tags r:id="rId1"/>
            </p:custDataLst>
          </p:nvPr>
        </p:nvPicPr>
        <p:blipFill>
          <a:blip r:embed="rId9" cstate="screen">
            <a:extLst>
              <a:ext uri="{28A0092B-C50C-407E-A947-70E740481C1C}">
                <a14:useLocalDpi xmlns:a14="http://schemas.microsoft.com/office/drawing/2010/main"/>
              </a:ext>
            </a:extLst>
          </a:blip>
          <a:stretch>
            <a:fillRect/>
          </a:stretch>
        </p:blipFill>
        <p:spPr>
          <a:xfrm>
            <a:off x="0" y="0"/>
            <a:ext cx="3752873" cy="2099822"/>
          </a:xfrm>
          <a:prstGeom prst="rect">
            <a:avLst/>
          </a:prstGeom>
        </p:spPr>
      </p:pic>
      <p:pic>
        <p:nvPicPr>
          <p:cNvPr id="25" name="PA-1022150">
            <a:extLst>
              <a:ext uri="{FF2B5EF4-FFF2-40B4-BE49-F238E27FC236}">
                <a16:creationId xmlns="" xmlns:a16="http://schemas.microsoft.com/office/drawing/2014/main" id="{860D036F-17D1-4041-9766-B6D4BD4913A8}"/>
              </a:ext>
            </a:extLst>
          </p:cNvPr>
          <p:cNvPicPr>
            <a:picLocks noChangeAspect="1"/>
          </p:cNvPicPr>
          <p:nvPr>
            <p:custDataLst>
              <p:tags r:id="rId2"/>
            </p:custDataLst>
          </p:nvPr>
        </p:nvPicPr>
        <p:blipFill>
          <a:blip r:embed="rId10" cstate="screen">
            <a:extLst>
              <a:ext uri="{28A0092B-C50C-407E-A947-70E740481C1C}">
                <a14:useLocalDpi xmlns:a14="http://schemas.microsoft.com/office/drawing/2010/main"/>
              </a:ext>
            </a:extLst>
          </a:blip>
          <a:stretch>
            <a:fillRect/>
          </a:stretch>
        </p:blipFill>
        <p:spPr>
          <a:xfrm>
            <a:off x="5519130" y="1212581"/>
            <a:ext cx="1707241" cy="1208991"/>
          </a:xfrm>
          <a:prstGeom prst="rect">
            <a:avLst/>
          </a:prstGeom>
        </p:spPr>
      </p:pic>
      <p:sp>
        <p:nvSpPr>
          <p:cNvPr id="35" name="PA-1022151">
            <a:extLst>
              <a:ext uri="{FF2B5EF4-FFF2-40B4-BE49-F238E27FC236}">
                <a16:creationId xmlns="" xmlns:a16="http://schemas.microsoft.com/office/drawing/2014/main" id="{8313D8E6-A4EC-40DF-83EA-5694140509F7}"/>
              </a:ext>
            </a:extLst>
          </p:cNvPr>
          <p:cNvSpPr txBox="1"/>
          <p:nvPr>
            <p:custDataLst>
              <p:tags r:id="rId3"/>
            </p:custDataLst>
          </p:nvPr>
        </p:nvSpPr>
        <p:spPr>
          <a:xfrm>
            <a:off x="1047171" y="2647950"/>
            <a:ext cx="2763520"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5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叁</a:t>
            </a:r>
          </a:p>
        </p:txBody>
      </p:sp>
      <p:sp>
        <p:nvSpPr>
          <p:cNvPr id="36" name="PA-1022152">
            <a:extLst>
              <a:ext uri="{FF2B5EF4-FFF2-40B4-BE49-F238E27FC236}">
                <a16:creationId xmlns="" xmlns:a16="http://schemas.microsoft.com/office/drawing/2014/main" id="{77A8B649-32F2-4B49-9383-0F769AE822B8}"/>
              </a:ext>
            </a:extLst>
          </p:cNvPr>
          <p:cNvSpPr/>
          <p:nvPr>
            <p:custDataLst>
              <p:tags r:id="rId4"/>
            </p:custDataLst>
          </p:nvPr>
        </p:nvSpPr>
        <p:spPr>
          <a:xfrm>
            <a:off x="3325303" y="3355454"/>
            <a:ext cx="7802136"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主题教育具体目标和措施</a:t>
            </a:r>
          </a:p>
        </p:txBody>
      </p:sp>
      <p:sp>
        <p:nvSpPr>
          <p:cNvPr id="37" name="PA-1022153">
            <a:extLst>
              <a:ext uri="{FF2B5EF4-FFF2-40B4-BE49-F238E27FC236}">
                <a16:creationId xmlns="" xmlns:a16="http://schemas.microsoft.com/office/drawing/2014/main" id="{D7B94B8F-A5C6-4D46-AA07-E5ACDD92D2EB}"/>
              </a:ext>
            </a:extLst>
          </p:cNvPr>
          <p:cNvSpPr/>
          <p:nvPr>
            <p:custDataLst>
              <p:tags r:id="rId5"/>
            </p:custDataLst>
          </p:nvPr>
        </p:nvSpPr>
        <p:spPr>
          <a:xfrm>
            <a:off x="3325303" y="2820883"/>
            <a:ext cx="1997598"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ln>
                  <a:solidFill>
                    <a:schemeClr val="bg1"/>
                  </a:solidFill>
                </a:ln>
                <a:solidFill>
                  <a:srgbClr val="C00000"/>
                </a:solidFill>
                <a:effectLst>
                  <a:outerShdw blurRad="38100" dist="38100" dir="2700000" algn="tl">
                    <a:srgbClr val="000000">
                      <a:alpha val="43137"/>
                    </a:srgbClr>
                  </a:outerShdw>
                </a:effectLst>
                <a:cs typeface="+mn-ea"/>
                <a:sym typeface="+mn-lt"/>
              </a:rPr>
              <a:t>PART-03</a:t>
            </a:r>
          </a:p>
        </p:txBody>
      </p:sp>
      <p:pic>
        <p:nvPicPr>
          <p:cNvPr id="5" name="PA-1022154" descr="图片包含 游戏机, 建筑&#10;&#10;描述已自动生成">
            <a:extLst>
              <a:ext uri="{FF2B5EF4-FFF2-40B4-BE49-F238E27FC236}">
                <a16:creationId xmlns="" xmlns:a16="http://schemas.microsoft.com/office/drawing/2014/main" id="{0970B6BB-61FE-466B-BE03-0D029D4ECCE0}"/>
              </a:ext>
            </a:extLst>
          </p:cNvPr>
          <p:cNvPicPr>
            <a:picLocks noChangeAspect="1"/>
          </p:cNvPicPr>
          <p:nvPr>
            <p:custDataLst>
              <p:tags r:id="rId6"/>
            </p:custDataLst>
          </p:nvPr>
        </p:nvPicPr>
        <p:blipFill rotWithShape="1">
          <a:blip r:embed="rId11" cstate="screen">
            <a:extLst>
              <a:ext uri="{28A0092B-C50C-407E-A947-70E740481C1C}">
                <a14:useLocalDpi xmlns:a14="http://schemas.microsoft.com/office/drawing/2010/main"/>
              </a:ext>
            </a:extLst>
          </a:blip>
          <a:srcRect/>
          <a:stretch/>
        </p:blipFill>
        <p:spPr>
          <a:xfrm>
            <a:off x="5965041" y="1950719"/>
            <a:ext cx="4520257" cy="1137449"/>
          </a:xfrm>
          <a:prstGeom prst="rect">
            <a:avLst/>
          </a:prstGeom>
        </p:spPr>
      </p:pic>
    </p:spTree>
    <p:extLst>
      <p:ext uri="{BB962C8B-B14F-4D97-AF65-F5344CB8AC3E}">
        <p14:creationId xmlns:p14="http://schemas.microsoft.com/office/powerpoint/2010/main" val="3994874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arn(inVertical)">
                                      <p:cBhvr>
                                        <p:cTn id="18" dur="500"/>
                                        <p:tgtEl>
                                          <p:spTgt spid="3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arn(inVertical)">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55">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56">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57">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sp>
        <p:nvSpPr>
          <p:cNvPr id="10" name="PA-1022158">
            <a:extLst>
              <a:ext uri="{FF2B5EF4-FFF2-40B4-BE49-F238E27FC236}">
                <a16:creationId xmlns="" xmlns:a16="http://schemas.microsoft.com/office/drawing/2014/main" id="{CB56D06D-E4E5-4C0B-AAFC-708167853EC7}"/>
              </a:ext>
            </a:extLst>
          </p:cNvPr>
          <p:cNvSpPr/>
          <p:nvPr>
            <p:custDataLst>
              <p:tags r:id="rId4"/>
            </p:custDataLst>
          </p:nvPr>
        </p:nvSpPr>
        <p:spPr>
          <a:xfrm>
            <a:off x="3006259" y="2026701"/>
            <a:ext cx="428368" cy="3711844"/>
          </a:xfrm>
          <a:prstGeom prst="leftBrace">
            <a:avLst>
              <a:gd name="adj1" fmla="val 63557"/>
              <a:gd name="adj2"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latin typeface="思源黑体 CN Medium" panose="020B0600000000000000" pitchFamily="34" charset="-122"/>
              <a:ea typeface="思源黑体 CN Medium" panose="020B0600000000000000" pitchFamily="34" charset="-122"/>
            </a:endParaRPr>
          </a:p>
        </p:txBody>
      </p:sp>
      <p:sp>
        <p:nvSpPr>
          <p:cNvPr id="11" name="PA-1022159">
            <a:extLst>
              <a:ext uri="{FF2B5EF4-FFF2-40B4-BE49-F238E27FC236}">
                <a16:creationId xmlns="" xmlns:a16="http://schemas.microsoft.com/office/drawing/2014/main" id="{AB6F53B3-28F2-4CB2-9886-2A736376609F}"/>
              </a:ext>
            </a:extLst>
          </p:cNvPr>
          <p:cNvSpPr/>
          <p:nvPr>
            <p:custDataLst>
              <p:tags r:id="rId5"/>
            </p:custDataLst>
          </p:nvPr>
        </p:nvSpPr>
        <p:spPr>
          <a:xfrm>
            <a:off x="3964811" y="2026701"/>
            <a:ext cx="3971958" cy="549305"/>
          </a:xfrm>
          <a:prstGeom prst="roundRect">
            <a:avLst>
              <a:gd name="adj" fmla="val 157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理论学习有收获</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2" name="PA-1022160">
            <a:extLst>
              <a:ext uri="{FF2B5EF4-FFF2-40B4-BE49-F238E27FC236}">
                <a16:creationId xmlns="" xmlns:a16="http://schemas.microsoft.com/office/drawing/2014/main" id="{DE325883-8A6B-4632-A0ED-CD8B730D293D}"/>
              </a:ext>
            </a:extLst>
          </p:cNvPr>
          <p:cNvGrpSpPr/>
          <p:nvPr>
            <p:custDataLst>
              <p:tags r:id="rId6"/>
            </p:custDataLst>
          </p:nvPr>
        </p:nvGrpSpPr>
        <p:grpSpPr>
          <a:xfrm>
            <a:off x="3644873" y="2091787"/>
            <a:ext cx="411569" cy="461665"/>
            <a:chOff x="9449123" y="4093154"/>
            <a:chExt cx="411569" cy="461665"/>
          </a:xfrm>
        </p:grpSpPr>
        <p:sp>
          <p:nvSpPr>
            <p:cNvPr id="13" name="PA-椭圆 12">
              <a:extLst>
                <a:ext uri="{FF2B5EF4-FFF2-40B4-BE49-F238E27FC236}">
                  <a16:creationId xmlns="" xmlns:a16="http://schemas.microsoft.com/office/drawing/2014/main" id="{81955E90-42F2-4DB9-8B4B-8FEE9C016E68}"/>
                </a:ext>
              </a:extLst>
            </p:cNvPr>
            <p:cNvSpPr/>
            <p:nvPr>
              <p:custDataLst>
                <p:tags r:id="rId25"/>
              </p:custDataLst>
            </p:nvPr>
          </p:nvSpPr>
          <p:spPr>
            <a:xfrm>
              <a:off x="9449123" y="4096935"/>
              <a:ext cx="411569" cy="411569"/>
            </a:xfrm>
            <a:prstGeom prst="ellipse">
              <a:avLst/>
            </a:prstGeom>
            <a:solidFill>
              <a:srgbClr val="C00000"/>
            </a:solidFill>
            <a:ln w="38100">
              <a:solidFill>
                <a:srgbClr val="F7E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PA-文本框 13">
              <a:extLst>
                <a:ext uri="{FF2B5EF4-FFF2-40B4-BE49-F238E27FC236}">
                  <a16:creationId xmlns="" xmlns:a16="http://schemas.microsoft.com/office/drawing/2014/main" id="{1F62208A-4ED5-413F-A55E-A11D54DC31C4}"/>
                </a:ext>
              </a:extLst>
            </p:cNvPr>
            <p:cNvSpPr txBox="1"/>
            <p:nvPr>
              <p:custDataLst>
                <p:tags r:id="rId26"/>
              </p:custDataLst>
            </p:nvPr>
          </p:nvSpPr>
          <p:spPr>
            <a:xfrm>
              <a:off x="9473050" y="4093154"/>
              <a:ext cx="267465" cy="461665"/>
            </a:xfrm>
            <a:prstGeom prst="rect">
              <a:avLst/>
            </a:prstGeom>
            <a:noFill/>
          </p:spPr>
          <p:txBody>
            <a:bodyPr wrap="square" rtlCol="0" anchor="ctr">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1</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15" name="PA-1022161">
            <a:extLst>
              <a:ext uri="{FF2B5EF4-FFF2-40B4-BE49-F238E27FC236}">
                <a16:creationId xmlns="" xmlns:a16="http://schemas.microsoft.com/office/drawing/2014/main" id="{CEE72C15-15F6-4168-977E-9275779E58F3}"/>
              </a:ext>
            </a:extLst>
          </p:cNvPr>
          <p:cNvSpPr/>
          <p:nvPr>
            <p:custDataLst>
              <p:tags r:id="rId7"/>
            </p:custDataLst>
          </p:nvPr>
        </p:nvSpPr>
        <p:spPr>
          <a:xfrm>
            <a:off x="3964811" y="2842231"/>
            <a:ext cx="3971958" cy="549305"/>
          </a:xfrm>
          <a:prstGeom prst="roundRect">
            <a:avLst>
              <a:gd name="adj" fmla="val 157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思想政治受洗礼</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6" name="PA-1022162">
            <a:extLst>
              <a:ext uri="{FF2B5EF4-FFF2-40B4-BE49-F238E27FC236}">
                <a16:creationId xmlns="" xmlns:a16="http://schemas.microsoft.com/office/drawing/2014/main" id="{01891199-E2B2-4304-B928-3F15770FCFC2}"/>
              </a:ext>
            </a:extLst>
          </p:cNvPr>
          <p:cNvGrpSpPr/>
          <p:nvPr>
            <p:custDataLst>
              <p:tags r:id="rId8"/>
            </p:custDataLst>
          </p:nvPr>
        </p:nvGrpSpPr>
        <p:grpSpPr>
          <a:xfrm>
            <a:off x="3644873" y="2907317"/>
            <a:ext cx="411569" cy="461665"/>
            <a:chOff x="9449123" y="4093154"/>
            <a:chExt cx="411569" cy="461665"/>
          </a:xfrm>
        </p:grpSpPr>
        <p:sp>
          <p:nvSpPr>
            <p:cNvPr id="17" name="PA-椭圆 16">
              <a:extLst>
                <a:ext uri="{FF2B5EF4-FFF2-40B4-BE49-F238E27FC236}">
                  <a16:creationId xmlns="" xmlns:a16="http://schemas.microsoft.com/office/drawing/2014/main" id="{E5D1EF91-DCBD-42DF-A69A-E3F782289DE0}"/>
                </a:ext>
              </a:extLst>
            </p:cNvPr>
            <p:cNvSpPr/>
            <p:nvPr>
              <p:custDataLst>
                <p:tags r:id="rId23"/>
              </p:custDataLst>
            </p:nvPr>
          </p:nvSpPr>
          <p:spPr>
            <a:xfrm>
              <a:off x="9449123" y="4096935"/>
              <a:ext cx="411569" cy="411569"/>
            </a:xfrm>
            <a:prstGeom prst="ellipse">
              <a:avLst/>
            </a:prstGeom>
            <a:solidFill>
              <a:srgbClr val="C00000"/>
            </a:solidFill>
            <a:ln w="38100">
              <a:solidFill>
                <a:srgbClr val="F7E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PA-文本框 17">
              <a:extLst>
                <a:ext uri="{FF2B5EF4-FFF2-40B4-BE49-F238E27FC236}">
                  <a16:creationId xmlns="" xmlns:a16="http://schemas.microsoft.com/office/drawing/2014/main" id="{7D646370-D6CD-4286-A89D-7F71EC9BA005}"/>
                </a:ext>
              </a:extLst>
            </p:cNvPr>
            <p:cNvSpPr txBox="1"/>
            <p:nvPr>
              <p:custDataLst>
                <p:tags r:id="rId24"/>
              </p:custDataLst>
            </p:nvPr>
          </p:nvSpPr>
          <p:spPr>
            <a:xfrm>
              <a:off x="9488290" y="4093154"/>
              <a:ext cx="267465" cy="461665"/>
            </a:xfrm>
            <a:prstGeom prst="rect">
              <a:avLst/>
            </a:prstGeom>
            <a:noFill/>
          </p:spPr>
          <p:txBody>
            <a:bodyPr wrap="square" rtlCol="0" anchor="ctr">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2</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19" name="PA-1022163">
            <a:extLst>
              <a:ext uri="{FF2B5EF4-FFF2-40B4-BE49-F238E27FC236}">
                <a16:creationId xmlns="" xmlns:a16="http://schemas.microsoft.com/office/drawing/2014/main" id="{DE43DC7D-C07F-46CF-BC03-DEF8360EAF70}"/>
              </a:ext>
            </a:extLst>
          </p:cNvPr>
          <p:cNvSpPr/>
          <p:nvPr>
            <p:custDataLst>
              <p:tags r:id="rId9"/>
            </p:custDataLst>
          </p:nvPr>
        </p:nvSpPr>
        <p:spPr>
          <a:xfrm>
            <a:off x="3964811" y="3740950"/>
            <a:ext cx="3971958" cy="549305"/>
          </a:xfrm>
          <a:prstGeom prst="roundRect">
            <a:avLst>
              <a:gd name="adj" fmla="val 157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干事创业敢担当</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0" name="PA-1022164">
            <a:extLst>
              <a:ext uri="{FF2B5EF4-FFF2-40B4-BE49-F238E27FC236}">
                <a16:creationId xmlns="" xmlns:a16="http://schemas.microsoft.com/office/drawing/2014/main" id="{84EB63CC-8C5E-477D-9B69-A3F0D48D3759}"/>
              </a:ext>
            </a:extLst>
          </p:cNvPr>
          <p:cNvGrpSpPr/>
          <p:nvPr>
            <p:custDataLst>
              <p:tags r:id="rId10"/>
            </p:custDataLst>
          </p:nvPr>
        </p:nvGrpSpPr>
        <p:grpSpPr>
          <a:xfrm>
            <a:off x="3644873" y="3798416"/>
            <a:ext cx="411569" cy="461665"/>
            <a:chOff x="9449123" y="4085534"/>
            <a:chExt cx="411569" cy="461665"/>
          </a:xfrm>
        </p:grpSpPr>
        <p:sp>
          <p:nvSpPr>
            <p:cNvPr id="21" name="PA-椭圆 20">
              <a:extLst>
                <a:ext uri="{FF2B5EF4-FFF2-40B4-BE49-F238E27FC236}">
                  <a16:creationId xmlns="" xmlns:a16="http://schemas.microsoft.com/office/drawing/2014/main" id="{168452E0-E326-4D1A-99BC-0B588650F0B1}"/>
                </a:ext>
              </a:extLst>
            </p:cNvPr>
            <p:cNvSpPr/>
            <p:nvPr>
              <p:custDataLst>
                <p:tags r:id="rId21"/>
              </p:custDataLst>
            </p:nvPr>
          </p:nvSpPr>
          <p:spPr>
            <a:xfrm>
              <a:off x="9449123" y="4096935"/>
              <a:ext cx="411569" cy="411569"/>
            </a:xfrm>
            <a:prstGeom prst="ellipse">
              <a:avLst/>
            </a:prstGeom>
            <a:solidFill>
              <a:srgbClr val="C00000"/>
            </a:solidFill>
            <a:ln w="38100">
              <a:solidFill>
                <a:srgbClr val="F7E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PA-文本框 21">
              <a:extLst>
                <a:ext uri="{FF2B5EF4-FFF2-40B4-BE49-F238E27FC236}">
                  <a16:creationId xmlns="" xmlns:a16="http://schemas.microsoft.com/office/drawing/2014/main" id="{7E572719-85A1-4C7A-8E3C-71BD37620E50}"/>
                </a:ext>
              </a:extLst>
            </p:cNvPr>
            <p:cNvSpPr txBox="1"/>
            <p:nvPr>
              <p:custDataLst>
                <p:tags r:id="rId22"/>
              </p:custDataLst>
            </p:nvPr>
          </p:nvSpPr>
          <p:spPr>
            <a:xfrm>
              <a:off x="9480670" y="4085534"/>
              <a:ext cx="267465" cy="461665"/>
            </a:xfrm>
            <a:prstGeom prst="rect">
              <a:avLst/>
            </a:prstGeom>
            <a:noFill/>
          </p:spPr>
          <p:txBody>
            <a:bodyPr wrap="square" rtlCol="0" anchor="ctr">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3</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3" name="PA-1022165">
            <a:extLst>
              <a:ext uri="{FF2B5EF4-FFF2-40B4-BE49-F238E27FC236}">
                <a16:creationId xmlns="" xmlns:a16="http://schemas.microsoft.com/office/drawing/2014/main" id="{361A4CE4-7309-4F52-9433-4F8D580DA48F}"/>
              </a:ext>
            </a:extLst>
          </p:cNvPr>
          <p:cNvSpPr/>
          <p:nvPr>
            <p:custDataLst>
              <p:tags r:id="rId11"/>
            </p:custDataLst>
          </p:nvPr>
        </p:nvSpPr>
        <p:spPr>
          <a:xfrm>
            <a:off x="3964811" y="4673397"/>
            <a:ext cx="3971958" cy="549305"/>
          </a:xfrm>
          <a:prstGeom prst="roundRect">
            <a:avLst>
              <a:gd name="adj" fmla="val 157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为民服务解难题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4" name="PA-1022166">
            <a:extLst>
              <a:ext uri="{FF2B5EF4-FFF2-40B4-BE49-F238E27FC236}">
                <a16:creationId xmlns="" xmlns:a16="http://schemas.microsoft.com/office/drawing/2014/main" id="{01787688-6AF9-4E3B-B230-705288DB3E04}"/>
              </a:ext>
            </a:extLst>
          </p:cNvPr>
          <p:cNvGrpSpPr/>
          <p:nvPr>
            <p:custDataLst>
              <p:tags r:id="rId12"/>
            </p:custDataLst>
          </p:nvPr>
        </p:nvGrpSpPr>
        <p:grpSpPr>
          <a:xfrm>
            <a:off x="3644873" y="4730863"/>
            <a:ext cx="411569" cy="461665"/>
            <a:chOff x="9449123" y="4085534"/>
            <a:chExt cx="411569" cy="461665"/>
          </a:xfrm>
        </p:grpSpPr>
        <p:sp>
          <p:nvSpPr>
            <p:cNvPr id="25" name="PA-椭圆 24">
              <a:extLst>
                <a:ext uri="{FF2B5EF4-FFF2-40B4-BE49-F238E27FC236}">
                  <a16:creationId xmlns="" xmlns:a16="http://schemas.microsoft.com/office/drawing/2014/main" id="{7D59CC48-E6D7-414F-9EF0-A6123B6F8E88}"/>
                </a:ext>
              </a:extLst>
            </p:cNvPr>
            <p:cNvSpPr/>
            <p:nvPr>
              <p:custDataLst>
                <p:tags r:id="rId19"/>
              </p:custDataLst>
            </p:nvPr>
          </p:nvSpPr>
          <p:spPr>
            <a:xfrm>
              <a:off x="9449123" y="4096935"/>
              <a:ext cx="411569" cy="411569"/>
            </a:xfrm>
            <a:prstGeom prst="ellipse">
              <a:avLst/>
            </a:prstGeom>
            <a:solidFill>
              <a:srgbClr val="C00000"/>
            </a:solidFill>
            <a:ln w="38100">
              <a:solidFill>
                <a:srgbClr val="F7E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6" name="PA-文本框 25">
              <a:extLst>
                <a:ext uri="{FF2B5EF4-FFF2-40B4-BE49-F238E27FC236}">
                  <a16:creationId xmlns="" xmlns:a16="http://schemas.microsoft.com/office/drawing/2014/main" id="{D8FAB7AD-319D-429B-8DAE-EA1B82BB1932}"/>
                </a:ext>
              </a:extLst>
            </p:cNvPr>
            <p:cNvSpPr txBox="1"/>
            <p:nvPr>
              <p:custDataLst>
                <p:tags r:id="rId20"/>
              </p:custDataLst>
            </p:nvPr>
          </p:nvSpPr>
          <p:spPr>
            <a:xfrm>
              <a:off x="9480670" y="4085534"/>
              <a:ext cx="267465" cy="461665"/>
            </a:xfrm>
            <a:prstGeom prst="rect">
              <a:avLst/>
            </a:prstGeom>
            <a:noFill/>
          </p:spPr>
          <p:txBody>
            <a:bodyPr wrap="square" rtlCol="0" anchor="ctr">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4</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7" name="PA-1022167">
            <a:extLst>
              <a:ext uri="{FF2B5EF4-FFF2-40B4-BE49-F238E27FC236}">
                <a16:creationId xmlns="" xmlns:a16="http://schemas.microsoft.com/office/drawing/2014/main" id="{CEE31038-96FC-48E7-BE56-FFA74D07E82E}"/>
              </a:ext>
            </a:extLst>
          </p:cNvPr>
          <p:cNvSpPr/>
          <p:nvPr>
            <p:custDataLst>
              <p:tags r:id="rId13"/>
            </p:custDataLst>
          </p:nvPr>
        </p:nvSpPr>
        <p:spPr>
          <a:xfrm>
            <a:off x="3964811" y="5416778"/>
            <a:ext cx="3971958" cy="549305"/>
          </a:xfrm>
          <a:prstGeom prst="roundRect">
            <a:avLst>
              <a:gd name="adj" fmla="val 1574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微软雅黑" panose="020B0503020204020204" pitchFamily="34" charset="-122"/>
                <a:ea typeface="微软雅黑" panose="020B0503020204020204" pitchFamily="34" charset="-122"/>
              </a:rPr>
              <a:t>清正廉洁作表率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28" name="PA-1022168">
            <a:extLst>
              <a:ext uri="{FF2B5EF4-FFF2-40B4-BE49-F238E27FC236}">
                <a16:creationId xmlns="" xmlns:a16="http://schemas.microsoft.com/office/drawing/2014/main" id="{25491BFA-828B-4478-B220-89829C3B926E}"/>
              </a:ext>
            </a:extLst>
          </p:cNvPr>
          <p:cNvGrpSpPr/>
          <p:nvPr>
            <p:custDataLst>
              <p:tags r:id="rId14"/>
            </p:custDataLst>
          </p:nvPr>
        </p:nvGrpSpPr>
        <p:grpSpPr>
          <a:xfrm>
            <a:off x="3644873" y="5474244"/>
            <a:ext cx="411569" cy="461665"/>
            <a:chOff x="9449123" y="4085534"/>
            <a:chExt cx="411569" cy="461665"/>
          </a:xfrm>
        </p:grpSpPr>
        <p:sp>
          <p:nvSpPr>
            <p:cNvPr id="29" name="PA-椭圆 28">
              <a:extLst>
                <a:ext uri="{FF2B5EF4-FFF2-40B4-BE49-F238E27FC236}">
                  <a16:creationId xmlns="" xmlns:a16="http://schemas.microsoft.com/office/drawing/2014/main" id="{A620B94B-F026-4B16-98B1-D3967393BCDA}"/>
                </a:ext>
              </a:extLst>
            </p:cNvPr>
            <p:cNvSpPr/>
            <p:nvPr>
              <p:custDataLst>
                <p:tags r:id="rId17"/>
              </p:custDataLst>
            </p:nvPr>
          </p:nvSpPr>
          <p:spPr>
            <a:xfrm>
              <a:off x="9449123" y="4096935"/>
              <a:ext cx="411569" cy="411569"/>
            </a:xfrm>
            <a:prstGeom prst="ellipse">
              <a:avLst/>
            </a:prstGeom>
            <a:solidFill>
              <a:srgbClr val="C00000"/>
            </a:solidFill>
            <a:ln w="38100">
              <a:solidFill>
                <a:srgbClr val="F7EAD7"/>
              </a:solid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0" name="PA-文本框 29">
              <a:extLst>
                <a:ext uri="{FF2B5EF4-FFF2-40B4-BE49-F238E27FC236}">
                  <a16:creationId xmlns="" xmlns:a16="http://schemas.microsoft.com/office/drawing/2014/main" id="{BEB098E4-9422-4772-BA9D-D4D43D72DB78}"/>
                </a:ext>
              </a:extLst>
            </p:cNvPr>
            <p:cNvSpPr txBox="1"/>
            <p:nvPr>
              <p:custDataLst>
                <p:tags r:id="rId18"/>
              </p:custDataLst>
            </p:nvPr>
          </p:nvSpPr>
          <p:spPr>
            <a:xfrm>
              <a:off x="9480670" y="4085534"/>
              <a:ext cx="267465" cy="461665"/>
            </a:xfrm>
            <a:prstGeom prst="rect">
              <a:avLst/>
            </a:prstGeom>
            <a:noFill/>
          </p:spPr>
          <p:txBody>
            <a:bodyPr wrap="square" rtlCol="0" anchor="ctr">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5</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31" name="PA-1022169">
            <a:extLst>
              <a:ext uri="{FF2B5EF4-FFF2-40B4-BE49-F238E27FC236}">
                <a16:creationId xmlns="" xmlns:a16="http://schemas.microsoft.com/office/drawing/2014/main" id="{44CDBD0F-3F29-473F-9810-6FDAD7809DA8}"/>
              </a:ext>
            </a:extLst>
          </p:cNvPr>
          <p:cNvSpPr/>
          <p:nvPr>
            <p:custDataLst>
              <p:tags r:id="rId15"/>
            </p:custDataLst>
          </p:nvPr>
        </p:nvSpPr>
        <p:spPr>
          <a:xfrm>
            <a:off x="871998" y="2091786"/>
            <a:ext cx="1692000" cy="3874291"/>
          </a:xfrm>
          <a:prstGeom prst="roundRect">
            <a:avLst>
              <a:gd name="adj" fmla="val 86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4000" b="1" dirty="0">
                <a:solidFill>
                  <a:schemeClr val="bg1"/>
                </a:solidFill>
                <a:latin typeface="思源黑体 CN Heavy" panose="020B0A00000000000000" pitchFamily="34" charset="-122"/>
                <a:ea typeface="思源黑体 CN Heavy" panose="020B0A00000000000000" pitchFamily="34" charset="-122"/>
              </a:rPr>
              <a:t>五个目标</a:t>
            </a:r>
          </a:p>
        </p:txBody>
      </p:sp>
      <p:pic>
        <p:nvPicPr>
          <p:cNvPr id="48" name="PA-1022170">
            <a:extLst>
              <a:ext uri="{FF2B5EF4-FFF2-40B4-BE49-F238E27FC236}">
                <a16:creationId xmlns="" xmlns:a16="http://schemas.microsoft.com/office/drawing/2014/main" id="{A0CEBCF5-4258-4B38-BF19-5DA4DE731C4B}"/>
              </a:ext>
            </a:extLst>
          </p:cNvPr>
          <p:cNvPicPr>
            <a:picLocks noChangeAspect="1"/>
          </p:cNvPicPr>
          <p:nvPr>
            <p:custDataLst>
              <p:tags r:id="rId16"/>
            </p:custDataLst>
          </p:nvPr>
        </p:nvPicPr>
        <p:blipFill>
          <a:blip r:embed="rId29">
            <a:extLst>
              <a:ext uri="{28A0092B-C50C-407E-A947-70E740481C1C}">
                <a14:useLocalDpi xmlns:a14="http://schemas.microsoft.com/office/drawing/2010/main"/>
              </a:ext>
            </a:extLst>
          </a:blip>
          <a:stretch>
            <a:fillRect/>
          </a:stretch>
        </p:blipFill>
        <p:spPr>
          <a:xfrm>
            <a:off x="8512837" y="1599002"/>
            <a:ext cx="2654905" cy="5258998"/>
          </a:xfrm>
          <a:prstGeom prst="rect">
            <a:avLst/>
          </a:prstGeom>
        </p:spPr>
      </p:pic>
    </p:spTree>
    <p:extLst>
      <p:ext uri="{BB962C8B-B14F-4D97-AF65-F5344CB8AC3E}">
        <p14:creationId xmlns:p14="http://schemas.microsoft.com/office/powerpoint/2010/main" val="11491153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12" presetClass="entr" presetSubtype="8"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ppt_x</p:attrName>
                                        </p:attrNameLst>
                                      </p:cBhvr>
                                      <p:tavLst>
                                        <p:tav tm="0">
                                          <p:val>
                                            <p:strVal val="#ppt_x-#ppt_w*1.125000"/>
                                          </p:val>
                                        </p:tav>
                                        <p:tav tm="100000">
                                          <p:val>
                                            <p:strVal val="#ppt_x"/>
                                          </p:val>
                                        </p:tav>
                                      </p:tavLst>
                                    </p:anim>
                                    <p:animEffect transition="in" filter="wipe(right)">
                                      <p:cBhvr>
                                        <p:cTn id="14" dur="500"/>
                                        <p:tgtEl>
                                          <p:spTgt spid="31"/>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2000"/>
                            </p:stCondLst>
                            <p:childTnLst>
                              <p:par>
                                <p:cTn id="20" presetID="22" presetClass="entr" presetSubtype="8"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3500"/>
                            </p:stCondLst>
                            <p:childTnLst>
                              <p:par>
                                <p:cTn id="34" presetID="53" presetClass="entr" presetSubtype="1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p:cTn id="36" dur="500" fill="hold"/>
                                        <p:tgtEl>
                                          <p:spTgt spid="16"/>
                                        </p:tgtEl>
                                        <p:attrNameLst>
                                          <p:attrName>ppt_w</p:attrName>
                                        </p:attrNameLst>
                                      </p:cBhvr>
                                      <p:tavLst>
                                        <p:tav tm="0">
                                          <p:val>
                                            <p:fltVal val="0"/>
                                          </p:val>
                                        </p:tav>
                                        <p:tav tm="100000">
                                          <p:val>
                                            <p:strVal val="#ppt_w"/>
                                          </p:val>
                                        </p:tav>
                                      </p:tavLst>
                                    </p:anim>
                                    <p:anim calcmode="lin" valueType="num">
                                      <p:cBhvr>
                                        <p:cTn id="37" dur="500" fill="hold"/>
                                        <p:tgtEl>
                                          <p:spTgt spid="16"/>
                                        </p:tgtEl>
                                        <p:attrNameLst>
                                          <p:attrName>ppt_h</p:attrName>
                                        </p:attrNameLst>
                                      </p:cBhvr>
                                      <p:tavLst>
                                        <p:tav tm="0">
                                          <p:val>
                                            <p:fltVal val="0"/>
                                          </p:val>
                                        </p:tav>
                                        <p:tav tm="100000">
                                          <p:val>
                                            <p:strVal val="#ppt_h"/>
                                          </p:val>
                                        </p:tav>
                                      </p:tavLst>
                                    </p:anim>
                                    <p:animEffect transition="in" filter="fade">
                                      <p:cBhvr>
                                        <p:cTn id="38" dur="500"/>
                                        <p:tgtEl>
                                          <p:spTgt spid="16"/>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500"/>
                            </p:stCondLst>
                            <p:childTnLst>
                              <p:par>
                                <p:cTn id="44" presetID="53" presetClass="entr" presetSubtype="16" fill="hold" nodeType="afterEffect">
                                  <p:stCondLst>
                                    <p:cond delay="0"/>
                                  </p:stCondLst>
                                  <p:childTnLst>
                                    <p:set>
                                      <p:cBhvr>
                                        <p:cTn id="45" dur="1" fill="hold">
                                          <p:stCondLst>
                                            <p:cond delay="0"/>
                                          </p:stCondLst>
                                        </p:cTn>
                                        <p:tgtEl>
                                          <p:spTgt spid="20"/>
                                        </p:tgtEl>
                                        <p:attrNameLst>
                                          <p:attrName>style.visibility</p:attrName>
                                        </p:attrNameLst>
                                      </p:cBhvr>
                                      <p:to>
                                        <p:strVal val="visible"/>
                                      </p:to>
                                    </p:set>
                                    <p:anim calcmode="lin" valueType="num">
                                      <p:cBhvr>
                                        <p:cTn id="46" dur="500" fill="hold"/>
                                        <p:tgtEl>
                                          <p:spTgt spid="20"/>
                                        </p:tgtEl>
                                        <p:attrNameLst>
                                          <p:attrName>ppt_w</p:attrName>
                                        </p:attrNameLst>
                                      </p:cBhvr>
                                      <p:tavLst>
                                        <p:tav tm="0">
                                          <p:val>
                                            <p:fltVal val="0"/>
                                          </p:val>
                                        </p:tav>
                                        <p:tav tm="100000">
                                          <p:val>
                                            <p:strVal val="#ppt_w"/>
                                          </p:val>
                                        </p:tav>
                                      </p:tavLst>
                                    </p:anim>
                                    <p:anim calcmode="lin" valueType="num">
                                      <p:cBhvr>
                                        <p:cTn id="47" dur="500" fill="hold"/>
                                        <p:tgtEl>
                                          <p:spTgt spid="20"/>
                                        </p:tgtEl>
                                        <p:attrNameLst>
                                          <p:attrName>ppt_h</p:attrName>
                                        </p:attrNameLst>
                                      </p:cBhvr>
                                      <p:tavLst>
                                        <p:tav tm="0">
                                          <p:val>
                                            <p:fltVal val="0"/>
                                          </p:val>
                                        </p:tav>
                                        <p:tav tm="100000">
                                          <p:val>
                                            <p:strVal val="#ppt_h"/>
                                          </p:val>
                                        </p:tav>
                                      </p:tavLst>
                                    </p:anim>
                                    <p:animEffect transition="in" filter="fade">
                                      <p:cBhvr>
                                        <p:cTn id="48" dur="500"/>
                                        <p:tgtEl>
                                          <p:spTgt spid="2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par>
                          <p:cTn id="53" fill="hold">
                            <p:stCondLst>
                              <p:cond delay="55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par>
                          <p:cTn id="59" fill="hold">
                            <p:stCondLst>
                              <p:cond delay="6000"/>
                            </p:stCondLst>
                            <p:childTnLst>
                              <p:par>
                                <p:cTn id="60" presetID="22" presetClass="entr" presetSubtype="8"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par>
                          <p:cTn id="63" fill="hold">
                            <p:stCondLst>
                              <p:cond delay="6500"/>
                            </p:stCondLst>
                            <p:childTnLst>
                              <p:par>
                                <p:cTn id="64" presetID="53" presetClass="entr" presetSubtype="16" fill="hold"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0" grpId="0" animBg="1"/>
      <p:bldP spid="11" grpId="0" animBg="1"/>
      <p:bldP spid="15" grpId="0" animBg="1"/>
      <p:bldP spid="19" grpId="0" animBg="1"/>
      <p:bldP spid="23" grpId="0" animBg="1"/>
      <p:bldP spid="27"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71">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72">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73">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sp>
        <p:nvSpPr>
          <p:cNvPr id="33" name="PA-1022174">
            <a:extLst>
              <a:ext uri="{FF2B5EF4-FFF2-40B4-BE49-F238E27FC236}">
                <a16:creationId xmlns="" xmlns:a16="http://schemas.microsoft.com/office/drawing/2014/main" id="{94CBB447-B664-4C23-884A-B53D5EA3478E}"/>
              </a:ext>
            </a:extLst>
          </p:cNvPr>
          <p:cNvSpPr/>
          <p:nvPr>
            <p:custDataLst>
              <p:tags r:id="rId4"/>
            </p:custDataLst>
          </p:nvPr>
        </p:nvSpPr>
        <p:spPr bwMode="auto">
          <a:xfrm>
            <a:off x="496892" y="3011492"/>
            <a:ext cx="2065337" cy="1787525"/>
          </a:xfrm>
          <a:custGeom>
            <a:avLst/>
            <a:gdLst>
              <a:gd name="T0" fmla="*/ 2143 w 2858"/>
              <a:gd name="T1" fmla="*/ 0 h 2475"/>
              <a:gd name="T2" fmla="*/ 2501 w 2858"/>
              <a:gd name="T3" fmla="*/ 619 h 2475"/>
              <a:gd name="T4" fmla="*/ 2858 w 2858"/>
              <a:gd name="T5" fmla="*/ 1238 h 2475"/>
              <a:gd name="T6" fmla="*/ 2501 w 2858"/>
              <a:gd name="T7" fmla="*/ 1856 h 2475"/>
              <a:gd name="T8" fmla="*/ 2143 w 2858"/>
              <a:gd name="T9" fmla="*/ 2475 h 2475"/>
              <a:gd name="T10" fmla="*/ 1429 w 2858"/>
              <a:gd name="T11" fmla="*/ 2475 h 2475"/>
              <a:gd name="T12" fmla="*/ 714 w 2858"/>
              <a:gd name="T13" fmla="*/ 2475 h 2475"/>
              <a:gd name="T14" fmla="*/ 357 w 2858"/>
              <a:gd name="T15" fmla="*/ 1856 h 2475"/>
              <a:gd name="T16" fmla="*/ 0 w 2858"/>
              <a:gd name="T17" fmla="*/ 1238 h 2475"/>
              <a:gd name="T18" fmla="*/ 357 w 2858"/>
              <a:gd name="T19" fmla="*/ 619 h 2475"/>
              <a:gd name="T20" fmla="*/ 714 w 2858"/>
              <a:gd name="T21" fmla="*/ 0 h 2475"/>
              <a:gd name="T22" fmla="*/ 1429 w 2858"/>
              <a:gd name="T23" fmla="*/ 0 h 2475"/>
              <a:gd name="T24" fmla="*/ 2143 w 2858"/>
              <a:gd name="T25" fmla="*/ 0 h 2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58" h="2475">
                <a:moveTo>
                  <a:pt x="2143" y="0"/>
                </a:moveTo>
                <a:lnTo>
                  <a:pt x="2501" y="619"/>
                </a:lnTo>
                <a:lnTo>
                  <a:pt x="2858" y="1238"/>
                </a:lnTo>
                <a:lnTo>
                  <a:pt x="2501" y="1856"/>
                </a:lnTo>
                <a:lnTo>
                  <a:pt x="2143" y="2475"/>
                </a:lnTo>
                <a:lnTo>
                  <a:pt x="1429" y="2475"/>
                </a:lnTo>
                <a:lnTo>
                  <a:pt x="714" y="2475"/>
                </a:lnTo>
                <a:lnTo>
                  <a:pt x="357" y="1856"/>
                </a:lnTo>
                <a:lnTo>
                  <a:pt x="0" y="1238"/>
                </a:lnTo>
                <a:lnTo>
                  <a:pt x="357" y="619"/>
                </a:lnTo>
                <a:lnTo>
                  <a:pt x="714" y="0"/>
                </a:lnTo>
                <a:lnTo>
                  <a:pt x="1429" y="0"/>
                </a:lnTo>
                <a:lnTo>
                  <a:pt x="2143" y="0"/>
                </a:lnTo>
                <a:close/>
              </a:path>
            </a:pathLst>
          </a:custGeom>
          <a:solidFill>
            <a:srgbClr val="B51B25"/>
          </a:solidFill>
          <a:ln w="9" cap="flat">
            <a:solidFill>
              <a:srgbClr val="B51B25"/>
            </a:solidFill>
            <a:prstDash val="solid"/>
            <a:miter lim="800000"/>
          </a:ln>
        </p:spPr>
        <p:txBody>
          <a:bodyPr anchor="ctr"/>
          <a:lstStyle/>
          <a:p>
            <a:pPr lvl="0" algn="ctr" fontAlgn="base">
              <a:spcBef>
                <a:spcPct val="0"/>
              </a:spcBef>
              <a:spcAft>
                <a:spcPct val="0"/>
              </a:spcAft>
            </a:pPr>
            <a:r>
              <a:rPr lang="zh-CN" altLang="en-US" sz="3000" dirty="0">
                <a:solidFill>
                  <a:srgbClr val="F8F8F8"/>
                </a:solidFill>
                <a:latin typeface="+mj-ea"/>
                <a:ea typeface="+mj-ea"/>
              </a:rPr>
              <a:t>输入</a:t>
            </a:r>
            <a:endParaRPr lang="en-US" altLang="zh-CN" sz="3000" dirty="0">
              <a:solidFill>
                <a:srgbClr val="F8F8F8"/>
              </a:solidFill>
              <a:latin typeface="+mj-ea"/>
              <a:ea typeface="+mj-ea"/>
            </a:endParaRPr>
          </a:p>
          <a:p>
            <a:pPr lvl="0" algn="ctr" fontAlgn="base">
              <a:spcBef>
                <a:spcPct val="0"/>
              </a:spcBef>
              <a:spcAft>
                <a:spcPct val="0"/>
              </a:spcAft>
            </a:pPr>
            <a:r>
              <a:rPr lang="zh-CN" altLang="en-US" sz="3000" dirty="0">
                <a:solidFill>
                  <a:srgbClr val="F8F8F8"/>
                </a:solidFill>
                <a:latin typeface="+mj-ea"/>
                <a:ea typeface="+mj-ea"/>
              </a:rPr>
              <a:t>标题</a:t>
            </a:r>
          </a:p>
        </p:txBody>
      </p:sp>
      <p:sp>
        <p:nvSpPr>
          <p:cNvPr id="34" name="PA-1022175">
            <a:extLst>
              <a:ext uri="{FF2B5EF4-FFF2-40B4-BE49-F238E27FC236}">
                <a16:creationId xmlns="" xmlns:a16="http://schemas.microsoft.com/office/drawing/2014/main" id="{39B2719E-FEAE-45C7-A25D-F4820BAAA9D1}"/>
              </a:ext>
            </a:extLst>
          </p:cNvPr>
          <p:cNvSpPr>
            <a:spLocks noChangeShapeType="1"/>
          </p:cNvSpPr>
          <p:nvPr>
            <p:custDataLst>
              <p:tags r:id="rId5"/>
            </p:custDataLst>
          </p:nvPr>
        </p:nvSpPr>
        <p:spPr bwMode="auto">
          <a:xfrm flipV="1">
            <a:off x="2049467" y="2176467"/>
            <a:ext cx="1055687" cy="833437"/>
          </a:xfrm>
          <a:prstGeom prst="line">
            <a:avLst/>
          </a:prstGeom>
          <a:noFill/>
          <a:ln w="9">
            <a:solidFill>
              <a:srgbClr val="2E2C2C"/>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35" name="PA-1022176">
            <a:extLst>
              <a:ext uri="{FF2B5EF4-FFF2-40B4-BE49-F238E27FC236}">
                <a16:creationId xmlns="" xmlns:a16="http://schemas.microsoft.com/office/drawing/2014/main" id="{E52C7221-6257-4484-9EC2-02A37F7BF3CC}"/>
              </a:ext>
            </a:extLst>
          </p:cNvPr>
          <p:cNvSpPr>
            <a:spLocks noChangeShapeType="1"/>
          </p:cNvSpPr>
          <p:nvPr>
            <p:custDataLst>
              <p:tags r:id="rId6"/>
            </p:custDataLst>
          </p:nvPr>
        </p:nvSpPr>
        <p:spPr bwMode="auto">
          <a:xfrm flipV="1">
            <a:off x="2560642" y="3906838"/>
            <a:ext cx="549275" cy="0"/>
          </a:xfrm>
          <a:prstGeom prst="line">
            <a:avLst/>
          </a:prstGeom>
          <a:noFill/>
          <a:ln w="9">
            <a:solidFill>
              <a:srgbClr val="2E2C2C"/>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36" name="PA-1022177">
            <a:extLst>
              <a:ext uri="{FF2B5EF4-FFF2-40B4-BE49-F238E27FC236}">
                <a16:creationId xmlns="" xmlns:a16="http://schemas.microsoft.com/office/drawing/2014/main" id="{29243B15-98D1-4045-81C1-5BB0382E3205}"/>
              </a:ext>
            </a:extLst>
          </p:cNvPr>
          <p:cNvSpPr>
            <a:spLocks noChangeArrowheads="1"/>
          </p:cNvSpPr>
          <p:nvPr>
            <p:custDataLst>
              <p:tags r:id="rId7"/>
            </p:custDataLst>
          </p:nvPr>
        </p:nvSpPr>
        <p:spPr bwMode="auto">
          <a:xfrm>
            <a:off x="3109917" y="1544638"/>
            <a:ext cx="8585191" cy="1293812"/>
          </a:xfrm>
          <a:prstGeom prst="rect">
            <a:avLst/>
          </a:prstGeom>
          <a:noFill/>
          <a:ln w="9" cap="flat">
            <a:solidFill>
              <a:srgbClr val="535258"/>
            </a:solidFill>
            <a:prstDash val="solid"/>
            <a:miter lim="800000"/>
          </a:ln>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itchFamily="2" charset="-122"/>
            </a:endParaRPr>
          </a:p>
        </p:txBody>
      </p:sp>
      <p:sp>
        <p:nvSpPr>
          <p:cNvPr id="37" name="PA-1022178">
            <a:extLst>
              <a:ext uri="{FF2B5EF4-FFF2-40B4-BE49-F238E27FC236}">
                <a16:creationId xmlns="" xmlns:a16="http://schemas.microsoft.com/office/drawing/2014/main" id="{2016D889-BB6C-49AF-ACCD-46909EA4F30F}"/>
              </a:ext>
            </a:extLst>
          </p:cNvPr>
          <p:cNvSpPr>
            <a:spLocks noChangeArrowheads="1"/>
          </p:cNvSpPr>
          <p:nvPr>
            <p:custDataLst>
              <p:tags r:id="rId8"/>
            </p:custDataLst>
          </p:nvPr>
        </p:nvSpPr>
        <p:spPr bwMode="auto">
          <a:xfrm>
            <a:off x="4005263" y="1338267"/>
            <a:ext cx="3581400" cy="422275"/>
          </a:xfrm>
          <a:prstGeom prst="rect">
            <a:avLst/>
          </a:prstGeom>
          <a:solidFill>
            <a:srgbClr val="C00000"/>
          </a:solidFill>
          <a:ln w="9" cap="flat">
            <a:solidFill>
              <a:srgbClr val="B51B25"/>
            </a:solidFill>
            <a:prstDash val="solid"/>
            <a:miter lim="800000"/>
          </a:ln>
        </p:spPr>
        <p:txBody>
          <a:bodyPr/>
          <a:lstStyle/>
          <a:p>
            <a:pPr lvl="0" algn="ctr" fontAlgn="base">
              <a:spcBef>
                <a:spcPct val="0"/>
              </a:spcBef>
              <a:spcAft>
                <a:spcPct val="0"/>
              </a:spcAft>
              <a:defRPr/>
            </a:pPr>
            <a:r>
              <a:rPr lang="zh-CN" altLang="en-US" sz="2000" kern="0">
                <a:solidFill>
                  <a:schemeClr val="bg1"/>
                </a:solidFill>
                <a:latin typeface="思源黑体 CN Heavy" panose="020B0A00000000000000" pitchFamily="34" charset="-122"/>
                <a:ea typeface="思源黑体 CN Heavy" panose="020B0A00000000000000" pitchFamily="34" charset="-122"/>
              </a:rPr>
              <a:t>理论学习有收获</a:t>
            </a:r>
          </a:p>
        </p:txBody>
      </p:sp>
      <p:sp>
        <p:nvSpPr>
          <p:cNvPr id="38" name="PA-1022179">
            <a:extLst>
              <a:ext uri="{FF2B5EF4-FFF2-40B4-BE49-F238E27FC236}">
                <a16:creationId xmlns="" xmlns:a16="http://schemas.microsoft.com/office/drawing/2014/main" id="{1EC5C91A-16B9-408D-A656-3AB863E8FBC2}"/>
              </a:ext>
            </a:extLst>
          </p:cNvPr>
          <p:cNvSpPr>
            <a:spLocks noChangeArrowheads="1"/>
          </p:cNvSpPr>
          <p:nvPr>
            <p:custDataLst>
              <p:tags r:id="rId9"/>
            </p:custDataLst>
          </p:nvPr>
        </p:nvSpPr>
        <p:spPr bwMode="auto">
          <a:xfrm>
            <a:off x="3109917" y="3292479"/>
            <a:ext cx="8585191" cy="1292225"/>
          </a:xfrm>
          <a:prstGeom prst="rect">
            <a:avLst/>
          </a:prstGeom>
          <a:noFill/>
          <a:ln w="9" cap="flat">
            <a:solidFill>
              <a:srgbClr val="535258"/>
            </a:solidFill>
            <a:prstDash val="solid"/>
            <a:miter lim="800000"/>
          </a:ln>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itchFamily="2" charset="-122"/>
            </a:endParaRPr>
          </a:p>
        </p:txBody>
      </p:sp>
      <p:sp>
        <p:nvSpPr>
          <p:cNvPr id="39" name="PA-1022180">
            <a:extLst>
              <a:ext uri="{FF2B5EF4-FFF2-40B4-BE49-F238E27FC236}">
                <a16:creationId xmlns="" xmlns:a16="http://schemas.microsoft.com/office/drawing/2014/main" id="{6E3DFD7C-8CD4-4E64-9BDC-9C7EF380F63D}"/>
              </a:ext>
            </a:extLst>
          </p:cNvPr>
          <p:cNvSpPr>
            <a:spLocks noChangeArrowheads="1"/>
          </p:cNvSpPr>
          <p:nvPr>
            <p:custDataLst>
              <p:tags r:id="rId10"/>
            </p:custDataLst>
          </p:nvPr>
        </p:nvSpPr>
        <p:spPr bwMode="auto">
          <a:xfrm>
            <a:off x="4005263" y="3084513"/>
            <a:ext cx="3581400" cy="423862"/>
          </a:xfrm>
          <a:prstGeom prst="rect">
            <a:avLst/>
          </a:prstGeom>
          <a:solidFill>
            <a:srgbClr val="C00000"/>
          </a:solidFill>
          <a:ln w="9" cap="flat">
            <a:solidFill>
              <a:srgbClr val="B51B25"/>
            </a:solidFill>
            <a:prstDash val="solid"/>
            <a:miter lim="800000"/>
          </a:ln>
        </p:spPr>
        <p:txBody>
          <a:bodyPr/>
          <a:lstStyle/>
          <a:p>
            <a:pPr lvl="0" algn="ctr" fontAlgn="base">
              <a:spcBef>
                <a:spcPct val="0"/>
              </a:spcBef>
              <a:spcAft>
                <a:spcPct val="0"/>
              </a:spcAft>
              <a:defRPr/>
            </a:pPr>
            <a:r>
              <a:rPr lang="zh-CN" altLang="en-US" sz="2000" kern="0">
                <a:solidFill>
                  <a:schemeClr val="bg1"/>
                </a:solidFill>
                <a:latin typeface="思源黑体 CN Heavy" panose="020B0A00000000000000" pitchFamily="34" charset="-122"/>
                <a:ea typeface="思源黑体 CN Heavy" panose="020B0A00000000000000" pitchFamily="34" charset="-122"/>
              </a:rPr>
              <a:t>思想政治受洗礼</a:t>
            </a:r>
          </a:p>
        </p:txBody>
      </p:sp>
      <p:sp>
        <p:nvSpPr>
          <p:cNvPr id="40" name="PA-1022181">
            <a:extLst>
              <a:ext uri="{FF2B5EF4-FFF2-40B4-BE49-F238E27FC236}">
                <a16:creationId xmlns="" xmlns:a16="http://schemas.microsoft.com/office/drawing/2014/main" id="{612899C8-A9D3-4892-9F9F-E44ED0AEA4C6}"/>
              </a:ext>
            </a:extLst>
          </p:cNvPr>
          <p:cNvSpPr>
            <a:spLocks noChangeShapeType="1"/>
          </p:cNvSpPr>
          <p:nvPr>
            <p:custDataLst>
              <p:tags r:id="rId11"/>
            </p:custDataLst>
          </p:nvPr>
        </p:nvSpPr>
        <p:spPr bwMode="auto">
          <a:xfrm>
            <a:off x="2049467" y="4799017"/>
            <a:ext cx="1055687" cy="833437"/>
          </a:xfrm>
          <a:prstGeom prst="line">
            <a:avLst/>
          </a:prstGeom>
          <a:noFill/>
          <a:ln w="9">
            <a:solidFill>
              <a:srgbClr val="2E2C2C"/>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41" name="PA-1022182">
            <a:extLst>
              <a:ext uri="{FF2B5EF4-FFF2-40B4-BE49-F238E27FC236}">
                <a16:creationId xmlns="" xmlns:a16="http://schemas.microsoft.com/office/drawing/2014/main" id="{37D3CAAC-22AE-4B3B-8B3F-1BA986CF2860}"/>
              </a:ext>
            </a:extLst>
          </p:cNvPr>
          <p:cNvSpPr>
            <a:spLocks noChangeArrowheads="1"/>
          </p:cNvSpPr>
          <p:nvPr>
            <p:custDataLst>
              <p:tags r:id="rId12"/>
            </p:custDataLst>
          </p:nvPr>
        </p:nvSpPr>
        <p:spPr bwMode="auto">
          <a:xfrm>
            <a:off x="3109917" y="5043488"/>
            <a:ext cx="8585191" cy="1293812"/>
          </a:xfrm>
          <a:prstGeom prst="rect">
            <a:avLst/>
          </a:prstGeom>
          <a:noFill/>
          <a:ln w="9" cap="flat">
            <a:solidFill>
              <a:srgbClr val="535258"/>
            </a:solidFill>
            <a:prstDash val="solid"/>
            <a:miter lim="800000"/>
          </a:ln>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itchFamily="2" charset="-122"/>
            </a:endParaRPr>
          </a:p>
        </p:txBody>
      </p:sp>
      <p:sp>
        <p:nvSpPr>
          <p:cNvPr id="42" name="PA-1022183">
            <a:extLst>
              <a:ext uri="{FF2B5EF4-FFF2-40B4-BE49-F238E27FC236}">
                <a16:creationId xmlns="" xmlns:a16="http://schemas.microsoft.com/office/drawing/2014/main" id="{9BAD6BB2-1242-4ACB-8722-E1B12BB9F1D8}"/>
              </a:ext>
            </a:extLst>
          </p:cNvPr>
          <p:cNvSpPr>
            <a:spLocks noChangeArrowheads="1"/>
          </p:cNvSpPr>
          <p:nvPr>
            <p:custDataLst>
              <p:tags r:id="rId13"/>
            </p:custDataLst>
          </p:nvPr>
        </p:nvSpPr>
        <p:spPr bwMode="auto">
          <a:xfrm>
            <a:off x="4005263" y="4837113"/>
            <a:ext cx="3581400" cy="423862"/>
          </a:xfrm>
          <a:prstGeom prst="rect">
            <a:avLst/>
          </a:prstGeom>
          <a:solidFill>
            <a:srgbClr val="C00000"/>
          </a:solidFill>
          <a:ln w="9" cap="flat">
            <a:solidFill>
              <a:srgbClr val="B51B25"/>
            </a:solidFill>
            <a:prstDash val="solid"/>
            <a:miter lim="800000"/>
          </a:ln>
        </p:spPr>
        <p:txBody>
          <a:bodyPr/>
          <a:lstStyle/>
          <a:p>
            <a:pPr lvl="0" algn="ctr" fontAlgn="base">
              <a:spcBef>
                <a:spcPct val="0"/>
              </a:spcBef>
              <a:spcAft>
                <a:spcPct val="0"/>
              </a:spcAft>
              <a:defRPr/>
            </a:pPr>
            <a:r>
              <a:rPr lang="zh-CN" altLang="en-US" sz="2000" kern="0">
                <a:solidFill>
                  <a:schemeClr val="bg1"/>
                </a:solidFill>
                <a:latin typeface="思源黑体 CN Heavy" panose="020B0A00000000000000" pitchFamily="34" charset="-122"/>
                <a:ea typeface="思源黑体 CN Heavy" panose="020B0A00000000000000" pitchFamily="34" charset="-122"/>
              </a:rPr>
              <a:t>干事创业敢担当</a:t>
            </a:r>
          </a:p>
        </p:txBody>
      </p:sp>
      <p:sp>
        <p:nvSpPr>
          <p:cNvPr id="44" name="PA-1022184">
            <a:extLst>
              <a:ext uri="{FF2B5EF4-FFF2-40B4-BE49-F238E27FC236}">
                <a16:creationId xmlns="" xmlns:a16="http://schemas.microsoft.com/office/drawing/2014/main" id="{8E44C85B-8E37-4B48-A263-FDF9E198246C}"/>
              </a:ext>
            </a:extLst>
          </p:cNvPr>
          <p:cNvSpPr txBox="1"/>
          <p:nvPr>
            <p:custDataLst>
              <p:tags r:id="rId14"/>
            </p:custDataLst>
          </p:nvPr>
        </p:nvSpPr>
        <p:spPr>
          <a:xfrm>
            <a:off x="3297237" y="1870079"/>
            <a:ext cx="8288305" cy="783228"/>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重点是教育引导广大党员干部在原有学习的基础上取得新进步，加深对新时代中国特色社会主义思想和党中央大政方针的理解，学深悟透、融会贯通</a:t>
            </a:r>
            <a:r>
              <a:rPr lang="en-US" altLang="zh-CN" dirty="0">
                <a:solidFill>
                  <a:schemeClr val="tx1">
                    <a:lumMod val="75000"/>
                    <a:lumOff val="25000"/>
                  </a:schemeClr>
                </a:solidFill>
                <a:latin typeface="+mn-ea"/>
                <a:cs typeface="+mn-ea"/>
              </a:rPr>
              <a:t>…</a:t>
            </a:r>
            <a:endParaRPr lang="zh-CN" altLang="en-US" dirty="0">
              <a:solidFill>
                <a:schemeClr val="tx1">
                  <a:lumMod val="75000"/>
                  <a:lumOff val="25000"/>
                </a:schemeClr>
              </a:solidFill>
              <a:latin typeface="+mn-ea"/>
              <a:cs typeface="+mn-ea"/>
            </a:endParaRPr>
          </a:p>
        </p:txBody>
      </p:sp>
      <p:sp>
        <p:nvSpPr>
          <p:cNvPr id="46" name="PA-1022185">
            <a:extLst>
              <a:ext uri="{FF2B5EF4-FFF2-40B4-BE49-F238E27FC236}">
                <a16:creationId xmlns="" xmlns:a16="http://schemas.microsoft.com/office/drawing/2014/main" id="{9BF7A133-943D-4168-B476-8653E18EF0D1}"/>
              </a:ext>
            </a:extLst>
          </p:cNvPr>
          <p:cNvSpPr txBox="1">
            <a:spLocks noChangeArrowheads="1"/>
          </p:cNvSpPr>
          <p:nvPr>
            <p:custDataLst>
              <p:tags r:id="rId15"/>
            </p:custDataLst>
          </p:nvPr>
        </p:nvSpPr>
        <p:spPr bwMode="auto">
          <a:xfrm>
            <a:off x="3297237" y="3603629"/>
            <a:ext cx="8288305" cy="783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fontAlgn="base">
              <a:lnSpc>
                <a:spcPct val="130000"/>
              </a:lnSpc>
              <a:spcBef>
                <a:spcPct val="0"/>
              </a:spcBef>
              <a:spcAft>
                <a:spcPct val="0"/>
              </a:spcAft>
              <a:buFontTx/>
              <a:buNone/>
            </a:pPr>
            <a:r>
              <a:rPr lang="zh-CN" altLang="en-US" sz="1800" dirty="0">
                <a:solidFill>
                  <a:schemeClr val="tx1">
                    <a:lumMod val="75000"/>
                    <a:lumOff val="25000"/>
                  </a:schemeClr>
                </a:solidFill>
                <a:latin typeface="+mn-ea"/>
                <a:ea typeface="+mn-ea"/>
                <a:cs typeface="+mn-ea"/>
              </a:rPr>
              <a:t>重点是教育引导广大党员干部坚定对马克思主义的信仰、对中国特色社会主义的信念，传承红色基因，增强“四个意识”、坚定“四个自信”</a:t>
            </a:r>
            <a:r>
              <a:rPr lang="en-US" altLang="zh-CN" sz="1800" dirty="0">
                <a:solidFill>
                  <a:schemeClr val="tx1">
                    <a:lumMod val="75000"/>
                    <a:lumOff val="25000"/>
                  </a:schemeClr>
                </a:solidFill>
                <a:latin typeface="+mn-ea"/>
                <a:ea typeface="+mn-ea"/>
                <a:cs typeface="+mn-ea"/>
              </a:rPr>
              <a:t>…</a:t>
            </a:r>
            <a:endParaRPr lang="zh-CN" altLang="en-US" sz="1800" dirty="0">
              <a:solidFill>
                <a:schemeClr val="tx1">
                  <a:lumMod val="75000"/>
                  <a:lumOff val="25000"/>
                </a:schemeClr>
              </a:solidFill>
              <a:latin typeface="+mn-ea"/>
              <a:ea typeface="+mn-ea"/>
              <a:cs typeface="+mn-ea"/>
            </a:endParaRPr>
          </a:p>
        </p:txBody>
      </p:sp>
      <p:sp>
        <p:nvSpPr>
          <p:cNvPr id="48" name="PA-1022186">
            <a:extLst>
              <a:ext uri="{FF2B5EF4-FFF2-40B4-BE49-F238E27FC236}">
                <a16:creationId xmlns="" xmlns:a16="http://schemas.microsoft.com/office/drawing/2014/main" id="{F94D0D40-E550-4191-8B22-C10972389986}"/>
              </a:ext>
            </a:extLst>
          </p:cNvPr>
          <p:cNvSpPr txBox="1"/>
          <p:nvPr>
            <p:custDataLst>
              <p:tags r:id="rId16"/>
            </p:custDataLst>
          </p:nvPr>
        </p:nvSpPr>
        <p:spPr>
          <a:xfrm>
            <a:off x="3297238" y="5349875"/>
            <a:ext cx="8288304" cy="783228"/>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重点是教育引导广大党员干部以强烈的政治责任感和历史使命感，保持只争朝夕、奋发有为的奋斗姿态和越是艰险越向前的斗争精神</a:t>
            </a:r>
            <a:r>
              <a:rPr lang="en-US" altLang="zh-CN" dirty="0">
                <a:solidFill>
                  <a:schemeClr val="tx1">
                    <a:lumMod val="75000"/>
                    <a:lumOff val="25000"/>
                  </a:schemeClr>
                </a:solidFill>
                <a:latin typeface="+mn-ea"/>
                <a:cs typeface="+mn-ea"/>
              </a:rPr>
              <a:t>…</a:t>
            </a:r>
            <a:endParaRPr lang="zh-CN" altLang="en-US"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18059204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1000" fill="hold"/>
                                        <p:tgtEl>
                                          <p:spTgt spid="33"/>
                                        </p:tgtEl>
                                        <p:attrNameLst>
                                          <p:attrName>ppt_w</p:attrName>
                                        </p:attrNameLst>
                                      </p:cBhvr>
                                      <p:tavLst>
                                        <p:tav tm="0">
                                          <p:val>
                                            <p:fltVal val="0"/>
                                          </p:val>
                                        </p:tav>
                                        <p:tav tm="100000">
                                          <p:val>
                                            <p:strVal val="#ppt_w"/>
                                          </p:val>
                                        </p:tav>
                                      </p:tavLst>
                                    </p:anim>
                                    <p:anim calcmode="lin" valueType="num">
                                      <p:cBhvr>
                                        <p:cTn id="14" dur="1000" fill="hold"/>
                                        <p:tgtEl>
                                          <p:spTgt spid="33"/>
                                        </p:tgtEl>
                                        <p:attrNameLst>
                                          <p:attrName>ppt_h</p:attrName>
                                        </p:attrNameLst>
                                      </p:cBhvr>
                                      <p:tavLst>
                                        <p:tav tm="0">
                                          <p:val>
                                            <p:fltVal val="0"/>
                                          </p:val>
                                        </p:tav>
                                        <p:tav tm="100000">
                                          <p:val>
                                            <p:strVal val="#ppt_h"/>
                                          </p:val>
                                        </p:tav>
                                      </p:tavLst>
                                    </p:anim>
                                    <p:anim calcmode="lin" valueType="num">
                                      <p:cBhvr>
                                        <p:cTn id="15" dur="1000" fill="hold"/>
                                        <p:tgtEl>
                                          <p:spTgt spid="33"/>
                                        </p:tgtEl>
                                        <p:attrNameLst>
                                          <p:attrName>style.rotation</p:attrName>
                                        </p:attrNameLst>
                                      </p:cBhvr>
                                      <p:tavLst>
                                        <p:tav tm="0">
                                          <p:val>
                                            <p:fltVal val="90"/>
                                          </p:val>
                                        </p:tav>
                                        <p:tav tm="100000">
                                          <p:val>
                                            <p:fltVal val="0"/>
                                          </p:val>
                                        </p:tav>
                                      </p:tavLst>
                                    </p:anim>
                                    <p:animEffect transition="in" filter="fade">
                                      <p:cBhvr>
                                        <p:cTn id="16" dur="1000"/>
                                        <p:tgtEl>
                                          <p:spTgt spid="33"/>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left)">
                                      <p:cBhvr>
                                        <p:cTn id="20" dur="500"/>
                                        <p:tgtEl>
                                          <p:spTgt spid="34"/>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par>
                                <p:cTn id="24" presetID="22" presetClass="entr" presetSubtype="8"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left)">
                                      <p:cBhvr>
                                        <p:cTn id="26" dur="500"/>
                                        <p:tgtEl>
                                          <p:spTgt spid="40"/>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left)">
                                      <p:cBhvr>
                                        <p:cTn id="30" dur="500"/>
                                        <p:tgtEl>
                                          <p:spTgt spid="36"/>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left)">
                                      <p:cBhvr>
                                        <p:cTn id="33" dur="500"/>
                                        <p:tgtEl>
                                          <p:spTgt spid="3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left)">
                                      <p:cBhvr>
                                        <p:cTn id="36" dur="500"/>
                                        <p:tgtEl>
                                          <p:spTgt spid="41"/>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1000"/>
                                        <p:tgtEl>
                                          <p:spTgt spid="37"/>
                                        </p:tgtEl>
                                      </p:cBhvr>
                                    </p:animEffect>
                                    <p:anim calcmode="lin" valueType="num">
                                      <p:cBhvr>
                                        <p:cTn id="40" dur="1000" fill="hold"/>
                                        <p:tgtEl>
                                          <p:spTgt spid="37"/>
                                        </p:tgtEl>
                                        <p:attrNameLst>
                                          <p:attrName>ppt_x</p:attrName>
                                        </p:attrNameLst>
                                      </p:cBhvr>
                                      <p:tavLst>
                                        <p:tav tm="0">
                                          <p:val>
                                            <p:strVal val="#ppt_x"/>
                                          </p:val>
                                        </p:tav>
                                        <p:tav tm="100000">
                                          <p:val>
                                            <p:strVal val="#ppt_x"/>
                                          </p:val>
                                        </p:tav>
                                      </p:tavLst>
                                    </p:anim>
                                    <p:anim calcmode="lin" valueType="num">
                                      <p:cBhvr>
                                        <p:cTn id="41" dur="1000" fill="hold"/>
                                        <p:tgtEl>
                                          <p:spTgt spid="37"/>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1000"/>
                                        <p:tgtEl>
                                          <p:spTgt spid="39"/>
                                        </p:tgtEl>
                                      </p:cBhvr>
                                    </p:animEffect>
                                    <p:anim calcmode="lin" valueType="num">
                                      <p:cBhvr>
                                        <p:cTn id="45" dur="1000" fill="hold"/>
                                        <p:tgtEl>
                                          <p:spTgt spid="39"/>
                                        </p:tgtEl>
                                        <p:attrNameLst>
                                          <p:attrName>ppt_x</p:attrName>
                                        </p:attrNameLst>
                                      </p:cBhvr>
                                      <p:tavLst>
                                        <p:tav tm="0">
                                          <p:val>
                                            <p:strVal val="#ppt_x"/>
                                          </p:val>
                                        </p:tav>
                                        <p:tav tm="100000">
                                          <p:val>
                                            <p:strVal val="#ppt_x"/>
                                          </p:val>
                                        </p:tav>
                                      </p:tavLst>
                                    </p:anim>
                                    <p:anim calcmode="lin" valueType="num">
                                      <p:cBhvr>
                                        <p:cTn id="46" dur="1000" fill="hold"/>
                                        <p:tgtEl>
                                          <p:spTgt spid="39"/>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fade">
                                      <p:cBhvr>
                                        <p:cTn id="49" dur="1000"/>
                                        <p:tgtEl>
                                          <p:spTgt spid="42"/>
                                        </p:tgtEl>
                                      </p:cBhvr>
                                    </p:animEffect>
                                    <p:anim calcmode="lin" valueType="num">
                                      <p:cBhvr>
                                        <p:cTn id="50" dur="1000" fill="hold"/>
                                        <p:tgtEl>
                                          <p:spTgt spid="42"/>
                                        </p:tgtEl>
                                        <p:attrNameLst>
                                          <p:attrName>ppt_x</p:attrName>
                                        </p:attrNameLst>
                                      </p:cBhvr>
                                      <p:tavLst>
                                        <p:tav tm="0">
                                          <p:val>
                                            <p:strVal val="#ppt_x"/>
                                          </p:val>
                                        </p:tav>
                                        <p:tav tm="100000">
                                          <p:val>
                                            <p:strVal val="#ppt_x"/>
                                          </p:val>
                                        </p:tav>
                                      </p:tavLst>
                                    </p:anim>
                                    <p:anim calcmode="lin" valueType="num">
                                      <p:cBhvr>
                                        <p:cTn id="51" dur="1000" fill="hold"/>
                                        <p:tgtEl>
                                          <p:spTgt spid="42"/>
                                        </p:tgtEl>
                                        <p:attrNameLst>
                                          <p:attrName>ppt_y</p:attrName>
                                        </p:attrNameLst>
                                      </p:cBhvr>
                                      <p:tavLst>
                                        <p:tav tm="0">
                                          <p:val>
                                            <p:strVal val="#ppt_y+.1"/>
                                          </p:val>
                                        </p:tav>
                                        <p:tav tm="100000">
                                          <p:val>
                                            <p:strVal val="#ppt_y"/>
                                          </p:val>
                                        </p:tav>
                                      </p:tavLst>
                                    </p:anim>
                                  </p:childTnLst>
                                </p:cTn>
                              </p:par>
                            </p:childTnLst>
                          </p:cTn>
                        </p:par>
                        <p:par>
                          <p:cTn id="52" fill="hold">
                            <p:stCondLst>
                              <p:cond delay="3500"/>
                            </p:stCondLst>
                            <p:childTnLst>
                              <p:par>
                                <p:cTn id="53" presetID="22" presetClass="entr" presetSubtype="1" fill="hold" grpId="0" nodeType="after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up)">
                                      <p:cBhvr>
                                        <p:cTn id="55" dur="500"/>
                                        <p:tgtEl>
                                          <p:spTgt spid="4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wipe(up)">
                                      <p:cBhvr>
                                        <p:cTn id="58" dur="500"/>
                                        <p:tgtEl>
                                          <p:spTgt spid="4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up)">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6" grpId="0" animBg="1"/>
      <p:bldP spid="37" grpId="0" animBg="1"/>
      <p:bldP spid="38" grpId="0" animBg="1"/>
      <p:bldP spid="39" grpId="0" animBg="1"/>
      <p:bldP spid="41" grpId="0" animBg="1"/>
      <p:bldP spid="42" grpId="0" animBg="1"/>
      <p:bldP spid="44" grpId="0"/>
      <p:bldP spid="46"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87">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88">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89">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cxnSp>
        <p:nvCxnSpPr>
          <p:cNvPr id="6" name="PA-1022190">
            <a:extLst>
              <a:ext uri="{FF2B5EF4-FFF2-40B4-BE49-F238E27FC236}">
                <a16:creationId xmlns="" xmlns:a16="http://schemas.microsoft.com/office/drawing/2014/main" id="{37655F80-EAAE-47ED-AF15-8556C79B6AD7}"/>
              </a:ext>
            </a:extLst>
          </p:cNvPr>
          <p:cNvCxnSpPr/>
          <p:nvPr>
            <p:custDataLst>
              <p:tags r:id="rId4"/>
            </p:custDataLst>
          </p:nvPr>
        </p:nvCxnSpPr>
        <p:spPr>
          <a:xfrm>
            <a:off x="1235205" y="2600960"/>
            <a:ext cx="0" cy="4314252"/>
          </a:xfrm>
          <a:prstGeom prst="lin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7" name="PA-1022191">
            <a:extLst>
              <a:ext uri="{FF2B5EF4-FFF2-40B4-BE49-F238E27FC236}">
                <a16:creationId xmlns="" xmlns:a16="http://schemas.microsoft.com/office/drawing/2014/main" id="{ED00DB16-3E22-47E3-BAE6-A896837D7165}"/>
              </a:ext>
            </a:extLst>
          </p:cNvPr>
          <p:cNvSpPr/>
          <p:nvPr>
            <p:custDataLst>
              <p:tags r:id="rId5"/>
            </p:custDataLst>
          </p:nvPr>
        </p:nvSpPr>
        <p:spPr>
          <a:xfrm>
            <a:off x="996526" y="2124842"/>
            <a:ext cx="552609" cy="55260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CE1"/>
                </a:solidFill>
                <a:latin typeface="思源黑体 CN Medium" panose="020B0600000000000000" pitchFamily="34" charset="-122"/>
                <a:ea typeface="思源黑体 CN Medium" panose="020B0600000000000000" pitchFamily="34" charset="-122"/>
              </a:rPr>
              <a:t>4</a:t>
            </a:r>
            <a:endParaRPr lang="zh-CN" altLang="en-US" b="1" dirty="0">
              <a:solidFill>
                <a:srgbClr val="FFFCE1"/>
              </a:solidFill>
              <a:latin typeface="思源黑体 CN Medium" panose="020B0600000000000000" pitchFamily="34" charset="-122"/>
              <a:ea typeface="思源黑体 CN Medium" panose="020B0600000000000000" pitchFamily="34" charset="-122"/>
            </a:endParaRPr>
          </a:p>
        </p:txBody>
      </p:sp>
      <p:sp>
        <p:nvSpPr>
          <p:cNvPr id="8" name="PA-1022192">
            <a:extLst>
              <a:ext uri="{FF2B5EF4-FFF2-40B4-BE49-F238E27FC236}">
                <a16:creationId xmlns="" xmlns:a16="http://schemas.microsoft.com/office/drawing/2014/main" id="{315A1986-39D2-4419-B27E-99AAE0D893D1}"/>
              </a:ext>
            </a:extLst>
          </p:cNvPr>
          <p:cNvSpPr/>
          <p:nvPr>
            <p:custDataLst>
              <p:tags r:id="rId6"/>
            </p:custDataLst>
          </p:nvPr>
        </p:nvSpPr>
        <p:spPr>
          <a:xfrm>
            <a:off x="1687802" y="2124842"/>
            <a:ext cx="3785576" cy="5950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为民服务解难题</a:t>
            </a:r>
            <a:endParaRPr lang="zh-CN" altLang="en-US" sz="2800" b="1" dirty="0">
              <a:solidFill>
                <a:srgbClr val="FFFCE1"/>
              </a:solidFill>
              <a:latin typeface="思源黑体 CN Medium" panose="020B0600000000000000" pitchFamily="34" charset="-122"/>
              <a:ea typeface="思源黑体 CN Medium" panose="020B0600000000000000" pitchFamily="34" charset="-122"/>
            </a:endParaRPr>
          </a:p>
        </p:txBody>
      </p:sp>
      <p:sp>
        <p:nvSpPr>
          <p:cNvPr id="9" name="PA-1022193">
            <a:extLst>
              <a:ext uri="{FF2B5EF4-FFF2-40B4-BE49-F238E27FC236}">
                <a16:creationId xmlns="" xmlns:a16="http://schemas.microsoft.com/office/drawing/2014/main" id="{BECF36E6-B7C1-4BA5-A4E9-4A348EEC8628}"/>
              </a:ext>
            </a:extLst>
          </p:cNvPr>
          <p:cNvSpPr/>
          <p:nvPr>
            <p:custDataLst>
              <p:tags r:id="rId7"/>
            </p:custDataLst>
          </p:nvPr>
        </p:nvSpPr>
        <p:spPr>
          <a:xfrm>
            <a:off x="1687802" y="2889869"/>
            <a:ext cx="10108688" cy="1143326"/>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重点是教育引导广大党员干部坚守人民立场，树立以人民为中心的发展理念，增进同人民群众的感情，自觉同人民想在一起、干在一起，着力解决群众的操心事、烦心事，以为民谋利、为民尽责的实际成效取信于民。</a:t>
            </a:r>
            <a:endParaRPr lang="en-US" altLang="zh-CN" dirty="0">
              <a:solidFill>
                <a:schemeClr val="tx1">
                  <a:lumMod val="75000"/>
                  <a:lumOff val="25000"/>
                </a:schemeClr>
              </a:solidFill>
              <a:latin typeface="+mn-ea"/>
              <a:cs typeface="+mn-ea"/>
            </a:endParaRPr>
          </a:p>
        </p:txBody>
      </p:sp>
      <p:sp>
        <p:nvSpPr>
          <p:cNvPr id="10" name="PA-1022194">
            <a:extLst>
              <a:ext uri="{FF2B5EF4-FFF2-40B4-BE49-F238E27FC236}">
                <a16:creationId xmlns="" xmlns:a16="http://schemas.microsoft.com/office/drawing/2014/main" id="{A49B31C0-53D0-4CBA-B6E4-BF44A92C8FBC}"/>
              </a:ext>
            </a:extLst>
          </p:cNvPr>
          <p:cNvSpPr/>
          <p:nvPr>
            <p:custDataLst>
              <p:tags r:id="rId8"/>
            </p:custDataLst>
          </p:nvPr>
        </p:nvSpPr>
        <p:spPr>
          <a:xfrm>
            <a:off x="996526" y="4416285"/>
            <a:ext cx="552609" cy="552609"/>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FFFCE1"/>
                </a:solidFill>
                <a:latin typeface="思源黑体 CN Medium" panose="020B0600000000000000" pitchFamily="34" charset="-122"/>
                <a:ea typeface="思源黑体 CN Medium" panose="020B0600000000000000" pitchFamily="34" charset="-122"/>
              </a:rPr>
              <a:t>5</a:t>
            </a:r>
            <a:endParaRPr lang="zh-CN" altLang="en-US" b="1" dirty="0">
              <a:solidFill>
                <a:srgbClr val="FFFCE1"/>
              </a:solidFill>
              <a:latin typeface="思源黑体 CN Medium" panose="020B0600000000000000" pitchFamily="34" charset="-122"/>
              <a:ea typeface="思源黑体 CN Medium" panose="020B0600000000000000" pitchFamily="34" charset="-122"/>
            </a:endParaRPr>
          </a:p>
        </p:txBody>
      </p:sp>
      <p:sp>
        <p:nvSpPr>
          <p:cNvPr id="11" name="PA-1022195">
            <a:extLst>
              <a:ext uri="{FF2B5EF4-FFF2-40B4-BE49-F238E27FC236}">
                <a16:creationId xmlns="" xmlns:a16="http://schemas.microsoft.com/office/drawing/2014/main" id="{EE73C034-67AE-439A-AD12-387F7AC9AF45}"/>
              </a:ext>
            </a:extLst>
          </p:cNvPr>
          <p:cNvSpPr/>
          <p:nvPr>
            <p:custDataLst>
              <p:tags r:id="rId9"/>
            </p:custDataLst>
          </p:nvPr>
        </p:nvSpPr>
        <p:spPr>
          <a:xfrm>
            <a:off x="1687802" y="4416285"/>
            <a:ext cx="3785576" cy="5950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t>清正廉洁作表率</a:t>
            </a:r>
            <a:endParaRPr lang="zh-CN" altLang="en-US" sz="2800" b="1" dirty="0">
              <a:solidFill>
                <a:srgbClr val="FFFCE1"/>
              </a:solidFill>
              <a:latin typeface="思源黑体 CN Medium" panose="020B0600000000000000" pitchFamily="34" charset="-122"/>
              <a:ea typeface="思源黑体 CN Medium" panose="020B0600000000000000" pitchFamily="34" charset="-122"/>
            </a:endParaRPr>
          </a:p>
        </p:txBody>
      </p:sp>
      <p:sp>
        <p:nvSpPr>
          <p:cNvPr id="12" name="PA-1022196">
            <a:extLst>
              <a:ext uri="{FF2B5EF4-FFF2-40B4-BE49-F238E27FC236}">
                <a16:creationId xmlns="" xmlns:a16="http://schemas.microsoft.com/office/drawing/2014/main" id="{8C1CAACC-44D6-4578-9CF2-0B24B0905742}"/>
              </a:ext>
            </a:extLst>
          </p:cNvPr>
          <p:cNvSpPr/>
          <p:nvPr>
            <p:custDataLst>
              <p:tags r:id="rId10"/>
            </p:custDataLst>
          </p:nvPr>
        </p:nvSpPr>
        <p:spPr>
          <a:xfrm>
            <a:off x="1687802" y="5181312"/>
            <a:ext cx="10108688" cy="783228"/>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重点是教育引导广大党员干部保持为民务实清廉的政治本色，自觉同特权思想和特权现象作斗争，坚决预防和反对腐败，清清白白为官、干干净净做事、老老实实做人。</a:t>
            </a:r>
          </a:p>
        </p:txBody>
      </p:sp>
    </p:spTree>
    <p:extLst>
      <p:ext uri="{BB962C8B-B14F-4D97-AF65-F5344CB8AC3E}">
        <p14:creationId xmlns:p14="http://schemas.microsoft.com/office/powerpoint/2010/main" val="39749405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53" presetClass="entr" presetSubtype="16" fill="hold" grpId="0" nodeType="withEffect">
                                  <p:stCondLst>
                                    <p:cond delay="125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750"/>
                                        <p:tgtEl>
                                          <p:spTgt spid="8"/>
                                        </p:tgtEl>
                                      </p:cBhvr>
                                    </p:animEffect>
                                  </p:childTnLst>
                                </p:cTn>
                              </p:par>
                              <p:par>
                                <p:cTn id="22" presetID="22" presetClass="entr" presetSubtype="1" fill="hold" grpId="0" nodeType="withEffect">
                                  <p:stCondLst>
                                    <p:cond delay="2000"/>
                                  </p:stCondLst>
                                  <p:childTnLst>
                                    <p:set>
                                      <p:cBhvr>
                                        <p:cTn id="23" dur="1" fill="hold">
                                          <p:stCondLst>
                                            <p:cond delay="0"/>
                                          </p:stCondLst>
                                        </p:cTn>
                                        <p:tgtEl>
                                          <p:spTgt spid="9"/>
                                        </p:tgtEl>
                                        <p:attrNameLst>
                                          <p:attrName>style.visibility</p:attrName>
                                        </p:attrNameLst>
                                      </p:cBhvr>
                                      <p:to>
                                        <p:strVal val="visible"/>
                                      </p:to>
                                    </p:set>
                                    <p:animEffect transition="in" filter="wipe(up)">
                                      <p:cBhvr>
                                        <p:cTn id="24" dur="1000"/>
                                        <p:tgtEl>
                                          <p:spTgt spid="9"/>
                                        </p:tgtEl>
                                      </p:cBhvr>
                                    </p:animEffect>
                                  </p:childTnLst>
                                </p:cTn>
                              </p:par>
                              <p:par>
                                <p:cTn id="25" presetID="53" presetClass="entr" presetSubtype="16" fill="hold" grpId="0" nodeType="withEffect">
                                  <p:stCondLst>
                                    <p:cond delay="125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750"/>
                                        <p:tgtEl>
                                          <p:spTgt spid="11"/>
                                        </p:tgtEl>
                                      </p:cBhvr>
                                    </p:animEffect>
                                  </p:childTnLst>
                                </p:cTn>
                              </p:par>
                              <p:par>
                                <p:cTn id="33" presetID="22" presetClass="entr" presetSubtype="1" fill="hold" grpId="0" nodeType="withEffect">
                                  <p:stCondLst>
                                    <p:cond delay="20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animBg="1"/>
      <p:bldP spid="8" grpId="0" animBg="1"/>
      <p:bldP spid="9" grpId="0"/>
      <p:bldP spid="10" grpId="0" animBg="1"/>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3">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pic>
        <p:nvPicPr>
          <p:cNvPr id="13" name="PA-10224">
            <a:extLst>
              <a:ext uri="{FF2B5EF4-FFF2-40B4-BE49-F238E27FC236}">
                <a16:creationId xmlns="" xmlns:a16="http://schemas.microsoft.com/office/drawing/2014/main" id="{AA0B144C-DC1C-4014-8356-F0E946404F5C}"/>
              </a:ext>
            </a:extLst>
          </p:cNvPr>
          <p:cNvPicPr>
            <a:picLocks noChangeAspect="1"/>
          </p:cNvPicPr>
          <p:nvPr>
            <p:custDataLst>
              <p:tags r:id="rId4"/>
            </p:custDataLst>
          </p:nvPr>
        </p:nvPicPr>
        <p:blipFill>
          <a:blip r:embed="rId11" cstate="email">
            <a:extLst>
              <a:ext uri="{28A0092B-C50C-407E-A947-70E740481C1C}">
                <a14:useLocalDpi xmlns:a14="http://schemas.microsoft.com/office/drawing/2010/main"/>
              </a:ext>
            </a:extLst>
          </a:blip>
          <a:stretch>
            <a:fillRect/>
          </a:stretch>
        </p:blipFill>
        <p:spPr>
          <a:xfrm>
            <a:off x="1977659" y="1776548"/>
            <a:ext cx="2089298" cy="1392865"/>
          </a:xfrm>
          <a:prstGeom prst="rect">
            <a:avLst/>
          </a:prstGeom>
        </p:spPr>
      </p:pic>
      <p:sp>
        <p:nvSpPr>
          <p:cNvPr id="15" name="PA-10225">
            <a:extLst>
              <a:ext uri="{FF2B5EF4-FFF2-40B4-BE49-F238E27FC236}">
                <a16:creationId xmlns="" xmlns:a16="http://schemas.microsoft.com/office/drawing/2014/main" id="{19EDADA5-8ADC-4334-A803-D0C0FD89820D}"/>
              </a:ext>
            </a:extLst>
          </p:cNvPr>
          <p:cNvSpPr/>
          <p:nvPr>
            <p:custDataLst>
              <p:tags r:id="rId5"/>
            </p:custDataLst>
          </p:nvPr>
        </p:nvSpPr>
        <p:spPr>
          <a:xfrm>
            <a:off x="4152022" y="1776548"/>
            <a:ext cx="8039978" cy="1392865"/>
          </a:xfrm>
          <a:prstGeom prst="rect">
            <a:avLst/>
          </a:prstGeom>
          <a:solidFill>
            <a:srgbClr val="C00000"/>
          </a:solidFill>
          <a:ln w="12700" cap="flat" cmpd="sng" algn="ctr">
            <a:noFill/>
            <a:prstDash val="solid"/>
            <a:miter lim="800000"/>
          </a:ln>
          <a:effectLst/>
        </p:spPr>
        <p:txBody>
          <a:bodyPr rtlCol="0" anchor="ctr"/>
          <a:lstStyle/>
          <a:p>
            <a:pPr lvl="0" fontAlgn="base">
              <a:spcAft>
                <a:spcPct val="0"/>
              </a:spcAft>
            </a:pPr>
            <a:r>
              <a:rPr lang="zh-CN" altLang="en-US" sz="2800" kern="0">
                <a:solidFill>
                  <a:srgbClr val="FFFFFF"/>
                </a:solidFill>
                <a:latin typeface="思源黑体 CN Heavy"/>
                <a:ea typeface="思源黑体 CN Heavy"/>
                <a:sym typeface="Arial" panose="020B0604020202020204" pitchFamily="34" charset="0"/>
              </a:rPr>
              <a:t>作表率</a:t>
            </a:r>
          </a:p>
          <a:p>
            <a:pPr lvl="0" fontAlgn="base">
              <a:spcAft>
                <a:spcPct val="0"/>
              </a:spcAft>
            </a:pPr>
            <a:r>
              <a:rPr lang="zh-CN" altLang="en-US" sz="2800" kern="0">
                <a:solidFill>
                  <a:srgbClr val="FFFFFF"/>
                </a:solidFill>
                <a:latin typeface="思源黑体 CN Heavy"/>
                <a:ea typeface="思源黑体 CN Heavy"/>
                <a:sym typeface="Arial" panose="020B0604020202020204" pitchFamily="34" charset="0"/>
              </a:rPr>
              <a:t>坚决维护党中央权威和集中统一领导</a:t>
            </a:r>
            <a:endParaRPr lang="zh-CN" altLang="en-US" sz="2800" kern="0" dirty="0">
              <a:solidFill>
                <a:srgbClr val="FFFFFF"/>
              </a:solidFill>
              <a:latin typeface="思源黑体 CN Heavy"/>
              <a:ea typeface="思源黑体 CN Heavy"/>
              <a:sym typeface="Arial" panose="020B0604020202020204" pitchFamily="34" charset="0"/>
            </a:endParaRPr>
          </a:p>
        </p:txBody>
      </p:sp>
      <p:sp>
        <p:nvSpPr>
          <p:cNvPr id="18" name="PA-10226">
            <a:extLst>
              <a:ext uri="{FF2B5EF4-FFF2-40B4-BE49-F238E27FC236}">
                <a16:creationId xmlns="" xmlns:a16="http://schemas.microsoft.com/office/drawing/2014/main" id="{2315D51E-6B6E-441A-8FD6-F9C4637A62DE}"/>
              </a:ext>
            </a:extLst>
          </p:cNvPr>
          <p:cNvSpPr/>
          <p:nvPr>
            <p:custDataLst>
              <p:tags r:id="rId6"/>
            </p:custDataLst>
          </p:nvPr>
        </p:nvSpPr>
        <p:spPr>
          <a:xfrm>
            <a:off x="0" y="1776548"/>
            <a:ext cx="1881963" cy="2052084"/>
          </a:xfrm>
          <a:prstGeom prst="rect">
            <a:avLst/>
          </a:prstGeom>
          <a:solidFill>
            <a:srgbClr val="C00000"/>
          </a:solidFill>
          <a:ln w="12700" cap="flat" cmpd="sng" algn="ctr">
            <a:noFill/>
            <a:prstDash val="solid"/>
            <a:miter lim="800000"/>
          </a:ln>
          <a:effectLst/>
        </p:spPr>
        <p:txBody>
          <a:bodyPr rtlCol="0" anchor="ctr"/>
          <a:lstStyle/>
          <a:p>
            <a:pPr algn="ctr">
              <a:defRPr/>
            </a:pPr>
            <a:r>
              <a:rPr lang="zh-CN" altLang="en-US" sz="3600" kern="0" dirty="0">
                <a:solidFill>
                  <a:srgbClr val="FFFFFF"/>
                </a:solidFill>
                <a:latin typeface="思源黑体 CN Heavy"/>
                <a:ea typeface="思源黑体 CN Heavy"/>
                <a:sym typeface="Arial" panose="020B0604020202020204" pitchFamily="34" charset="0"/>
              </a:rPr>
              <a:t>清正</a:t>
            </a:r>
            <a:endParaRPr lang="en-US" altLang="zh-CN" sz="3600" kern="0" dirty="0">
              <a:solidFill>
                <a:srgbClr val="FFFFFF"/>
              </a:solidFill>
              <a:latin typeface="思源黑体 CN Heavy"/>
              <a:ea typeface="思源黑体 CN Heavy"/>
              <a:sym typeface="Arial" panose="020B0604020202020204" pitchFamily="34" charset="0"/>
            </a:endParaRPr>
          </a:p>
          <a:p>
            <a:pPr algn="ctr">
              <a:defRPr/>
            </a:pPr>
            <a:r>
              <a:rPr lang="zh-CN" altLang="en-US" sz="3600" kern="0" dirty="0">
                <a:solidFill>
                  <a:srgbClr val="FFFFFF"/>
                </a:solidFill>
                <a:latin typeface="思源黑体 CN Heavy"/>
                <a:ea typeface="思源黑体 CN Heavy"/>
                <a:sym typeface="Arial" panose="020B0604020202020204" pitchFamily="34" charset="0"/>
              </a:rPr>
              <a:t>廉洁</a:t>
            </a:r>
            <a:endParaRPr lang="zh-CN" altLang="en-US" sz="2400" kern="0" dirty="0">
              <a:solidFill>
                <a:prstClr val="white"/>
              </a:solidFill>
              <a:latin typeface="Calibri" panose="020F0502020204030204"/>
              <a:ea typeface="宋体" panose="02010600030101010101" pitchFamily="2" charset="-122"/>
            </a:endParaRPr>
          </a:p>
        </p:txBody>
      </p:sp>
      <p:sp>
        <p:nvSpPr>
          <p:cNvPr id="20" name="PA-10227">
            <a:extLst>
              <a:ext uri="{FF2B5EF4-FFF2-40B4-BE49-F238E27FC236}">
                <a16:creationId xmlns="" xmlns:a16="http://schemas.microsoft.com/office/drawing/2014/main" id="{2647A015-8207-4A94-815D-01FCD9C47A3B}"/>
              </a:ext>
            </a:extLst>
          </p:cNvPr>
          <p:cNvSpPr/>
          <p:nvPr>
            <p:custDataLst>
              <p:tags r:id="rId7"/>
            </p:custDataLst>
          </p:nvPr>
        </p:nvSpPr>
        <p:spPr>
          <a:xfrm>
            <a:off x="1977659" y="3458883"/>
            <a:ext cx="9314118" cy="2966219"/>
          </a:xfrm>
          <a:prstGeom prst="rect">
            <a:avLst/>
          </a:prstGeom>
          <a:noFill/>
          <a:ln w="19050" cap="flat" cmpd="sng" algn="ctr">
            <a:solidFill>
              <a:srgbClr val="B81C22"/>
            </a:solidFill>
            <a:prstDash val="sysDot"/>
          </a:ln>
          <a:effectLst/>
        </p:spPr>
        <p:txBody>
          <a:bodyPr rtlCol="0" anchor="ctr"/>
          <a:lstStyle/>
          <a:p>
            <a:pPr algn="ctr" fontAlgn="base">
              <a:spcBef>
                <a:spcPct val="0"/>
              </a:spcBef>
              <a:spcAft>
                <a:spcPct val="0"/>
              </a:spcAft>
              <a:defRPr/>
            </a:pPr>
            <a:endParaRPr lang="zh-CN" altLang="en-US" sz="4000" b="1" kern="0">
              <a:solidFill>
                <a:srgbClr val="FFFDFB"/>
              </a:solidFill>
              <a:latin typeface="Arial"/>
              <a:ea typeface="微软雅黑"/>
            </a:endParaRPr>
          </a:p>
        </p:txBody>
      </p:sp>
      <p:sp>
        <p:nvSpPr>
          <p:cNvPr id="21" name="PA-10228">
            <a:extLst>
              <a:ext uri="{FF2B5EF4-FFF2-40B4-BE49-F238E27FC236}">
                <a16:creationId xmlns="" xmlns:a16="http://schemas.microsoft.com/office/drawing/2014/main" id="{8BDAC74A-6A82-400F-A02D-41B3C29A2E92}"/>
              </a:ext>
            </a:extLst>
          </p:cNvPr>
          <p:cNvSpPr/>
          <p:nvPr>
            <p:custDataLst>
              <p:tags r:id="rId8"/>
            </p:custDataLst>
          </p:nvPr>
        </p:nvSpPr>
        <p:spPr>
          <a:xfrm>
            <a:off x="2183283" y="3733129"/>
            <a:ext cx="8902869" cy="2542171"/>
          </a:xfrm>
          <a:prstGeom prst="rect">
            <a:avLst/>
          </a:prstGeom>
          <a:noFill/>
        </p:spPr>
        <p:txBody>
          <a:bodyPr wrap="square">
            <a:spAutoFit/>
          </a:bodyPr>
          <a:lstStyle/>
          <a:p>
            <a:pPr algn="just" fontAlgn="base">
              <a:lnSpc>
                <a:spcPct val="150000"/>
              </a:lnSpc>
              <a:spcBef>
                <a:spcPct val="0"/>
              </a:spcBef>
              <a:spcAft>
                <a:spcPct val="0"/>
              </a:spcAft>
              <a:defRPr/>
            </a:pPr>
            <a:r>
              <a:rPr lang="zh-CN" altLang="en-US" dirty="0">
                <a:solidFill>
                  <a:schemeClr val="tx1">
                    <a:lumMod val="75000"/>
                    <a:lumOff val="25000"/>
                  </a:schemeClr>
                </a:solidFill>
                <a:latin typeface="+mn-ea"/>
                <a:cs typeface="+mn-ea"/>
                <a:sym typeface="+mn-lt"/>
              </a:rPr>
              <a:t>重点是教育引导广大党员干部保持为民务实清廉的政治本色，自觉同特权思想和特权现象作斗争，坚决预防和反对腐败，清清白白为官、干干净净做事、老老实实做人。</a:t>
            </a:r>
            <a:endParaRPr lang="en-US" altLang="zh-CN" dirty="0">
              <a:solidFill>
                <a:schemeClr val="tx1">
                  <a:lumMod val="75000"/>
                  <a:lumOff val="25000"/>
                </a:schemeClr>
              </a:solidFill>
              <a:latin typeface="+mn-ea"/>
              <a:cs typeface="+mn-ea"/>
              <a:sym typeface="+mn-lt"/>
            </a:endParaRPr>
          </a:p>
          <a:p>
            <a:pPr algn="just" fontAlgn="base">
              <a:lnSpc>
                <a:spcPct val="150000"/>
              </a:lnSpc>
              <a:spcBef>
                <a:spcPct val="0"/>
              </a:spcBef>
              <a:spcAft>
                <a:spcPct val="0"/>
              </a:spcAft>
              <a:defRPr/>
            </a:pPr>
            <a:r>
              <a:rPr lang="zh-CN" altLang="en-US" dirty="0">
                <a:solidFill>
                  <a:schemeClr val="tx1">
                    <a:lumMod val="75000"/>
                    <a:lumOff val="25000"/>
                  </a:schemeClr>
                </a:solidFill>
                <a:latin typeface="+mn-ea"/>
                <a:cs typeface="+mn-ea"/>
                <a:sym typeface="+mn-lt"/>
              </a:rPr>
              <a:t>如有的党员干部在会议上、文章中对中央的大政方针表示“坚决拥护”，但是饭桌上、私底下说的干的却是另外一套；有的对中央决策部署合意的就执行，不合意的就打折扣甚至不执行；个别党员干部政治纪律意识淡漠，口无遮拦，妄议中央大政方针，听信、传播政治谣言和政治笑话；等等。</a:t>
            </a:r>
            <a:endParaRPr lang="en-US" altLang="zh-CN" dirty="0">
              <a:solidFill>
                <a:schemeClr val="tx1">
                  <a:lumMod val="75000"/>
                  <a:lumOff val="25000"/>
                </a:schemeClr>
              </a:solidFill>
              <a:latin typeface="+mn-ea"/>
              <a:cs typeface="+mn-ea"/>
              <a:sym typeface="+mn-lt"/>
            </a:endParaRPr>
          </a:p>
        </p:txBody>
      </p:sp>
    </p:spTree>
    <p:extLst>
      <p:ext uri="{BB962C8B-B14F-4D97-AF65-F5344CB8AC3E}">
        <p14:creationId xmlns:p14="http://schemas.microsoft.com/office/powerpoint/2010/main" val="8337305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Effect transition="in" filter="fade">
                                      <p:cBhvr>
                                        <p:cTn id="15" dur="500"/>
                                        <p:tgtEl>
                                          <p:spTgt spid="13"/>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heel(1)">
                                      <p:cBhvr>
                                        <p:cTn id="19" dur="2000"/>
                                        <p:tgtEl>
                                          <p:spTgt spid="20"/>
                                        </p:tgtEl>
                                      </p:cBhvr>
                                    </p:animEffect>
                                  </p:childTnLst>
                                </p:cTn>
                              </p:par>
                            </p:childTnLst>
                          </p:cTn>
                        </p:par>
                        <p:par>
                          <p:cTn id="20" fill="hold">
                            <p:stCondLst>
                              <p:cond delay="3500"/>
                            </p:stCondLst>
                            <p:childTnLst>
                              <p:par>
                                <p:cTn id="21" presetID="42"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0" grpId="0" animBg="1"/>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97">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98">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99">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sp>
        <p:nvSpPr>
          <p:cNvPr id="18" name="PA-1022200">
            <a:extLst>
              <a:ext uri="{FF2B5EF4-FFF2-40B4-BE49-F238E27FC236}">
                <a16:creationId xmlns="" xmlns:a16="http://schemas.microsoft.com/office/drawing/2014/main" id="{AD7B009B-AC83-4FD0-B93D-AB58B842694B}"/>
              </a:ext>
            </a:extLst>
          </p:cNvPr>
          <p:cNvSpPr>
            <a:spLocks noChangeArrowheads="1"/>
          </p:cNvSpPr>
          <p:nvPr>
            <p:custDataLst>
              <p:tags r:id="rId4"/>
            </p:custDataLst>
          </p:nvPr>
        </p:nvSpPr>
        <p:spPr bwMode="auto">
          <a:xfrm>
            <a:off x="565154" y="3275013"/>
            <a:ext cx="1254125" cy="1249362"/>
          </a:xfrm>
          <a:prstGeom prst="ellipse">
            <a:avLst/>
          </a:prstGeom>
          <a:solidFill>
            <a:srgbClr val="B51B25"/>
          </a:solidFill>
          <a:ln>
            <a:noFill/>
          </a:ln>
          <a:extLst>
            <a:ext uri="{91240B29-F687-4F45-9708-019B960494DF}">
              <a14:hiddenLine xmlns:a14="http://schemas.microsoft.com/office/drawing/2010/main" w="6">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19" name="PA-1022201">
            <a:extLst>
              <a:ext uri="{FF2B5EF4-FFF2-40B4-BE49-F238E27FC236}">
                <a16:creationId xmlns="" xmlns:a16="http://schemas.microsoft.com/office/drawing/2014/main" id="{2E6170B1-5A18-46AF-9C7F-B08B19B3ADD5}"/>
              </a:ext>
            </a:extLst>
          </p:cNvPr>
          <p:cNvSpPr>
            <a:spLocks noChangeArrowheads="1"/>
          </p:cNvSpPr>
          <p:nvPr>
            <p:custDataLst>
              <p:tags r:id="rId5"/>
            </p:custDataLst>
          </p:nvPr>
        </p:nvSpPr>
        <p:spPr bwMode="auto">
          <a:xfrm>
            <a:off x="2428879" y="1905004"/>
            <a:ext cx="862013" cy="860425"/>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20" name="PA-1022202">
            <a:extLst>
              <a:ext uri="{FF2B5EF4-FFF2-40B4-BE49-F238E27FC236}">
                <a16:creationId xmlns="" xmlns:a16="http://schemas.microsoft.com/office/drawing/2014/main" id="{67AEC49E-7CFB-4DE0-AB9B-463EF479A4BF}"/>
              </a:ext>
            </a:extLst>
          </p:cNvPr>
          <p:cNvSpPr>
            <a:spLocks noChangeArrowheads="1"/>
          </p:cNvSpPr>
          <p:nvPr>
            <p:custDataLst>
              <p:tags r:id="rId6"/>
            </p:custDataLst>
          </p:nvPr>
        </p:nvSpPr>
        <p:spPr bwMode="auto">
          <a:xfrm>
            <a:off x="2428879" y="3454404"/>
            <a:ext cx="862013" cy="860425"/>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21" name="PA-1022203">
            <a:extLst>
              <a:ext uri="{FF2B5EF4-FFF2-40B4-BE49-F238E27FC236}">
                <a16:creationId xmlns="" xmlns:a16="http://schemas.microsoft.com/office/drawing/2014/main" id="{63EC9CB1-FF23-45B6-B5C3-F8923E9FA9B7}"/>
              </a:ext>
            </a:extLst>
          </p:cNvPr>
          <p:cNvSpPr>
            <a:spLocks noChangeArrowheads="1"/>
          </p:cNvSpPr>
          <p:nvPr>
            <p:custDataLst>
              <p:tags r:id="rId7"/>
            </p:custDataLst>
          </p:nvPr>
        </p:nvSpPr>
        <p:spPr bwMode="auto">
          <a:xfrm>
            <a:off x="2428879" y="5003804"/>
            <a:ext cx="862013" cy="860425"/>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22" name="PA-1022204">
            <a:extLst>
              <a:ext uri="{FF2B5EF4-FFF2-40B4-BE49-F238E27FC236}">
                <a16:creationId xmlns="" xmlns:a16="http://schemas.microsoft.com/office/drawing/2014/main" id="{84735915-74F4-4C63-9156-62BD090DE807}"/>
              </a:ext>
            </a:extLst>
          </p:cNvPr>
          <p:cNvSpPr>
            <a:spLocks noChangeShapeType="1"/>
          </p:cNvSpPr>
          <p:nvPr>
            <p:custDataLst>
              <p:tags r:id="rId8"/>
            </p:custDataLst>
          </p:nvPr>
        </p:nvSpPr>
        <p:spPr bwMode="auto">
          <a:xfrm>
            <a:off x="1863729" y="3873500"/>
            <a:ext cx="441325" cy="0"/>
          </a:xfrm>
          <a:prstGeom prst="line">
            <a:avLst/>
          </a:prstGeom>
          <a:noFill/>
          <a:ln w="12700">
            <a:solidFill>
              <a:srgbClr val="24211D"/>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23" name="PA-1022205">
            <a:extLst>
              <a:ext uri="{FF2B5EF4-FFF2-40B4-BE49-F238E27FC236}">
                <a16:creationId xmlns="" xmlns:a16="http://schemas.microsoft.com/office/drawing/2014/main" id="{2C6FBA92-FE49-46ED-B160-220915947F9F}"/>
              </a:ext>
            </a:extLst>
          </p:cNvPr>
          <p:cNvSpPr>
            <a:spLocks noChangeShapeType="1"/>
          </p:cNvSpPr>
          <p:nvPr>
            <p:custDataLst>
              <p:tags r:id="rId9"/>
            </p:custDataLst>
          </p:nvPr>
        </p:nvSpPr>
        <p:spPr bwMode="auto">
          <a:xfrm flipV="1">
            <a:off x="1709742" y="2630488"/>
            <a:ext cx="719137" cy="773112"/>
          </a:xfrm>
          <a:prstGeom prst="line">
            <a:avLst/>
          </a:prstGeom>
          <a:noFill/>
          <a:ln w="12700">
            <a:solidFill>
              <a:srgbClr val="24211D"/>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24" name="PA-1022206">
            <a:extLst>
              <a:ext uri="{FF2B5EF4-FFF2-40B4-BE49-F238E27FC236}">
                <a16:creationId xmlns="" xmlns:a16="http://schemas.microsoft.com/office/drawing/2014/main" id="{EE203B9F-D97A-4122-B6B9-D6FA245EE444}"/>
              </a:ext>
            </a:extLst>
          </p:cNvPr>
          <p:cNvSpPr>
            <a:spLocks noChangeShapeType="1"/>
          </p:cNvSpPr>
          <p:nvPr>
            <p:custDataLst>
              <p:tags r:id="rId10"/>
            </p:custDataLst>
          </p:nvPr>
        </p:nvSpPr>
        <p:spPr bwMode="auto">
          <a:xfrm>
            <a:off x="1679575" y="4437067"/>
            <a:ext cx="719138" cy="771525"/>
          </a:xfrm>
          <a:prstGeom prst="line">
            <a:avLst/>
          </a:prstGeom>
          <a:noFill/>
          <a:ln w="12700">
            <a:solidFill>
              <a:srgbClr val="24211D"/>
            </a:solidFill>
            <a:miter lim="800000"/>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25" name="PA-1022207">
            <a:extLst>
              <a:ext uri="{FF2B5EF4-FFF2-40B4-BE49-F238E27FC236}">
                <a16:creationId xmlns="" xmlns:a16="http://schemas.microsoft.com/office/drawing/2014/main" id="{06C120C6-4D9A-4200-B69D-BF4C9BD130E8}"/>
              </a:ext>
            </a:extLst>
          </p:cNvPr>
          <p:cNvSpPr txBox="1"/>
          <p:nvPr>
            <p:custDataLst>
              <p:tags r:id="rId11"/>
            </p:custDataLst>
          </p:nvPr>
        </p:nvSpPr>
        <p:spPr>
          <a:xfrm>
            <a:off x="754067" y="3484563"/>
            <a:ext cx="877887" cy="830262"/>
          </a:xfrm>
          <a:prstGeom prst="rect">
            <a:avLst/>
          </a:prstGeom>
          <a:noFill/>
        </p:spPr>
        <p:txBody>
          <a:bodyPr>
            <a:spAutoFit/>
          </a:bodyPr>
          <a:lstStyle/>
          <a:p>
            <a:pPr algn="ctr" fontAlgn="base">
              <a:spcBef>
                <a:spcPct val="0"/>
              </a:spcBef>
              <a:spcAft>
                <a:spcPct val="0"/>
              </a:spcAft>
              <a:buFont typeface="Arial" panose="020B0604020202020204" pitchFamily="34" charset="0"/>
              <a:buNone/>
              <a:defRPr/>
            </a:pPr>
            <a:r>
              <a:rPr lang="zh-CN" altLang="en-US" sz="2400" b="1" dirty="0">
                <a:solidFill>
                  <a:srgbClr val="F8F8F8"/>
                </a:solidFill>
                <a:latin typeface="微软雅黑"/>
                <a:ea typeface="微软雅黑"/>
              </a:rPr>
              <a:t>努力方向</a:t>
            </a:r>
          </a:p>
        </p:txBody>
      </p:sp>
      <p:sp>
        <p:nvSpPr>
          <p:cNvPr id="26" name="PA-1022208">
            <a:extLst>
              <a:ext uri="{FF2B5EF4-FFF2-40B4-BE49-F238E27FC236}">
                <a16:creationId xmlns="" xmlns:a16="http://schemas.microsoft.com/office/drawing/2014/main" id="{2480CC2F-9BA6-4022-B632-50B61C6233AE}"/>
              </a:ext>
            </a:extLst>
          </p:cNvPr>
          <p:cNvSpPr txBox="1"/>
          <p:nvPr>
            <p:custDataLst>
              <p:tags r:id="rId12"/>
            </p:custDataLst>
          </p:nvPr>
        </p:nvSpPr>
        <p:spPr>
          <a:xfrm>
            <a:off x="2435225" y="1981204"/>
            <a:ext cx="876300" cy="708025"/>
          </a:xfrm>
          <a:prstGeom prst="rect">
            <a:avLst/>
          </a:prstGeom>
          <a:noFill/>
        </p:spPr>
        <p:txBody>
          <a:bodyPr>
            <a:spAutoFit/>
          </a:bodyPr>
          <a:lstStyle/>
          <a:p>
            <a:pPr algn="ctr" fontAlgn="base">
              <a:spcBef>
                <a:spcPct val="0"/>
              </a:spcBef>
              <a:spcAft>
                <a:spcPct val="0"/>
              </a:spcAft>
              <a:buFont typeface="Arial" panose="020B0604020202020204" pitchFamily="34" charset="0"/>
              <a:buNone/>
              <a:defRPr/>
            </a:pPr>
            <a:r>
              <a:rPr lang="zh-CN" altLang="en-US" sz="2000" b="1" dirty="0">
                <a:solidFill>
                  <a:srgbClr val="F8F8F8"/>
                </a:solidFill>
                <a:latin typeface="微软雅黑"/>
                <a:ea typeface="微软雅黑"/>
              </a:rPr>
              <a:t>结合实际</a:t>
            </a:r>
          </a:p>
        </p:txBody>
      </p:sp>
      <p:sp>
        <p:nvSpPr>
          <p:cNvPr id="27" name="PA-1022209">
            <a:extLst>
              <a:ext uri="{FF2B5EF4-FFF2-40B4-BE49-F238E27FC236}">
                <a16:creationId xmlns="" xmlns:a16="http://schemas.microsoft.com/office/drawing/2014/main" id="{3A1EC7E1-1D95-4A82-ACBA-92DAC917318C}"/>
              </a:ext>
            </a:extLst>
          </p:cNvPr>
          <p:cNvSpPr txBox="1"/>
          <p:nvPr>
            <p:custDataLst>
              <p:tags r:id="rId13"/>
            </p:custDataLst>
          </p:nvPr>
        </p:nvSpPr>
        <p:spPr>
          <a:xfrm>
            <a:off x="2435225" y="3514729"/>
            <a:ext cx="876300" cy="708025"/>
          </a:xfrm>
          <a:prstGeom prst="rect">
            <a:avLst/>
          </a:prstGeom>
          <a:noFill/>
        </p:spPr>
        <p:txBody>
          <a:bodyPr>
            <a:spAutoFit/>
          </a:bodyPr>
          <a:lstStyle/>
          <a:p>
            <a:pPr algn="ctr" fontAlgn="base">
              <a:spcBef>
                <a:spcPct val="0"/>
              </a:spcBef>
              <a:spcAft>
                <a:spcPct val="0"/>
              </a:spcAft>
              <a:buFont typeface="Arial" panose="020B0604020202020204" pitchFamily="34" charset="0"/>
              <a:buNone/>
              <a:defRPr/>
            </a:pPr>
            <a:r>
              <a:rPr lang="zh-CN" altLang="en-US" sz="2000" b="1" dirty="0">
                <a:solidFill>
                  <a:srgbClr val="F8F8F8"/>
                </a:solidFill>
                <a:latin typeface="微软雅黑"/>
                <a:ea typeface="微软雅黑"/>
              </a:rPr>
              <a:t>强化理论</a:t>
            </a:r>
          </a:p>
        </p:txBody>
      </p:sp>
      <p:sp>
        <p:nvSpPr>
          <p:cNvPr id="28" name="PA-1022210">
            <a:extLst>
              <a:ext uri="{FF2B5EF4-FFF2-40B4-BE49-F238E27FC236}">
                <a16:creationId xmlns="" xmlns:a16="http://schemas.microsoft.com/office/drawing/2014/main" id="{FF58CF52-01A5-4832-AD15-0ED7B7F3792B}"/>
              </a:ext>
            </a:extLst>
          </p:cNvPr>
          <p:cNvSpPr txBox="1"/>
          <p:nvPr>
            <p:custDataLst>
              <p:tags r:id="rId14"/>
            </p:custDataLst>
          </p:nvPr>
        </p:nvSpPr>
        <p:spPr>
          <a:xfrm>
            <a:off x="2435225" y="5076829"/>
            <a:ext cx="876300" cy="708025"/>
          </a:xfrm>
          <a:prstGeom prst="rect">
            <a:avLst/>
          </a:prstGeom>
          <a:noFill/>
        </p:spPr>
        <p:txBody>
          <a:bodyPr>
            <a:spAutoFit/>
          </a:bodyPr>
          <a:lstStyle/>
          <a:p>
            <a:pPr algn="ctr" fontAlgn="base">
              <a:spcBef>
                <a:spcPct val="0"/>
              </a:spcBef>
              <a:spcAft>
                <a:spcPct val="0"/>
              </a:spcAft>
              <a:buFont typeface="Arial" panose="020B0604020202020204" pitchFamily="34" charset="0"/>
              <a:buNone/>
              <a:defRPr/>
            </a:pPr>
            <a:r>
              <a:rPr lang="zh-CN" altLang="en-US" sz="2000" b="1" dirty="0">
                <a:solidFill>
                  <a:srgbClr val="F8F8F8"/>
                </a:solidFill>
                <a:latin typeface="微软雅黑"/>
                <a:ea typeface="微软雅黑"/>
              </a:rPr>
              <a:t>教育引导</a:t>
            </a:r>
          </a:p>
        </p:txBody>
      </p:sp>
      <p:sp>
        <p:nvSpPr>
          <p:cNvPr id="29" name="PA-1022211">
            <a:extLst>
              <a:ext uri="{FF2B5EF4-FFF2-40B4-BE49-F238E27FC236}">
                <a16:creationId xmlns="" xmlns:a16="http://schemas.microsoft.com/office/drawing/2014/main" id="{5D3D06FF-3B7D-4F12-A013-AC5C8F722130}"/>
              </a:ext>
            </a:extLst>
          </p:cNvPr>
          <p:cNvSpPr/>
          <p:nvPr>
            <p:custDataLst>
              <p:tags r:id="rId15"/>
            </p:custDataLst>
          </p:nvPr>
        </p:nvSpPr>
        <p:spPr>
          <a:xfrm>
            <a:off x="3311529" y="1731963"/>
            <a:ext cx="4892675" cy="1503425"/>
          </a:xfrm>
          <a:prstGeom prst="rect">
            <a:avLst/>
          </a:prstGeom>
          <a:noFill/>
        </p:spPr>
        <p:txBody>
          <a:bodyPr>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各地区各部门各单位要结合实际，创造性开展工作，把学习教育、调查研究、检视问题、整改落实贯穿主题教育全过程，努力取得最好成效。</a:t>
            </a:r>
          </a:p>
        </p:txBody>
      </p:sp>
      <p:sp>
        <p:nvSpPr>
          <p:cNvPr id="30" name="PA-1022212">
            <a:extLst>
              <a:ext uri="{FF2B5EF4-FFF2-40B4-BE49-F238E27FC236}">
                <a16:creationId xmlns="" xmlns:a16="http://schemas.microsoft.com/office/drawing/2014/main" id="{11CA3BBF-9576-4BDB-B442-7827BBE2C681}"/>
              </a:ext>
            </a:extLst>
          </p:cNvPr>
          <p:cNvSpPr/>
          <p:nvPr>
            <p:custDataLst>
              <p:tags r:id="rId16"/>
            </p:custDataLst>
          </p:nvPr>
        </p:nvSpPr>
        <p:spPr>
          <a:xfrm>
            <a:off x="3357567" y="3452813"/>
            <a:ext cx="4846637" cy="1503425"/>
          </a:xfrm>
          <a:prstGeom prst="rect">
            <a:avLst/>
          </a:prstGeom>
          <a:noFill/>
        </p:spPr>
        <p:txBody>
          <a:bodyPr>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武装，深入开展革命传统教育、形势政策教育、先进典型教育和警示教育，聚焦解决思想根子问题，自觉对表对标，增强学习教育针对性、实效性、感染力。</a:t>
            </a:r>
          </a:p>
        </p:txBody>
      </p:sp>
      <p:sp>
        <p:nvSpPr>
          <p:cNvPr id="31" name="PA-1022213">
            <a:extLst>
              <a:ext uri="{FF2B5EF4-FFF2-40B4-BE49-F238E27FC236}">
                <a16:creationId xmlns="" xmlns:a16="http://schemas.microsoft.com/office/drawing/2014/main" id="{4437E700-4E14-4088-810E-F661DA684A16}"/>
              </a:ext>
            </a:extLst>
          </p:cNvPr>
          <p:cNvSpPr/>
          <p:nvPr>
            <p:custDataLst>
              <p:tags r:id="rId17"/>
            </p:custDataLst>
          </p:nvPr>
        </p:nvSpPr>
        <p:spPr>
          <a:xfrm>
            <a:off x="3343279" y="5141913"/>
            <a:ext cx="4860925" cy="1143326"/>
          </a:xfrm>
          <a:prstGeom prst="rect">
            <a:avLst/>
          </a:prstGeom>
          <a:noFill/>
        </p:spPr>
        <p:txBody>
          <a:bodyPr>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广大党员干部了解民情、掌握实情，搞清楚问题是什么、症结在哪里，拿出破解难题的实招、硬招。</a:t>
            </a:r>
          </a:p>
        </p:txBody>
      </p:sp>
      <p:pic>
        <p:nvPicPr>
          <p:cNvPr id="32" name="PA-1022214" descr="图片包含 游戏机&#10;&#10;描述已自动生成">
            <a:extLst>
              <a:ext uri="{FF2B5EF4-FFF2-40B4-BE49-F238E27FC236}">
                <a16:creationId xmlns="" xmlns:a16="http://schemas.microsoft.com/office/drawing/2014/main" id="{8F259A3D-8AD3-4909-BADC-5D071346AF79}"/>
              </a:ext>
            </a:extLst>
          </p:cNvPr>
          <p:cNvPicPr>
            <a:picLocks noChangeAspect="1"/>
          </p:cNvPicPr>
          <p:nvPr>
            <p:custDataLst>
              <p:tags r:id="rId18"/>
            </p:custDataLst>
          </p:nvPr>
        </p:nvPicPr>
        <p:blipFill rotWithShape="1">
          <a:blip r:embed="rId21" cstate="screen">
            <a:extLst>
              <a:ext uri="{28A0092B-C50C-407E-A947-70E740481C1C}">
                <a14:useLocalDpi xmlns:a14="http://schemas.microsoft.com/office/drawing/2010/main"/>
              </a:ext>
            </a:extLst>
          </a:blip>
          <a:srcRect b="19262"/>
          <a:stretch/>
        </p:blipFill>
        <p:spPr>
          <a:xfrm flipH="1">
            <a:off x="8880476" y="2350421"/>
            <a:ext cx="3311523" cy="4507579"/>
          </a:xfrm>
          <a:prstGeom prst="rect">
            <a:avLst/>
          </a:prstGeom>
        </p:spPr>
      </p:pic>
    </p:spTree>
    <p:extLst>
      <p:ext uri="{BB962C8B-B14F-4D97-AF65-F5344CB8AC3E}">
        <p14:creationId xmlns:p14="http://schemas.microsoft.com/office/powerpoint/2010/main" val="1296342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left)">
                                      <p:cBhvr>
                                        <p:cTn id="13" dur="500"/>
                                        <p:tgtEl>
                                          <p:spTgt spid="25"/>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3000"/>
                            </p:stCondLst>
                            <p:childTnLst>
                              <p:par>
                                <p:cTn id="27" presetID="22" presetClass="entr" presetSubtype="2"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right)">
                                      <p:cBhvr>
                                        <p:cTn id="29" dur="500"/>
                                        <p:tgtEl>
                                          <p:spTgt spid="29"/>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par>
                          <p:cTn id="34" fill="hold">
                            <p:stCondLst>
                              <p:cond delay="4000"/>
                            </p:stCondLst>
                            <p:childTnLst>
                              <p:par>
                                <p:cTn id="35" presetID="22" presetClass="entr" presetSubtype="1" fill="hold" grpId="0"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 grpId="0"/>
      <p:bldP spid="26" grpId="0"/>
      <p:bldP spid="27" grpId="0"/>
      <p:bldP spid="28" grpId="0"/>
      <p:bldP spid="29" grpId="0"/>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215">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16">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17">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目标和措施</a:t>
            </a:r>
          </a:p>
        </p:txBody>
      </p:sp>
      <p:sp>
        <p:nvSpPr>
          <p:cNvPr id="6" name="PA-1022218">
            <a:extLst>
              <a:ext uri="{FF2B5EF4-FFF2-40B4-BE49-F238E27FC236}">
                <a16:creationId xmlns="" xmlns:a16="http://schemas.microsoft.com/office/drawing/2014/main" id="{DD6447B9-9577-4BF3-9654-04038C1808ED}"/>
              </a:ext>
            </a:extLst>
          </p:cNvPr>
          <p:cNvSpPr/>
          <p:nvPr>
            <p:custDataLst>
              <p:tags r:id="rId4"/>
            </p:custDataLst>
          </p:nvPr>
        </p:nvSpPr>
        <p:spPr>
          <a:xfrm>
            <a:off x="1107151" y="2402337"/>
            <a:ext cx="2625765" cy="3343624"/>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latin typeface="微软雅黑" panose="020B0503020204020204" pitchFamily="34" charset="-122"/>
              <a:ea typeface="微软雅黑" panose="020B0503020204020204" pitchFamily="34" charset="-122"/>
            </a:endParaRPr>
          </a:p>
        </p:txBody>
      </p:sp>
      <p:sp>
        <p:nvSpPr>
          <p:cNvPr id="7" name="PA-1022219">
            <a:extLst>
              <a:ext uri="{FF2B5EF4-FFF2-40B4-BE49-F238E27FC236}">
                <a16:creationId xmlns="" xmlns:a16="http://schemas.microsoft.com/office/drawing/2014/main" id="{2FECF6E1-CC5C-449E-9EE1-1CC460485CDA}"/>
              </a:ext>
            </a:extLst>
          </p:cNvPr>
          <p:cNvSpPr/>
          <p:nvPr>
            <p:custDataLst>
              <p:tags r:id="rId5"/>
            </p:custDataLst>
          </p:nvPr>
        </p:nvSpPr>
        <p:spPr>
          <a:xfrm>
            <a:off x="1487161" y="2177218"/>
            <a:ext cx="1865744" cy="595031"/>
          </a:xfrm>
          <a:prstGeom prst="roundRect">
            <a:avLst>
              <a:gd name="adj" fmla="val 143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思源黑体 CN Heavy" panose="020B0A00000000000000" pitchFamily="34" charset="-122"/>
                <a:ea typeface="思源黑体 CN Heavy" panose="020B0A00000000000000" pitchFamily="34" charset="-122"/>
              </a:rPr>
              <a:t>要</a:t>
            </a:r>
          </a:p>
        </p:txBody>
      </p:sp>
      <p:sp>
        <p:nvSpPr>
          <p:cNvPr id="9" name="PA-1022220">
            <a:extLst>
              <a:ext uri="{FF2B5EF4-FFF2-40B4-BE49-F238E27FC236}">
                <a16:creationId xmlns="" xmlns:a16="http://schemas.microsoft.com/office/drawing/2014/main" id="{01C48880-7522-48B0-BAC2-F0F3C6F1551E}"/>
              </a:ext>
            </a:extLst>
          </p:cNvPr>
          <p:cNvSpPr/>
          <p:nvPr>
            <p:custDataLst>
              <p:tags r:id="rId6"/>
            </p:custDataLst>
          </p:nvPr>
        </p:nvSpPr>
        <p:spPr>
          <a:xfrm>
            <a:off x="1205016" y="3160630"/>
            <a:ext cx="2430033" cy="1863523"/>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教育党员干部以刀刃向内的自我革命精神，广泛听取意见，认真检视反思，把问题找实、把根源挖深</a:t>
            </a:r>
            <a:r>
              <a:rPr lang="en-US" altLang="zh-CN" dirty="0">
                <a:solidFill>
                  <a:schemeClr val="tx1">
                    <a:lumMod val="75000"/>
                    <a:lumOff val="25000"/>
                  </a:schemeClr>
                </a:solidFill>
                <a:latin typeface="+mn-ea"/>
                <a:cs typeface="+mn-ea"/>
              </a:rPr>
              <a:t>…</a:t>
            </a:r>
          </a:p>
        </p:txBody>
      </p:sp>
      <p:sp>
        <p:nvSpPr>
          <p:cNvPr id="10" name="PA-1022221">
            <a:extLst>
              <a:ext uri="{FF2B5EF4-FFF2-40B4-BE49-F238E27FC236}">
                <a16:creationId xmlns="" xmlns:a16="http://schemas.microsoft.com/office/drawing/2014/main" id="{EB312BC0-F42A-4307-834E-B4BD9EF5F7E4}"/>
              </a:ext>
            </a:extLst>
          </p:cNvPr>
          <p:cNvSpPr/>
          <p:nvPr>
            <p:custDataLst>
              <p:tags r:id="rId7"/>
            </p:custDataLst>
          </p:nvPr>
        </p:nvSpPr>
        <p:spPr>
          <a:xfrm>
            <a:off x="4783118" y="2402337"/>
            <a:ext cx="2625765" cy="3343624"/>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latin typeface="微软雅黑" panose="020B0503020204020204" pitchFamily="34" charset="-122"/>
              <a:ea typeface="微软雅黑" panose="020B0503020204020204" pitchFamily="34" charset="-122"/>
            </a:endParaRPr>
          </a:p>
        </p:txBody>
      </p:sp>
      <p:sp>
        <p:nvSpPr>
          <p:cNvPr id="11" name="PA-1022222">
            <a:extLst>
              <a:ext uri="{FF2B5EF4-FFF2-40B4-BE49-F238E27FC236}">
                <a16:creationId xmlns="" xmlns:a16="http://schemas.microsoft.com/office/drawing/2014/main" id="{2AC2CC29-7F37-484F-9C81-082EB5B61571}"/>
              </a:ext>
            </a:extLst>
          </p:cNvPr>
          <p:cNvSpPr/>
          <p:nvPr>
            <p:custDataLst>
              <p:tags r:id="rId8"/>
            </p:custDataLst>
          </p:nvPr>
        </p:nvSpPr>
        <p:spPr>
          <a:xfrm>
            <a:off x="5163128" y="2177218"/>
            <a:ext cx="1865744" cy="595031"/>
          </a:xfrm>
          <a:prstGeom prst="roundRect">
            <a:avLst>
              <a:gd name="adj" fmla="val 143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思源黑体 CN Heavy" panose="020B0A00000000000000" pitchFamily="34" charset="-122"/>
                <a:ea typeface="思源黑体 CN Heavy" panose="020B0A00000000000000" pitchFamily="34" charset="-122"/>
              </a:rPr>
              <a:t>要</a:t>
            </a:r>
          </a:p>
        </p:txBody>
      </p:sp>
      <p:sp>
        <p:nvSpPr>
          <p:cNvPr id="13" name="PA-1022223">
            <a:extLst>
              <a:ext uri="{FF2B5EF4-FFF2-40B4-BE49-F238E27FC236}">
                <a16:creationId xmlns="" xmlns:a16="http://schemas.microsoft.com/office/drawing/2014/main" id="{4ADD6EA5-A421-497A-AF6C-F38872203334}"/>
              </a:ext>
            </a:extLst>
          </p:cNvPr>
          <p:cNvSpPr/>
          <p:nvPr>
            <p:custDataLst>
              <p:tags r:id="rId9"/>
            </p:custDataLst>
          </p:nvPr>
        </p:nvSpPr>
        <p:spPr>
          <a:xfrm>
            <a:off x="4880983" y="3160630"/>
            <a:ext cx="2430033" cy="1863523"/>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把“改”字贯穿始终，立查立改、即知即改，能够当下改的，明确时限和要求，按期整改到位</a:t>
            </a:r>
            <a:r>
              <a:rPr lang="en-US" altLang="zh-CN" dirty="0">
                <a:solidFill>
                  <a:schemeClr val="tx1">
                    <a:lumMod val="75000"/>
                    <a:lumOff val="25000"/>
                  </a:schemeClr>
                </a:solidFill>
                <a:latin typeface="+mn-ea"/>
                <a:cs typeface="+mn-ea"/>
              </a:rPr>
              <a:t>…</a:t>
            </a:r>
          </a:p>
        </p:txBody>
      </p:sp>
      <p:sp>
        <p:nvSpPr>
          <p:cNvPr id="14" name="PA-1022224">
            <a:extLst>
              <a:ext uri="{FF2B5EF4-FFF2-40B4-BE49-F238E27FC236}">
                <a16:creationId xmlns="" xmlns:a16="http://schemas.microsoft.com/office/drawing/2014/main" id="{A7709312-C4C1-43FE-A3D1-9C26EA9097A8}"/>
              </a:ext>
            </a:extLst>
          </p:cNvPr>
          <p:cNvSpPr/>
          <p:nvPr>
            <p:custDataLst>
              <p:tags r:id="rId10"/>
            </p:custDataLst>
          </p:nvPr>
        </p:nvSpPr>
        <p:spPr>
          <a:xfrm>
            <a:off x="8839348" y="2402337"/>
            <a:ext cx="2625765" cy="3343624"/>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latin typeface="微软雅黑" panose="020B0503020204020204" pitchFamily="34" charset="-122"/>
              <a:ea typeface="微软雅黑" panose="020B0503020204020204" pitchFamily="34" charset="-122"/>
            </a:endParaRPr>
          </a:p>
        </p:txBody>
      </p:sp>
      <p:sp>
        <p:nvSpPr>
          <p:cNvPr id="15" name="PA-1022225">
            <a:extLst>
              <a:ext uri="{FF2B5EF4-FFF2-40B4-BE49-F238E27FC236}">
                <a16:creationId xmlns="" xmlns:a16="http://schemas.microsoft.com/office/drawing/2014/main" id="{AE4A7A28-F2E5-4A42-9136-DCF00A65E4A0}"/>
              </a:ext>
            </a:extLst>
          </p:cNvPr>
          <p:cNvSpPr/>
          <p:nvPr>
            <p:custDataLst>
              <p:tags r:id="rId11"/>
            </p:custDataLst>
          </p:nvPr>
        </p:nvSpPr>
        <p:spPr>
          <a:xfrm>
            <a:off x="9219358" y="2177218"/>
            <a:ext cx="1865744" cy="595031"/>
          </a:xfrm>
          <a:prstGeom prst="roundRect">
            <a:avLst>
              <a:gd name="adj" fmla="val 143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latin typeface="思源黑体 CN Heavy" panose="020B0A00000000000000" pitchFamily="34" charset="-122"/>
                <a:ea typeface="思源黑体 CN Heavy" panose="020B0A00000000000000" pitchFamily="34" charset="-122"/>
              </a:rPr>
              <a:t>要</a:t>
            </a:r>
          </a:p>
        </p:txBody>
      </p:sp>
      <p:sp>
        <p:nvSpPr>
          <p:cNvPr id="17" name="PA-1022226">
            <a:extLst>
              <a:ext uri="{FF2B5EF4-FFF2-40B4-BE49-F238E27FC236}">
                <a16:creationId xmlns="" xmlns:a16="http://schemas.microsoft.com/office/drawing/2014/main" id="{E2BC76B3-3F22-4A53-83A7-B6CB4D090F1A}"/>
              </a:ext>
            </a:extLst>
          </p:cNvPr>
          <p:cNvSpPr/>
          <p:nvPr>
            <p:custDataLst>
              <p:tags r:id="rId12"/>
            </p:custDataLst>
          </p:nvPr>
        </p:nvSpPr>
        <p:spPr>
          <a:xfrm>
            <a:off x="8937213" y="3160630"/>
            <a:ext cx="2430033" cy="1863523"/>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有针对性地列出需要整治的突出问题，进行集中治理。专项整治情况要以适当方式向党员干部群众</a:t>
            </a:r>
            <a:r>
              <a:rPr lang="en-US" altLang="zh-CN" dirty="0">
                <a:solidFill>
                  <a:schemeClr val="tx1">
                    <a:lumMod val="75000"/>
                    <a:lumOff val="25000"/>
                  </a:schemeClr>
                </a:solidFill>
                <a:latin typeface="+mn-ea"/>
                <a:cs typeface="+mn-ea"/>
              </a:rPr>
              <a:t>…</a:t>
            </a:r>
            <a:endParaRPr lang="zh-CN" altLang="en-US" dirty="0">
              <a:solidFill>
                <a:schemeClr val="tx1">
                  <a:lumMod val="75000"/>
                  <a:lumOff val="25000"/>
                </a:schemeClr>
              </a:solidFill>
              <a:latin typeface="+mn-ea"/>
              <a:cs typeface="+mn-ea"/>
            </a:endParaRPr>
          </a:p>
        </p:txBody>
      </p:sp>
    </p:spTree>
    <p:extLst>
      <p:ext uri="{BB962C8B-B14F-4D97-AF65-F5344CB8AC3E}">
        <p14:creationId xmlns:p14="http://schemas.microsoft.com/office/powerpoint/2010/main" val="4894518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par>
                                <p:cTn id="10" presetID="22" presetClass="entr" presetSubtype="8" fill="hold" grpId="0" nodeType="withEffect">
                                  <p:stCondLst>
                                    <p:cond delay="75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750"/>
                                        <p:tgtEl>
                                          <p:spTgt spid="7"/>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22" presetClass="entr" presetSubtype="1" fill="hold" grpId="0" nodeType="withEffect">
                                  <p:stCondLst>
                                    <p:cond delay="225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1000"/>
                                        <p:tgtEl>
                                          <p:spTgt spid="9"/>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750"/>
                                        <p:tgtEl>
                                          <p:spTgt spid="11"/>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22" presetClass="entr" presetSubtype="1" fill="hold" grpId="0" nodeType="withEffect">
                                  <p:stCondLst>
                                    <p:cond delay="225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1000"/>
                                        <p:tgtEl>
                                          <p:spTgt spid="13"/>
                                        </p:tgtEl>
                                      </p:cBhvr>
                                    </p:animEffect>
                                  </p:childTnLst>
                                </p:cTn>
                              </p:par>
                              <p:par>
                                <p:cTn id="28" presetID="22" presetClass="entr" presetSubtype="8" fill="hold" grpId="0" nodeType="withEffect">
                                  <p:stCondLst>
                                    <p:cond delay="75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750"/>
                                        <p:tgtEl>
                                          <p:spTgt spid="15"/>
                                        </p:tgtEl>
                                      </p:cBhvr>
                                    </p:animEffect>
                                  </p:childTnLst>
                                </p:cTn>
                              </p:par>
                              <p:par>
                                <p:cTn id="31" presetID="10" presetClass="entr" presetSubtype="0" fill="hold" grpId="0" nodeType="withEffect">
                                  <p:stCondLst>
                                    <p:cond delay="150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22" presetClass="entr" presetSubtype="1" fill="hold" grpId="0" nodeType="withEffect">
                                  <p:stCondLst>
                                    <p:cond delay="225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animBg="1"/>
      <p:bldP spid="7" grpId="0" animBg="1"/>
      <p:bldP spid="9" grpId="0"/>
      <p:bldP spid="10" grpId="0" animBg="1"/>
      <p:bldP spid="11" grpId="0" animBg="1"/>
      <p:bldP spid="13" grpId="0"/>
      <p:bldP spid="14" grpId="0" animBg="1"/>
      <p:bldP spid="15"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A-1022227">
            <a:extLst>
              <a:ext uri="{FF2B5EF4-FFF2-40B4-BE49-F238E27FC236}">
                <a16:creationId xmlns="" xmlns:a16="http://schemas.microsoft.com/office/drawing/2014/main" id="{7DA839D8-D7D4-4ACD-ABE6-92C88FE9BBE8}"/>
              </a:ext>
            </a:extLst>
          </p:cNvPr>
          <p:cNvPicPr>
            <a:picLocks noChangeAspect="1"/>
          </p:cNvPicPr>
          <p:nvPr>
            <p:custDataLst>
              <p:tags r:id="rId1"/>
            </p:custDataLst>
          </p:nvPr>
        </p:nvPicPr>
        <p:blipFill>
          <a:blip r:embed="rId9" cstate="screen">
            <a:extLst>
              <a:ext uri="{28A0092B-C50C-407E-A947-70E740481C1C}">
                <a14:useLocalDpi xmlns:a14="http://schemas.microsoft.com/office/drawing/2010/main"/>
              </a:ext>
            </a:extLst>
          </a:blip>
          <a:stretch>
            <a:fillRect/>
          </a:stretch>
        </p:blipFill>
        <p:spPr>
          <a:xfrm>
            <a:off x="0" y="0"/>
            <a:ext cx="3752873" cy="2099822"/>
          </a:xfrm>
          <a:prstGeom prst="rect">
            <a:avLst/>
          </a:prstGeom>
        </p:spPr>
      </p:pic>
      <p:pic>
        <p:nvPicPr>
          <p:cNvPr id="25" name="PA-1022228">
            <a:extLst>
              <a:ext uri="{FF2B5EF4-FFF2-40B4-BE49-F238E27FC236}">
                <a16:creationId xmlns="" xmlns:a16="http://schemas.microsoft.com/office/drawing/2014/main" id="{860D036F-17D1-4041-9766-B6D4BD4913A8}"/>
              </a:ext>
            </a:extLst>
          </p:cNvPr>
          <p:cNvPicPr>
            <a:picLocks noChangeAspect="1"/>
          </p:cNvPicPr>
          <p:nvPr>
            <p:custDataLst>
              <p:tags r:id="rId2"/>
            </p:custDataLst>
          </p:nvPr>
        </p:nvPicPr>
        <p:blipFill>
          <a:blip r:embed="rId10" cstate="screen">
            <a:extLst>
              <a:ext uri="{28A0092B-C50C-407E-A947-70E740481C1C}">
                <a14:useLocalDpi xmlns:a14="http://schemas.microsoft.com/office/drawing/2010/main"/>
              </a:ext>
            </a:extLst>
          </a:blip>
          <a:stretch>
            <a:fillRect/>
          </a:stretch>
        </p:blipFill>
        <p:spPr>
          <a:xfrm>
            <a:off x="5519130" y="1212581"/>
            <a:ext cx="1707241" cy="1208991"/>
          </a:xfrm>
          <a:prstGeom prst="rect">
            <a:avLst/>
          </a:prstGeom>
        </p:spPr>
      </p:pic>
      <p:sp>
        <p:nvSpPr>
          <p:cNvPr id="35" name="PA-1022229">
            <a:extLst>
              <a:ext uri="{FF2B5EF4-FFF2-40B4-BE49-F238E27FC236}">
                <a16:creationId xmlns="" xmlns:a16="http://schemas.microsoft.com/office/drawing/2014/main" id="{8313D8E6-A4EC-40DF-83EA-5694140509F7}"/>
              </a:ext>
            </a:extLst>
          </p:cNvPr>
          <p:cNvSpPr txBox="1"/>
          <p:nvPr>
            <p:custDataLst>
              <p:tags r:id="rId3"/>
            </p:custDataLst>
          </p:nvPr>
        </p:nvSpPr>
        <p:spPr>
          <a:xfrm>
            <a:off x="1047171" y="2647950"/>
            <a:ext cx="2763520"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5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肆</a:t>
            </a:r>
          </a:p>
        </p:txBody>
      </p:sp>
      <p:sp>
        <p:nvSpPr>
          <p:cNvPr id="36" name="PA-1022230">
            <a:extLst>
              <a:ext uri="{FF2B5EF4-FFF2-40B4-BE49-F238E27FC236}">
                <a16:creationId xmlns="" xmlns:a16="http://schemas.microsoft.com/office/drawing/2014/main" id="{77A8B649-32F2-4B49-9383-0F769AE822B8}"/>
              </a:ext>
            </a:extLst>
          </p:cNvPr>
          <p:cNvSpPr/>
          <p:nvPr>
            <p:custDataLst>
              <p:tags r:id="rId4"/>
            </p:custDataLst>
          </p:nvPr>
        </p:nvSpPr>
        <p:spPr>
          <a:xfrm>
            <a:off x="3325303" y="3355454"/>
            <a:ext cx="7802136"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开展主题教育的明确要求</a:t>
            </a:r>
          </a:p>
        </p:txBody>
      </p:sp>
      <p:sp>
        <p:nvSpPr>
          <p:cNvPr id="37" name="PA-1022231">
            <a:extLst>
              <a:ext uri="{FF2B5EF4-FFF2-40B4-BE49-F238E27FC236}">
                <a16:creationId xmlns="" xmlns:a16="http://schemas.microsoft.com/office/drawing/2014/main" id="{D7B94B8F-A5C6-4D46-AA07-E5ACDD92D2EB}"/>
              </a:ext>
            </a:extLst>
          </p:cNvPr>
          <p:cNvSpPr/>
          <p:nvPr>
            <p:custDataLst>
              <p:tags r:id="rId5"/>
            </p:custDataLst>
          </p:nvPr>
        </p:nvSpPr>
        <p:spPr>
          <a:xfrm>
            <a:off x="3325303" y="2820883"/>
            <a:ext cx="1997598"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ln>
                  <a:solidFill>
                    <a:schemeClr val="bg1"/>
                  </a:solidFill>
                </a:ln>
                <a:solidFill>
                  <a:srgbClr val="C00000"/>
                </a:solidFill>
                <a:effectLst>
                  <a:outerShdw blurRad="38100" dist="38100" dir="2700000" algn="tl">
                    <a:srgbClr val="000000">
                      <a:alpha val="43137"/>
                    </a:srgbClr>
                  </a:outerShdw>
                </a:effectLst>
                <a:cs typeface="+mn-ea"/>
                <a:sym typeface="+mn-lt"/>
              </a:rPr>
              <a:t>PART-04</a:t>
            </a:r>
          </a:p>
        </p:txBody>
      </p:sp>
      <p:pic>
        <p:nvPicPr>
          <p:cNvPr id="5" name="PA-1022232" descr="图片包含 游戏机, 建筑&#10;&#10;描述已自动生成">
            <a:extLst>
              <a:ext uri="{FF2B5EF4-FFF2-40B4-BE49-F238E27FC236}">
                <a16:creationId xmlns="" xmlns:a16="http://schemas.microsoft.com/office/drawing/2014/main" id="{0970B6BB-61FE-466B-BE03-0D029D4ECCE0}"/>
              </a:ext>
            </a:extLst>
          </p:cNvPr>
          <p:cNvPicPr>
            <a:picLocks noChangeAspect="1"/>
          </p:cNvPicPr>
          <p:nvPr>
            <p:custDataLst>
              <p:tags r:id="rId6"/>
            </p:custDataLst>
          </p:nvPr>
        </p:nvPicPr>
        <p:blipFill rotWithShape="1">
          <a:blip r:embed="rId11" cstate="screen">
            <a:extLst>
              <a:ext uri="{28A0092B-C50C-407E-A947-70E740481C1C}">
                <a14:useLocalDpi xmlns:a14="http://schemas.microsoft.com/office/drawing/2010/main"/>
              </a:ext>
            </a:extLst>
          </a:blip>
          <a:srcRect/>
          <a:stretch/>
        </p:blipFill>
        <p:spPr>
          <a:xfrm>
            <a:off x="5965041" y="1950719"/>
            <a:ext cx="4520257" cy="1137449"/>
          </a:xfrm>
          <a:prstGeom prst="rect">
            <a:avLst/>
          </a:prstGeom>
        </p:spPr>
      </p:pic>
    </p:spTree>
    <p:extLst>
      <p:ext uri="{BB962C8B-B14F-4D97-AF65-F5344CB8AC3E}">
        <p14:creationId xmlns:p14="http://schemas.microsoft.com/office/powerpoint/2010/main" val="12284387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arn(inVertical)">
                                      <p:cBhvr>
                                        <p:cTn id="18" dur="500"/>
                                        <p:tgtEl>
                                          <p:spTgt spid="3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arn(inVertical)">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37">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不忘初心使命</a:t>
            </a:r>
          </a:p>
        </p:txBody>
      </p:sp>
      <p:cxnSp>
        <p:nvCxnSpPr>
          <p:cNvPr id="3" name="PA-102238">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2988297" y="891923"/>
            <a:ext cx="87420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39">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前言导读</a:t>
            </a:r>
          </a:p>
        </p:txBody>
      </p:sp>
      <p:sp>
        <p:nvSpPr>
          <p:cNvPr id="12" name="PA-102240">
            <a:extLst>
              <a:ext uri="{FF2B5EF4-FFF2-40B4-BE49-F238E27FC236}">
                <a16:creationId xmlns="" xmlns:a16="http://schemas.microsoft.com/office/drawing/2014/main" id="{E83F503C-C459-4F91-BEDE-046C9C5932F4}"/>
              </a:ext>
            </a:extLst>
          </p:cNvPr>
          <p:cNvSpPr txBox="1"/>
          <p:nvPr>
            <p:custDataLst>
              <p:tags r:id="rId4"/>
            </p:custDataLst>
          </p:nvPr>
        </p:nvSpPr>
        <p:spPr>
          <a:xfrm>
            <a:off x="1162156" y="1495257"/>
            <a:ext cx="1826141" cy="584775"/>
          </a:xfrm>
          <a:prstGeom prst="rect">
            <a:avLst/>
          </a:prstGeom>
          <a:noFill/>
        </p:spPr>
        <p:txBody>
          <a:bodyPr wrap="none" rtlCol="0">
            <a:spAutoFit/>
          </a:bodyPr>
          <a:lstStyle>
            <a:defPPr>
              <a:defRPr lang="zh-CN"/>
            </a:defPPr>
            <a:lvl1pPr algn="ctr">
              <a:defRPr sz="3200" b="1">
                <a:gradFill>
                  <a:gsLst>
                    <a:gs pos="0">
                      <a:srgbClr val="FF3300"/>
                    </a:gs>
                    <a:gs pos="87000">
                      <a:srgbClr val="C00000"/>
                    </a:gs>
                    <a:gs pos="100000">
                      <a:srgbClr val="FF3300"/>
                    </a:gs>
                  </a:gsLst>
                  <a:lin ang="5400000" scaled="0"/>
                </a:gradFill>
                <a:latin typeface="微软雅黑" panose="020B0503020204020204" pitchFamily="82" charset="2"/>
                <a:ea typeface="微软雅黑" panose="020B0503020204020204" pitchFamily="82" charset="2"/>
              </a:defRPr>
            </a:lvl1pPr>
          </a:lstStyle>
          <a:p>
            <a:r>
              <a:rPr lang="zh-CN" altLang="en-US" dirty="0">
                <a:solidFill>
                  <a:srgbClr val="C00000"/>
                </a:solidFill>
                <a:latin typeface="思源黑体 CN Heavy" panose="020B0A00000000000000" pitchFamily="34" charset="-122"/>
                <a:ea typeface="思源黑体 CN Heavy" panose="020B0A00000000000000" pitchFamily="34" charset="-122"/>
                <a:sym typeface="+mn-lt"/>
              </a:rPr>
              <a:t>全面开展</a:t>
            </a:r>
          </a:p>
        </p:txBody>
      </p:sp>
      <p:sp>
        <p:nvSpPr>
          <p:cNvPr id="14" name="PA-102241">
            <a:extLst>
              <a:ext uri="{FF2B5EF4-FFF2-40B4-BE49-F238E27FC236}">
                <a16:creationId xmlns="" xmlns:a16="http://schemas.microsoft.com/office/drawing/2014/main" id="{CD103880-0D7C-488E-8425-8E033C26BD63}"/>
              </a:ext>
            </a:extLst>
          </p:cNvPr>
          <p:cNvSpPr/>
          <p:nvPr>
            <p:custDataLst>
              <p:tags r:id="rId5"/>
            </p:custDataLst>
          </p:nvPr>
        </p:nvSpPr>
        <p:spPr>
          <a:xfrm>
            <a:off x="2886139" y="1707892"/>
            <a:ext cx="2967479" cy="307777"/>
          </a:xfrm>
          <a:prstGeom prst="rect">
            <a:avLst/>
          </a:prstGeom>
        </p:spPr>
        <p:txBody>
          <a:bodyPr wrap="none">
            <a:spAutoFit/>
          </a:bodyPr>
          <a:lstStyle/>
          <a:p>
            <a:pPr lvl="0">
              <a:defRPr/>
            </a:pPr>
            <a:r>
              <a:rPr lang="en-US" altLang="zh-CN" sz="1400" kern="0" dirty="0">
                <a:ln w="12700">
                  <a:noFill/>
                </a:ln>
                <a:solidFill>
                  <a:srgbClr val="C00000"/>
                </a:solidFill>
                <a:latin typeface="思源黑体 CN Heavy" panose="020B0A00000000000000" pitchFamily="34" charset="-122"/>
                <a:ea typeface="思源黑体 CN Heavy" panose="020B0A00000000000000" pitchFamily="34" charset="-122"/>
              </a:rPr>
              <a:t>"</a:t>
            </a:r>
            <a:r>
              <a:rPr lang="zh-CN" altLang="en-US" sz="1400" kern="0" dirty="0">
                <a:ln w="12700">
                  <a:noFill/>
                </a:ln>
                <a:solidFill>
                  <a:srgbClr val="C00000"/>
                </a:solidFill>
                <a:latin typeface="思源黑体 CN Heavy" panose="020B0A00000000000000" pitchFamily="34" charset="-122"/>
                <a:ea typeface="思源黑体 CN Heavy" panose="020B0A00000000000000" pitchFamily="34" charset="-122"/>
              </a:rPr>
              <a:t>不忘</a:t>
            </a:r>
            <a:r>
              <a:rPr lang="zh-CN" altLang="en-US" sz="1400" kern="0" dirty="0">
                <a:solidFill>
                  <a:srgbClr val="C00000"/>
                </a:solidFill>
                <a:latin typeface="思源黑体 CN Heavy" panose="020B0A00000000000000" pitchFamily="34" charset="-122"/>
                <a:ea typeface="思源黑体 CN Heavy" panose="020B0A00000000000000" pitchFamily="34" charset="-122"/>
              </a:rPr>
              <a:t>初心 牢记使命</a:t>
            </a:r>
            <a:r>
              <a:rPr lang="en-US" altLang="zh-CN" sz="1400" kern="0" dirty="0">
                <a:solidFill>
                  <a:srgbClr val="C00000"/>
                </a:solidFill>
                <a:latin typeface="思源黑体 CN Heavy" panose="020B0A00000000000000" pitchFamily="34" charset="-122"/>
                <a:ea typeface="思源黑体 CN Heavy" panose="020B0A00000000000000" pitchFamily="34" charset="-122"/>
              </a:rPr>
              <a:t>"</a:t>
            </a:r>
            <a:r>
              <a:rPr lang="zh-CN" altLang="en-US" sz="1400" kern="0" dirty="0">
                <a:solidFill>
                  <a:srgbClr val="C00000"/>
                </a:solidFill>
                <a:latin typeface="思源黑体 CN Heavy" panose="020B0A00000000000000" pitchFamily="34" charset="-122"/>
                <a:ea typeface="思源黑体 CN Heavy" panose="020B0A00000000000000" pitchFamily="34" charset="-122"/>
              </a:rPr>
              <a:t>主题教育工作</a:t>
            </a:r>
            <a:endParaRPr lang="zh-CN" altLang="en-US" sz="1400" kern="0" dirty="0">
              <a:ln w="12700">
                <a:noFill/>
              </a:ln>
              <a:solidFill>
                <a:srgbClr val="C00000"/>
              </a:solidFill>
              <a:latin typeface="思源黑体 CN Heavy" panose="020B0A00000000000000" pitchFamily="34" charset="-122"/>
              <a:ea typeface="思源黑体 CN Heavy" panose="020B0A00000000000000" pitchFamily="34" charset="-122"/>
            </a:endParaRPr>
          </a:p>
        </p:txBody>
      </p:sp>
      <p:cxnSp>
        <p:nvCxnSpPr>
          <p:cNvPr id="15" name="PA-102242">
            <a:extLst>
              <a:ext uri="{FF2B5EF4-FFF2-40B4-BE49-F238E27FC236}">
                <a16:creationId xmlns="" xmlns:a16="http://schemas.microsoft.com/office/drawing/2014/main" id="{300C7291-E617-4AD4-9B0E-B46186DF8630}"/>
              </a:ext>
            </a:extLst>
          </p:cNvPr>
          <p:cNvCxnSpPr/>
          <p:nvPr>
            <p:custDataLst>
              <p:tags r:id="rId6"/>
            </p:custDataLst>
          </p:nvPr>
        </p:nvCxnSpPr>
        <p:spPr>
          <a:xfrm>
            <a:off x="1215739" y="2055773"/>
            <a:ext cx="9760522" cy="0"/>
          </a:xfrm>
          <a:prstGeom prst="line">
            <a:avLst/>
          </a:prstGeom>
          <a:ln w="25400">
            <a:solidFill>
              <a:srgbClr val="9F0404"/>
            </a:solidFill>
          </a:ln>
        </p:spPr>
        <p:style>
          <a:lnRef idx="1">
            <a:schemeClr val="accent1"/>
          </a:lnRef>
          <a:fillRef idx="0">
            <a:schemeClr val="accent1"/>
          </a:fillRef>
          <a:effectRef idx="0">
            <a:schemeClr val="accent1"/>
          </a:effectRef>
          <a:fontRef idx="minor">
            <a:schemeClr val="tx1"/>
          </a:fontRef>
        </p:style>
      </p:cxnSp>
      <p:sp>
        <p:nvSpPr>
          <p:cNvPr id="10" name="PA-102243">
            <a:extLst>
              <a:ext uri="{FF2B5EF4-FFF2-40B4-BE49-F238E27FC236}">
                <a16:creationId xmlns="" xmlns:a16="http://schemas.microsoft.com/office/drawing/2014/main" id="{6A2DF542-79F3-485B-9D85-BB1622B98059}"/>
              </a:ext>
            </a:extLst>
          </p:cNvPr>
          <p:cNvSpPr/>
          <p:nvPr>
            <p:custDataLst>
              <p:tags r:id="rId7"/>
            </p:custDataLst>
          </p:nvPr>
        </p:nvSpPr>
        <p:spPr>
          <a:xfrm>
            <a:off x="1162156" y="3101514"/>
            <a:ext cx="9760522" cy="302641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9703"/>
              </a:lnSpc>
            </a:pPr>
            <a:endParaRPr lang="zh-CN" altLang="en-US">
              <a:cs typeface="+mn-ea"/>
              <a:sym typeface="+mn-lt"/>
            </a:endParaRPr>
          </a:p>
        </p:txBody>
      </p:sp>
      <p:pic>
        <p:nvPicPr>
          <p:cNvPr id="16" name="PA-102244">
            <a:extLst>
              <a:ext uri="{FF2B5EF4-FFF2-40B4-BE49-F238E27FC236}">
                <a16:creationId xmlns="" xmlns:a16="http://schemas.microsoft.com/office/drawing/2014/main" id="{CC057349-937F-4F25-93A1-A65E8C7F2ED6}"/>
              </a:ext>
            </a:extLst>
          </p:cNvPr>
          <p:cNvPicPr>
            <a:picLocks noChangeAspect="1"/>
          </p:cNvPicPr>
          <p:nvPr>
            <p:custDataLst>
              <p:tags r:id="rId8"/>
            </p:custDataLst>
          </p:nvPr>
        </p:nvPicPr>
        <p:blipFill>
          <a:blip r:embed="rId12" cstate="print">
            <a:extLst>
              <a:ext uri="{28A0092B-C50C-407E-A947-70E740481C1C}">
                <a14:useLocalDpi xmlns:a14="http://schemas.microsoft.com/office/drawing/2010/main"/>
              </a:ext>
            </a:extLst>
          </a:blip>
          <a:stretch>
            <a:fillRect/>
          </a:stretch>
        </p:blipFill>
        <p:spPr>
          <a:xfrm>
            <a:off x="8187491" y="2383260"/>
            <a:ext cx="3155348" cy="2042281"/>
          </a:xfrm>
          <a:prstGeom prst="rect">
            <a:avLst/>
          </a:prstGeom>
        </p:spPr>
      </p:pic>
      <p:sp>
        <p:nvSpPr>
          <p:cNvPr id="17" name="PA-102245">
            <a:extLst>
              <a:ext uri="{FF2B5EF4-FFF2-40B4-BE49-F238E27FC236}">
                <a16:creationId xmlns="" xmlns:a16="http://schemas.microsoft.com/office/drawing/2014/main" id="{71A3939D-EA48-4DF3-BAA2-B6B2CA366A59}"/>
              </a:ext>
            </a:extLst>
          </p:cNvPr>
          <p:cNvSpPr/>
          <p:nvPr>
            <p:custDataLst>
              <p:tags r:id="rId9"/>
            </p:custDataLst>
          </p:nvPr>
        </p:nvSpPr>
        <p:spPr>
          <a:xfrm>
            <a:off x="1396172" y="3429000"/>
            <a:ext cx="8008997" cy="2583721"/>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sym typeface="+mn-lt"/>
              </a:rPr>
              <a:t>“不忘初心、牢记使命”主题教育是在全党范围内开展的主题教育活动，是推动全党更加自觉地为实现新时代党的历史使命不懈奋斗的重要内容。</a:t>
            </a:r>
          </a:p>
          <a:p>
            <a:pPr algn="just">
              <a:lnSpc>
                <a:spcPct val="130000"/>
              </a:lnSpc>
            </a:pPr>
            <a:r>
              <a:rPr lang="en-US" altLang="zh-CN" dirty="0">
                <a:solidFill>
                  <a:schemeClr val="tx1">
                    <a:lumMod val="75000"/>
                    <a:lumOff val="25000"/>
                  </a:schemeClr>
                </a:solidFill>
                <a:latin typeface="+mn-ea"/>
                <a:cs typeface="+mn-ea"/>
                <a:sym typeface="+mn-lt"/>
              </a:rPr>
              <a:t>2017</a:t>
            </a:r>
            <a:r>
              <a:rPr lang="zh-CN" altLang="en-US" dirty="0">
                <a:solidFill>
                  <a:schemeClr val="tx1">
                    <a:lumMod val="75000"/>
                    <a:lumOff val="25000"/>
                  </a:schemeClr>
                </a:solidFill>
                <a:latin typeface="+mn-ea"/>
                <a:cs typeface="+mn-ea"/>
                <a:sym typeface="+mn-lt"/>
              </a:rPr>
              <a:t>年</a:t>
            </a:r>
            <a:r>
              <a:rPr lang="en-US" altLang="zh-CN" dirty="0">
                <a:solidFill>
                  <a:schemeClr val="tx1">
                    <a:lumMod val="75000"/>
                    <a:lumOff val="25000"/>
                  </a:schemeClr>
                </a:solidFill>
                <a:latin typeface="+mn-ea"/>
                <a:cs typeface="+mn-ea"/>
                <a:sym typeface="+mn-lt"/>
              </a:rPr>
              <a:t>10</a:t>
            </a:r>
            <a:r>
              <a:rPr lang="zh-CN" altLang="en-US" dirty="0">
                <a:solidFill>
                  <a:schemeClr val="tx1">
                    <a:lumMod val="75000"/>
                    <a:lumOff val="25000"/>
                  </a:schemeClr>
                </a:solidFill>
                <a:latin typeface="+mn-ea"/>
                <a:cs typeface="+mn-ea"/>
                <a:sym typeface="+mn-lt"/>
              </a:rPr>
              <a:t>月</a:t>
            </a:r>
            <a:r>
              <a:rPr lang="en-US" altLang="zh-CN" dirty="0">
                <a:solidFill>
                  <a:schemeClr val="tx1">
                    <a:lumMod val="75000"/>
                    <a:lumOff val="25000"/>
                  </a:schemeClr>
                </a:solidFill>
                <a:latin typeface="+mn-ea"/>
                <a:cs typeface="+mn-ea"/>
                <a:sym typeface="+mn-lt"/>
              </a:rPr>
              <a:t>18</a:t>
            </a:r>
            <a:r>
              <a:rPr lang="zh-CN" altLang="en-US" dirty="0">
                <a:solidFill>
                  <a:schemeClr val="tx1">
                    <a:lumMod val="75000"/>
                    <a:lumOff val="25000"/>
                  </a:schemeClr>
                </a:solidFill>
                <a:latin typeface="+mn-ea"/>
                <a:cs typeface="+mn-ea"/>
                <a:sym typeface="+mn-lt"/>
              </a:rPr>
              <a:t>日，十九大报告中指出，在全党开展“不忘初心、牢记使命”主题教育，用党的创新理论武装头脑，推动全党更加自觉地为实现新时代党的历史使命不懈奋斗。</a:t>
            </a:r>
          </a:p>
          <a:p>
            <a:pPr algn="just">
              <a:lnSpc>
                <a:spcPct val="130000"/>
              </a:lnSpc>
            </a:pPr>
            <a:r>
              <a:rPr lang="en-US" altLang="zh-CN" dirty="0">
                <a:solidFill>
                  <a:schemeClr val="tx1">
                    <a:lumMod val="75000"/>
                    <a:lumOff val="25000"/>
                  </a:schemeClr>
                </a:solidFill>
                <a:latin typeface="+mn-ea"/>
                <a:cs typeface="+mn-ea"/>
                <a:sym typeface="+mn-lt"/>
              </a:rPr>
              <a:t>2019</a:t>
            </a:r>
            <a:r>
              <a:rPr lang="zh-CN" altLang="en-US" dirty="0">
                <a:solidFill>
                  <a:schemeClr val="tx1">
                    <a:lumMod val="75000"/>
                    <a:lumOff val="25000"/>
                  </a:schemeClr>
                </a:solidFill>
                <a:latin typeface="+mn-ea"/>
                <a:cs typeface="+mn-ea"/>
                <a:sym typeface="+mn-lt"/>
              </a:rPr>
              <a:t>年</a:t>
            </a:r>
            <a:r>
              <a:rPr lang="en-US" altLang="zh-CN" dirty="0">
                <a:solidFill>
                  <a:schemeClr val="tx1">
                    <a:lumMod val="75000"/>
                    <a:lumOff val="25000"/>
                  </a:schemeClr>
                </a:solidFill>
                <a:latin typeface="+mn-ea"/>
                <a:cs typeface="+mn-ea"/>
                <a:sym typeface="+mn-lt"/>
              </a:rPr>
              <a:t>5</a:t>
            </a:r>
            <a:r>
              <a:rPr lang="zh-CN" altLang="en-US" dirty="0">
                <a:solidFill>
                  <a:schemeClr val="tx1">
                    <a:lumMod val="75000"/>
                    <a:lumOff val="25000"/>
                  </a:schemeClr>
                </a:solidFill>
                <a:latin typeface="+mn-ea"/>
                <a:cs typeface="+mn-ea"/>
                <a:sym typeface="+mn-lt"/>
              </a:rPr>
              <a:t>月</a:t>
            </a:r>
            <a:r>
              <a:rPr lang="en-US" altLang="zh-CN" dirty="0">
                <a:solidFill>
                  <a:schemeClr val="tx1">
                    <a:lumMod val="75000"/>
                    <a:lumOff val="25000"/>
                  </a:schemeClr>
                </a:solidFill>
                <a:latin typeface="+mn-ea"/>
                <a:cs typeface="+mn-ea"/>
                <a:sym typeface="+mn-lt"/>
              </a:rPr>
              <a:t>13</a:t>
            </a:r>
            <a:r>
              <a:rPr lang="zh-CN" altLang="en-US" dirty="0">
                <a:solidFill>
                  <a:schemeClr val="tx1">
                    <a:lumMod val="75000"/>
                    <a:lumOff val="25000"/>
                  </a:schemeClr>
                </a:solidFill>
                <a:latin typeface="+mn-ea"/>
                <a:cs typeface="+mn-ea"/>
                <a:sym typeface="+mn-lt"/>
              </a:rPr>
              <a:t>日， 中共中央政治局召开会议，决定从</a:t>
            </a:r>
            <a:r>
              <a:rPr lang="en-US" altLang="zh-CN" dirty="0">
                <a:solidFill>
                  <a:schemeClr val="tx1">
                    <a:lumMod val="75000"/>
                    <a:lumOff val="25000"/>
                  </a:schemeClr>
                </a:solidFill>
                <a:latin typeface="+mn-ea"/>
                <a:cs typeface="+mn-ea"/>
                <a:sym typeface="+mn-lt"/>
              </a:rPr>
              <a:t>2019</a:t>
            </a:r>
            <a:r>
              <a:rPr lang="zh-CN" altLang="en-US" dirty="0">
                <a:solidFill>
                  <a:schemeClr val="tx1">
                    <a:lumMod val="75000"/>
                    <a:lumOff val="25000"/>
                  </a:schemeClr>
                </a:solidFill>
                <a:latin typeface="+mn-ea"/>
                <a:cs typeface="+mn-ea"/>
                <a:sym typeface="+mn-lt"/>
              </a:rPr>
              <a:t>年</a:t>
            </a:r>
            <a:r>
              <a:rPr lang="en-US" altLang="zh-CN" dirty="0">
                <a:solidFill>
                  <a:schemeClr val="tx1">
                    <a:lumMod val="75000"/>
                    <a:lumOff val="25000"/>
                  </a:schemeClr>
                </a:solidFill>
                <a:latin typeface="+mn-ea"/>
                <a:cs typeface="+mn-ea"/>
                <a:sym typeface="+mn-lt"/>
              </a:rPr>
              <a:t>6</a:t>
            </a:r>
            <a:r>
              <a:rPr lang="zh-CN" altLang="en-US" dirty="0">
                <a:solidFill>
                  <a:schemeClr val="tx1">
                    <a:lumMod val="75000"/>
                    <a:lumOff val="25000"/>
                  </a:schemeClr>
                </a:solidFill>
                <a:latin typeface="+mn-ea"/>
                <a:cs typeface="+mn-ea"/>
                <a:sym typeface="+mn-lt"/>
              </a:rPr>
              <a:t>月开始，在全党自上而下分两批开展“不忘初心、牢记使命”主题教育。</a:t>
            </a:r>
          </a:p>
        </p:txBody>
      </p:sp>
    </p:spTree>
    <p:extLst>
      <p:ext uri="{BB962C8B-B14F-4D97-AF65-F5344CB8AC3E}">
        <p14:creationId xmlns:p14="http://schemas.microsoft.com/office/powerpoint/2010/main" val="26699302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400"/>
                                        <p:tgtEl>
                                          <p:spTgt spid="12"/>
                                        </p:tgtEl>
                                      </p:cBhvr>
                                    </p:animEffect>
                                  </p:childTnLst>
                                </p:cTn>
                              </p:par>
                            </p:childTnLst>
                          </p:cTn>
                        </p:par>
                        <p:par>
                          <p:cTn id="18" fill="hold">
                            <p:stCondLst>
                              <p:cond delay="1900"/>
                            </p:stCondLst>
                            <p:childTnLst>
                              <p:par>
                                <p:cTn id="19" presetID="14" presetClass="entr" presetSubtype="1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childTnLst>
                          </p:cTn>
                        </p:par>
                        <p:par>
                          <p:cTn id="22" fill="hold">
                            <p:stCondLst>
                              <p:cond delay="2400"/>
                            </p:stCondLst>
                            <p:childTnLst>
                              <p:par>
                                <p:cTn id="23" presetID="21"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2000"/>
                                        <p:tgtEl>
                                          <p:spTgt spid="10"/>
                                        </p:tgtEl>
                                      </p:cBhvr>
                                    </p:animEffect>
                                  </p:childTnLst>
                                </p:cTn>
                              </p:par>
                            </p:childTnLst>
                          </p:cTn>
                        </p:par>
                        <p:par>
                          <p:cTn id="26" fill="hold">
                            <p:stCondLst>
                              <p:cond delay="4400"/>
                            </p:stCondLst>
                            <p:childTnLst>
                              <p:par>
                                <p:cTn id="27" presetID="42" presetClass="entr" presetSubtype="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000"/>
                                        <p:tgtEl>
                                          <p:spTgt spid="16"/>
                                        </p:tgtEl>
                                      </p:cBhvr>
                                    </p:animEffect>
                                    <p:anim calcmode="lin" valueType="num">
                                      <p:cBhvr>
                                        <p:cTn id="30" dur="1000" fill="hold"/>
                                        <p:tgtEl>
                                          <p:spTgt spid="16"/>
                                        </p:tgtEl>
                                        <p:attrNameLst>
                                          <p:attrName>ppt_x</p:attrName>
                                        </p:attrNameLst>
                                      </p:cBhvr>
                                      <p:tavLst>
                                        <p:tav tm="0">
                                          <p:val>
                                            <p:strVal val="#ppt_x"/>
                                          </p:val>
                                        </p:tav>
                                        <p:tav tm="100000">
                                          <p:val>
                                            <p:strVal val="#ppt_x"/>
                                          </p:val>
                                        </p:tav>
                                      </p:tavLst>
                                    </p:anim>
                                    <p:anim calcmode="lin" valueType="num">
                                      <p:cBhvr>
                                        <p:cTn id="31" dur="1000" fill="hold"/>
                                        <p:tgtEl>
                                          <p:spTgt spid="16"/>
                                        </p:tgtEl>
                                        <p:attrNameLst>
                                          <p:attrName>ppt_y</p:attrName>
                                        </p:attrNameLst>
                                      </p:cBhvr>
                                      <p:tavLst>
                                        <p:tav tm="0">
                                          <p:val>
                                            <p:strVal val="#ppt_y+.1"/>
                                          </p:val>
                                        </p:tav>
                                        <p:tav tm="100000">
                                          <p:val>
                                            <p:strVal val="#ppt_y"/>
                                          </p:val>
                                        </p:tav>
                                      </p:tavLst>
                                    </p:anim>
                                  </p:childTnLst>
                                </p:cTn>
                              </p:par>
                            </p:childTnLst>
                          </p:cTn>
                        </p:par>
                        <p:par>
                          <p:cTn id="32" fill="hold">
                            <p:stCondLst>
                              <p:cond delay="5400"/>
                            </p:stCondLst>
                            <p:childTnLst>
                              <p:par>
                                <p:cTn id="33" presetID="53" presetClass="entr" presetSubtype="16" fill="hold" grpId="0" nodeType="afterEffect">
                                  <p:stCondLst>
                                    <p:cond delay="0"/>
                                  </p:stCondLst>
                                  <p:iterate type="lt">
                                    <p:tmPct val="10000"/>
                                  </p:iterate>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p:bldP spid="14" grpId="0"/>
      <p:bldP spid="10"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233">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34">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026004" y="891923"/>
            <a:ext cx="8704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35">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明确要求</a:t>
            </a:r>
          </a:p>
        </p:txBody>
      </p:sp>
      <p:sp>
        <p:nvSpPr>
          <p:cNvPr id="6" name="PA-1022236">
            <a:extLst>
              <a:ext uri="{FF2B5EF4-FFF2-40B4-BE49-F238E27FC236}">
                <a16:creationId xmlns="" xmlns:a16="http://schemas.microsoft.com/office/drawing/2014/main" id="{50BABF8F-6983-44FA-A84B-48872365A91D}"/>
              </a:ext>
            </a:extLst>
          </p:cNvPr>
          <p:cNvSpPr/>
          <p:nvPr>
            <p:custDataLst>
              <p:tags r:id="rId4"/>
            </p:custDataLst>
          </p:nvPr>
        </p:nvSpPr>
        <p:spPr>
          <a:xfrm>
            <a:off x="1319360" y="2077726"/>
            <a:ext cx="9492341" cy="1529099"/>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latin typeface="微软雅黑" panose="020B0503020204020204" pitchFamily="34" charset="-122"/>
              <a:ea typeface="微软雅黑" panose="020B0503020204020204" pitchFamily="34" charset="-122"/>
            </a:endParaRPr>
          </a:p>
        </p:txBody>
      </p:sp>
      <p:sp>
        <p:nvSpPr>
          <p:cNvPr id="8" name="PA-1022237">
            <a:extLst>
              <a:ext uri="{FF2B5EF4-FFF2-40B4-BE49-F238E27FC236}">
                <a16:creationId xmlns="" xmlns:a16="http://schemas.microsoft.com/office/drawing/2014/main" id="{BCF3F97C-E42B-4955-8FD5-F4FD8BA718C3}"/>
              </a:ext>
            </a:extLst>
          </p:cNvPr>
          <p:cNvSpPr/>
          <p:nvPr>
            <p:custDataLst>
              <p:tags r:id="rId5"/>
            </p:custDataLst>
          </p:nvPr>
        </p:nvSpPr>
        <p:spPr>
          <a:xfrm>
            <a:off x="3313637" y="1660789"/>
            <a:ext cx="5503779" cy="595031"/>
          </a:xfrm>
          <a:prstGeom prst="roundRect">
            <a:avLst>
              <a:gd name="adj" fmla="val 143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黑体 CN Heavy" panose="020B0A00000000000000" pitchFamily="34" charset="-122"/>
                <a:ea typeface="思源黑体 CN Heavy" panose="020B0A00000000000000" pitchFamily="34" charset="-122"/>
              </a:rPr>
              <a:t>要求一</a:t>
            </a:r>
          </a:p>
        </p:txBody>
      </p:sp>
      <p:sp>
        <p:nvSpPr>
          <p:cNvPr id="9" name="PA-1022238">
            <a:extLst>
              <a:ext uri="{FF2B5EF4-FFF2-40B4-BE49-F238E27FC236}">
                <a16:creationId xmlns="" xmlns:a16="http://schemas.microsoft.com/office/drawing/2014/main" id="{9CFB55AB-2CD6-4C22-A11F-7A3F878B5A90}"/>
              </a:ext>
            </a:extLst>
          </p:cNvPr>
          <p:cNvSpPr/>
          <p:nvPr>
            <p:custDataLst>
              <p:tags r:id="rId6"/>
            </p:custDataLst>
          </p:nvPr>
        </p:nvSpPr>
        <p:spPr>
          <a:xfrm>
            <a:off x="3282764" y="2389475"/>
            <a:ext cx="7498063" cy="1143326"/>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各级党委（党组）要把主体责任扛起来，主要领导同志要担负起第一责任人责任。党委（党组）成员要认真履行“一岗双责”，对分管领域加强指导督促。</a:t>
            </a:r>
          </a:p>
        </p:txBody>
      </p:sp>
      <p:sp>
        <p:nvSpPr>
          <p:cNvPr id="10" name="PA-1022239">
            <a:extLst>
              <a:ext uri="{FF2B5EF4-FFF2-40B4-BE49-F238E27FC236}">
                <a16:creationId xmlns="" xmlns:a16="http://schemas.microsoft.com/office/drawing/2014/main" id="{9F8A5549-5FA9-4CC4-A8E2-B848619D1B2E}"/>
              </a:ext>
            </a:extLst>
          </p:cNvPr>
          <p:cNvSpPr/>
          <p:nvPr>
            <p:custDataLst>
              <p:tags r:id="rId7"/>
            </p:custDataLst>
          </p:nvPr>
        </p:nvSpPr>
        <p:spPr>
          <a:xfrm>
            <a:off x="1319360" y="4552549"/>
            <a:ext cx="9492341" cy="1529099"/>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latin typeface="微软雅黑" panose="020B0503020204020204" pitchFamily="34" charset="-122"/>
              <a:ea typeface="微软雅黑" panose="020B0503020204020204" pitchFamily="34" charset="-122"/>
            </a:endParaRPr>
          </a:p>
        </p:txBody>
      </p:sp>
      <p:sp>
        <p:nvSpPr>
          <p:cNvPr id="11" name="PA-1022240">
            <a:extLst>
              <a:ext uri="{FF2B5EF4-FFF2-40B4-BE49-F238E27FC236}">
                <a16:creationId xmlns="" xmlns:a16="http://schemas.microsoft.com/office/drawing/2014/main" id="{2C715798-4D2A-473C-9ECD-2E77538D440F}"/>
              </a:ext>
            </a:extLst>
          </p:cNvPr>
          <p:cNvSpPr/>
          <p:nvPr>
            <p:custDataLst>
              <p:tags r:id="rId8"/>
            </p:custDataLst>
          </p:nvPr>
        </p:nvSpPr>
        <p:spPr>
          <a:xfrm>
            <a:off x="3313637" y="4135612"/>
            <a:ext cx="5503779" cy="595031"/>
          </a:xfrm>
          <a:prstGeom prst="roundRect">
            <a:avLst>
              <a:gd name="adj" fmla="val 1438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思源黑体 CN Heavy" panose="020B0A00000000000000" pitchFamily="34" charset="-122"/>
                <a:ea typeface="思源黑体 CN Heavy" panose="020B0A00000000000000" pitchFamily="34" charset="-122"/>
              </a:rPr>
              <a:t>要求二</a:t>
            </a:r>
          </a:p>
        </p:txBody>
      </p:sp>
      <p:sp>
        <p:nvSpPr>
          <p:cNvPr id="12" name="PA-1022241">
            <a:extLst>
              <a:ext uri="{FF2B5EF4-FFF2-40B4-BE49-F238E27FC236}">
                <a16:creationId xmlns="" xmlns:a16="http://schemas.microsoft.com/office/drawing/2014/main" id="{C38F07B8-5EE7-4520-9181-D7F32B05899F}"/>
              </a:ext>
            </a:extLst>
          </p:cNvPr>
          <p:cNvSpPr/>
          <p:nvPr>
            <p:custDataLst>
              <p:tags r:id="rId9"/>
            </p:custDataLst>
          </p:nvPr>
        </p:nvSpPr>
        <p:spPr>
          <a:xfrm>
            <a:off x="1474677" y="4827718"/>
            <a:ext cx="7498064" cy="1143326"/>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各级党委（党组）要加强督促指导。中央指导组要进行巡回指导，加强对各地区各部门各单位开展主题教育的督促指导。省区市党委和行业系统主管部门党组（党委）要派出巡回指导组。</a:t>
            </a:r>
          </a:p>
        </p:txBody>
      </p:sp>
      <p:pic>
        <p:nvPicPr>
          <p:cNvPr id="7" name="PA-1022242" descr="图片包含 户外, 建筑, 路, 草&#10;&#10;描述已自动生成">
            <a:extLst>
              <a:ext uri="{FF2B5EF4-FFF2-40B4-BE49-F238E27FC236}">
                <a16:creationId xmlns="" xmlns:a16="http://schemas.microsoft.com/office/drawing/2014/main" id="{72136FF2-AC27-46F4-9C82-94EE9254BB5E}"/>
              </a:ext>
            </a:extLst>
          </p:cNvPr>
          <p:cNvPicPr>
            <a:picLocks noChangeAspect="1"/>
          </p:cNvPicPr>
          <p:nvPr>
            <p:custDataLst>
              <p:tags r:id="rId10"/>
            </p:custDataLst>
          </p:nvPr>
        </p:nvPicPr>
        <p:blipFill>
          <a:blip r:embed="rId14" cstate="screen">
            <a:extLst>
              <a:ext uri="{28A0092B-C50C-407E-A947-70E740481C1C}">
                <a14:useLocalDpi xmlns:a14="http://schemas.microsoft.com/office/drawing/2010/main"/>
              </a:ext>
            </a:extLst>
          </a:blip>
          <a:stretch>
            <a:fillRect/>
          </a:stretch>
        </p:blipFill>
        <p:spPr>
          <a:xfrm>
            <a:off x="1561542" y="2382051"/>
            <a:ext cx="1522344" cy="1015999"/>
          </a:xfrm>
          <a:prstGeom prst="rect">
            <a:avLst/>
          </a:prstGeom>
        </p:spPr>
      </p:pic>
      <p:pic>
        <p:nvPicPr>
          <p:cNvPr id="14" name="PA-1022243">
            <a:extLst>
              <a:ext uri="{FF2B5EF4-FFF2-40B4-BE49-F238E27FC236}">
                <a16:creationId xmlns="" xmlns:a16="http://schemas.microsoft.com/office/drawing/2014/main" id="{9248BE9B-FA06-4AF0-8BAF-73DF2D320A28}"/>
              </a:ext>
            </a:extLst>
          </p:cNvPr>
          <p:cNvPicPr>
            <a:picLocks noChangeAspect="1"/>
          </p:cNvPicPr>
          <p:nvPr>
            <p:custDataLst>
              <p:tags r:id="rId11"/>
            </p:custDataLst>
          </p:nvPr>
        </p:nvPicPr>
        <p:blipFill>
          <a:blip r:embed="rId15" cstate="screen">
            <a:extLst>
              <a:ext uri="{28A0092B-C50C-407E-A947-70E740481C1C}">
                <a14:useLocalDpi xmlns:a14="http://schemas.microsoft.com/office/drawing/2010/main"/>
              </a:ext>
            </a:extLst>
          </a:blip>
          <a:stretch>
            <a:fillRect/>
          </a:stretch>
        </p:blipFill>
        <p:spPr>
          <a:xfrm>
            <a:off x="9010027" y="4813673"/>
            <a:ext cx="1510275" cy="1006850"/>
          </a:xfrm>
          <a:prstGeom prst="rect">
            <a:avLst/>
          </a:prstGeom>
        </p:spPr>
      </p:pic>
    </p:spTree>
    <p:extLst>
      <p:ext uri="{BB962C8B-B14F-4D97-AF65-F5344CB8AC3E}">
        <p14:creationId xmlns:p14="http://schemas.microsoft.com/office/powerpoint/2010/main" val="2773356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par>
                                <p:cTn id="10" presetID="22" presetClass="entr" presetSubtype="8" fill="hold" grpId="0" nodeType="withEffect">
                                  <p:stCondLst>
                                    <p:cond delay="75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750"/>
                                        <p:tgtEl>
                                          <p:spTgt spid="8"/>
                                        </p:tgtEl>
                                      </p:cBhvr>
                                    </p:animEffect>
                                  </p:childTnLst>
                                </p:cTn>
                              </p:par>
                              <p:par>
                                <p:cTn id="13" presetID="10" presetClass="entr" presetSubtype="0" fill="hold" grpId="0" nodeType="withEffect">
                                  <p:stCondLst>
                                    <p:cond delay="15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22" presetClass="entr" presetSubtype="1" fill="hold" grpId="0" nodeType="withEffect">
                                  <p:stCondLst>
                                    <p:cond delay="225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1000"/>
                                        <p:tgtEl>
                                          <p:spTgt spid="9"/>
                                        </p:tgtEl>
                                      </p:cBhvr>
                                    </p:animEffect>
                                  </p:childTnLst>
                                </p:cTn>
                              </p:par>
                              <p:par>
                                <p:cTn id="19" presetID="22" presetClass="entr" presetSubtype="8" fill="hold" grpId="0" nodeType="withEffect">
                                  <p:stCondLst>
                                    <p:cond delay="75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750"/>
                                        <p:tgtEl>
                                          <p:spTgt spid="11"/>
                                        </p:tgtEl>
                                      </p:cBhvr>
                                    </p:animEffect>
                                  </p:childTnLst>
                                </p:cTn>
                              </p:par>
                              <p:par>
                                <p:cTn id="22" presetID="10" presetClass="entr" presetSubtype="0" fill="hold" grpId="0" nodeType="withEffect">
                                  <p:stCondLst>
                                    <p:cond delay="15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22" presetClass="entr" presetSubtype="1" fill="hold" grpId="0" nodeType="withEffect">
                                  <p:stCondLst>
                                    <p:cond delay="225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animBg="1"/>
      <p:bldP spid="8" grpId="0" animBg="1"/>
      <p:bldP spid="9" grpId="0"/>
      <p:bldP spid="10" grpId="0" animBg="1"/>
      <p:bldP spid="11"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244">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45">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026004" y="891923"/>
            <a:ext cx="8704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46">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明确要求</a:t>
            </a:r>
          </a:p>
        </p:txBody>
      </p:sp>
      <p:sp>
        <p:nvSpPr>
          <p:cNvPr id="15" name="PA-1022247">
            <a:extLst>
              <a:ext uri="{FF2B5EF4-FFF2-40B4-BE49-F238E27FC236}">
                <a16:creationId xmlns="" xmlns:a16="http://schemas.microsoft.com/office/drawing/2014/main" id="{3F047C13-A6B8-43F1-B919-7D682C6DA364}"/>
              </a:ext>
            </a:extLst>
          </p:cNvPr>
          <p:cNvSpPr>
            <a:spLocks noChangeArrowheads="1"/>
          </p:cNvSpPr>
          <p:nvPr>
            <p:custDataLst>
              <p:tags r:id="rId4"/>
            </p:custDataLst>
          </p:nvPr>
        </p:nvSpPr>
        <p:spPr bwMode="auto">
          <a:xfrm>
            <a:off x="633413" y="2846392"/>
            <a:ext cx="2093912" cy="2092325"/>
          </a:xfrm>
          <a:prstGeom prst="ellipse">
            <a:avLst/>
          </a:prstGeom>
          <a:noFill/>
          <a:ln>
            <a:solidFill>
              <a:srgbClr val="C00000"/>
            </a:solidFill>
          </a:ln>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16" name="PA-1022248">
            <a:extLst>
              <a:ext uri="{FF2B5EF4-FFF2-40B4-BE49-F238E27FC236}">
                <a16:creationId xmlns="" xmlns:a16="http://schemas.microsoft.com/office/drawing/2014/main" id="{4A15D7D3-1FB9-4590-9281-2025C1205404}"/>
              </a:ext>
            </a:extLst>
          </p:cNvPr>
          <p:cNvSpPr>
            <a:spLocks noChangeArrowheads="1"/>
          </p:cNvSpPr>
          <p:nvPr>
            <p:custDataLst>
              <p:tags r:id="rId5"/>
            </p:custDataLst>
          </p:nvPr>
        </p:nvSpPr>
        <p:spPr bwMode="auto">
          <a:xfrm>
            <a:off x="2546354" y="1947863"/>
            <a:ext cx="639763" cy="639762"/>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17" name="PA-1022249">
            <a:extLst>
              <a:ext uri="{FF2B5EF4-FFF2-40B4-BE49-F238E27FC236}">
                <a16:creationId xmlns="" xmlns:a16="http://schemas.microsoft.com/office/drawing/2014/main" id="{16A94A0C-876D-40D9-98FF-10E6F7B7EA7C}"/>
              </a:ext>
            </a:extLst>
          </p:cNvPr>
          <p:cNvSpPr>
            <a:spLocks noChangeArrowheads="1"/>
          </p:cNvSpPr>
          <p:nvPr>
            <p:custDataLst>
              <p:tags r:id="rId6"/>
            </p:custDataLst>
          </p:nvPr>
        </p:nvSpPr>
        <p:spPr bwMode="auto">
          <a:xfrm>
            <a:off x="2946404" y="3573463"/>
            <a:ext cx="639763" cy="639762"/>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18" name="PA-1022250">
            <a:extLst>
              <a:ext uri="{FF2B5EF4-FFF2-40B4-BE49-F238E27FC236}">
                <a16:creationId xmlns="" xmlns:a16="http://schemas.microsoft.com/office/drawing/2014/main" id="{D09021B9-A9B1-40F8-94F5-A607E3674233}"/>
              </a:ext>
            </a:extLst>
          </p:cNvPr>
          <p:cNvSpPr>
            <a:spLocks noChangeArrowheads="1"/>
          </p:cNvSpPr>
          <p:nvPr>
            <p:custDataLst>
              <p:tags r:id="rId7"/>
            </p:custDataLst>
          </p:nvPr>
        </p:nvSpPr>
        <p:spPr bwMode="auto">
          <a:xfrm>
            <a:off x="2546354" y="5245104"/>
            <a:ext cx="639763" cy="639763"/>
          </a:xfrm>
          <a:prstGeom prst="ellipse">
            <a:avLst/>
          </a:prstGeom>
          <a:solidFill>
            <a:srgbClr val="B51B2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宋体" panose="02010600030101010101" pitchFamily="2" charset="-122"/>
            </a:endParaRPr>
          </a:p>
        </p:txBody>
      </p:sp>
      <p:sp>
        <p:nvSpPr>
          <p:cNvPr id="19" name="PA-1022251">
            <a:extLst>
              <a:ext uri="{FF2B5EF4-FFF2-40B4-BE49-F238E27FC236}">
                <a16:creationId xmlns="" xmlns:a16="http://schemas.microsoft.com/office/drawing/2014/main" id="{AE0F86DC-7EEF-4204-AC5B-D37D1AF2867F}"/>
              </a:ext>
            </a:extLst>
          </p:cNvPr>
          <p:cNvSpPr/>
          <p:nvPr>
            <p:custDataLst>
              <p:tags r:id="rId8"/>
            </p:custDataLst>
          </p:nvPr>
        </p:nvSpPr>
        <p:spPr>
          <a:xfrm>
            <a:off x="750224" y="3353945"/>
            <a:ext cx="1933575" cy="1077218"/>
          </a:xfrm>
          <a:prstGeom prst="rect">
            <a:avLst/>
          </a:prstGeom>
        </p:spPr>
        <p:txBody>
          <a:bodyPr>
            <a:spAutoFit/>
          </a:bodyPr>
          <a:lstStyle/>
          <a:p>
            <a:pPr algn="ctr" fontAlgn="base">
              <a:spcBef>
                <a:spcPct val="0"/>
              </a:spcBef>
              <a:spcAft>
                <a:spcPct val="0"/>
              </a:spcAft>
              <a:buFont typeface="Arial" panose="020B0604020202020204" pitchFamily="34" charset="0"/>
              <a:buNone/>
              <a:defRPr/>
            </a:pPr>
            <a:r>
              <a:rPr lang="zh-CN" altLang="en-US" sz="3200" b="1" dirty="0">
                <a:solidFill>
                  <a:srgbClr val="C00000"/>
                </a:solidFill>
                <a:latin typeface="思源黑体 CN Heavy" panose="020B0A00000000000000" pitchFamily="34" charset="-122"/>
                <a:ea typeface="思源黑体 CN Heavy" panose="020B0A00000000000000" pitchFamily="34" charset="-122"/>
              </a:rPr>
              <a:t>明确</a:t>
            </a:r>
            <a:endParaRPr lang="en-US" altLang="zh-CN" sz="3200" b="1" dirty="0">
              <a:solidFill>
                <a:srgbClr val="C00000"/>
              </a:solidFill>
              <a:latin typeface="思源黑体 CN Heavy" panose="020B0A00000000000000" pitchFamily="34" charset="-122"/>
              <a:ea typeface="思源黑体 CN Heavy" panose="020B0A00000000000000" pitchFamily="34" charset="-122"/>
            </a:endParaRPr>
          </a:p>
          <a:p>
            <a:pPr algn="ctr" fontAlgn="base">
              <a:spcBef>
                <a:spcPct val="0"/>
              </a:spcBef>
              <a:spcAft>
                <a:spcPct val="0"/>
              </a:spcAft>
              <a:buFont typeface="Arial" panose="020B0604020202020204" pitchFamily="34" charset="0"/>
              <a:buNone/>
              <a:defRPr/>
            </a:pPr>
            <a:r>
              <a:rPr lang="zh-CN" altLang="en-US" sz="3200" b="1" dirty="0">
                <a:solidFill>
                  <a:srgbClr val="C00000"/>
                </a:solidFill>
                <a:latin typeface="思源黑体 CN Heavy" panose="020B0A00000000000000" pitchFamily="34" charset="-122"/>
                <a:ea typeface="思源黑体 CN Heavy" panose="020B0A00000000000000" pitchFamily="34" charset="-122"/>
              </a:rPr>
              <a:t>要求</a:t>
            </a:r>
          </a:p>
        </p:txBody>
      </p:sp>
      <p:sp>
        <p:nvSpPr>
          <p:cNvPr id="20" name="PA-1022252">
            <a:extLst>
              <a:ext uri="{FF2B5EF4-FFF2-40B4-BE49-F238E27FC236}">
                <a16:creationId xmlns="" xmlns:a16="http://schemas.microsoft.com/office/drawing/2014/main" id="{5BAD96C0-A481-4B88-A1C0-30FA6B44D416}"/>
              </a:ext>
            </a:extLst>
          </p:cNvPr>
          <p:cNvSpPr txBox="1">
            <a:spLocks noChangeArrowheads="1"/>
          </p:cNvSpPr>
          <p:nvPr>
            <p:custDataLst>
              <p:tags r:id="rId9"/>
            </p:custDataLst>
          </p:nvPr>
        </p:nvSpPr>
        <p:spPr bwMode="auto">
          <a:xfrm>
            <a:off x="2552704" y="2006604"/>
            <a:ext cx="627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800" b="1">
                <a:solidFill>
                  <a:srgbClr val="F8F8F8"/>
                </a:solidFill>
                <a:latin typeface="微软雅黑" panose="020B0503020204020204" pitchFamily="34" charset="-122"/>
              </a:rPr>
              <a:t>01</a:t>
            </a:r>
            <a:endParaRPr lang="zh-CN" altLang="en-US" sz="2800" b="1">
              <a:solidFill>
                <a:srgbClr val="F8F8F8"/>
              </a:solidFill>
              <a:latin typeface="微软雅黑" panose="020B0503020204020204" pitchFamily="34" charset="-122"/>
            </a:endParaRPr>
          </a:p>
        </p:txBody>
      </p:sp>
      <p:sp>
        <p:nvSpPr>
          <p:cNvPr id="21" name="PA-1022253">
            <a:extLst>
              <a:ext uri="{FF2B5EF4-FFF2-40B4-BE49-F238E27FC236}">
                <a16:creationId xmlns="" xmlns:a16="http://schemas.microsoft.com/office/drawing/2014/main" id="{7D03F3F7-0466-4AF1-BA53-0B4FACAF8FE7}"/>
              </a:ext>
            </a:extLst>
          </p:cNvPr>
          <p:cNvSpPr txBox="1">
            <a:spLocks noChangeArrowheads="1"/>
          </p:cNvSpPr>
          <p:nvPr>
            <p:custDataLst>
              <p:tags r:id="rId10"/>
            </p:custDataLst>
          </p:nvPr>
        </p:nvSpPr>
        <p:spPr bwMode="auto">
          <a:xfrm>
            <a:off x="2962279" y="3619504"/>
            <a:ext cx="627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800" b="1">
                <a:solidFill>
                  <a:srgbClr val="F8F8F8"/>
                </a:solidFill>
                <a:latin typeface="微软雅黑" panose="020B0503020204020204" pitchFamily="34" charset="-122"/>
              </a:rPr>
              <a:t>02</a:t>
            </a:r>
            <a:endParaRPr lang="zh-CN" altLang="en-US" sz="2800" b="1">
              <a:solidFill>
                <a:srgbClr val="F8F8F8"/>
              </a:solidFill>
              <a:latin typeface="微软雅黑" panose="020B0503020204020204" pitchFamily="34" charset="-122"/>
            </a:endParaRPr>
          </a:p>
        </p:txBody>
      </p:sp>
      <p:sp>
        <p:nvSpPr>
          <p:cNvPr id="22" name="PA-1022254">
            <a:extLst>
              <a:ext uri="{FF2B5EF4-FFF2-40B4-BE49-F238E27FC236}">
                <a16:creationId xmlns="" xmlns:a16="http://schemas.microsoft.com/office/drawing/2014/main" id="{D34653FE-3F83-4EAE-93FF-95ED7ABA1690}"/>
              </a:ext>
            </a:extLst>
          </p:cNvPr>
          <p:cNvSpPr txBox="1">
            <a:spLocks noChangeArrowheads="1"/>
          </p:cNvSpPr>
          <p:nvPr>
            <p:custDataLst>
              <p:tags r:id="rId11"/>
            </p:custDataLst>
          </p:nvPr>
        </p:nvSpPr>
        <p:spPr bwMode="auto">
          <a:xfrm>
            <a:off x="2552704" y="5276854"/>
            <a:ext cx="627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buFontTx/>
              <a:buNone/>
            </a:pPr>
            <a:r>
              <a:rPr lang="en-US" altLang="zh-CN" sz="2800" b="1">
                <a:solidFill>
                  <a:srgbClr val="F8F8F8"/>
                </a:solidFill>
                <a:latin typeface="微软雅黑" panose="020B0503020204020204" pitchFamily="34" charset="-122"/>
              </a:rPr>
              <a:t>03</a:t>
            </a:r>
            <a:endParaRPr lang="zh-CN" altLang="en-US" sz="2800" b="1">
              <a:solidFill>
                <a:srgbClr val="F8F8F8"/>
              </a:solidFill>
              <a:latin typeface="微软雅黑" panose="020B0503020204020204" pitchFamily="34" charset="-122"/>
            </a:endParaRPr>
          </a:p>
        </p:txBody>
      </p:sp>
      <p:sp>
        <p:nvSpPr>
          <p:cNvPr id="23" name="PA-1022255">
            <a:extLst>
              <a:ext uri="{FF2B5EF4-FFF2-40B4-BE49-F238E27FC236}">
                <a16:creationId xmlns="" xmlns:a16="http://schemas.microsoft.com/office/drawing/2014/main" id="{DE95B86C-9802-4435-AA3A-EEE1AFC8B7C2}"/>
              </a:ext>
            </a:extLst>
          </p:cNvPr>
          <p:cNvSpPr/>
          <p:nvPr>
            <p:custDataLst>
              <p:tags r:id="rId12"/>
            </p:custDataLst>
          </p:nvPr>
        </p:nvSpPr>
        <p:spPr>
          <a:xfrm>
            <a:off x="3276604" y="1468438"/>
            <a:ext cx="8077196" cy="783228"/>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要宣传正面典型，宣传党员干部身边可信可学的先进人物，推广一批可复制可普及的好经验。要深刻剖析反面典型，以案例明法纪、促整改，发挥警示作用。</a:t>
            </a:r>
          </a:p>
        </p:txBody>
      </p:sp>
      <p:sp>
        <p:nvSpPr>
          <p:cNvPr id="24" name="PA-1022256">
            <a:extLst>
              <a:ext uri="{FF2B5EF4-FFF2-40B4-BE49-F238E27FC236}">
                <a16:creationId xmlns="" xmlns:a16="http://schemas.microsoft.com/office/drawing/2014/main" id="{2AACD6BE-46BF-4490-970E-78C0250FA27D}"/>
              </a:ext>
            </a:extLst>
          </p:cNvPr>
          <p:cNvSpPr/>
          <p:nvPr>
            <p:custDataLst>
              <p:tags r:id="rId13"/>
            </p:custDataLst>
          </p:nvPr>
        </p:nvSpPr>
        <p:spPr>
          <a:xfrm>
            <a:off x="3805246" y="2986038"/>
            <a:ext cx="7511537" cy="1503425"/>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各地区各部门各单位要坚持围绕中心、服务大局，把开展主题教育同完成改革发展稳定各项任务结合起来，同做好稳增长、促改革、调结构、惠民生、防风险、保稳定各项工作结合起来，同党中央部署正在做的事结合起来，使党员干部焕发出来的热情转化为攻坚克难、干事创业的实际成果。</a:t>
            </a:r>
          </a:p>
        </p:txBody>
      </p:sp>
      <p:sp>
        <p:nvSpPr>
          <p:cNvPr id="25" name="PA-1022257">
            <a:extLst>
              <a:ext uri="{FF2B5EF4-FFF2-40B4-BE49-F238E27FC236}">
                <a16:creationId xmlns="" xmlns:a16="http://schemas.microsoft.com/office/drawing/2014/main" id="{3E704841-AA02-4409-96D4-EA1F8B29B78A}"/>
              </a:ext>
            </a:extLst>
          </p:cNvPr>
          <p:cNvSpPr/>
          <p:nvPr>
            <p:custDataLst>
              <p:tags r:id="rId14"/>
            </p:custDataLst>
          </p:nvPr>
        </p:nvSpPr>
        <p:spPr>
          <a:xfrm>
            <a:off x="3276604" y="5030788"/>
            <a:ext cx="8077196" cy="783228"/>
          </a:xfrm>
          <a:prstGeom prst="rect">
            <a:avLst/>
          </a:prstGeom>
          <a:noFill/>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要力戒形式主义、官僚主义，教育引导党员干部树立正确政绩观，真抓实干、转变作风。主题教育本身要注重实际效果，解决实质问题。</a:t>
            </a:r>
          </a:p>
        </p:txBody>
      </p:sp>
    </p:spTree>
    <p:extLst>
      <p:ext uri="{BB962C8B-B14F-4D97-AF65-F5344CB8AC3E}">
        <p14:creationId xmlns:p14="http://schemas.microsoft.com/office/powerpoint/2010/main" val="20991304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1" presetClass="entr" presetSubtype="1" fill="hold" grpId="0" nodeType="afterEffect" nodePh="1">
                                  <p:stCondLst>
                                    <p:cond delay="0"/>
                                  </p:stCondLst>
                                  <p:endCondLst>
                                    <p:cond evt="begin" delay="0">
                                      <p:tn val="11"/>
                                    </p:cond>
                                  </p:endCondLst>
                                  <p:childTnLst>
                                    <p:set>
                                      <p:cBhvr>
                                        <p:cTn id="12" dur="1" fill="hold">
                                          <p:stCondLst>
                                            <p:cond delay="0"/>
                                          </p:stCondLst>
                                        </p:cTn>
                                        <p:tgtEl>
                                          <p:spTgt spid="15"/>
                                        </p:tgtEl>
                                        <p:attrNameLst>
                                          <p:attrName>style.visibility</p:attrName>
                                        </p:attrNameLst>
                                      </p:cBhvr>
                                      <p:to>
                                        <p:strVal val="visible"/>
                                      </p:to>
                                    </p:set>
                                    <p:animEffect transition="in" filter="wheel(1)">
                                      <p:cBhvr>
                                        <p:cTn id="13" dur="1000"/>
                                        <p:tgtEl>
                                          <p:spTgt spid="15"/>
                                        </p:tgtEl>
                                      </p:cBhvr>
                                    </p:animEffect>
                                  </p:childTnLst>
                                </p:cTn>
                              </p:par>
                            </p:childTnLst>
                          </p:cTn>
                        </p:par>
                        <p:par>
                          <p:cTn id="14" fill="hold">
                            <p:stCondLst>
                              <p:cond delay="2000"/>
                            </p:stCondLst>
                            <p:childTnLst>
                              <p:par>
                                <p:cTn id="15" presetID="31"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400" fill="hold"/>
                                        <p:tgtEl>
                                          <p:spTgt spid="19"/>
                                        </p:tgtEl>
                                        <p:attrNameLst>
                                          <p:attrName>ppt_w</p:attrName>
                                        </p:attrNameLst>
                                      </p:cBhvr>
                                      <p:tavLst>
                                        <p:tav tm="0">
                                          <p:val>
                                            <p:fltVal val="0"/>
                                          </p:val>
                                        </p:tav>
                                        <p:tav tm="100000">
                                          <p:val>
                                            <p:strVal val="#ppt_w"/>
                                          </p:val>
                                        </p:tav>
                                      </p:tavLst>
                                    </p:anim>
                                    <p:anim calcmode="lin" valueType="num">
                                      <p:cBhvr>
                                        <p:cTn id="18" dur="400" fill="hold"/>
                                        <p:tgtEl>
                                          <p:spTgt spid="19"/>
                                        </p:tgtEl>
                                        <p:attrNameLst>
                                          <p:attrName>ppt_h</p:attrName>
                                        </p:attrNameLst>
                                      </p:cBhvr>
                                      <p:tavLst>
                                        <p:tav tm="0">
                                          <p:val>
                                            <p:fltVal val="0"/>
                                          </p:val>
                                        </p:tav>
                                        <p:tav tm="100000">
                                          <p:val>
                                            <p:strVal val="#ppt_h"/>
                                          </p:val>
                                        </p:tav>
                                      </p:tavLst>
                                    </p:anim>
                                    <p:anim calcmode="lin" valueType="num">
                                      <p:cBhvr>
                                        <p:cTn id="19" dur="400" fill="hold"/>
                                        <p:tgtEl>
                                          <p:spTgt spid="19"/>
                                        </p:tgtEl>
                                        <p:attrNameLst>
                                          <p:attrName>style.rotation</p:attrName>
                                        </p:attrNameLst>
                                      </p:cBhvr>
                                      <p:tavLst>
                                        <p:tav tm="0">
                                          <p:val>
                                            <p:fltVal val="90"/>
                                          </p:val>
                                        </p:tav>
                                        <p:tav tm="100000">
                                          <p:val>
                                            <p:fltVal val="0"/>
                                          </p:val>
                                        </p:tav>
                                      </p:tavLst>
                                    </p:anim>
                                    <p:animEffect transition="in" filter="fade">
                                      <p:cBhvr>
                                        <p:cTn id="20" dur="400"/>
                                        <p:tgtEl>
                                          <p:spTgt spid="19"/>
                                        </p:tgtEl>
                                      </p:cBhvr>
                                    </p:animEffect>
                                  </p:childTnLst>
                                </p:cTn>
                              </p:par>
                            </p:childTnLst>
                          </p:cTn>
                        </p:par>
                        <p:par>
                          <p:cTn id="21" fill="hold">
                            <p:stCondLst>
                              <p:cond delay="2400"/>
                            </p:stCondLst>
                            <p:childTnLst>
                              <p:par>
                                <p:cTn id="22" presetID="1"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56" presetClass="path" presetSubtype="0" accel="50000" decel="50000" fill="hold" grpId="1" nodeType="withEffect">
                                  <p:stCondLst>
                                    <p:cond delay="0"/>
                                  </p:stCondLst>
                                  <p:childTnLst>
                                    <p:animMotion origin="layout" path="M -1.11111E-6 4.82886E-6 L -0.14184 0.23496 " pathEditMode="relative" rAng="0" ptsTypes="AA">
                                      <p:cBhvr>
                                        <p:cTn id="25" dur="500" spd="-100000" fill="hold"/>
                                        <p:tgtEl>
                                          <p:spTgt spid="16"/>
                                        </p:tgtEl>
                                        <p:attrNameLst>
                                          <p:attrName>ppt_x,ppt_y</p:attrName>
                                        </p:attrNameLst>
                                      </p:cBhvr>
                                      <p:rCtr x="-7100" y="11700"/>
                                    </p:animMotion>
                                  </p:childTnLst>
                                </p:cTn>
                              </p:par>
                              <p:par>
                                <p:cTn id="26" presetID="1" presetClass="entr" presetSubtype="0" fill="hold" grpId="0" nodeType="withEffect">
                                  <p:stCondLst>
                                    <p:cond delay="100"/>
                                  </p:stCondLst>
                                  <p:childTnLst>
                                    <p:set>
                                      <p:cBhvr>
                                        <p:cTn id="27" dur="1" fill="hold">
                                          <p:stCondLst>
                                            <p:cond delay="0"/>
                                          </p:stCondLst>
                                        </p:cTn>
                                        <p:tgtEl>
                                          <p:spTgt spid="17"/>
                                        </p:tgtEl>
                                        <p:attrNameLst>
                                          <p:attrName>style.visibility</p:attrName>
                                        </p:attrNameLst>
                                      </p:cBhvr>
                                      <p:to>
                                        <p:strVal val="visible"/>
                                      </p:to>
                                    </p:set>
                                  </p:childTnLst>
                                </p:cTn>
                              </p:par>
                              <p:par>
                                <p:cTn id="28" presetID="56" presetClass="path" presetSubtype="0" accel="50000" decel="50000" fill="hold" grpId="1" nodeType="withEffect">
                                  <p:stCondLst>
                                    <p:cond delay="100"/>
                                  </p:stCondLst>
                                  <p:childTnLst>
                                    <p:animMotion origin="layout" path="M -1.11111E-6 -2.93247E-6 L -0.18559 -2.93247E-6 " pathEditMode="relative" rAng="0" ptsTypes="AA">
                                      <p:cBhvr>
                                        <p:cTn id="29" dur="500" spd="-100000" fill="hold"/>
                                        <p:tgtEl>
                                          <p:spTgt spid="17"/>
                                        </p:tgtEl>
                                        <p:attrNameLst>
                                          <p:attrName>ppt_x,ppt_y</p:attrName>
                                        </p:attrNameLst>
                                      </p:cBhvr>
                                      <p:rCtr x="-9300" y="0"/>
                                    </p:animMotion>
                                  </p:childTnLst>
                                </p:cTn>
                              </p:par>
                              <p:par>
                                <p:cTn id="30" presetID="1" presetClass="entr" presetSubtype="0" fill="hold" grpId="0" nodeType="withEffect">
                                  <p:stCondLst>
                                    <p:cond delay="200"/>
                                  </p:stCondLst>
                                  <p:childTnLst>
                                    <p:set>
                                      <p:cBhvr>
                                        <p:cTn id="31" dur="1" fill="hold">
                                          <p:stCondLst>
                                            <p:cond delay="0"/>
                                          </p:stCondLst>
                                        </p:cTn>
                                        <p:tgtEl>
                                          <p:spTgt spid="18"/>
                                        </p:tgtEl>
                                        <p:attrNameLst>
                                          <p:attrName>style.visibility</p:attrName>
                                        </p:attrNameLst>
                                      </p:cBhvr>
                                      <p:to>
                                        <p:strVal val="visible"/>
                                      </p:to>
                                    </p:set>
                                  </p:childTnLst>
                                </p:cTn>
                              </p:par>
                              <p:par>
                                <p:cTn id="32" presetID="56" presetClass="path" presetSubtype="0" accel="50000" decel="50000" fill="hold" grpId="1" nodeType="withEffect">
                                  <p:stCondLst>
                                    <p:cond delay="200"/>
                                  </p:stCondLst>
                                  <p:childTnLst>
                                    <p:animMotion origin="layout" path="M -1.11111E-6 2.55319E-6 L -0.14184 -0.24353 " pathEditMode="relative" rAng="0" ptsTypes="AA">
                                      <p:cBhvr>
                                        <p:cTn id="33" dur="500" spd="-100000" fill="hold"/>
                                        <p:tgtEl>
                                          <p:spTgt spid="18"/>
                                        </p:tgtEl>
                                        <p:attrNameLst>
                                          <p:attrName>ppt_x,ppt_y</p:attrName>
                                        </p:attrNameLst>
                                      </p:cBhvr>
                                      <p:rCtr x="-7100" y="-12200"/>
                                    </p:animMotion>
                                  </p:childTnLst>
                                </p:cTn>
                              </p:par>
                            </p:childTnLst>
                          </p:cTn>
                        </p:par>
                        <p:par>
                          <p:cTn id="34" fill="hold">
                            <p:stCondLst>
                              <p:cond delay="3100"/>
                            </p:stCondLst>
                            <p:childTnLst>
                              <p:par>
                                <p:cTn id="35" presetID="31"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400" fill="hold"/>
                                        <p:tgtEl>
                                          <p:spTgt spid="20"/>
                                        </p:tgtEl>
                                        <p:attrNameLst>
                                          <p:attrName>ppt_w</p:attrName>
                                        </p:attrNameLst>
                                      </p:cBhvr>
                                      <p:tavLst>
                                        <p:tav tm="0">
                                          <p:val>
                                            <p:fltVal val="0"/>
                                          </p:val>
                                        </p:tav>
                                        <p:tav tm="100000">
                                          <p:val>
                                            <p:strVal val="#ppt_w"/>
                                          </p:val>
                                        </p:tav>
                                      </p:tavLst>
                                    </p:anim>
                                    <p:anim calcmode="lin" valueType="num">
                                      <p:cBhvr>
                                        <p:cTn id="38" dur="400" fill="hold"/>
                                        <p:tgtEl>
                                          <p:spTgt spid="20"/>
                                        </p:tgtEl>
                                        <p:attrNameLst>
                                          <p:attrName>ppt_h</p:attrName>
                                        </p:attrNameLst>
                                      </p:cBhvr>
                                      <p:tavLst>
                                        <p:tav tm="0">
                                          <p:val>
                                            <p:fltVal val="0"/>
                                          </p:val>
                                        </p:tav>
                                        <p:tav tm="100000">
                                          <p:val>
                                            <p:strVal val="#ppt_h"/>
                                          </p:val>
                                        </p:tav>
                                      </p:tavLst>
                                    </p:anim>
                                    <p:anim calcmode="lin" valueType="num">
                                      <p:cBhvr>
                                        <p:cTn id="39" dur="400" fill="hold"/>
                                        <p:tgtEl>
                                          <p:spTgt spid="20"/>
                                        </p:tgtEl>
                                        <p:attrNameLst>
                                          <p:attrName>style.rotation</p:attrName>
                                        </p:attrNameLst>
                                      </p:cBhvr>
                                      <p:tavLst>
                                        <p:tav tm="0">
                                          <p:val>
                                            <p:fltVal val="90"/>
                                          </p:val>
                                        </p:tav>
                                        <p:tav tm="100000">
                                          <p:val>
                                            <p:fltVal val="0"/>
                                          </p:val>
                                        </p:tav>
                                      </p:tavLst>
                                    </p:anim>
                                    <p:animEffect transition="in" filter="fade">
                                      <p:cBhvr>
                                        <p:cTn id="40" dur="400"/>
                                        <p:tgtEl>
                                          <p:spTgt spid="20"/>
                                        </p:tgtEl>
                                      </p:cBhvr>
                                    </p:animEffect>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childTnLst>
                          </p:cTn>
                        </p:par>
                        <p:par>
                          <p:cTn id="45" fill="hold">
                            <p:stCondLst>
                              <p:cond delay="4000"/>
                            </p:stCondLst>
                            <p:childTnLst>
                              <p:par>
                                <p:cTn id="46" presetID="31" presetClass="entr" presetSubtype="0" fill="hold" grpId="0" nodeType="after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p:cTn id="48" dur="400" fill="hold"/>
                                        <p:tgtEl>
                                          <p:spTgt spid="21"/>
                                        </p:tgtEl>
                                        <p:attrNameLst>
                                          <p:attrName>ppt_w</p:attrName>
                                        </p:attrNameLst>
                                      </p:cBhvr>
                                      <p:tavLst>
                                        <p:tav tm="0">
                                          <p:val>
                                            <p:fltVal val="0"/>
                                          </p:val>
                                        </p:tav>
                                        <p:tav tm="100000">
                                          <p:val>
                                            <p:strVal val="#ppt_w"/>
                                          </p:val>
                                        </p:tav>
                                      </p:tavLst>
                                    </p:anim>
                                    <p:anim calcmode="lin" valueType="num">
                                      <p:cBhvr>
                                        <p:cTn id="49" dur="400" fill="hold"/>
                                        <p:tgtEl>
                                          <p:spTgt spid="21"/>
                                        </p:tgtEl>
                                        <p:attrNameLst>
                                          <p:attrName>ppt_h</p:attrName>
                                        </p:attrNameLst>
                                      </p:cBhvr>
                                      <p:tavLst>
                                        <p:tav tm="0">
                                          <p:val>
                                            <p:fltVal val="0"/>
                                          </p:val>
                                        </p:tav>
                                        <p:tav tm="100000">
                                          <p:val>
                                            <p:strVal val="#ppt_h"/>
                                          </p:val>
                                        </p:tav>
                                      </p:tavLst>
                                    </p:anim>
                                    <p:anim calcmode="lin" valueType="num">
                                      <p:cBhvr>
                                        <p:cTn id="50" dur="400" fill="hold"/>
                                        <p:tgtEl>
                                          <p:spTgt spid="21"/>
                                        </p:tgtEl>
                                        <p:attrNameLst>
                                          <p:attrName>style.rotation</p:attrName>
                                        </p:attrNameLst>
                                      </p:cBhvr>
                                      <p:tavLst>
                                        <p:tav tm="0">
                                          <p:val>
                                            <p:fltVal val="90"/>
                                          </p:val>
                                        </p:tav>
                                        <p:tav tm="100000">
                                          <p:val>
                                            <p:fltVal val="0"/>
                                          </p:val>
                                        </p:tav>
                                      </p:tavLst>
                                    </p:anim>
                                    <p:animEffect transition="in" filter="fade">
                                      <p:cBhvr>
                                        <p:cTn id="51" dur="400"/>
                                        <p:tgtEl>
                                          <p:spTgt spid="21"/>
                                        </p:tgtEl>
                                      </p:cBhvr>
                                    </p:animEffect>
                                  </p:childTnLst>
                                </p:cTn>
                              </p:par>
                            </p:childTnLst>
                          </p:cTn>
                        </p:par>
                        <p:par>
                          <p:cTn id="52" fill="hold">
                            <p:stCondLst>
                              <p:cond delay="44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4900"/>
                            </p:stCondLst>
                            <p:childTnLst>
                              <p:par>
                                <p:cTn id="57" presetID="31"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 calcmode="lin" valueType="num">
                                      <p:cBhvr>
                                        <p:cTn id="59" dur="400" fill="hold"/>
                                        <p:tgtEl>
                                          <p:spTgt spid="22"/>
                                        </p:tgtEl>
                                        <p:attrNameLst>
                                          <p:attrName>ppt_w</p:attrName>
                                        </p:attrNameLst>
                                      </p:cBhvr>
                                      <p:tavLst>
                                        <p:tav tm="0">
                                          <p:val>
                                            <p:fltVal val="0"/>
                                          </p:val>
                                        </p:tav>
                                        <p:tav tm="100000">
                                          <p:val>
                                            <p:strVal val="#ppt_w"/>
                                          </p:val>
                                        </p:tav>
                                      </p:tavLst>
                                    </p:anim>
                                    <p:anim calcmode="lin" valueType="num">
                                      <p:cBhvr>
                                        <p:cTn id="60" dur="400" fill="hold"/>
                                        <p:tgtEl>
                                          <p:spTgt spid="22"/>
                                        </p:tgtEl>
                                        <p:attrNameLst>
                                          <p:attrName>ppt_h</p:attrName>
                                        </p:attrNameLst>
                                      </p:cBhvr>
                                      <p:tavLst>
                                        <p:tav tm="0">
                                          <p:val>
                                            <p:fltVal val="0"/>
                                          </p:val>
                                        </p:tav>
                                        <p:tav tm="100000">
                                          <p:val>
                                            <p:strVal val="#ppt_h"/>
                                          </p:val>
                                        </p:tav>
                                      </p:tavLst>
                                    </p:anim>
                                    <p:anim calcmode="lin" valueType="num">
                                      <p:cBhvr>
                                        <p:cTn id="61" dur="400" fill="hold"/>
                                        <p:tgtEl>
                                          <p:spTgt spid="22"/>
                                        </p:tgtEl>
                                        <p:attrNameLst>
                                          <p:attrName>style.rotation</p:attrName>
                                        </p:attrNameLst>
                                      </p:cBhvr>
                                      <p:tavLst>
                                        <p:tav tm="0">
                                          <p:val>
                                            <p:fltVal val="90"/>
                                          </p:val>
                                        </p:tav>
                                        <p:tav tm="100000">
                                          <p:val>
                                            <p:fltVal val="0"/>
                                          </p:val>
                                        </p:tav>
                                      </p:tavLst>
                                    </p:anim>
                                    <p:animEffect transition="in" filter="fade">
                                      <p:cBhvr>
                                        <p:cTn id="62" dur="400"/>
                                        <p:tgtEl>
                                          <p:spTgt spid="22"/>
                                        </p:tgtEl>
                                      </p:cBhvr>
                                    </p:animEffect>
                                  </p:childTnLst>
                                </p:cTn>
                              </p:par>
                            </p:childTnLst>
                          </p:cTn>
                        </p:par>
                        <p:par>
                          <p:cTn id="63" fill="hold">
                            <p:stCondLst>
                              <p:cond delay="5300"/>
                            </p:stCondLst>
                            <p:childTnLst>
                              <p:par>
                                <p:cTn id="64" presetID="22" presetClass="entr" presetSubtype="8"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5" grpId="0" animBg="1"/>
      <p:bldP spid="16" grpId="0" animBg="1"/>
      <p:bldP spid="16" grpId="1" animBg="1"/>
      <p:bldP spid="17" grpId="0" animBg="1"/>
      <p:bldP spid="17" grpId="1" animBg="1"/>
      <p:bldP spid="18" grpId="0" animBg="1"/>
      <p:bldP spid="18" grpId="1" animBg="1"/>
      <p:bldP spid="19" grpId="0"/>
      <p:bldP spid="20" grpId="0"/>
      <p:bldP spid="21" grpId="0"/>
      <p:bldP spid="22" grpId="0"/>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PA-1022258">
            <a:extLst>
              <a:ext uri="{FF2B5EF4-FFF2-40B4-BE49-F238E27FC236}">
                <a16:creationId xmlns="" xmlns:a16="http://schemas.microsoft.com/office/drawing/2014/main" id="{7678DE28-508D-4567-B560-886A0AF70717}"/>
              </a:ext>
            </a:extLst>
          </p:cNvPr>
          <p:cNvSpPr/>
          <p:nvPr>
            <p:custDataLst>
              <p:tags r:id="rId1"/>
            </p:custDataLst>
          </p:nvPr>
        </p:nvSpPr>
        <p:spPr bwMode="auto">
          <a:xfrm>
            <a:off x="568997" y="2130625"/>
            <a:ext cx="11161375" cy="4166109"/>
          </a:xfrm>
          <a:prstGeom prst="rect">
            <a:avLst/>
          </a:prstGeom>
          <a:noFill/>
          <a:ln w="9525" cap="flat" cmpd="sng" algn="ctr">
            <a:solidFill>
              <a:srgbClr val="C00000"/>
            </a:solidFill>
            <a:prstDash val="solid"/>
            <a:round/>
            <a:headEnd type="none" w="med" len="med"/>
            <a:tailEnd type="none" w="med" len="med"/>
          </a:ln>
          <a:effectLst/>
        </p:spPr>
        <p:txBody>
          <a:bodyPr vert="horz" wrap="square" lIns="91404" tIns="45702" rIns="91404" bIns="45702" numCol="1" rtlCol="0" anchor="t" anchorCtr="0" compatLnSpc="1"/>
          <a:lstStyle/>
          <a:p>
            <a:pPr marL="0" marR="0" lvl="0" indent="0" defTabSz="914034"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C00000"/>
              </a:solidFill>
              <a:effectLst/>
              <a:uLnTx/>
              <a:uFillTx/>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7" name="PA-1022259">
            <a:extLst>
              <a:ext uri="{FF2B5EF4-FFF2-40B4-BE49-F238E27FC236}">
                <a16:creationId xmlns="" xmlns:a16="http://schemas.microsoft.com/office/drawing/2014/main" id="{E5AFE9B4-D63F-4FB3-95B1-81C792C9506B}"/>
              </a:ext>
            </a:extLst>
          </p:cNvPr>
          <p:cNvSpPr/>
          <p:nvPr>
            <p:custDataLst>
              <p:tags r:id="rId2"/>
            </p:custDataLst>
          </p:nvPr>
        </p:nvSpPr>
        <p:spPr bwMode="auto">
          <a:xfrm>
            <a:off x="1081250" y="2130625"/>
            <a:ext cx="2513538" cy="4166109"/>
          </a:xfrm>
          <a:prstGeom prst="rect">
            <a:avLst/>
          </a:prstGeom>
          <a:solidFill>
            <a:srgbClr val="C00000"/>
          </a:solidFill>
          <a:ln w="38100"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lvl="0" indent="0" defTabSz="914034" eaLnBrk="1" fontAlgn="base" latinLnBrk="0" hangingPunct="1">
              <a:lnSpc>
                <a:spcPct val="100000"/>
              </a:lnSpc>
              <a:spcBef>
                <a:spcPct val="0"/>
              </a:spcBef>
              <a:spcAft>
                <a:spcPct val="0"/>
              </a:spcAft>
              <a:buClrTx/>
              <a:buSzTx/>
              <a:buFontTx/>
              <a:buNone/>
              <a:tabLst/>
              <a:defRPr/>
            </a:pPr>
            <a:endParaRPr kumimoji="0" lang="zh-CN" altLang="en-US" sz="1799" b="0" i="0" u="none" strike="noStrike" kern="0" cap="none" spc="0" normalizeH="0" baseline="0" noProof="0">
              <a:ln>
                <a:noFill/>
              </a:ln>
              <a:solidFill>
                <a:srgbClr val="C00000"/>
              </a:solidFill>
              <a:effectLst/>
              <a:uLnTx/>
              <a:uFillTx/>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8" name="PA-1022260">
            <a:extLst>
              <a:ext uri="{FF2B5EF4-FFF2-40B4-BE49-F238E27FC236}">
                <a16:creationId xmlns="" xmlns:a16="http://schemas.microsoft.com/office/drawing/2014/main" id="{C42DD8A2-A95A-444B-8E86-829E5AE216BA}"/>
              </a:ext>
            </a:extLst>
          </p:cNvPr>
          <p:cNvSpPr txBox="1"/>
          <p:nvPr>
            <p:custDataLst>
              <p:tags r:id="rId3"/>
            </p:custDataLst>
          </p:nvPr>
        </p:nvSpPr>
        <p:spPr>
          <a:xfrm>
            <a:off x="1270060" y="4218137"/>
            <a:ext cx="2361886" cy="830997"/>
          </a:xfrm>
          <a:prstGeom prst="rect">
            <a:avLst/>
          </a:prstGeom>
          <a:noFill/>
        </p:spPr>
        <p:txBody>
          <a:bodyPr wrap="square" rtlCol="0">
            <a:spAutoFit/>
          </a:bodyPr>
          <a:lstStyle>
            <a:defPPr>
              <a:defRPr lang="zh-CN"/>
            </a:defPPr>
            <a:lvl1pPr algn="ctr">
              <a:defRPr sz="2400">
                <a:solidFill>
                  <a:schemeClr val="bg2"/>
                </a:solidFill>
                <a:latin typeface="+mj-ea"/>
                <a:ea typeface="+mj-ea"/>
              </a:defRPr>
            </a:lvl1pPr>
          </a:lstStyle>
          <a:p>
            <a:pPr defTabSz="914034" eaLnBrk="0" fontAlgn="base" hangingPunct="0">
              <a:spcBef>
                <a:spcPct val="0"/>
              </a:spcBef>
              <a:spcAft>
                <a:spcPct val="0"/>
              </a:spcAft>
            </a:pPr>
            <a:r>
              <a:rPr lang="zh-CN" altLang="en-US"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坚持围绕中心</a:t>
            </a:r>
            <a:endParaRPr lang="en-US" altLang="zh-CN"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a:p>
            <a:pPr defTabSz="914034" eaLnBrk="0" fontAlgn="base" hangingPunct="0">
              <a:spcBef>
                <a:spcPct val="0"/>
              </a:spcBef>
              <a:spcAft>
                <a:spcPct val="0"/>
              </a:spcAft>
            </a:pPr>
            <a:r>
              <a:rPr lang="zh-CN" altLang="en-US"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服务大局</a:t>
            </a:r>
            <a:endParaRPr lang="zh-CN" altLang="en-US" b="1"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9" name="PA-1022261">
            <a:extLst>
              <a:ext uri="{FF2B5EF4-FFF2-40B4-BE49-F238E27FC236}">
                <a16:creationId xmlns="" xmlns:a16="http://schemas.microsoft.com/office/drawing/2014/main" id="{72DC147F-6BF9-4CF6-A6BA-307FD6C8E607}"/>
              </a:ext>
            </a:extLst>
          </p:cNvPr>
          <p:cNvSpPr txBox="1"/>
          <p:nvPr>
            <p:custDataLst>
              <p:tags r:id="rId4"/>
            </p:custDataLst>
          </p:nvPr>
        </p:nvSpPr>
        <p:spPr>
          <a:xfrm>
            <a:off x="4107041" y="2742699"/>
            <a:ext cx="3842150" cy="2943819"/>
          </a:xfrm>
          <a:prstGeom prst="rect">
            <a:avLst/>
          </a:prstGeom>
        </p:spPr>
        <p:txBody>
          <a:bodyPr wrap="square">
            <a:spAutoFit/>
          </a:bodyPr>
          <a:lstStyle>
            <a:defPPr>
              <a:defRPr lang="zh-CN"/>
            </a:defPPr>
            <a:lvl1pPr algn="just" eaLnBrk="1">
              <a:defRPr sz="2000">
                <a:solidFill>
                  <a:schemeClr val="accent1"/>
                </a:solidFill>
                <a:latin typeface="+mj-ea"/>
                <a:ea typeface="+mj-ea"/>
              </a:defRPr>
            </a:lvl1pPr>
          </a:lstStyle>
          <a:p>
            <a:pPr fontAlgn="base">
              <a:lnSpc>
                <a:spcPct val="130000"/>
              </a:lnSpc>
              <a:spcBef>
                <a:spcPct val="0"/>
              </a:spcBef>
              <a:spcAft>
                <a:spcPct val="0"/>
              </a:spcAft>
            </a:pPr>
            <a:r>
              <a:rPr lang="zh-CN" altLang="en-US" sz="1800" dirty="0">
                <a:solidFill>
                  <a:schemeClr val="tx1">
                    <a:lumMod val="75000"/>
                    <a:lumOff val="25000"/>
                  </a:schemeClr>
                </a:solidFill>
                <a:latin typeface="+mn-ea"/>
                <a:ea typeface="+mn-ea"/>
                <a:cs typeface="+mn-ea"/>
                <a:sym typeface="Microsoft YaHei" panose="020B0503020204020204" pitchFamily="34" charset="-122"/>
              </a:rPr>
              <a:t>各地区各部门各单位要坚持围绕中心、服务大局，把开展主题教育同完成改革发展稳定各项任务结合起来，同做好稳增长、促改革、调结构、惠民生、防风险、保稳定各项工作结合起来，同党中央部署正在做的事结合起来，使党员干部焕发出来的热情转化为攻坚克难、干事创业的实际成果。</a:t>
            </a:r>
          </a:p>
        </p:txBody>
      </p:sp>
      <p:sp>
        <p:nvSpPr>
          <p:cNvPr id="33" name="PA-1022262">
            <a:extLst>
              <a:ext uri="{FF2B5EF4-FFF2-40B4-BE49-F238E27FC236}">
                <a16:creationId xmlns="" xmlns:a16="http://schemas.microsoft.com/office/drawing/2014/main" id="{6FA0C7EB-AF05-43F6-A78D-5C5169F26AA5}"/>
              </a:ext>
            </a:extLst>
          </p:cNvPr>
          <p:cNvSpPr/>
          <p:nvPr>
            <p:custDataLst>
              <p:tags r:id="rId5"/>
            </p:custDataLst>
          </p:nvPr>
        </p:nvSpPr>
        <p:spPr>
          <a:xfrm>
            <a:off x="8408661" y="2534056"/>
            <a:ext cx="2742013" cy="3375346"/>
          </a:xfrm>
          <a:prstGeom prst="rect">
            <a:avLst/>
          </a:prstGeom>
          <a:blipFill>
            <a:blip r:embed="rId1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PA-1022263">
            <a:extLst>
              <a:ext uri="{FF2B5EF4-FFF2-40B4-BE49-F238E27FC236}">
                <a16:creationId xmlns="" xmlns:a16="http://schemas.microsoft.com/office/drawing/2014/main" id="{39CB1A50-9D39-40F2-9EA8-04FDD7565DEA}"/>
              </a:ext>
            </a:extLst>
          </p:cNvPr>
          <p:cNvSpPr txBox="1"/>
          <p:nvPr>
            <p:custDataLst>
              <p:tags r:id="rId6"/>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64">
            <a:extLst>
              <a:ext uri="{FF2B5EF4-FFF2-40B4-BE49-F238E27FC236}">
                <a16:creationId xmlns="" xmlns:a16="http://schemas.microsoft.com/office/drawing/2014/main" id="{54F16EBF-3B4A-4198-847B-A1F57BEF1587}"/>
              </a:ext>
            </a:extLst>
          </p:cNvPr>
          <p:cNvCxnSpPr>
            <a:cxnSpLocks/>
          </p:cNvCxnSpPr>
          <p:nvPr>
            <p:custDataLst>
              <p:tags r:id="rId7"/>
            </p:custDataLst>
          </p:nvPr>
        </p:nvCxnSpPr>
        <p:spPr>
          <a:xfrm>
            <a:off x="3026004" y="891923"/>
            <a:ext cx="8704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65">
            <a:extLst>
              <a:ext uri="{FF2B5EF4-FFF2-40B4-BE49-F238E27FC236}">
                <a16:creationId xmlns="" xmlns:a16="http://schemas.microsoft.com/office/drawing/2014/main" id="{5F5DB12A-BCE8-4180-8790-90D50C7DA413}"/>
              </a:ext>
            </a:extLst>
          </p:cNvPr>
          <p:cNvSpPr txBox="1"/>
          <p:nvPr>
            <p:custDataLst>
              <p:tags r:id="rId8"/>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明确要求</a:t>
            </a:r>
          </a:p>
        </p:txBody>
      </p:sp>
      <p:pic>
        <p:nvPicPr>
          <p:cNvPr id="35" name="PA-1022266">
            <a:extLst>
              <a:ext uri="{FF2B5EF4-FFF2-40B4-BE49-F238E27FC236}">
                <a16:creationId xmlns="" xmlns:a16="http://schemas.microsoft.com/office/drawing/2014/main" id="{A3AC2C45-0F3E-4053-801B-1DE08A82BD54}"/>
              </a:ext>
            </a:extLst>
          </p:cNvPr>
          <p:cNvPicPr>
            <a:picLocks noChangeAspect="1"/>
          </p:cNvPicPr>
          <p:nvPr>
            <p:custDataLst>
              <p:tags r:id="rId9"/>
            </p:custDataLst>
          </p:nvPr>
        </p:nvPicPr>
        <p:blipFill>
          <a:blip r:embed="rId13" cstate="screen">
            <a:extLst>
              <a:ext uri="{28A0092B-C50C-407E-A947-70E740481C1C}">
                <a14:useLocalDpi xmlns:a14="http://schemas.microsoft.com/office/drawing/2010/main"/>
              </a:ext>
            </a:extLst>
          </a:blip>
          <a:stretch>
            <a:fillRect/>
          </a:stretch>
        </p:blipFill>
        <p:spPr>
          <a:xfrm>
            <a:off x="1584120" y="2740081"/>
            <a:ext cx="1639120" cy="1335282"/>
          </a:xfrm>
          <a:prstGeom prst="rect">
            <a:avLst/>
          </a:prstGeom>
        </p:spPr>
      </p:pic>
    </p:spTree>
    <p:extLst>
      <p:ext uri="{BB962C8B-B14F-4D97-AF65-F5344CB8AC3E}">
        <p14:creationId xmlns:p14="http://schemas.microsoft.com/office/powerpoint/2010/main" val="596004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par>
                                <p:cTn id="10" presetID="2" presetClass="entr" presetSubtype="4"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fill="hold"/>
                                        <p:tgtEl>
                                          <p:spTgt spid="27"/>
                                        </p:tgtEl>
                                        <p:attrNameLst>
                                          <p:attrName>ppt_x</p:attrName>
                                        </p:attrNameLst>
                                      </p:cBhvr>
                                      <p:tavLst>
                                        <p:tav tm="0">
                                          <p:val>
                                            <p:strVal val="#ppt_x"/>
                                          </p:val>
                                        </p:tav>
                                        <p:tav tm="100000">
                                          <p:val>
                                            <p:strVal val="#ppt_x"/>
                                          </p:val>
                                        </p:tav>
                                      </p:tavLst>
                                    </p:anim>
                                    <p:anim calcmode="lin" valueType="num">
                                      <p:cBhvr additive="base">
                                        <p:cTn id="17" dur="500" fill="hold"/>
                                        <p:tgtEl>
                                          <p:spTgt spid="2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 calcmode="lin" valueType="num">
                                      <p:cBhvr additive="base">
                                        <p:cTn id="24" dur="500" fill="hold"/>
                                        <p:tgtEl>
                                          <p:spTgt spid="29"/>
                                        </p:tgtEl>
                                        <p:attrNameLst>
                                          <p:attrName>ppt_x</p:attrName>
                                        </p:attrNameLst>
                                      </p:cBhvr>
                                      <p:tavLst>
                                        <p:tav tm="0">
                                          <p:val>
                                            <p:strVal val="#ppt_x"/>
                                          </p:val>
                                        </p:tav>
                                        <p:tav tm="100000">
                                          <p:val>
                                            <p:strVal val="#ppt_x"/>
                                          </p:val>
                                        </p:tav>
                                      </p:tavLst>
                                    </p:anim>
                                    <p:anim calcmode="lin" valueType="num">
                                      <p:cBhvr additive="base">
                                        <p:cTn id="2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randombar(horizontal)">
                                      <p:cBhvr>
                                        <p:cTn id="3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p:bldP spid="33" grpId="0" animBg="1"/>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267">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68">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026004" y="891923"/>
            <a:ext cx="8704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69">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明确要求</a:t>
            </a:r>
          </a:p>
        </p:txBody>
      </p:sp>
      <p:sp>
        <p:nvSpPr>
          <p:cNvPr id="20" name="PA-1022270">
            <a:extLst>
              <a:ext uri="{FF2B5EF4-FFF2-40B4-BE49-F238E27FC236}">
                <a16:creationId xmlns="" xmlns:a16="http://schemas.microsoft.com/office/drawing/2014/main" id="{D9F8A48D-5A1C-4FCC-A163-ABCB3C747644}"/>
              </a:ext>
            </a:extLst>
          </p:cNvPr>
          <p:cNvSpPr>
            <a:spLocks noChangeShapeType="1"/>
          </p:cNvSpPr>
          <p:nvPr>
            <p:custDataLst>
              <p:tags r:id="rId4"/>
            </p:custDataLst>
          </p:nvPr>
        </p:nvSpPr>
        <p:spPr bwMode="auto">
          <a:xfrm>
            <a:off x="1696715" y="1936205"/>
            <a:ext cx="0" cy="5257800"/>
          </a:xfrm>
          <a:prstGeom prst="line">
            <a:avLst/>
          </a:prstGeom>
          <a:noFill/>
          <a:ln w="12700">
            <a:solidFill>
              <a:srgbClr val="2E2C2C"/>
            </a:solidFill>
            <a:miter lim="800000"/>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srgbClr val="535258"/>
              </a:solidFill>
              <a:latin typeface="Arial" panose="020B0604020202020204" pitchFamily="34" charset="0"/>
              <a:ea typeface="微软雅黑" panose="020B0503020204020204" pitchFamily="34" charset="-122"/>
            </a:endParaRPr>
          </a:p>
        </p:txBody>
      </p:sp>
      <p:sp>
        <p:nvSpPr>
          <p:cNvPr id="21" name="PA-1022271">
            <a:extLst>
              <a:ext uri="{FF2B5EF4-FFF2-40B4-BE49-F238E27FC236}">
                <a16:creationId xmlns="" xmlns:a16="http://schemas.microsoft.com/office/drawing/2014/main" id="{0A2F529E-5B78-4B0F-98FA-207C7C6B500D}"/>
              </a:ext>
            </a:extLst>
          </p:cNvPr>
          <p:cNvSpPr>
            <a:spLocks noChangeArrowheads="1"/>
          </p:cNvSpPr>
          <p:nvPr>
            <p:custDataLst>
              <p:tags r:id="rId5"/>
            </p:custDataLst>
          </p:nvPr>
        </p:nvSpPr>
        <p:spPr bwMode="auto">
          <a:xfrm>
            <a:off x="2033265" y="1856834"/>
            <a:ext cx="165100" cy="207963"/>
          </a:xfrm>
          <a:custGeom>
            <a:avLst/>
            <a:gdLst>
              <a:gd name="T0" fmla="*/ 119344750 w 205"/>
              <a:gd name="T1" fmla="*/ 68674621 h 262"/>
              <a:gd name="T2" fmla="*/ 70699041 w 205"/>
              <a:gd name="T3" fmla="*/ 38432674 h 262"/>
              <a:gd name="T4" fmla="*/ 20755889 w 205"/>
              <a:gd name="T5" fmla="*/ 6930248 h 262"/>
              <a:gd name="T6" fmla="*/ 0 w 205"/>
              <a:gd name="T7" fmla="*/ 21421777 h 262"/>
              <a:gd name="T8" fmla="*/ 0 w 205"/>
              <a:gd name="T9" fmla="*/ 82535911 h 262"/>
              <a:gd name="T10" fmla="*/ 0 w 205"/>
              <a:gd name="T11" fmla="*/ 144909730 h 262"/>
              <a:gd name="T12" fmla="*/ 22052528 w 205"/>
              <a:gd name="T13" fmla="*/ 157510541 h 262"/>
              <a:gd name="T14" fmla="*/ 70699041 w 205"/>
              <a:gd name="T15" fmla="*/ 127268593 h 262"/>
              <a:gd name="T16" fmla="*/ 120642194 w 205"/>
              <a:gd name="T17" fmla="*/ 95766168 h 262"/>
              <a:gd name="T18" fmla="*/ 119344750 w 205"/>
              <a:gd name="T19" fmla="*/ 68674621 h 2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62">
                <a:moveTo>
                  <a:pt x="184" y="109"/>
                </a:moveTo>
                <a:lnTo>
                  <a:pt x="109" y="61"/>
                </a:lnTo>
                <a:cubicBezTo>
                  <a:pt x="83" y="44"/>
                  <a:pt x="58" y="28"/>
                  <a:pt x="32" y="11"/>
                </a:cubicBezTo>
                <a:cubicBezTo>
                  <a:pt x="11" y="0"/>
                  <a:pt x="0" y="9"/>
                  <a:pt x="0" y="34"/>
                </a:cubicBezTo>
                <a:lnTo>
                  <a:pt x="0" y="131"/>
                </a:lnTo>
                <a:cubicBezTo>
                  <a:pt x="0" y="164"/>
                  <a:pt x="0" y="197"/>
                  <a:pt x="0" y="230"/>
                </a:cubicBezTo>
                <a:cubicBezTo>
                  <a:pt x="2" y="256"/>
                  <a:pt x="14" y="262"/>
                  <a:pt x="34" y="250"/>
                </a:cubicBezTo>
                <a:lnTo>
                  <a:pt x="109" y="202"/>
                </a:lnTo>
                <a:cubicBezTo>
                  <a:pt x="135" y="185"/>
                  <a:pt x="160" y="169"/>
                  <a:pt x="186" y="152"/>
                </a:cubicBezTo>
                <a:cubicBezTo>
                  <a:pt x="205" y="137"/>
                  <a:pt x="203" y="122"/>
                  <a:pt x="184" y="109"/>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微软雅黑" panose="020B0503020204020204" pitchFamily="34" charset="-122"/>
            </a:endParaRPr>
          </a:p>
        </p:txBody>
      </p:sp>
      <p:sp>
        <p:nvSpPr>
          <p:cNvPr id="22" name="PA-1022272">
            <a:extLst>
              <a:ext uri="{FF2B5EF4-FFF2-40B4-BE49-F238E27FC236}">
                <a16:creationId xmlns="" xmlns:a16="http://schemas.microsoft.com/office/drawing/2014/main" id="{4390CC3E-BD07-4E73-91B8-58441DDF9537}"/>
              </a:ext>
            </a:extLst>
          </p:cNvPr>
          <p:cNvSpPr>
            <a:spLocks noChangeArrowheads="1"/>
          </p:cNvSpPr>
          <p:nvPr>
            <p:custDataLst>
              <p:tags r:id="rId6"/>
            </p:custDataLst>
          </p:nvPr>
        </p:nvSpPr>
        <p:spPr bwMode="auto">
          <a:xfrm>
            <a:off x="2054875" y="2884899"/>
            <a:ext cx="165100" cy="206375"/>
          </a:xfrm>
          <a:custGeom>
            <a:avLst/>
            <a:gdLst>
              <a:gd name="T0" fmla="*/ 119344750 w 205"/>
              <a:gd name="T1" fmla="*/ 67524160 h 261"/>
              <a:gd name="T2" fmla="*/ 70699041 w 205"/>
              <a:gd name="T3" fmla="*/ 37513598 h 261"/>
              <a:gd name="T4" fmla="*/ 20755889 w 205"/>
              <a:gd name="T5" fmla="*/ 6252135 h 261"/>
              <a:gd name="T6" fmla="*/ 0 w 205"/>
              <a:gd name="T7" fmla="*/ 20631965 h 261"/>
              <a:gd name="T8" fmla="*/ 0 w 205"/>
              <a:gd name="T9" fmla="*/ 81278540 h 261"/>
              <a:gd name="T10" fmla="*/ 0 w 205"/>
              <a:gd name="T11" fmla="*/ 143175226 h 261"/>
              <a:gd name="T12" fmla="*/ 22052528 w 205"/>
              <a:gd name="T13" fmla="*/ 155679495 h 261"/>
              <a:gd name="T14" fmla="*/ 70699041 w 205"/>
              <a:gd name="T15" fmla="*/ 125668933 h 261"/>
              <a:gd name="T16" fmla="*/ 120642194 w 205"/>
              <a:gd name="T17" fmla="*/ 94408260 h 261"/>
              <a:gd name="T18" fmla="*/ 119344750 w 205"/>
              <a:gd name="T19" fmla="*/ 6752416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微软雅黑" panose="020B0503020204020204" pitchFamily="34" charset="-122"/>
            </a:endParaRPr>
          </a:p>
        </p:txBody>
      </p:sp>
      <p:grpSp>
        <p:nvGrpSpPr>
          <p:cNvPr id="23" name="PA-1022273">
            <a:extLst>
              <a:ext uri="{FF2B5EF4-FFF2-40B4-BE49-F238E27FC236}">
                <a16:creationId xmlns="" xmlns:a16="http://schemas.microsoft.com/office/drawing/2014/main" id="{71A1A3BE-540D-467C-A863-EEB544BD7CD2}"/>
              </a:ext>
            </a:extLst>
          </p:cNvPr>
          <p:cNvGrpSpPr/>
          <p:nvPr>
            <p:custDataLst>
              <p:tags r:id="rId7"/>
            </p:custDataLst>
          </p:nvPr>
        </p:nvGrpSpPr>
        <p:grpSpPr>
          <a:xfrm>
            <a:off x="1316303" y="1684893"/>
            <a:ext cx="717604" cy="523220"/>
            <a:chOff x="912759" y="1007596"/>
            <a:chExt cx="717604" cy="523220"/>
          </a:xfrm>
          <a:solidFill>
            <a:srgbClr val="B51B25"/>
          </a:solidFill>
        </p:grpSpPr>
        <p:sp>
          <p:nvSpPr>
            <p:cNvPr id="24" name="PA-任意多边形 8">
              <a:extLst>
                <a:ext uri="{FF2B5EF4-FFF2-40B4-BE49-F238E27FC236}">
                  <a16:creationId xmlns="" xmlns:a16="http://schemas.microsoft.com/office/drawing/2014/main" id="{2B22E2FE-67C7-4B13-8D73-8D05CBE41843}"/>
                </a:ext>
              </a:extLst>
            </p:cNvPr>
            <p:cNvSpPr/>
            <p:nvPr>
              <p:custDataLst>
                <p:tags r:id="rId28"/>
              </p:custDataLst>
            </p:nvPr>
          </p:nvSpPr>
          <p:spPr bwMode="auto">
            <a:xfrm>
              <a:off x="985838" y="1052513"/>
              <a:ext cx="615950" cy="433387"/>
            </a:xfrm>
            <a:custGeom>
              <a:avLst/>
              <a:gdLst>
                <a:gd name="T0" fmla="*/ 43 w 764"/>
                <a:gd name="T1" fmla="*/ 0 h 549"/>
                <a:gd name="T2" fmla="*/ 721 w 764"/>
                <a:gd name="T3" fmla="*/ 0 h 549"/>
                <a:gd name="T4" fmla="*/ 764 w 764"/>
                <a:gd name="T5" fmla="*/ 43 h 549"/>
                <a:gd name="T6" fmla="*/ 764 w 764"/>
                <a:gd name="T7" fmla="*/ 506 h 549"/>
                <a:gd name="T8" fmla="*/ 721 w 764"/>
                <a:gd name="T9" fmla="*/ 549 h 549"/>
                <a:gd name="T10" fmla="*/ 43 w 764"/>
                <a:gd name="T11" fmla="*/ 549 h 549"/>
                <a:gd name="T12" fmla="*/ 0 w 764"/>
                <a:gd name="T13" fmla="*/ 506 h 549"/>
                <a:gd name="T14" fmla="*/ 0 w 764"/>
                <a:gd name="T15" fmla="*/ 43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3"/>
                  </a:cubicBezTo>
                  <a:lnTo>
                    <a:pt x="764" y="506"/>
                  </a:lnTo>
                  <a:cubicBezTo>
                    <a:pt x="764" y="530"/>
                    <a:pt x="744" y="549"/>
                    <a:pt x="721" y="549"/>
                  </a:cubicBezTo>
                  <a:lnTo>
                    <a:pt x="43" y="549"/>
                  </a:lnTo>
                  <a:cubicBezTo>
                    <a:pt x="20" y="549"/>
                    <a:pt x="0" y="530"/>
                    <a:pt x="0" y="506"/>
                  </a:cubicBezTo>
                  <a:lnTo>
                    <a:pt x="0" y="43"/>
                  </a:lnTo>
                  <a:cubicBezTo>
                    <a:pt x="0" y="20"/>
                    <a:pt x="20"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mj-ea"/>
                <a:ea typeface="+mj-ea"/>
              </a:endParaRPr>
            </a:p>
          </p:txBody>
        </p:sp>
        <p:sp>
          <p:nvSpPr>
            <p:cNvPr id="25" name="PA-文本框 19">
              <a:extLst>
                <a:ext uri="{FF2B5EF4-FFF2-40B4-BE49-F238E27FC236}">
                  <a16:creationId xmlns="" xmlns:a16="http://schemas.microsoft.com/office/drawing/2014/main" id="{D007EF47-F4B9-41C3-B2E7-D0987D9D24B8}"/>
                </a:ext>
              </a:extLst>
            </p:cNvPr>
            <p:cNvSpPr txBox="1"/>
            <p:nvPr>
              <p:custDataLst>
                <p:tags r:id="rId29"/>
              </p:custDataLst>
            </p:nvPr>
          </p:nvSpPr>
          <p:spPr>
            <a:xfrm>
              <a:off x="912759" y="1007596"/>
              <a:ext cx="717604" cy="523220"/>
            </a:xfrm>
            <a:prstGeom prst="rect">
              <a:avLst/>
            </a:prstGeom>
            <a:noFill/>
          </p:spPr>
          <p:txBody>
            <a:bodyPr>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rgbClr val="F8F8F8"/>
                  </a:solidFill>
                  <a:effectLst/>
                  <a:uLnTx/>
                  <a:uFillTx/>
                  <a:latin typeface="+mj-ea"/>
                  <a:ea typeface="+mj-ea"/>
                </a:rPr>
                <a:t>01</a:t>
              </a:r>
              <a:endParaRPr kumimoji="0" lang="zh-CN" altLang="en-US" sz="2800" b="0" i="0" u="none" strike="noStrike" kern="0" cap="none" spc="0" normalizeH="0" baseline="0" noProof="0" dirty="0">
                <a:ln>
                  <a:noFill/>
                </a:ln>
                <a:solidFill>
                  <a:srgbClr val="F8F8F8"/>
                </a:solidFill>
                <a:effectLst/>
                <a:uLnTx/>
                <a:uFillTx/>
                <a:latin typeface="+mj-ea"/>
                <a:ea typeface="+mj-ea"/>
              </a:endParaRPr>
            </a:p>
          </p:txBody>
        </p:sp>
      </p:grpSp>
      <p:sp>
        <p:nvSpPr>
          <p:cNvPr id="26" name="PA-1022274">
            <a:extLst>
              <a:ext uri="{FF2B5EF4-FFF2-40B4-BE49-F238E27FC236}">
                <a16:creationId xmlns="" xmlns:a16="http://schemas.microsoft.com/office/drawing/2014/main" id="{2E8A787A-6C17-45BD-B866-81FDBE093077}"/>
              </a:ext>
            </a:extLst>
          </p:cNvPr>
          <p:cNvSpPr/>
          <p:nvPr>
            <p:custDataLst>
              <p:tags r:id="rId8"/>
            </p:custDataLst>
          </p:nvPr>
        </p:nvSpPr>
        <p:spPr>
          <a:xfrm>
            <a:off x="2238060" y="1576301"/>
            <a:ext cx="8704368" cy="783228"/>
          </a:xfrm>
          <a:prstGeom prst="rect">
            <a:avLst/>
          </a:prstGeom>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为中国人民谋幸福，为中华民族谋复兴，是中国共产党人的初心和使命，是激励一代代中国共产党人前仆后继、英勇奋斗的根本动力。</a:t>
            </a:r>
          </a:p>
        </p:txBody>
      </p:sp>
      <p:grpSp>
        <p:nvGrpSpPr>
          <p:cNvPr id="28" name="PA-1022275">
            <a:extLst>
              <a:ext uri="{FF2B5EF4-FFF2-40B4-BE49-F238E27FC236}">
                <a16:creationId xmlns="" xmlns:a16="http://schemas.microsoft.com/office/drawing/2014/main" id="{8E568245-01C8-49D9-A605-8FB7FD179381}"/>
              </a:ext>
            </a:extLst>
          </p:cNvPr>
          <p:cNvGrpSpPr/>
          <p:nvPr>
            <p:custDataLst>
              <p:tags r:id="rId9"/>
            </p:custDataLst>
          </p:nvPr>
        </p:nvGrpSpPr>
        <p:grpSpPr>
          <a:xfrm>
            <a:off x="1316303" y="2722499"/>
            <a:ext cx="717604" cy="523220"/>
            <a:chOff x="912759" y="1884191"/>
            <a:chExt cx="717604" cy="523220"/>
          </a:xfrm>
          <a:solidFill>
            <a:srgbClr val="B51B25"/>
          </a:solidFill>
        </p:grpSpPr>
        <p:sp>
          <p:nvSpPr>
            <p:cNvPr id="29" name="PA-任意多边形 10">
              <a:extLst>
                <a:ext uri="{FF2B5EF4-FFF2-40B4-BE49-F238E27FC236}">
                  <a16:creationId xmlns="" xmlns:a16="http://schemas.microsoft.com/office/drawing/2014/main" id="{B161EEBF-524D-4379-AFD3-9B2D8A4229C8}"/>
                </a:ext>
              </a:extLst>
            </p:cNvPr>
            <p:cNvSpPr/>
            <p:nvPr>
              <p:custDataLst>
                <p:tags r:id="rId26"/>
              </p:custDataLst>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mj-ea"/>
                <a:ea typeface="+mj-ea"/>
              </a:endParaRPr>
            </a:p>
          </p:txBody>
        </p:sp>
        <p:sp>
          <p:nvSpPr>
            <p:cNvPr id="30" name="PA-文本框 24">
              <a:extLst>
                <a:ext uri="{FF2B5EF4-FFF2-40B4-BE49-F238E27FC236}">
                  <a16:creationId xmlns="" xmlns:a16="http://schemas.microsoft.com/office/drawing/2014/main" id="{EEB137A1-D689-4306-8B85-50521F194AE1}"/>
                </a:ext>
              </a:extLst>
            </p:cNvPr>
            <p:cNvSpPr txBox="1"/>
            <p:nvPr>
              <p:custDataLst>
                <p:tags r:id="rId27"/>
              </p:custDataLst>
            </p:nvPr>
          </p:nvSpPr>
          <p:spPr>
            <a:xfrm>
              <a:off x="912759" y="1884191"/>
              <a:ext cx="717604" cy="523220"/>
            </a:xfrm>
            <a:prstGeom prst="rect">
              <a:avLst/>
            </a:prstGeom>
            <a:noFill/>
          </p:spPr>
          <p:txBody>
            <a:bodyPr>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rgbClr val="F8F8F8"/>
                  </a:solidFill>
                  <a:effectLst/>
                  <a:uLnTx/>
                  <a:uFillTx/>
                  <a:latin typeface="+mj-ea"/>
                  <a:ea typeface="+mj-ea"/>
                </a:rPr>
                <a:t>02</a:t>
              </a:r>
              <a:endParaRPr kumimoji="0" lang="zh-CN" altLang="en-US" sz="2800" b="0" i="0" u="none" strike="noStrike" kern="0" cap="none" spc="0" normalizeH="0" baseline="0" noProof="0" dirty="0">
                <a:ln>
                  <a:noFill/>
                </a:ln>
                <a:solidFill>
                  <a:srgbClr val="F8F8F8"/>
                </a:solidFill>
                <a:effectLst/>
                <a:uLnTx/>
                <a:uFillTx/>
                <a:latin typeface="+mj-ea"/>
                <a:ea typeface="+mj-ea"/>
              </a:endParaRPr>
            </a:p>
          </p:txBody>
        </p:sp>
      </p:grpSp>
      <p:sp>
        <p:nvSpPr>
          <p:cNvPr id="38" name="PA-1022276">
            <a:extLst>
              <a:ext uri="{FF2B5EF4-FFF2-40B4-BE49-F238E27FC236}">
                <a16:creationId xmlns="" xmlns:a16="http://schemas.microsoft.com/office/drawing/2014/main" id="{AB0D6452-7270-4E4E-9282-8FC1206E76AF}"/>
              </a:ext>
            </a:extLst>
          </p:cNvPr>
          <p:cNvSpPr/>
          <p:nvPr>
            <p:custDataLst>
              <p:tags r:id="rId10"/>
            </p:custDataLst>
          </p:nvPr>
        </p:nvSpPr>
        <p:spPr>
          <a:xfrm>
            <a:off x="2247908" y="2577004"/>
            <a:ext cx="8704368" cy="783228"/>
          </a:xfrm>
          <a:prstGeom prst="rect">
            <a:avLst/>
          </a:prstGeom>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今年是中华人民共和国成立</a:t>
            </a:r>
            <a:r>
              <a:rPr lang="en-US" altLang="zh-CN" dirty="0">
                <a:solidFill>
                  <a:schemeClr val="tx1">
                    <a:lumMod val="75000"/>
                    <a:lumOff val="25000"/>
                  </a:schemeClr>
                </a:solidFill>
                <a:latin typeface="+mn-ea"/>
                <a:cs typeface="+mn-ea"/>
              </a:rPr>
              <a:t>70</a:t>
            </a:r>
            <a:r>
              <a:rPr lang="zh-CN" altLang="en-US" dirty="0">
                <a:solidFill>
                  <a:schemeClr val="tx1">
                    <a:lumMod val="75000"/>
                    <a:lumOff val="25000"/>
                  </a:schemeClr>
                </a:solidFill>
                <a:latin typeface="+mn-ea"/>
                <a:cs typeface="+mn-ea"/>
              </a:rPr>
              <a:t>周年，也是我们党在全国执政第</a:t>
            </a:r>
            <a:r>
              <a:rPr lang="en-US" altLang="zh-CN" dirty="0">
                <a:solidFill>
                  <a:schemeClr val="tx1">
                    <a:lumMod val="75000"/>
                    <a:lumOff val="25000"/>
                  </a:schemeClr>
                </a:solidFill>
                <a:latin typeface="+mn-ea"/>
                <a:cs typeface="+mn-ea"/>
              </a:rPr>
              <a:t>70</a:t>
            </a:r>
            <a:r>
              <a:rPr lang="zh-CN" altLang="en-US" dirty="0">
                <a:solidFill>
                  <a:schemeClr val="tx1">
                    <a:lumMod val="75000"/>
                    <a:lumOff val="25000"/>
                  </a:schemeClr>
                </a:solidFill>
                <a:latin typeface="+mn-ea"/>
                <a:cs typeface="+mn-ea"/>
              </a:rPr>
              <a:t>个年头，在这个时刻开展这次主题教育，正当其时。</a:t>
            </a:r>
          </a:p>
        </p:txBody>
      </p:sp>
      <p:sp>
        <p:nvSpPr>
          <p:cNvPr id="44" name="PA-1022277">
            <a:extLst>
              <a:ext uri="{FF2B5EF4-FFF2-40B4-BE49-F238E27FC236}">
                <a16:creationId xmlns="" xmlns:a16="http://schemas.microsoft.com/office/drawing/2014/main" id="{7170B9E9-9008-4058-9286-A6FBA7BF4741}"/>
              </a:ext>
            </a:extLst>
          </p:cNvPr>
          <p:cNvSpPr>
            <a:spLocks noChangeArrowheads="1"/>
          </p:cNvSpPr>
          <p:nvPr>
            <p:custDataLst>
              <p:tags r:id="rId11"/>
            </p:custDataLst>
          </p:nvPr>
        </p:nvSpPr>
        <p:spPr bwMode="auto">
          <a:xfrm>
            <a:off x="2105084" y="3932705"/>
            <a:ext cx="165100" cy="206375"/>
          </a:xfrm>
          <a:custGeom>
            <a:avLst/>
            <a:gdLst>
              <a:gd name="T0" fmla="*/ 119344750 w 205"/>
              <a:gd name="T1" fmla="*/ 67524160 h 261"/>
              <a:gd name="T2" fmla="*/ 70699041 w 205"/>
              <a:gd name="T3" fmla="*/ 37513598 h 261"/>
              <a:gd name="T4" fmla="*/ 20755889 w 205"/>
              <a:gd name="T5" fmla="*/ 6252135 h 261"/>
              <a:gd name="T6" fmla="*/ 0 w 205"/>
              <a:gd name="T7" fmla="*/ 20631965 h 261"/>
              <a:gd name="T8" fmla="*/ 0 w 205"/>
              <a:gd name="T9" fmla="*/ 81278540 h 261"/>
              <a:gd name="T10" fmla="*/ 0 w 205"/>
              <a:gd name="T11" fmla="*/ 143175226 h 261"/>
              <a:gd name="T12" fmla="*/ 22052528 w 205"/>
              <a:gd name="T13" fmla="*/ 155679495 h 261"/>
              <a:gd name="T14" fmla="*/ 70699041 w 205"/>
              <a:gd name="T15" fmla="*/ 125668933 h 261"/>
              <a:gd name="T16" fmla="*/ 120642194 w 205"/>
              <a:gd name="T17" fmla="*/ 94408260 h 261"/>
              <a:gd name="T18" fmla="*/ 119344750 w 205"/>
              <a:gd name="T19" fmla="*/ 6752416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微软雅黑" panose="020B0503020204020204" pitchFamily="34" charset="-122"/>
            </a:endParaRPr>
          </a:p>
        </p:txBody>
      </p:sp>
      <p:grpSp>
        <p:nvGrpSpPr>
          <p:cNvPr id="45" name="PA-1022278">
            <a:extLst>
              <a:ext uri="{FF2B5EF4-FFF2-40B4-BE49-F238E27FC236}">
                <a16:creationId xmlns="" xmlns:a16="http://schemas.microsoft.com/office/drawing/2014/main" id="{8FE28F25-22F6-44E1-8E94-DB484117A089}"/>
              </a:ext>
            </a:extLst>
          </p:cNvPr>
          <p:cNvGrpSpPr/>
          <p:nvPr>
            <p:custDataLst>
              <p:tags r:id="rId12"/>
            </p:custDataLst>
          </p:nvPr>
        </p:nvGrpSpPr>
        <p:grpSpPr>
          <a:xfrm>
            <a:off x="1316303" y="3770305"/>
            <a:ext cx="717604" cy="523220"/>
            <a:chOff x="912759" y="1884191"/>
            <a:chExt cx="717604" cy="523220"/>
          </a:xfrm>
          <a:solidFill>
            <a:srgbClr val="B51B25"/>
          </a:solidFill>
        </p:grpSpPr>
        <p:sp>
          <p:nvSpPr>
            <p:cNvPr id="46" name="PA-任意多边形 10">
              <a:extLst>
                <a:ext uri="{FF2B5EF4-FFF2-40B4-BE49-F238E27FC236}">
                  <a16:creationId xmlns="" xmlns:a16="http://schemas.microsoft.com/office/drawing/2014/main" id="{9487DA4B-A1A3-444B-ABE0-CC7212A6AFB1}"/>
                </a:ext>
              </a:extLst>
            </p:cNvPr>
            <p:cNvSpPr/>
            <p:nvPr>
              <p:custDataLst>
                <p:tags r:id="rId24"/>
              </p:custDataLst>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mj-ea"/>
                <a:ea typeface="+mj-ea"/>
              </a:endParaRPr>
            </a:p>
          </p:txBody>
        </p:sp>
        <p:sp>
          <p:nvSpPr>
            <p:cNvPr id="47" name="PA-文本框 24">
              <a:extLst>
                <a:ext uri="{FF2B5EF4-FFF2-40B4-BE49-F238E27FC236}">
                  <a16:creationId xmlns="" xmlns:a16="http://schemas.microsoft.com/office/drawing/2014/main" id="{3A98CFD4-945C-4048-BB13-531EAC6D9943}"/>
                </a:ext>
              </a:extLst>
            </p:cNvPr>
            <p:cNvSpPr txBox="1"/>
            <p:nvPr>
              <p:custDataLst>
                <p:tags r:id="rId25"/>
              </p:custDataLst>
            </p:nvPr>
          </p:nvSpPr>
          <p:spPr>
            <a:xfrm>
              <a:off x="912759" y="1884191"/>
              <a:ext cx="717604" cy="523220"/>
            </a:xfrm>
            <a:prstGeom prst="rect">
              <a:avLst/>
            </a:prstGeom>
            <a:noFill/>
          </p:spPr>
          <p:txBody>
            <a:bodyPr>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rgbClr val="F8F8F8"/>
                  </a:solidFill>
                  <a:effectLst/>
                  <a:uLnTx/>
                  <a:uFillTx/>
                  <a:latin typeface="+mj-ea"/>
                  <a:ea typeface="+mj-ea"/>
                </a:rPr>
                <a:t>03</a:t>
              </a:r>
              <a:endParaRPr kumimoji="0" lang="zh-CN" altLang="en-US" sz="2800" b="0" i="0" u="none" strike="noStrike" kern="0" cap="none" spc="0" normalizeH="0" baseline="0" noProof="0" dirty="0">
                <a:ln>
                  <a:noFill/>
                </a:ln>
                <a:solidFill>
                  <a:srgbClr val="F8F8F8"/>
                </a:solidFill>
                <a:effectLst/>
                <a:uLnTx/>
                <a:uFillTx/>
                <a:latin typeface="+mj-ea"/>
                <a:ea typeface="+mj-ea"/>
              </a:endParaRPr>
            </a:p>
          </p:txBody>
        </p:sp>
      </p:grpSp>
      <p:sp>
        <p:nvSpPr>
          <p:cNvPr id="48" name="PA-1022279">
            <a:extLst>
              <a:ext uri="{FF2B5EF4-FFF2-40B4-BE49-F238E27FC236}">
                <a16:creationId xmlns="" xmlns:a16="http://schemas.microsoft.com/office/drawing/2014/main" id="{02FDFE9A-224F-487E-A91F-B404F57FDFB4}"/>
              </a:ext>
            </a:extLst>
          </p:cNvPr>
          <p:cNvSpPr/>
          <p:nvPr>
            <p:custDataLst>
              <p:tags r:id="rId13"/>
            </p:custDataLst>
          </p:nvPr>
        </p:nvSpPr>
        <p:spPr>
          <a:xfrm>
            <a:off x="2298117" y="3790855"/>
            <a:ext cx="8704368" cy="423129"/>
          </a:xfrm>
          <a:prstGeom prst="rect">
            <a:avLst/>
          </a:prstGeom>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奔着问题去，以刮骨疗伤的勇气、坚忍不拔的韧劲坚决予以整治。</a:t>
            </a:r>
          </a:p>
        </p:txBody>
      </p:sp>
      <p:sp>
        <p:nvSpPr>
          <p:cNvPr id="49" name="PA-1022280">
            <a:extLst>
              <a:ext uri="{FF2B5EF4-FFF2-40B4-BE49-F238E27FC236}">
                <a16:creationId xmlns="" xmlns:a16="http://schemas.microsoft.com/office/drawing/2014/main" id="{94F672AB-34D9-45B4-8FD6-4B851728D793}"/>
              </a:ext>
            </a:extLst>
          </p:cNvPr>
          <p:cNvSpPr>
            <a:spLocks noChangeArrowheads="1"/>
          </p:cNvSpPr>
          <p:nvPr>
            <p:custDataLst>
              <p:tags r:id="rId14"/>
            </p:custDataLst>
          </p:nvPr>
        </p:nvSpPr>
        <p:spPr bwMode="auto">
          <a:xfrm>
            <a:off x="2106344" y="4859318"/>
            <a:ext cx="165100" cy="206375"/>
          </a:xfrm>
          <a:custGeom>
            <a:avLst/>
            <a:gdLst>
              <a:gd name="T0" fmla="*/ 119344750 w 205"/>
              <a:gd name="T1" fmla="*/ 67524160 h 261"/>
              <a:gd name="T2" fmla="*/ 70699041 w 205"/>
              <a:gd name="T3" fmla="*/ 37513598 h 261"/>
              <a:gd name="T4" fmla="*/ 20755889 w 205"/>
              <a:gd name="T5" fmla="*/ 6252135 h 261"/>
              <a:gd name="T6" fmla="*/ 0 w 205"/>
              <a:gd name="T7" fmla="*/ 20631965 h 261"/>
              <a:gd name="T8" fmla="*/ 0 w 205"/>
              <a:gd name="T9" fmla="*/ 81278540 h 261"/>
              <a:gd name="T10" fmla="*/ 0 w 205"/>
              <a:gd name="T11" fmla="*/ 143175226 h 261"/>
              <a:gd name="T12" fmla="*/ 22052528 w 205"/>
              <a:gd name="T13" fmla="*/ 155679495 h 261"/>
              <a:gd name="T14" fmla="*/ 70699041 w 205"/>
              <a:gd name="T15" fmla="*/ 125668933 h 261"/>
              <a:gd name="T16" fmla="*/ 120642194 w 205"/>
              <a:gd name="T17" fmla="*/ 94408260 h 261"/>
              <a:gd name="T18" fmla="*/ 119344750 w 205"/>
              <a:gd name="T19" fmla="*/ 6752416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微软雅黑" panose="020B0503020204020204" pitchFamily="34" charset="-122"/>
            </a:endParaRPr>
          </a:p>
        </p:txBody>
      </p:sp>
      <p:grpSp>
        <p:nvGrpSpPr>
          <p:cNvPr id="50" name="PA-1022281">
            <a:extLst>
              <a:ext uri="{FF2B5EF4-FFF2-40B4-BE49-F238E27FC236}">
                <a16:creationId xmlns="" xmlns:a16="http://schemas.microsoft.com/office/drawing/2014/main" id="{AA904159-64DB-42F9-A42D-A9769A3519B4}"/>
              </a:ext>
            </a:extLst>
          </p:cNvPr>
          <p:cNvGrpSpPr/>
          <p:nvPr>
            <p:custDataLst>
              <p:tags r:id="rId15"/>
            </p:custDataLst>
          </p:nvPr>
        </p:nvGrpSpPr>
        <p:grpSpPr>
          <a:xfrm>
            <a:off x="1316303" y="4696918"/>
            <a:ext cx="717604" cy="523220"/>
            <a:chOff x="912759" y="1884191"/>
            <a:chExt cx="717604" cy="523220"/>
          </a:xfrm>
          <a:solidFill>
            <a:srgbClr val="B51B25"/>
          </a:solidFill>
        </p:grpSpPr>
        <p:sp>
          <p:nvSpPr>
            <p:cNvPr id="51" name="PA-任意多边形 10">
              <a:extLst>
                <a:ext uri="{FF2B5EF4-FFF2-40B4-BE49-F238E27FC236}">
                  <a16:creationId xmlns="" xmlns:a16="http://schemas.microsoft.com/office/drawing/2014/main" id="{3602353E-4E30-4514-8BE5-D21076627ADC}"/>
                </a:ext>
              </a:extLst>
            </p:cNvPr>
            <p:cNvSpPr/>
            <p:nvPr>
              <p:custDataLst>
                <p:tags r:id="rId22"/>
              </p:custDataLst>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mj-ea"/>
                <a:ea typeface="+mj-ea"/>
              </a:endParaRPr>
            </a:p>
          </p:txBody>
        </p:sp>
        <p:sp>
          <p:nvSpPr>
            <p:cNvPr id="52" name="PA-文本框 24">
              <a:extLst>
                <a:ext uri="{FF2B5EF4-FFF2-40B4-BE49-F238E27FC236}">
                  <a16:creationId xmlns="" xmlns:a16="http://schemas.microsoft.com/office/drawing/2014/main" id="{CFF31944-327A-4636-B1AB-342E491A7A4C}"/>
                </a:ext>
              </a:extLst>
            </p:cNvPr>
            <p:cNvSpPr txBox="1"/>
            <p:nvPr>
              <p:custDataLst>
                <p:tags r:id="rId23"/>
              </p:custDataLst>
            </p:nvPr>
          </p:nvSpPr>
          <p:spPr>
            <a:xfrm>
              <a:off x="912759" y="1884191"/>
              <a:ext cx="717604" cy="523220"/>
            </a:xfrm>
            <a:prstGeom prst="rect">
              <a:avLst/>
            </a:prstGeom>
            <a:noFill/>
          </p:spPr>
          <p:txBody>
            <a:bodyPr>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rgbClr val="F8F8F8"/>
                  </a:solidFill>
                  <a:effectLst/>
                  <a:uLnTx/>
                  <a:uFillTx/>
                  <a:latin typeface="+mj-ea"/>
                  <a:ea typeface="+mj-ea"/>
                </a:rPr>
                <a:t>04</a:t>
              </a:r>
              <a:endParaRPr kumimoji="0" lang="zh-CN" altLang="en-US" sz="2800" b="0" i="0" u="none" strike="noStrike" kern="0" cap="none" spc="0" normalizeH="0" baseline="0" noProof="0" dirty="0">
                <a:ln>
                  <a:noFill/>
                </a:ln>
                <a:solidFill>
                  <a:srgbClr val="F8F8F8"/>
                </a:solidFill>
                <a:effectLst/>
                <a:uLnTx/>
                <a:uFillTx/>
                <a:latin typeface="+mj-ea"/>
                <a:ea typeface="+mj-ea"/>
              </a:endParaRPr>
            </a:p>
          </p:txBody>
        </p:sp>
      </p:grpSp>
      <p:sp>
        <p:nvSpPr>
          <p:cNvPr id="53" name="PA-1022282">
            <a:extLst>
              <a:ext uri="{FF2B5EF4-FFF2-40B4-BE49-F238E27FC236}">
                <a16:creationId xmlns="" xmlns:a16="http://schemas.microsoft.com/office/drawing/2014/main" id="{D244B478-F1D0-4C2E-A6B9-35B8F1A6A0BC}"/>
              </a:ext>
            </a:extLst>
          </p:cNvPr>
          <p:cNvSpPr/>
          <p:nvPr>
            <p:custDataLst>
              <p:tags r:id="rId16"/>
            </p:custDataLst>
          </p:nvPr>
        </p:nvSpPr>
        <p:spPr>
          <a:xfrm>
            <a:off x="2299377" y="4717468"/>
            <a:ext cx="8704368" cy="423129"/>
          </a:xfrm>
          <a:prstGeom prst="rect">
            <a:avLst/>
          </a:prstGeom>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永远不能脱离群众、轻视群众、漠视群众疾苦。</a:t>
            </a:r>
          </a:p>
        </p:txBody>
      </p:sp>
      <p:sp>
        <p:nvSpPr>
          <p:cNvPr id="54" name="PA-1022283">
            <a:extLst>
              <a:ext uri="{FF2B5EF4-FFF2-40B4-BE49-F238E27FC236}">
                <a16:creationId xmlns="" xmlns:a16="http://schemas.microsoft.com/office/drawing/2014/main" id="{ACA7B265-2A98-4025-879D-A55F56AE2C48}"/>
              </a:ext>
            </a:extLst>
          </p:cNvPr>
          <p:cNvSpPr>
            <a:spLocks noChangeArrowheads="1"/>
          </p:cNvSpPr>
          <p:nvPr>
            <p:custDataLst>
              <p:tags r:id="rId17"/>
            </p:custDataLst>
          </p:nvPr>
        </p:nvSpPr>
        <p:spPr bwMode="auto">
          <a:xfrm>
            <a:off x="2127954" y="5589646"/>
            <a:ext cx="165100" cy="206375"/>
          </a:xfrm>
          <a:custGeom>
            <a:avLst/>
            <a:gdLst>
              <a:gd name="T0" fmla="*/ 119344750 w 205"/>
              <a:gd name="T1" fmla="*/ 67524160 h 261"/>
              <a:gd name="T2" fmla="*/ 70699041 w 205"/>
              <a:gd name="T3" fmla="*/ 37513598 h 261"/>
              <a:gd name="T4" fmla="*/ 20755889 w 205"/>
              <a:gd name="T5" fmla="*/ 6252135 h 261"/>
              <a:gd name="T6" fmla="*/ 0 w 205"/>
              <a:gd name="T7" fmla="*/ 20631965 h 261"/>
              <a:gd name="T8" fmla="*/ 0 w 205"/>
              <a:gd name="T9" fmla="*/ 81278540 h 261"/>
              <a:gd name="T10" fmla="*/ 0 w 205"/>
              <a:gd name="T11" fmla="*/ 143175226 h 261"/>
              <a:gd name="T12" fmla="*/ 22052528 w 205"/>
              <a:gd name="T13" fmla="*/ 155679495 h 261"/>
              <a:gd name="T14" fmla="*/ 70699041 w 205"/>
              <a:gd name="T15" fmla="*/ 125668933 h 261"/>
              <a:gd name="T16" fmla="*/ 120642194 w 205"/>
              <a:gd name="T17" fmla="*/ 94408260 h 261"/>
              <a:gd name="T18" fmla="*/ 119344750 w 205"/>
              <a:gd name="T19" fmla="*/ 6752416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05" h="261">
                <a:moveTo>
                  <a:pt x="184" y="108"/>
                </a:moveTo>
                <a:lnTo>
                  <a:pt x="109" y="60"/>
                </a:lnTo>
                <a:cubicBezTo>
                  <a:pt x="83" y="43"/>
                  <a:pt x="58" y="27"/>
                  <a:pt x="32" y="10"/>
                </a:cubicBezTo>
                <a:cubicBezTo>
                  <a:pt x="11" y="0"/>
                  <a:pt x="0" y="8"/>
                  <a:pt x="0" y="33"/>
                </a:cubicBezTo>
                <a:lnTo>
                  <a:pt x="0" y="130"/>
                </a:lnTo>
                <a:cubicBezTo>
                  <a:pt x="0" y="163"/>
                  <a:pt x="0" y="196"/>
                  <a:pt x="0" y="229"/>
                </a:cubicBezTo>
                <a:cubicBezTo>
                  <a:pt x="2" y="255"/>
                  <a:pt x="14" y="261"/>
                  <a:pt x="34" y="249"/>
                </a:cubicBezTo>
                <a:lnTo>
                  <a:pt x="109" y="201"/>
                </a:lnTo>
                <a:cubicBezTo>
                  <a:pt x="135" y="184"/>
                  <a:pt x="160" y="168"/>
                  <a:pt x="186" y="151"/>
                </a:cubicBezTo>
                <a:cubicBezTo>
                  <a:pt x="205" y="136"/>
                  <a:pt x="203" y="122"/>
                  <a:pt x="184" y="108"/>
                </a:cubicBez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535258"/>
              </a:solidFill>
              <a:effectLst/>
              <a:uLnTx/>
              <a:uFillTx/>
              <a:latin typeface="Arial" panose="020B0604020202020204" pitchFamily="34" charset="0"/>
              <a:ea typeface="微软雅黑" panose="020B0503020204020204" pitchFamily="34" charset="-122"/>
            </a:endParaRPr>
          </a:p>
        </p:txBody>
      </p:sp>
      <p:grpSp>
        <p:nvGrpSpPr>
          <p:cNvPr id="55" name="PA-1022284">
            <a:extLst>
              <a:ext uri="{FF2B5EF4-FFF2-40B4-BE49-F238E27FC236}">
                <a16:creationId xmlns="" xmlns:a16="http://schemas.microsoft.com/office/drawing/2014/main" id="{FDEF428F-C589-40ED-89BC-186F67E3B369}"/>
              </a:ext>
            </a:extLst>
          </p:cNvPr>
          <p:cNvGrpSpPr/>
          <p:nvPr>
            <p:custDataLst>
              <p:tags r:id="rId18"/>
            </p:custDataLst>
          </p:nvPr>
        </p:nvGrpSpPr>
        <p:grpSpPr>
          <a:xfrm>
            <a:off x="1316303" y="5427246"/>
            <a:ext cx="717604" cy="523220"/>
            <a:chOff x="912759" y="1884191"/>
            <a:chExt cx="717604" cy="523220"/>
          </a:xfrm>
          <a:solidFill>
            <a:srgbClr val="B51B25"/>
          </a:solidFill>
        </p:grpSpPr>
        <p:sp>
          <p:nvSpPr>
            <p:cNvPr id="56" name="PA-任意多边形 10">
              <a:extLst>
                <a:ext uri="{FF2B5EF4-FFF2-40B4-BE49-F238E27FC236}">
                  <a16:creationId xmlns="" xmlns:a16="http://schemas.microsoft.com/office/drawing/2014/main" id="{02842D22-0569-4FB9-8C30-00C383783EE5}"/>
                </a:ext>
              </a:extLst>
            </p:cNvPr>
            <p:cNvSpPr/>
            <p:nvPr>
              <p:custDataLst>
                <p:tags r:id="rId20"/>
              </p:custDataLst>
            </p:nvPr>
          </p:nvSpPr>
          <p:spPr bwMode="auto">
            <a:xfrm>
              <a:off x="985838" y="1918165"/>
              <a:ext cx="615950" cy="433387"/>
            </a:xfrm>
            <a:custGeom>
              <a:avLst/>
              <a:gdLst>
                <a:gd name="T0" fmla="*/ 43 w 764"/>
                <a:gd name="T1" fmla="*/ 0 h 549"/>
                <a:gd name="T2" fmla="*/ 721 w 764"/>
                <a:gd name="T3" fmla="*/ 0 h 549"/>
                <a:gd name="T4" fmla="*/ 764 w 764"/>
                <a:gd name="T5" fmla="*/ 44 h 549"/>
                <a:gd name="T6" fmla="*/ 764 w 764"/>
                <a:gd name="T7" fmla="*/ 506 h 549"/>
                <a:gd name="T8" fmla="*/ 721 w 764"/>
                <a:gd name="T9" fmla="*/ 549 h 549"/>
                <a:gd name="T10" fmla="*/ 43 w 764"/>
                <a:gd name="T11" fmla="*/ 549 h 549"/>
                <a:gd name="T12" fmla="*/ 0 w 764"/>
                <a:gd name="T13" fmla="*/ 506 h 549"/>
                <a:gd name="T14" fmla="*/ 0 w 764"/>
                <a:gd name="T15" fmla="*/ 44 h 549"/>
                <a:gd name="T16" fmla="*/ 43 w 764"/>
                <a:gd name="T17" fmla="*/ 0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4" h="549">
                  <a:moveTo>
                    <a:pt x="43" y="0"/>
                  </a:moveTo>
                  <a:lnTo>
                    <a:pt x="721" y="0"/>
                  </a:lnTo>
                  <a:cubicBezTo>
                    <a:pt x="744" y="0"/>
                    <a:pt x="764" y="20"/>
                    <a:pt x="764" y="44"/>
                  </a:cubicBezTo>
                  <a:lnTo>
                    <a:pt x="764" y="506"/>
                  </a:lnTo>
                  <a:cubicBezTo>
                    <a:pt x="764" y="530"/>
                    <a:pt x="744" y="549"/>
                    <a:pt x="721" y="549"/>
                  </a:cubicBezTo>
                  <a:lnTo>
                    <a:pt x="43" y="549"/>
                  </a:lnTo>
                  <a:cubicBezTo>
                    <a:pt x="20" y="549"/>
                    <a:pt x="0" y="530"/>
                    <a:pt x="0" y="506"/>
                  </a:cubicBezTo>
                  <a:lnTo>
                    <a:pt x="0" y="44"/>
                  </a:lnTo>
                  <a:cubicBezTo>
                    <a:pt x="0" y="20"/>
                    <a:pt x="20" y="0"/>
                    <a:pt x="4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535258"/>
                </a:solidFill>
                <a:effectLst/>
                <a:uLnTx/>
                <a:uFillTx/>
                <a:latin typeface="+mj-ea"/>
                <a:ea typeface="+mj-ea"/>
              </a:endParaRPr>
            </a:p>
          </p:txBody>
        </p:sp>
        <p:sp>
          <p:nvSpPr>
            <p:cNvPr id="57" name="PA-文本框 24">
              <a:extLst>
                <a:ext uri="{FF2B5EF4-FFF2-40B4-BE49-F238E27FC236}">
                  <a16:creationId xmlns="" xmlns:a16="http://schemas.microsoft.com/office/drawing/2014/main" id="{7EB6348D-3B7E-4A40-BC5B-CB104F659809}"/>
                </a:ext>
              </a:extLst>
            </p:cNvPr>
            <p:cNvSpPr txBox="1"/>
            <p:nvPr>
              <p:custDataLst>
                <p:tags r:id="rId21"/>
              </p:custDataLst>
            </p:nvPr>
          </p:nvSpPr>
          <p:spPr>
            <a:xfrm>
              <a:off x="912759" y="1884191"/>
              <a:ext cx="717604" cy="523220"/>
            </a:xfrm>
            <a:prstGeom prst="rect">
              <a:avLst/>
            </a:prstGeom>
            <a:noFill/>
          </p:spPr>
          <p:txBody>
            <a:bodyPr>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2800" b="0" i="0" u="none" strike="noStrike" kern="0" cap="none" spc="0" normalizeH="0" baseline="0" noProof="0" dirty="0">
                  <a:ln>
                    <a:noFill/>
                  </a:ln>
                  <a:solidFill>
                    <a:srgbClr val="F8F8F8"/>
                  </a:solidFill>
                  <a:effectLst/>
                  <a:uLnTx/>
                  <a:uFillTx/>
                  <a:latin typeface="+mj-ea"/>
                  <a:ea typeface="+mj-ea"/>
                </a:rPr>
                <a:t>05</a:t>
              </a:r>
              <a:endParaRPr kumimoji="0" lang="zh-CN" altLang="en-US" sz="2800" b="0" i="0" u="none" strike="noStrike" kern="0" cap="none" spc="0" normalizeH="0" baseline="0" noProof="0" dirty="0">
                <a:ln>
                  <a:noFill/>
                </a:ln>
                <a:solidFill>
                  <a:srgbClr val="F8F8F8"/>
                </a:solidFill>
                <a:effectLst/>
                <a:uLnTx/>
                <a:uFillTx/>
                <a:latin typeface="+mj-ea"/>
                <a:ea typeface="+mj-ea"/>
              </a:endParaRPr>
            </a:p>
          </p:txBody>
        </p:sp>
      </p:grpSp>
      <p:sp>
        <p:nvSpPr>
          <p:cNvPr id="58" name="PA-1022285">
            <a:extLst>
              <a:ext uri="{FF2B5EF4-FFF2-40B4-BE49-F238E27FC236}">
                <a16:creationId xmlns="" xmlns:a16="http://schemas.microsoft.com/office/drawing/2014/main" id="{4601C6F8-DA5A-4279-94AE-39993B6BED64}"/>
              </a:ext>
            </a:extLst>
          </p:cNvPr>
          <p:cNvSpPr/>
          <p:nvPr>
            <p:custDataLst>
              <p:tags r:id="rId19"/>
            </p:custDataLst>
          </p:nvPr>
        </p:nvSpPr>
        <p:spPr>
          <a:xfrm>
            <a:off x="2320987" y="5447796"/>
            <a:ext cx="8704368" cy="423129"/>
          </a:xfrm>
          <a:prstGeom prst="rect">
            <a:avLst/>
          </a:prstGeom>
        </p:spPr>
        <p:txBody>
          <a:bodyPr wrap="square">
            <a:spAutoFit/>
          </a:bodyPr>
          <a:lstStyle/>
          <a:p>
            <a:pPr algn="just" fontAlgn="base">
              <a:lnSpc>
                <a:spcPct val="130000"/>
              </a:lnSpc>
              <a:spcBef>
                <a:spcPct val="0"/>
              </a:spcBef>
              <a:spcAft>
                <a:spcPct val="0"/>
              </a:spcAft>
              <a:buFont typeface="Arial" panose="020B0604020202020204" pitchFamily="34" charset="0"/>
              <a:buNone/>
              <a:defRPr/>
            </a:pPr>
            <a:r>
              <a:rPr lang="zh-CN" altLang="en-US" dirty="0">
                <a:solidFill>
                  <a:schemeClr val="tx1">
                    <a:lumMod val="75000"/>
                    <a:lumOff val="25000"/>
                  </a:schemeClr>
                </a:solidFill>
                <a:latin typeface="+mn-ea"/>
                <a:cs typeface="+mn-ea"/>
              </a:rPr>
              <a:t>以坚忍不拔的意志和无私无畏的勇气战胜前进道路上的一切艰难险阻。</a:t>
            </a:r>
          </a:p>
        </p:txBody>
      </p:sp>
    </p:spTree>
    <p:extLst>
      <p:ext uri="{BB962C8B-B14F-4D97-AF65-F5344CB8AC3E}">
        <p14:creationId xmlns:p14="http://schemas.microsoft.com/office/powerpoint/2010/main" val="342541972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400" fill="hold"/>
                                        <p:tgtEl>
                                          <p:spTgt spid="23"/>
                                        </p:tgtEl>
                                        <p:attrNameLst>
                                          <p:attrName>ppt_x</p:attrName>
                                        </p:attrNameLst>
                                      </p:cBhvr>
                                      <p:tavLst>
                                        <p:tav tm="0">
                                          <p:val>
                                            <p:strVal val="#ppt_x"/>
                                          </p:val>
                                        </p:tav>
                                        <p:tav tm="100000">
                                          <p:val>
                                            <p:strVal val="#ppt_x"/>
                                          </p:val>
                                        </p:tav>
                                      </p:tavLst>
                                    </p:anim>
                                    <p:anim calcmode="lin" valueType="num">
                                      <p:cBhvr additive="base">
                                        <p:cTn id="14" dur="400" fill="hold"/>
                                        <p:tgtEl>
                                          <p:spTgt spid="23"/>
                                        </p:tgtEl>
                                        <p:attrNameLst>
                                          <p:attrName>ppt_y</p:attrName>
                                        </p:attrNameLst>
                                      </p:cBhvr>
                                      <p:tavLst>
                                        <p:tav tm="0">
                                          <p:val>
                                            <p:strVal val="1+#ppt_h/2"/>
                                          </p:val>
                                        </p:tav>
                                        <p:tav tm="100000">
                                          <p:val>
                                            <p:strVal val="#ppt_y"/>
                                          </p:val>
                                        </p:tav>
                                      </p:tavLst>
                                    </p:anim>
                                  </p:childTnLst>
                                </p:cTn>
                              </p:par>
                            </p:childTnLst>
                          </p:cTn>
                        </p:par>
                        <p:par>
                          <p:cTn id="15" fill="hold">
                            <p:stCondLst>
                              <p:cond delay="1400"/>
                            </p:stCondLst>
                            <p:childTnLst>
                              <p:par>
                                <p:cTn id="16" presetID="12" presetClass="entr" presetSubtype="8"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300"/>
                                        <p:tgtEl>
                                          <p:spTgt spid="21"/>
                                        </p:tgtEl>
                                        <p:attrNameLst>
                                          <p:attrName>ppt_x</p:attrName>
                                        </p:attrNameLst>
                                      </p:cBhvr>
                                      <p:tavLst>
                                        <p:tav tm="0">
                                          <p:val>
                                            <p:strVal val="#ppt_x-#ppt_w*1.125000"/>
                                          </p:val>
                                        </p:tav>
                                        <p:tav tm="100000">
                                          <p:val>
                                            <p:strVal val="#ppt_x"/>
                                          </p:val>
                                        </p:tav>
                                      </p:tavLst>
                                    </p:anim>
                                    <p:animEffect transition="in" filter="wipe(right)">
                                      <p:cBhvr>
                                        <p:cTn id="19" dur="300"/>
                                        <p:tgtEl>
                                          <p:spTgt spid="21"/>
                                        </p:tgtEl>
                                      </p:cBhvr>
                                    </p:animEffect>
                                  </p:childTnLst>
                                </p:cTn>
                              </p:par>
                            </p:childTnLst>
                          </p:cTn>
                        </p:par>
                        <p:par>
                          <p:cTn id="20" fill="hold">
                            <p:stCondLst>
                              <p:cond delay="1700"/>
                            </p:stCondLst>
                            <p:childTnLst>
                              <p:par>
                                <p:cTn id="21" presetID="22" presetClass="entr" presetSubtype="8"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400"/>
                                        <p:tgtEl>
                                          <p:spTgt spid="26"/>
                                        </p:tgtEl>
                                      </p:cBhvr>
                                    </p:animEffect>
                                  </p:childTnLst>
                                </p:cTn>
                              </p:par>
                            </p:childTnLst>
                          </p:cTn>
                        </p:par>
                        <p:par>
                          <p:cTn id="24" fill="hold">
                            <p:stCondLst>
                              <p:cond delay="2100"/>
                            </p:stCondLst>
                            <p:childTnLst>
                              <p:par>
                                <p:cTn id="25" presetID="22" presetClass="entr" presetSubtype="1"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2600"/>
                            </p:stCondLst>
                            <p:childTnLst>
                              <p:par>
                                <p:cTn id="29" presetID="2" presetClass="entr" presetSubtype="4"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400" fill="hold"/>
                                        <p:tgtEl>
                                          <p:spTgt spid="28"/>
                                        </p:tgtEl>
                                        <p:attrNameLst>
                                          <p:attrName>ppt_x</p:attrName>
                                        </p:attrNameLst>
                                      </p:cBhvr>
                                      <p:tavLst>
                                        <p:tav tm="0">
                                          <p:val>
                                            <p:strVal val="#ppt_x"/>
                                          </p:val>
                                        </p:tav>
                                        <p:tav tm="100000">
                                          <p:val>
                                            <p:strVal val="#ppt_x"/>
                                          </p:val>
                                        </p:tav>
                                      </p:tavLst>
                                    </p:anim>
                                    <p:anim calcmode="lin" valueType="num">
                                      <p:cBhvr additive="base">
                                        <p:cTn id="32" dur="400" fill="hold"/>
                                        <p:tgtEl>
                                          <p:spTgt spid="28"/>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1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300"/>
                                        <p:tgtEl>
                                          <p:spTgt spid="22"/>
                                        </p:tgtEl>
                                        <p:attrNameLst>
                                          <p:attrName>ppt_x</p:attrName>
                                        </p:attrNameLst>
                                      </p:cBhvr>
                                      <p:tavLst>
                                        <p:tav tm="0">
                                          <p:val>
                                            <p:strVal val="#ppt_x-#ppt_w*1.125000"/>
                                          </p:val>
                                        </p:tav>
                                        <p:tav tm="100000">
                                          <p:val>
                                            <p:strVal val="#ppt_x"/>
                                          </p:val>
                                        </p:tav>
                                      </p:tavLst>
                                    </p:anim>
                                    <p:animEffect transition="in" filter="wipe(right)">
                                      <p:cBhvr>
                                        <p:cTn id="37" dur="300"/>
                                        <p:tgtEl>
                                          <p:spTgt spid="22"/>
                                        </p:tgtEl>
                                      </p:cBhvr>
                                    </p:animEffect>
                                  </p:childTnLst>
                                </p:cTn>
                              </p:par>
                            </p:childTnLst>
                          </p:cTn>
                        </p:par>
                        <p:par>
                          <p:cTn id="38" fill="hold">
                            <p:stCondLst>
                              <p:cond delay="3300"/>
                            </p:stCondLst>
                            <p:childTnLst>
                              <p:par>
                                <p:cTn id="39" presetID="22" presetClass="entr" presetSubtype="8" fill="hold" grpId="0" nodeType="after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wipe(left)">
                                      <p:cBhvr>
                                        <p:cTn id="41" dur="400"/>
                                        <p:tgtEl>
                                          <p:spTgt spid="38"/>
                                        </p:tgtEl>
                                      </p:cBhvr>
                                    </p:animEffect>
                                  </p:childTnLst>
                                </p:cTn>
                              </p:par>
                            </p:childTnLst>
                          </p:cTn>
                        </p:par>
                        <p:par>
                          <p:cTn id="42" fill="hold">
                            <p:stCondLst>
                              <p:cond delay="3700"/>
                            </p:stCondLst>
                            <p:childTnLst>
                              <p:par>
                                <p:cTn id="43" presetID="2" presetClass="entr" presetSubtype="4" fill="hold"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400" fill="hold"/>
                                        <p:tgtEl>
                                          <p:spTgt spid="45"/>
                                        </p:tgtEl>
                                        <p:attrNameLst>
                                          <p:attrName>ppt_x</p:attrName>
                                        </p:attrNameLst>
                                      </p:cBhvr>
                                      <p:tavLst>
                                        <p:tav tm="0">
                                          <p:val>
                                            <p:strVal val="#ppt_x"/>
                                          </p:val>
                                        </p:tav>
                                        <p:tav tm="100000">
                                          <p:val>
                                            <p:strVal val="#ppt_x"/>
                                          </p:val>
                                        </p:tav>
                                      </p:tavLst>
                                    </p:anim>
                                    <p:anim calcmode="lin" valueType="num">
                                      <p:cBhvr additive="base">
                                        <p:cTn id="46" dur="400" fill="hold"/>
                                        <p:tgtEl>
                                          <p:spTgt spid="45"/>
                                        </p:tgtEl>
                                        <p:attrNameLst>
                                          <p:attrName>ppt_y</p:attrName>
                                        </p:attrNameLst>
                                      </p:cBhvr>
                                      <p:tavLst>
                                        <p:tav tm="0">
                                          <p:val>
                                            <p:strVal val="1+#ppt_h/2"/>
                                          </p:val>
                                        </p:tav>
                                        <p:tav tm="100000">
                                          <p:val>
                                            <p:strVal val="#ppt_y"/>
                                          </p:val>
                                        </p:tav>
                                      </p:tavLst>
                                    </p:anim>
                                  </p:childTnLst>
                                </p:cTn>
                              </p:par>
                            </p:childTnLst>
                          </p:cTn>
                        </p:par>
                        <p:par>
                          <p:cTn id="47" fill="hold">
                            <p:stCondLst>
                              <p:cond delay="4100"/>
                            </p:stCondLst>
                            <p:childTnLst>
                              <p:par>
                                <p:cTn id="48" presetID="1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300"/>
                                        <p:tgtEl>
                                          <p:spTgt spid="44"/>
                                        </p:tgtEl>
                                        <p:attrNameLst>
                                          <p:attrName>ppt_x</p:attrName>
                                        </p:attrNameLst>
                                      </p:cBhvr>
                                      <p:tavLst>
                                        <p:tav tm="0">
                                          <p:val>
                                            <p:strVal val="#ppt_x-#ppt_w*1.125000"/>
                                          </p:val>
                                        </p:tav>
                                        <p:tav tm="100000">
                                          <p:val>
                                            <p:strVal val="#ppt_x"/>
                                          </p:val>
                                        </p:tav>
                                      </p:tavLst>
                                    </p:anim>
                                    <p:animEffect transition="in" filter="wipe(right)">
                                      <p:cBhvr>
                                        <p:cTn id="51" dur="300"/>
                                        <p:tgtEl>
                                          <p:spTgt spid="44"/>
                                        </p:tgtEl>
                                      </p:cBhvr>
                                    </p:animEffect>
                                  </p:childTnLst>
                                </p:cTn>
                              </p:par>
                            </p:childTnLst>
                          </p:cTn>
                        </p:par>
                        <p:par>
                          <p:cTn id="52" fill="hold">
                            <p:stCondLst>
                              <p:cond delay="4400"/>
                            </p:stCondLst>
                            <p:childTnLst>
                              <p:par>
                                <p:cTn id="53" presetID="22" presetClass="entr" presetSubtype="8"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400"/>
                                        <p:tgtEl>
                                          <p:spTgt spid="48"/>
                                        </p:tgtEl>
                                      </p:cBhvr>
                                    </p:animEffect>
                                  </p:childTnLst>
                                </p:cTn>
                              </p:par>
                            </p:childTnLst>
                          </p:cTn>
                        </p:par>
                        <p:par>
                          <p:cTn id="56" fill="hold">
                            <p:stCondLst>
                              <p:cond delay="4800"/>
                            </p:stCondLst>
                            <p:childTnLst>
                              <p:par>
                                <p:cTn id="57" presetID="2" presetClass="entr" presetSubtype="4" fill="hold" nodeType="afterEffect">
                                  <p:stCondLst>
                                    <p:cond delay="0"/>
                                  </p:stCondLst>
                                  <p:childTnLst>
                                    <p:set>
                                      <p:cBhvr>
                                        <p:cTn id="58" dur="1" fill="hold">
                                          <p:stCondLst>
                                            <p:cond delay="0"/>
                                          </p:stCondLst>
                                        </p:cTn>
                                        <p:tgtEl>
                                          <p:spTgt spid="50"/>
                                        </p:tgtEl>
                                        <p:attrNameLst>
                                          <p:attrName>style.visibility</p:attrName>
                                        </p:attrNameLst>
                                      </p:cBhvr>
                                      <p:to>
                                        <p:strVal val="visible"/>
                                      </p:to>
                                    </p:set>
                                    <p:anim calcmode="lin" valueType="num">
                                      <p:cBhvr additive="base">
                                        <p:cTn id="59" dur="400" fill="hold"/>
                                        <p:tgtEl>
                                          <p:spTgt spid="50"/>
                                        </p:tgtEl>
                                        <p:attrNameLst>
                                          <p:attrName>ppt_x</p:attrName>
                                        </p:attrNameLst>
                                      </p:cBhvr>
                                      <p:tavLst>
                                        <p:tav tm="0">
                                          <p:val>
                                            <p:strVal val="#ppt_x"/>
                                          </p:val>
                                        </p:tav>
                                        <p:tav tm="100000">
                                          <p:val>
                                            <p:strVal val="#ppt_x"/>
                                          </p:val>
                                        </p:tav>
                                      </p:tavLst>
                                    </p:anim>
                                    <p:anim calcmode="lin" valueType="num">
                                      <p:cBhvr additive="base">
                                        <p:cTn id="60" dur="400" fill="hold"/>
                                        <p:tgtEl>
                                          <p:spTgt spid="50"/>
                                        </p:tgtEl>
                                        <p:attrNameLst>
                                          <p:attrName>ppt_y</p:attrName>
                                        </p:attrNameLst>
                                      </p:cBhvr>
                                      <p:tavLst>
                                        <p:tav tm="0">
                                          <p:val>
                                            <p:strVal val="1+#ppt_h/2"/>
                                          </p:val>
                                        </p:tav>
                                        <p:tav tm="100000">
                                          <p:val>
                                            <p:strVal val="#ppt_y"/>
                                          </p:val>
                                        </p:tav>
                                      </p:tavLst>
                                    </p:anim>
                                  </p:childTnLst>
                                </p:cTn>
                              </p:par>
                            </p:childTnLst>
                          </p:cTn>
                        </p:par>
                        <p:par>
                          <p:cTn id="61" fill="hold">
                            <p:stCondLst>
                              <p:cond delay="5200"/>
                            </p:stCondLst>
                            <p:childTnLst>
                              <p:par>
                                <p:cTn id="62" presetID="12" presetClass="entr" presetSubtype="8" fill="hold" nodeType="after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additive="base">
                                        <p:cTn id="64" dur="300"/>
                                        <p:tgtEl>
                                          <p:spTgt spid="49"/>
                                        </p:tgtEl>
                                        <p:attrNameLst>
                                          <p:attrName>ppt_x</p:attrName>
                                        </p:attrNameLst>
                                      </p:cBhvr>
                                      <p:tavLst>
                                        <p:tav tm="0">
                                          <p:val>
                                            <p:strVal val="#ppt_x-#ppt_w*1.125000"/>
                                          </p:val>
                                        </p:tav>
                                        <p:tav tm="100000">
                                          <p:val>
                                            <p:strVal val="#ppt_x"/>
                                          </p:val>
                                        </p:tav>
                                      </p:tavLst>
                                    </p:anim>
                                    <p:animEffect transition="in" filter="wipe(right)">
                                      <p:cBhvr>
                                        <p:cTn id="65" dur="300"/>
                                        <p:tgtEl>
                                          <p:spTgt spid="49"/>
                                        </p:tgtEl>
                                      </p:cBhvr>
                                    </p:animEffect>
                                  </p:childTnLst>
                                </p:cTn>
                              </p:par>
                            </p:childTnLst>
                          </p:cTn>
                        </p:par>
                        <p:par>
                          <p:cTn id="66" fill="hold">
                            <p:stCondLst>
                              <p:cond delay="5500"/>
                            </p:stCondLst>
                            <p:childTnLst>
                              <p:par>
                                <p:cTn id="67" presetID="22" presetClass="entr" presetSubtype="8" fill="hold" grpId="0" nodeType="after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wipe(left)">
                                      <p:cBhvr>
                                        <p:cTn id="69" dur="400"/>
                                        <p:tgtEl>
                                          <p:spTgt spid="53"/>
                                        </p:tgtEl>
                                      </p:cBhvr>
                                    </p:animEffect>
                                  </p:childTnLst>
                                </p:cTn>
                              </p:par>
                            </p:childTnLst>
                          </p:cTn>
                        </p:par>
                        <p:par>
                          <p:cTn id="70" fill="hold">
                            <p:stCondLst>
                              <p:cond delay="5900"/>
                            </p:stCondLst>
                            <p:childTnLst>
                              <p:par>
                                <p:cTn id="71" presetID="2" presetClass="entr" presetSubtype="4" fill="hold" nodeType="after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additive="base">
                                        <p:cTn id="73" dur="400" fill="hold"/>
                                        <p:tgtEl>
                                          <p:spTgt spid="55"/>
                                        </p:tgtEl>
                                        <p:attrNameLst>
                                          <p:attrName>ppt_x</p:attrName>
                                        </p:attrNameLst>
                                      </p:cBhvr>
                                      <p:tavLst>
                                        <p:tav tm="0">
                                          <p:val>
                                            <p:strVal val="#ppt_x"/>
                                          </p:val>
                                        </p:tav>
                                        <p:tav tm="100000">
                                          <p:val>
                                            <p:strVal val="#ppt_x"/>
                                          </p:val>
                                        </p:tav>
                                      </p:tavLst>
                                    </p:anim>
                                    <p:anim calcmode="lin" valueType="num">
                                      <p:cBhvr additive="base">
                                        <p:cTn id="74" dur="400" fill="hold"/>
                                        <p:tgtEl>
                                          <p:spTgt spid="55"/>
                                        </p:tgtEl>
                                        <p:attrNameLst>
                                          <p:attrName>ppt_y</p:attrName>
                                        </p:attrNameLst>
                                      </p:cBhvr>
                                      <p:tavLst>
                                        <p:tav tm="0">
                                          <p:val>
                                            <p:strVal val="1+#ppt_h/2"/>
                                          </p:val>
                                        </p:tav>
                                        <p:tav tm="100000">
                                          <p:val>
                                            <p:strVal val="#ppt_y"/>
                                          </p:val>
                                        </p:tav>
                                      </p:tavLst>
                                    </p:anim>
                                  </p:childTnLst>
                                </p:cTn>
                              </p:par>
                            </p:childTnLst>
                          </p:cTn>
                        </p:par>
                        <p:par>
                          <p:cTn id="75" fill="hold">
                            <p:stCondLst>
                              <p:cond delay="6300"/>
                            </p:stCondLst>
                            <p:childTnLst>
                              <p:par>
                                <p:cTn id="76" presetID="12" presetClass="entr" presetSubtype="8" fill="hold" nodeType="afterEffect">
                                  <p:stCondLst>
                                    <p:cond delay="0"/>
                                  </p:stCondLst>
                                  <p:childTnLst>
                                    <p:set>
                                      <p:cBhvr>
                                        <p:cTn id="77" dur="1" fill="hold">
                                          <p:stCondLst>
                                            <p:cond delay="0"/>
                                          </p:stCondLst>
                                        </p:cTn>
                                        <p:tgtEl>
                                          <p:spTgt spid="54"/>
                                        </p:tgtEl>
                                        <p:attrNameLst>
                                          <p:attrName>style.visibility</p:attrName>
                                        </p:attrNameLst>
                                      </p:cBhvr>
                                      <p:to>
                                        <p:strVal val="visible"/>
                                      </p:to>
                                    </p:set>
                                    <p:anim calcmode="lin" valueType="num">
                                      <p:cBhvr additive="base">
                                        <p:cTn id="78" dur="300"/>
                                        <p:tgtEl>
                                          <p:spTgt spid="54"/>
                                        </p:tgtEl>
                                        <p:attrNameLst>
                                          <p:attrName>ppt_x</p:attrName>
                                        </p:attrNameLst>
                                      </p:cBhvr>
                                      <p:tavLst>
                                        <p:tav tm="0">
                                          <p:val>
                                            <p:strVal val="#ppt_x-#ppt_w*1.125000"/>
                                          </p:val>
                                        </p:tav>
                                        <p:tav tm="100000">
                                          <p:val>
                                            <p:strVal val="#ppt_x"/>
                                          </p:val>
                                        </p:tav>
                                      </p:tavLst>
                                    </p:anim>
                                    <p:animEffect transition="in" filter="wipe(right)">
                                      <p:cBhvr>
                                        <p:cTn id="79" dur="300"/>
                                        <p:tgtEl>
                                          <p:spTgt spid="54"/>
                                        </p:tgtEl>
                                      </p:cBhvr>
                                    </p:animEffect>
                                  </p:childTnLst>
                                </p:cTn>
                              </p:par>
                            </p:childTnLst>
                          </p:cTn>
                        </p:par>
                        <p:par>
                          <p:cTn id="80" fill="hold">
                            <p:stCondLst>
                              <p:cond delay="6600"/>
                            </p:stCondLst>
                            <p:childTnLst>
                              <p:par>
                                <p:cTn id="81" presetID="22" presetClass="entr" presetSubtype="8" fill="hold" grpId="0" nodeType="after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wipe(left)">
                                      <p:cBhvr>
                                        <p:cTn id="83" dur="4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6" grpId="0"/>
      <p:bldP spid="38" grpId="0"/>
      <p:bldP spid="48" grpId="0"/>
      <p:bldP spid="53" grpId="0"/>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286">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287">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026004" y="891923"/>
            <a:ext cx="870436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288">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明确要求</a:t>
            </a:r>
          </a:p>
        </p:txBody>
      </p:sp>
      <p:sp>
        <p:nvSpPr>
          <p:cNvPr id="7" name="PA-1022289">
            <a:extLst>
              <a:ext uri="{FF2B5EF4-FFF2-40B4-BE49-F238E27FC236}">
                <a16:creationId xmlns="" xmlns:a16="http://schemas.microsoft.com/office/drawing/2014/main" id="{BBA4ECC9-3C63-4150-9A1A-0BC74AA1BE58}"/>
              </a:ext>
            </a:extLst>
          </p:cNvPr>
          <p:cNvSpPr/>
          <p:nvPr>
            <p:custDataLst>
              <p:tags r:id="rId4"/>
            </p:custDataLst>
          </p:nvPr>
        </p:nvSpPr>
        <p:spPr>
          <a:xfrm>
            <a:off x="1153902" y="2046591"/>
            <a:ext cx="7045279" cy="777457"/>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把初心使命变成党员干部锐意进取、开拓创新的精气神和埋头苦干、真抓实干的自觉行动。</a:t>
            </a:r>
          </a:p>
        </p:txBody>
      </p:sp>
      <p:sp>
        <p:nvSpPr>
          <p:cNvPr id="8" name="PA-1022290">
            <a:extLst>
              <a:ext uri="{FF2B5EF4-FFF2-40B4-BE49-F238E27FC236}">
                <a16:creationId xmlns="" xmlns:a16="http://schemas.microsoft.com/office/drawing/2014/main" id="{BB3E2771-B9C4-446F-B3F9-5ED2646E6A22}"/>
              </a:ext>
            </a:extLst>
          </p:cNvPr>
          <p:cNvSpPr/>
          <p:nvPr>
            <p:custDataLst>
              <p:tags r:id="rId5"/>
            </p:custDataLst>
          </p:nvPr>
        </p:nvSpPr>
        <p:spPr>
          <a:xfrm>
            <a:off x="625478" y="2170932"/>
            <a:ext cx="288000" cy="288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1022291">
            <a:extLst>
              <a:ext uri="{FF2B5EF4-FFF2-40B4-BE49-F238E27FC236}">
                <a16:creationId xmlns="" xmlns:a16="http://schemas.microsoft.com/office/drawing/2014/main" id="{C5A31F9A-42BD-4F7D-8F32-43779AA5E011}"/>
              </a:ext>
            </a:extLst>
          </p:cNvPr>
          <p:cNvSpPr/>
          <p:nvPr>
            <p:custDataLst>
              <p:tags r:id="rId6"/>
            </p:custDataLst>
          </p:nvPr>
        </p:nvSpPr>
        <p:spPr>
          <a:xfrm>
            <a:off x="1153902" y="2914683"/>
            <a:ext cx="8671205" cy="423129"/>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保持只争朝夕、奋发有为的奋斗姿态和越是艰险越向前的斗争精神。</a:t>
            </a:r>
          </a:p>
        </p:txBody>
      </p:sp>
      <p:sp>
        <p:nvSpPr>
          <p:cNvPr id="10" name="PA-1022292">
            <a:extLst>
              <a:ext uri="{FF2B5EF4-FFF2-40B4-BE49-F238E27FC236}">
                <a16:creationId xmlns="" xmlns:a16="http://schemas.microsoft.com/office/drawing/2014/main" id="{D7517A77-2584-4B11-8745-3FCFBCA3A19F}"/>
              </a:ext>
            </a:extLst>
          </p:cNvPr>
          <p:cNvSpPr/>
          <p:nvPr>
            <p:custDataLst>
              <p:tags r:id="rId7"/>
            </p:custDataLst>
          </p:nvPr>
        </p:nvSpPr>
        <p:spPr>
          <a:xfrm>
            <a:off x="625478" y="2928742"/>
            <a:ext cx="288000" cy="288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1022293">
            <a:extLst>
              <a:ext uri="{FF2B5EF4-FFF2-40B4-BE49-F238E27FC236}">
                <a16:creationId xmlns="" xmlns:a16="http://schemas.microsoft.com/office/drawing/2014/main" id="{5B6B61B4-F62A-4CC5-A40F-4E9F03160C9E}"/>
              </a:ext>
            </a:extLst>
          </p:cNvPr>
          <p:cNvSpPr/>
          <p:nvPr>
            <p:custDataLst>
              <p:tags r:id="rId8"/>
            </p:custDataLst>
          </p:nvPr>
        </p:nvSpPr>
        <p:spPr>
          <a:xfrm>
            <a:off x="1153902" y="3657324"/>
            <a:ext cx="8671205" cy="423129"/>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清清白白为官、干干净净做事、老老实实做人。</a:t>
            </a:r>
          </a:p>
        </p:txBody>
      </p:sp>
      <p:sp>
        <p:nvSpPr>
          <p:cNvPr id="12" name="PA-1022294">
            <a:extLst>
              <a:ext uri="{FF2B5EF4-FFF2-40B4-BE49-F238E27FC236}">
                <a16:creationId xmlns="" xmlns:a16="http://schemas.microsoft.com/office/drawing/2014/main" id="{0938A3AC-64D7-41D7-B479-6FB68D6F904A}"/>
              </a:ext>
            </a:extLst>
          </p:cNvPr>
          <p:cNvSpPr/>
          <p:nvPr>
            <p:custDataLst>
              <p:tags r:id="rId9"/>
            </p:custDataLst>
          </p:nvPr>
        </p:nvSpPr>
        <p:spPr>
          <a:xfrm>
            <a:off x="625478" y="3686552"/>
            <a:ext cx="288000" cy="288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PA-1022295">
            <a:extLst>
              <a:ext uri="{FF2B5EF4-FFF2-40B4-BE49-F238E27FC236}">
                <a16:creationId xmlns="" xmlns:a16="http://schemas.microsoft.com/office/drawing/2014/main" id="{6D662B76-FB61-4FD2-9DBF-3A911D049E8B}"/>
              </a:ext>
            </a:extLst>
          </p:cNvPr>
          <p:cNvSpPr/>
          <p:nvPr>
            <p:custDataLst>
              <p:tags r:id="rId10"/>
            </p:custDataLst>
          </p:nvPr>
        </p:nvSpPr>
        <p:spPr>
          <a:xfrm>
            <a:off x="1153902" y="4435166"/>
            <a:ext cx="8671205" cy="423129"/>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要把“改”字贯穿始终，立查立改、即知即改。</a:t>
            </a:r>
          </a:p>
        </p:txBody>
      </p:sp>
      <p:sp>
        <p:nvSpPr>
          <p:cNvPr id="14" name="PA-1022296">
            <a:extLst>
              <a:ext uri="{FF2B5EF4-FFF2-40B4-BE49-F238E27FC236}">
                <a16:creationId xmlns="" xmlns:a16="http://schemas.microsoft.com/office/drawing/2014/main" id="{0828DD0E-7302-457E-B2E6-2654B9DD1638}"/>
              </a:ext>
            </a:extLst>
          </p:cNvPr>
          <p:cNvSpPr/>
          <p:nvPr>
            <p:custDataLst>
              <p:tags r:id="rId11"/>
            </p:custDataLst>
          </p:nvPr>
        </p:nvSpPr>
        <p:spPr>
          <a:xfrm>
            <a:off x="625478" y="4444362"/>
            <a:ext cx="288000" cy="288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PA-1022297">
            <a:extLst>
              <a:ext uri="{FF2B5EF4-FFF2-40B4-BE49-F238E27FC236}">
                <a16:creationId xmlns="" xmlns:a16="http://schemas.microsoft.com/office/drawing/2014/main" id="{C29F1E2D-C256-4CDC-9848-976B2C1F6721}"/>
              </a:ext>
            </a:extLst>
          </p:cNvPr>
          <p:cNvSpPr/>
          <p:nvPr>
            <p:custDataLst>
              <p:tags r:id="rId12"/>
            </p:custDataLst>
          </p:nvPr>
        </p:nvSpPr>
        <p:spPr>
          <a:xfrm>
            <a:off x="1153902" y="5166731"/>
            <a:ext cx="8671205" cy="423129"/>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领导机关和领导干部要先学一步、学深一点，先改起来、改实一点。</a:t>
            </a:r>
          </a:p>
        </p:txBody>
      </p:sp>
      <p:sp>
        <p:nvSpPr>
          <p:cNvPr id="16" name="PA-1022298">
            <a:extLst>
              <a:ext uri="{FF2B5EF4-FFF2-40B4-BE49-F238E27FC236}">
                <a16:creationId xmlns="" xmlns:a16="http://schemas.microsoft.com/office/drawing/2014/main" id="{341D3C07-5074-4DB6-A60E-B02093C5694E}"/>
              </a:ext>
            </a:extLst>
          </p:cNvPr>
          <p:cNvSpPr/>
          <p:nvPr>
            <p:custDataLst>
              <p:tags r:id="rId13"/>
            </p:custDataLst>
          </p:nvPr>
        </p:nvSpPr>
        <p:spPr>
          <a:xfrm>
            <a:off x="625478" y="5202172"/>
            <a:ext cx="288000" cy="288000"/>
          </a:xfrm>
          <a:prstGeom prst="star5">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PA-1022299" descr="图片包含 游戏机, 伞&#10;&#10;描述已自动生成">
            <a:extLst>
              <a:ext uri="{FF2B5EF4-FFF2-40B4-BE49-F238E27FC236}">
                <a16:creationId xmlns="" xmlns:a16="http://schemas.microsoft.com/office/drawing/2014/main" id="{0416E07D-21DA-425F-BB4D-5A39C7414BD1}"/>
              </a:ext>
            </a:extLst>
          </p:cNvPr>
          <p:cNvPicPr>
            <a:picLocks noChangeAspect="1"/>
          </p:cNvPicPr>
          <p:nvPr>
            <p:custDataLst>
              <p:tags r:id="rId14"/>
            </p:custDataLst>
          </p:nvPr>
        </p:nvPicPr>
        <p:blipFill>
          <a:blip r:embed="rId17" cstate="screen">
            <a:extLst>
              <a:ext uri="{28A0092B-C50C-407E-A947-70E740481C1C}">
                <a14:useLocalDpi xmlns:a14="http://schemas.microsoft.com/office/drawing/2010/main"/>
              </a:ext>
            </a:extLst>
          </a:blip>
          <a:stretch>
            <a:fillRect/>
          </a:stretch>
        </p:blipFill>
        <p:spPr>
          <a:xfrm rot="20402455">
            <a:off x="8180738" y="2390088"/>
            <a:ext cx="4226834" cy="4396546"/>
          </a:xfrm>
          <a:prstGeom prst="rect">
            <a:avLst/>
          </a:prstGeom>
        </p:spPr>
      </p:pic>
    </p:spTree>
    <p:extLst>
      <p:ext uri="{BB962C8B-B14F-4D97-AF65-F5344CB8AC3E}">
        <p14:creationId xmlns:p14="http://schemas.microsoft.com/office/powerpoint/2010/main" val="15053629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left)">
                                      <p:cBhvr>
                                        <p:cTn id="39" dur="1000"/>
                                        <p:tgtEl>
                                          <p:spTgt spid="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left)">
                                      <p:cBhvr>
                                        <p:cTn id="42" dur="1000"/>
                                        <p:tgtEl>
                                          <p:spTgt spid="9"/>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left)">
                                      <p:cBhvr>
                                        <p:cTn id="45" dur="1000"/>
                                        <p:tgtEl>
                                          <p:spTgt spid="1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1000"/>
                                        <p:tgtEl>
                                          <p:spTgt spid="1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left)">
                                      <p:cBhvr>
                                        <p:cTn id="51"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7" grpId="0"/>
      <p:bldP spid="8" grpId="0" animBg="1"/>
      <p:bldP spid="9" grpId="0"/>
      <p:bldP spid="10" grpId="0" animBg="1"/>
      <p:bldP spid="11" grpId="0"/>
      <p:bldP spid="12" grpId="0" animBg="1"/>
      <p:bldP spid="13" grpId="0"/>
      <p:bldP spid="14" grpId="0" animBg="1"/>
      <p:bldP spid="15" grpId="0"/>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A-1022300" descr="图片包含 伞, 游戏机, 装饰品, 家具&#10;&#10;描述已自动生成">
            <a:extLst>
              <a:ext uri="{FF2B5EF4-FFF2-40B4-BE49-F238E27FC236}">
                <a16:creationId xmlns="" xmlns:a16="http://schemas.microsoft.com/office/drawing/2014/main" id="{AD9D4EC6-B13B-4F19-AC76-27BA14F6E18F}"/>
              </a:ext>
            </a:extLst>
          </p:cNvPr>
          <p:cNvPicPr>
            <a:picLocks noChangeAspect="1"/>
          </p:cNvPicPr>
          <p:nvPr>
            <p:custDataLst>
              <p:tags r:id="rId1"/>
            </p:custDataLst>
          </p:nvPr>
        </p:nvPicPr>
        <p:blipFill rotWithShape="1">
          <a:blip r:embed="rId30" cstate="screen">
            <a:extLst>
              <a:ext uri="{28A0092B-C50C-407E-A947-70E740481C1C}">
                <a14:useLocalDpi xmlns:a14="http://schemas.microsoft.com/office/drawing/2010/main"/>
              </a:ext>
            </a:extLst>
          </a:blip>
          <a:srcRect b="33772"/>
          <a:stretch/>
        </p:blipFill>
        <p:spPr>
          <a:xfrm flipH="1">
            <a:off x="2404627" y="5805819"/>
            <a:ext cx="1660250" cy="1052181"/>
          </a:xfrm>
          <a:prstGeom prst="rect">
            <a:avLst/>
          </a:prstGeom>
        </p:spPr>
      </p:pic>
      <p:pic>
        <p:nvPicPr>
          <p:cNvPr id="48" name="PA-1022301" descr="图片包含 伞, 游戏机, 装饰品, 家具&#10;&#10;描述已自动生成">
            <a:extLst>
              <a:ext uri="{FF2B5EF4-FFF2-40B4-BE49-F238E27FC236}">
                <a16:creationId xmlns="" xmlns:a16="http://schemas.microsoft.com/office/drawing/2014/main" id="{C8938E99-7E2A-4610-9E52-1DB005A19CDA}"/>
              </a:ext>
            </a:extLst>
          </p:cNvPr>
          <p:cNvPicPr>
            <a:picLocks noChangeAspect="1"/>
          </p:cNvPicPr>
          <p:nvPr>
            <p:custDataLst>
              <p:tags r:id="rId2"/>
            </p:custDataLst>
          </p:nvPr>
        </p:nvPicPr>
        <p:blipFill rotWithShape="1">
          <a:blip r:embed="rId30" cstate="screen">
            <a:extLst>
              <a:ext uri="{28A0092B-C50C-407E-A947-70E740481C1C}">
                <a14:useLocalDpi xmlns:a14="http://schemas.microsoft.com/office/drawing/2010/main"/>
              </a:ext>
            </a:extLst>
          </a:blip>
          <a:srcRect b="11187"/>
          <a:stretch/>
        </p:blipFill>
        <p:spPr>
          <a:xfrm flipH="1">
            <a:off x="1374472" y="5447005"/>
            <a:ext cx="1660250" cy="1410996"/>
          </a:xfrm>
          <a:prstGeom prst="rect">
            <a:avLst/>
          </a:prstGeom>
        </p:spPr>
      </p:pic>
      <p:pic>
        <p:nvPicPr>
          <p:cNvPr id="47" name="PA-1022302" descr="图片包含 伞, 游戏机, 装饰品, 家具&#10;&#10;描述已自动生成">
            <a:extLst>
              <a:ext uri="{FF2B5EF4-FFF2-40B4-BE49-F238E27FC236}">
                <a16:creationId xmlns="" xmlns:a16="http://schemas.microsoft.com/office/drawing/2014/main" id="{2E83E135-A7EA-4593-8FDF-35F4BFA94278}"/>
              </a:ext>
            </a:extLst>
          </p:cNvPr>
          <p:cNvPicPr>
            <a:picLocks noChangeAspect="1"/>
          </p:cNvPicPr>
          <p:nvPr>
            <p:custDataLst>
              <p:tags r:id="rId3"/>
            </p:custDataLst>
          </p:nvPr>
        </p:nvPicPr>
        <p:blipFill>
          <a:blip r:embed="rId30" cstate="screen">
            <a:extLst>
              <a:ext uri="{28A0092B-C50C-407E-A947-70E740481C1C}">
                <a14:useLocalDpi xmlns:a14="http://schemas.microsoft.com/office/drawing/2010/main"/>
              </a:ext>
            </a:extLst>
          </a:blip>
          <a:stretch>
            <a:fillRect/>
          </a:stretch>
        </p:blipFill>
        <p:spPr>
          <a:xfrm flipH="1">
            <a:off x="623034" y="5207203"/>
            <a:ext cx="1660250" cy="1588729"/>
          </a:xfrm>
          <a:prstGeom prst="rect">
            <a:avLst/>
          </a:prstGeom>
        </p:spPr>
      </p:pic>
      <p:pic>
        <p:nvPicPr>
          <p:cNvPr id="46" name="PA-1022303" descr="图片包含 伞, 游戏机, 装饰品, 家具&#10;&#10;描述已自动生成">
            <a:extLst>
              <a:ext uri="{FF2B5EF4-FFF2-40B4-BE49-F238E27FC236}">
                <a16:creationId xmlns="" xmlns:a16="http://schemas.microsoft.com/office/drawing/2014/main" id="{95FC0B3B-2B68-4E86-B9F7-F2BED15B6D46}"/>
              </a:ext>
            </a:extLst>
          </p:cNvPr>
          <p:cNvPicPr>
            <a:picLocks noChangeAspect="1"/>
          </p:cNvPicPr>
          <p:nvPr>
            <p:custDataLst>
              <p:tags r:id="rId4"/>
            </p:custDataLst>
          </p:nvPr>
        </p:nvPicPr>
        <p:blipFill rotWithShape="1">
          <a:blip r:embed="rId30" cstate="screen">
            <a:extLst>
              <a:ext uri="{28A0092B-C50C-407E-A947-70E740481C1C}">
                <a14:useLocalDpi xmlns:a14="http://schemas.microsoft.com/office/drawing/2010/main"/>
              </a:ext>
            </a:extLst>
          </a:blip>
          <a:srcRect r="8831"/>
          <a:stretch/>
        </p:blipFill>
        <p:spPr>
          <a:xfrm flipH="1">
            <a:off x="-1" y="5188312"/>
            <a:ext cx="1513623" cy="1588729"/>
          </a:xfrm>
          <a:prstGeom prst="rect">
            <a:avLst/>
          </a:prstGeom>
        </p:spPr>
      </p:pic>
      <p:pic>
        <p:nvPicPr>
          <p:cNvPr id="44" name="PA-1022304">
            <a:extLst>
              <a:ext uri="{FF2B5EF4-FFF2-40B4-BE49-F238E27FC236}">
                <a16:creationId xmlns="" xmlns:a16="http://schemas.microsoft.com/office/drawing/2014/main" id="{601CCFC7-C9F3-454D-A826-F4B89E240B33}"/>
              </a:ext>
            </a:extLst>
          </p:cNvPr>
          <p:cNvPicPr>
            <a:picLocks noChangeAspect="1"/>
          </p:cNvPicPr>
          <p:nvPr>
            <p:custDataLst>
              <p:tags r:id="rId5"/>
            </p:custDataLst>
          </p:nvPr>
        </p:nvPicPr>
        <p:blipFill>
          <a:blip r:embed="rId31">
            <a:extLst>
              <a:ext uri="{28A0092B-C50C-407E-A947-70E740481C1C}">
                <a14:useLocalDpi xmlns:a14="http://schemas.microsoft.com/office/drawing/2010/main"/>
              </a:ext>
            </a:extLst>
          </a:blip>
          <a:stretch>
            <a:fillRect/>
          </a:stretch>
        </p:blipFill>
        <p:spPr>
          <a:xfrm>
            <a:off x="0" y="2647950"/>
            <a:ext cx="12192000" cy="4210050"/>
          </a:xfrm>
          <a:prstGeom prst="rect">
            <a:avLst/>
          </a:prstGeom>
        </p:spPr>
      </p:pic>
      <p:pic>
        <p:nvPicPr>
          <p:cNvPr id="41" name="PA-1022305" descr="图片包含 游戏机, 船, 建筑, 大&#10;&#10;描述已自动生成">
            <a:extLst>
              <a:ext uri="{FF2B5EF4-FFF2-40B4-BE49-F238E27FC236}">
                <a16:creationId xmlns="" xmlns:a16="http://schemas.microsoft.com/office/drawing/2014/main" id="{FC2D013F-84A6-4EC9-87B0-B1C212EA8A5C}"/>
              </a:ext>
            </a:extLst>
          </p:cNvPr>
          <p:cNvPicPr>
            <a:picLocks noChangeAspect="1"/>
          </p:cNvPicPr>
          <p:nvPr>
            <p:custDataLst>
              <p:tags r:id="rId6"/>
            </p:custDataLst>
          </p:nvPr>
        </p:nvPicPr>
        <p:blipFill rotWithShape="1">
          <a:blip r:embed="rId32" cstate="screen">
            <a:extLst>
              <a:ext uri="{28A0092B-C50C-407E-A947-70E740481C1C}">
                <a14:useLocalDpi xmlns:a14="http://schemas.microsoft.com/office/drawing/2010/main"/>
              </a:ext>
            </a:extLst>
          </a:blip>
          <a:srcRect r="4244" b="24324"/>
          <a:stretch/>
        </p:blipFill>
        <p:spPr>
          <a:xfrm>
            <a:off x="8374602" y="4099281"/>
            <a:ext cx="3490777" cy="2758719"/>
          </a:xfrm>
          <a:prstGeom prst="rect">
            <a:avLst/>
          </a:prstGeom>
        </p:spPr>
      </p:pic>
      <p:pic>
        <p:nvPicPr>
          <p:cNvPr id="6" name="PA-1022307" descr="图片包含 钟表, 照片, 黑色, 过滤网&#10;&#10;描述已自动生成">
            <a:extLst>
              <a:ext uri="{FF2B5EF4-FFF2-40B4-BE49-F238E27FC236}">
                <a16:creationId xmlns="" xmlns:a16="http://schemas.microsoft.com/office/drawing/2014/main" id="{F32B27F5-D796-4A71-98BF-8B8CAC56CF0E}"/>
              </a:ext>
            </a:extLst>
          </p:cNvPr>
          <p:cNvPicPr>
            <a:picLocks noChangeAspect="1"/>
          </p:cNvPicPr>
          <p:nvPr>
            <p:custDataLst>
              <p:tags r:id="rId7"/>
            </p:custDataLst>
          </p:nvPr>
        </p:nvPicPr>
        <p:blipFill>
          <a:blip r:embed="rId33" cstate="screen">
            <a:extLst>
              <a:ext uri="{BEBA8EAE-BF5A-486C-A8C5-ECC9F3942E4B}">
                <a14:imgProps xmlns:a14="http://schemas.microsoft.com/office/drawing/2010/main">
                  <a14:imgLayer r:embed="rId34">
                    <a14:imgEffect>
                      <a14:colorTemperature colorTemp="11200"/>
                    </a14:imgEffect>
                  </a14:imgLayer>
                </a14:imgProps>
              </a:ext>
              <a:ext uri="{28A0092B-C50C-407E-A947-70E740481C1C}">
                <a14:useLocalDpi xmlns:a14="http://schemas.microsoft.com/office/drawing/2010/main"/>
              </a:ext>
            </a:extLst>
          </a:blip>
          <a:stretch>
            <a:fillRect/>
          </a:stretch>
        </p:blipFill>
        <p:spPr>
          <a:xfrm>
            <a:off x="0" y="0"/>
            <a:ext cx="3044757" cy="1692935"/>
          </a:xfrm>
          <a:prstGeom prst="rect">
            <a:avLst/>
          </a:prstGeom>
        </p:spPr>
      </p:pic>
      <p:pic>
        <p:nvPicPr>
          <p:cNvPr id="9" name="PA-1022308">
            <a:extLst>
              <a:ext uri="{FF2B5EF4-FFF2-40B4-BE49-F238E27FC236}">
                <a16:creationId xmlns="" xmlns:a16="http://schemas.microsoft.com/office/drawing/2014/main" id="{1A086EA7-D86B-459B-BBF0-6768E03F32F1}"/>
              </a:ext>
            </a:extLst>
          </p:cNvPr>
          <p:cNvPicPr>
            <a:picLocks noChangeAspect="1"/>
          </p:cNvPicPr>
          <p:nvPr>
            <p:custDataLst>
              <p:tags r:id="rId8"/>
            </p:custDataLst>
          </p:nvPr>
        </p:nvPicPr>
        <p:blipFill>
          <a:blip r:embed="rId35">
            <a:extLst>
              <a:ext uri="{28A0092B-C50C-407E-A947-70E740481C1C}">
                <a14:useLocalDpi xmlns:a14="http://schemas.microsoft.com/office/drawing/2010/main"/>
              </a:ext>
            </a:extLst>
          </a:blip>
          <a:stretch>
            <a:fillRect/>
          </a:stretch>
        </p:blipFill>
        <p:spPr>
          <a:xfrm>
            <a:off x="5016996" y="675690"/>
            <a:ext cx="2158008" cy="1689154"/>
          </a:xfrm>
          <a:prstGeom prst="rect">
            <a:avLst/>
          </a:prstGeom>
        </p:spPr>
      </p:pic>
      <p:sp>
        <p:nvSpPr>
          <p:cNvPr id="14" name="PA-1022309">
            <a:extLst>
              <a:ext uri="{FF2B5EF4-FFF2-40B4-BE49-F238E27FC236}">
                <a16:creationId xmlns="" xmlns:a16="http://schemas.microsoft.com/office/drawing/2014/main" id="{C289405E-593A-4842-A91A-96BFD2EC7523}"/>
              </a:ext>
            </a:extLst>
          </p:cNvPr>
          <p:cNvSpPr txBox="1"/>
          <p:nvPr>
            <p:custDataLst>
              <p:tags r:id="rId9"/>
            </p:custDataLst>
          </p:nvPr>
        </p:nvSpPr>
        <p:spPr>
          <a:xfrm>
            <a:off x="1832042" y="3315991"/>
            <a:ext cx="8527916" cy="461665"/>
          </a:xfrm>
          <a:prstGeom prst="rect">
            <a:avLst/>
          </a:prstGeom>
          <a:noFill/>
        </p:spPr>
        <p:txBody>
          <a:bodyPr wrap="square" rtlCol="0">
            <a:spAutoFit/>
          </a:bodyPr>
          <a:lstStyle/>
          <a:p>
            <a:pPr algn="ct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全面开展第二批</a:t>
            </a:r>
            <a:r>
              <a:rPr lang="en-US" altLang="zh-CN" sz="2400" dirty="0">
                <a:solidFill>
                  <a:schemeClr val="tx1">
                    <a:lumMod val="75000"/>
                    <a:lumOff val="25000"/>
                  </a:schemeClr>
                </a:solidFill>
                <a:latin typeface="字魂59号-创粗黑" panose="00000500000000000000" pitchFamily="2" charset="-122"/>
                <a:ea typeface="字魂59号-创粗黑" panose="00000500000000000000" pitchFamily="2" charset="-122"/>
              </a:rPr>
              <a:t>“</a:t>
            </a: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不忘初心、牢记使命</a:t>
            </a:r>
            <a:r>
              <a:rPr lang="en-US" altLang="zh-CN" sz="2400" dirty="0">
                <a:solidFill>
                  <a:schemeClr val="tx1">
                    <a:lumMod val="75000"/>
                    <a:lumOff val="25000"/>
                  </a:schemeClr>
                </a:solidFill>
                <a:latin typeface="字魂59号-创粗黑" panose="00000500000000000000" pitchFamily="2" charset="-122"/>
                <a:ea typeface="字魂59号-创粗黑" panose="00000500000000000000" pitchFamily="2" charset="-122"/>
              </a:rPr>
              <a:t>”</a:t>
            </a:r>
            <a:r>
              <a:rPr lang="zh-CN" altLang="en-US" sz="2400" dirty="0">
                <a:solidFill>
                  <a:schemeClr val="tx1">
                    <a:lumMod val="75000"/>
                    <a:lumOff val="25000"/>
                  </a:schemeClr>
                </a:solidFill>
                <a:latin typeface="字魂59号-创粗黑" panose="00000500000000000000" pitchFamily="2" charset="-122"/>
                <a:ea typeface="字魂59号-创粗黑" panose="00000500000000000000" pitchFamily="2" charset="-122"/>
              </a:rPr>
              <a:t>主题教育</a:t>
            </a:r>
          </a:p>
        </p:txBody>
      </p:sp>
      <p:sp>
        <p:nvSpPr>
          <p:cNvPr id="15" name="PA-1022310">
            <a:extLst>
              <a:ext uri="{FF2B5EF4-FFF2-40B4-BE49-F238E27FC236}">
                <a16:creationId xmlns="" xmlns:a16="http://schemas.microsoft.com/office/drawing/2014/main" id="{DB581080-0CC1-412F-8B8B-F1F6AE0AD9D4}"/>
              </a:ext>
            </a:extLst>
          </p:cNvPr>
          <p:cNvSpPr/>
          <p:nvPr>
            <p:custDataLst>
              <p:tags r:id="rId10"/>
            </p:custDataLst>
          </p:nvPr>
        </p:nvSpPr>
        <p:spPr>
          <a:xfrm>
            <a:off x="4495014" y="3874416"/>
            <a:ext cx="1493520" cy="3177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latin typeface="+mn-ea"/>
              </a:rPr>
              <a:t>第一</a:t>
            </a:r>
            <a:r>
              <a:rPr lang="en-US" altLang="zh-CN" sz="1600" dirty="0" smtClean="0">
                <a:latin typeface="+mn-ea"/>
              </a:rPr>
              <a:t>PPT</a:t>
            </a:r>
            <a:endParaRPr lang="zh-CN" altLang="en-US" sz="1600" dirty="0">
              <a:latin typeface="+mn-ea"/>
            </a:endParaRPr>
          </a:p>
        </p:txBody>
      </p:sp>
      <p:sp>
        <p:nvSpPr>
          <p:cNvPr id="16" name="PA-1022311">
            <a:extLst>
              <a:ext uri="{FF2B5EF4-FFF2-40B4-BE49-F238E27FC236}">
                <a16:creationId xmlns="" xmlns:a16="http://schemas.microsoft.com/office/drawing/2014/main" id="{3EB1414B-ABAE-46CD-8E09-89FD73ABC900}"/>
              </a:ext>
            </a:extLst>
          </p:cNvPr>
          <p:cNvSpPr/>
          <p:nvPr>
            <p:custDataLst>
              <p:tags r:id="rId11"/>
            </p:custDataLst>
          </p:nvPr>
        </p:nvSpPr>
        <p:spPr>
          <a:xfrm>
            <a:off x="6171414" y="3874416"/>
            <a:ext cx="1493520" cy="317778"/>
          </a:xfrm>
          <a:prstGeom prst="rect">
            <a:avLst/>
          </a:prstGeom>
          <a:solidFill>
            <a:srgbClr val="E42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n-ea"/>
              </a:rPr>
              <a:t>202X</a:t>
            </a:r>
            <a:r>
              <a:rPr lang="zh-CN" altLang="en-US" sz="1600" dirty="0">
                <a:latin typeface="+mn-ea"/>
              </a:rPr>
              <a:t>年</a:t>
            </a:r>
            <a:r>
              <a:rPr lang="en-US" altLang="zh-CN" sz="1600" dirty="0">
                <a:latin typeface="+mn-ea"/>
              </a:rPr>
              <a:t>XX</a:t>
            </a:r>
            <a:r>
              <a:rPr lang="zh-CN" altLang="en-US" sz="1600" dirty="0">
                <a:latin typeface="+mn-ea"/>
              </a:rPr>
              <a:t>月</a:t>
            </a:r>
          </a:p>
        </p:txBody>
      </p:sp>
      <p:sp>
        <p:nvSpPr>
          <p:cNvPr id="18" name="PA-1022312">
            <a:extLst>
              <a:ext uri="{FF2B5EF4-FFF2-40B4-BE49-F238E27FC236}">
                <a16:creationId xmlns="" xmlns:a16="http://schemas.microsoft.com/office/drawing/2014/main" id="{A59C76D2-1DFB-4620-B95C-F147F45FC03D}"/>
              </a:ext>
            </a:extLst>
          </p:cNvPr>
          <p:cNvSpPr>
            <a:spLocks noChangeShapeType="1"/>
          </p:cNvSpPr>
          <p:nvPr>
            <p:custDataLst>
              <p:tags r:id="rId12"/>
            </p:custDataLst>
          </p:nvPr>
        </p:nvSpPr>
        <p:spPr bwMode="auto">
          <a:xfrm flipH="1">
            <a:off x="2305641" y="4566127"/>
            <a:ext cx="3126239"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19" name="PA-1022313">
            <a:extLst>
              <a:ext uri="{FF2B5EF4-FFF2-40B4-BE49-F238E27FC236}">
                <a16:creationId xmlns="" xmlns:a16="http://schemas.microsoft.com/office/drawing/2014/main" id="{5225E8C1-08FB-4DF9-A4E1-ABB274FE056B}"/>
              </a:ext>
            </a:extLst>
          </p:cNvPr>
          <p:cNvSpPr>
            <a:spLocks noChangeShapeType="1"/>
          </p:cNvSpPr>
          <p:nvPr>
            <p:custDataLst>
              <p:tags r:id="rId13"/>
            </p:custDataLst>
          </p:nvPr>
        </p:nvSpPr>
        <p:spPr bwMode="auto">
          <a:xfrm flipH="1">
            <a:off x="6738710" y="4566127"/>
            <a:ext cx="3124800" cy="0"/>
          </a:xfrm>
          <a:prstGeom prst="line">
            <a:avLst/>
          </a:prstGeom>
          <a:noFill/>
          <a:ln w="19050">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grpSp>
        <p:nvGrpSpPr>
          <p:cNvPr id="22" name="PA-1022314">
            <a:extLst>
              <a:ext uri="{FF2B5EF4-FFF2-40B4-BE49-F238E27FC236}">
                <a16:creationId xmlns="" xmlns:a16="http://schemas.microsoft.com/office/drawing/2014/main" id="{BD4E3FE4-5D59-40B5-9FC8-8357B038D09D}"/>
              </a:ext>
            </a:extLst>
          </p:cNvPr>
          <p:cNvGrpSpPr/>
          <p:nvPr>
            <p:custDataLst>
              <p:tags r:id="rId14"/>
            </p:custDataLst>
          </p:nvPr>
        </p:nvGrpSpPr>
        <p:grpSpPr>
          <a:xfrm>
            <a:off x="5578641" y="4378432"/>
            <a:ext cx="1013307" cy="375390"/>
            <a:chOff x="5492734" y="4504267"/>
            <a:chExt cx="1013307" cy="375390"/>
          </a:xfrm>
        </p:grpSpPr>
        <p:sp>
          <p:nvSpPr>
            <p:cNvPr id="17" name="PA-102214">
              <a:extLst>
                <a:ext uri="{FF2B5EF4-FFF2-40B4-BE49-F238E27FC236}">
                  <a16:creationId xmlns="" xmlns:a16="http://schemas.microsoft.com/office/drawing/2014/main" id="{F7146FCF-88C7-4B9D-97C1-D0D5650F0A7B}"/>
                </a:ext>
              </a:extLst>
            </p:cNvPr>
            <p:cNvSpPr>
              <a:spLocks noChangeArrowheads="1"/>
            </p:cNvSpPr>
            <p:nvPr>
              <p:custDataLst>
                <p:tags r:id="rId25"/>
              </p:custDataLst>
            </p:nvPr>
          </p:nvSpPr>
          <p:spPr bwMode="auto">
            <a:xfrm>
              <a:off x="5810740" y="4504267"/>
              <a:ext cx="377295" cy="375390"/>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20" name="PA-102214">
              <a:extLst>
                <a:ext uri="{FF2B5EF4-FFF2-40B4-BE49-F238E27FC236}">
                  <a16:creationId xmlns="" xmlns:a16="http://schemas.microsoft.com/office/drawing/2014/main" id="{288A8644-60B9-404F-8775-B0173A4922CB}"/>
                </a:ext>
              </a:extLst>
            </p:cNvPr>
            <p:cNvSpPr>
              <a:spLocks noChangeArrowheads="1"/>
            </p:cNvSpPr>
            <p:nvPr>
              <p:custDataLst>
                <p:tags r:id="rId26"/>
              </p:custDataLst>
            </p:nvPr>
          </p:nvSpPr>
          <p:spPr bwMode="auto">
            <a:xfrm>
              <a:off x="5492734" y="4601135"/>
              <a:ext cx="182576" cy="181654"/>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sp>
          <p:nvSpPr>
            <p:cNvPr id="21" name="PA-102214">
              <a:extLst>
                <a:ext uri="{FF2B5EF4-FFF2-40B4-BE49-F238E27FC236}">
                  <a16:creationId xmlns="" xmlns:a16="http://schemas.microsoft.com/office/drawing/2014/main" id="{08E845A3-12C7-4045-AEB4-F7EBF4F058A6}"/>
                </a:ext>
              </a:extLst>
            </p:cNvPr>
            <p:cNvSpPr>
              <a:spLocks noChangeArrowheads="1"/>
            </p:cNvSpPr>
            <p:nvPr>
              <p:custDataLst>
                <p:tags r:id="rId27"/>
              </p:custDataLst>
            </p:nvPr>
          </p:nvSpPr>
          <p:spPr bwMode="auto">
            <a:xfrm>
              <a:off x="6323465" y="4601135"/>
              <a:ext cx="182576" cy="181654"/>
            </a:xfrm>
            <a:prstGeom prst="star5">
              <a:avLst/>
            </a:prstGeom>
            <a:solidFill>
              <a:srgbClr val="C00000"/>
            </a:solidFill>
            <a:ln w="9525">
              <a:solidFill>
                <a:srgbClr val="C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buFont typeface="Arial" panose="020B0604020202020204" pitchFamily="34" charset="0"/>
                <a:buNone/>
                <a:defRPr/>
              </a:pPr>
              <a:endParaRPr lang="zh-CN" altLang="en-US" sz="2161">
                <a:latin typeface="FZHei-B01S" panose="02010601030101010101" pitchFamily="2" charset="-122"/>
                <a:ea typeface="FZHei-B01S" panose="02010601030101010101" pitchFamily="2" charset="-122"/>
                <a:sym typeface="FZHei-B01S" panose="02010601030101010101" pitchFamily="2" charset="-122"/>
              </a:endParaRPr>
            </a:p>
          </p:txBody>
        </p:sp>
      </p:grpSp>
      <p:sp>
        <p:nvSpPr>
          <p:cNvPr id="23" name="PA-1022315">
            <a:extLst>
              <a:ext uri="{FF2B5EF4-FFF2-40B4-BE49-F238E27FC236}">
                <a16:creationId xmlns="" xmlns:a16="http://schemas.microsoft.com/office/drawing/2014/main" id="{455662A9-47A1-4F58-949C-196794EC7964}"/>
              </a:ext>
            </a:extLst>
          </p:cNvPr>
          <p:cNvSpPr txBox="1"/>
          <p:nvPr>
            <p:custDataLst>
              <p:tags r:id="rId15"/>
            </p:custDataLst>
          </p:nvPr>
        </p:nvSpPr>
        <p:spPr>
          <a:xfrm>
            <a:off x="1821336" y="4790250"/>
            <a:ext cx="8527916" cy="461665"/>
          </a:xfrm>
          <a:prstGeom prst="rect">
            <a:avLst/>
          </a:prstGeom>
          <a:noFill/>
        </p:spPr>
        <p:txBody>
          <a:bodyPr wrap="square" rtlCol="0">
            <a:spAutoFit/>
          </a:bodyPr>
          <a:lstStyle/>
          <a:p>
            <a:pPr algn="ctr"/>
            <a:r>
              <a:rPr lang="zh-CN" altLang="en-US" sz="2400" dirty="0">
                <a:solidFill>
                  <a:srgbClr val="C00000"/>
                </a:solidFill>
                <a:latin typeface="字魂36号-正文宋楷" panose="02000000000000000000" pitchFamily="2" charset="-122"/>
                <a:ea typeface="字魂36号-正文宋楷" panose="02000000000000000000" pitchFamily="2" charset="-122"/>
              </a:rPr>
              <a:t>此处输入您的单位</a:t>
            </a:r>
            <a:r>
              <a:rPr lang="en-US" altLang="zh-CN" sz="2400" dirty="0">
                <a:solidFill>
                  <a:srgbClr val="C00000"/>
                </a:solidFill>
                <a:latin typeface="字魂36号-正文宋楷" panose="02000000000000000000" pitchFamily="2" charset="-122"/>
                <a:ea typeface="字魂36号-正文宋楷" panose="02000000000000000000" pitchFamily="2" charset="-122"/>
              </a:rPr>
              <a:t>/</a:t>
            </a:r>
            <a:r>
              <a:rPr lang="zh-CN" altLang="en-US" sz="2400" dirty="0">
                <a:solidFill>
                  <a:srgbClr val="C00000"/>
                </a:solidFill>
                <a:latin typeface="字魂36号-正文宋楷" panose="02000000000000000000" pitchFamily="2" charset="-122"/>
                <a:ea typeface="字魂36号-正文宋楷" panose="02000000000000000000" pitchFamily="2" charset="-122"/>
              </a:rPr>
              <a:t>部门名称</a:t>
            </a:r>
          </a:p>
        </p:txBody>
      </p:sp>
      <p:sp>
        <p:nvSpPr>
          <p:cNvPr id="28" name="PA-1022316">
            <a:extLst>
              <a:ext uri="{FF2B5EF4-FFF2-40B4-BE49-F238E27FC236}">
                <a16:creationId xmlns="" xmlns:a16="http://schemas.microsoft.com/office/drawing/2014/main" id="{2019809E-3113-4490-A051-88F036007036}"/>
              </a:ext>
            </a:extLst>
          </p:cNvPr>
          <p:cNvSpPr txBox="1"/>
          <p:nvPr>
            <p:custDataLst>
              <p:tags r:id="rId16"/>
            </p:custDataLst>
          </p:nvPr>
        </p:nvSpPr>
        <p:spPr>
          <a:xfrm>
            <a:off x="2404627"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感</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29" name="PA-1022317">
            <a:extLst>
              <a:ext uri="{FF2B5EF4-FFF2-40B4-BE49-F238E27FC236}">
                <a16:creationId xmlns="" xmlns:a16="http://schemas.microsoft.com/office/drawing/2014/main" id="{C261CCFA-9BBF-4CFC-81E0-E149262A1D1B}"/>
              </a:ext>
            </a:extLst>
          </p:cNvPr>
          <p:cNvSpPr txBox="1"/>
          <p:nvPr>
            <p:custDataLst>
              <p:tags r:id="rId17"/>
            </p:custDataLst>
          </p:nvPr>
        </p:nvSpPr>
        <p:spPr>
          <a:xfrm>
            <a:off x="3292986"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谢</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30" name="PA-1022318">
            <a:extLst>
              <a:ext uri="{FF2B5EF4-FFF2-40B4-BE49-F238E27FC236}">
                <a16:creationId xmlns="" xmlns:a16="http://schemas.microsoft.com/office/drawing/2014/main" id="{A01F5CE9-727B-44EE-830D-635DCD6A1007}"/>
              </a:ext>
            </a:extLst>
          </p:cNvPr>
          <p:cNvSpPr txBox="1"/>
          <p:nvPr>
            <p:custDataLst>
              <p:tags r:id="rId18"/>
            </p:custDataLst>
          </p:nvPr>
        </p:nvSpPr>
        <p:spPr>
          <a:xfrm>
            <a:off x="4181345"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聆</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31" name="PA-1022319">
            <a:extLst>
              <a:ext uri="{FF2B5EF4-FFF2-40B4-BE49-F238E27FC236}">
                <a16:creationId xmlns="" xmlns:a16="http://schemas.microsoft.com/office/drawing/2014/main" id="{CA5713FE-197C-4585-A94E-C7BF2196521D}"/>
              </a:ext>
            </a:extLst>
          </p:cNvPr>
          <p:cNvSpPr txBox="1"/>
          <p:nvPr>
            <p:custDataLst>
              <p:tags r:id="rId19"/>
            </p:custDataLst>
          </p:nvPr>
        </p:nvSpPr>
        <p:spPr>
          <a:xfrm>
            <a:off x="5069704"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听</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32" name="PA-1022320">
            <a:extLst>
              <a:ext uri="{FF2B5EF4-FFF2-40B4-BE49-F238E27FC236}">
                <a16:creationId xmlns="" xmlns:a16="http://schemas.microsoft.com/office/drawing/2014/main" id="{594C1923-BCEA-45F4-B668-840BBB55663D}"/>
              </a:ext>
            </a:extLst>
          </p:cNvPr>
          <p:cNvSpPr txBox="1"/>
          <p:nvPr>
            <p:custDataLst>
              <p:tags r:id="rId20"/>
            </p:custDataLst>
          </p:nvPr>
        </p:nvSpPr>
        <p:spPr>
          <a:xfrm>
            <a:off x="5958063"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学</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33" name="PA-1022321">
            <a:extLst>
              <a:ext uri="{FF2B5EF4-FFF2-40B4-BE49-F238E27FC236}">
                <a16:creationId xmlns="" xmlns:a16="http://schemas.microsoft.com/office/drawing/2014/main" id="{70F3038A-A822-4F1C-9C48-D1162B6D74E3}"/>
              </a:ext>
            </a:extLst>
          </p:cNvPr>
          <p:cNvSpPr txBox="1"/>
          <p:nvPr>
            <p:custDataLst>
              <p:tags r:id="rId21"/>
            </p:custDataLst>
          </p:nvPr>
        </p:nvSpPr>
        <p:spPr>
          <a:xfrm>
            <a:off x="6846422"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习</a:t>
            </a:r>
          </a:p>
        </p:txBody>
      </p:sp>
      <p:sp>
        <p:nvSpPr>
          <p:cNvPr id="34" name="PA-1022322">
            <a:extLst>
              <a:ext uri="{FF2B5EF4-FFF2-40B4-BE49-F238E27FC236}">
                <a16:creationId xmlns="" xmlns:a16="http://schemas.microsoft.com/office/drawing/2014/main" id="{1AB3D882-1A69-4088-BB2A-7A078092CCDE}"/>
              </a:ext>
            </a:extLst>
          </p:cNvPr>
          <p:cNvSpPr txBox="1"/>
          <p:nvPr>
            <p:custDataLst>
              <p:tags r:id="rId22"/>
            </p:custDataLst>
          </p:nvPr>
        </p:nvSpPr>
        <p:spPr>
          <a:xfrm>
            <a:off x="7734781"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结</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sp>
        <p:nvSpPr>
          <p:cNvPr id="35" name="PA-1022323">
            <a:extLst>
              <a:ext uri="{FF2B5EF4-FFF2-40B4-BE49-F238E27FC236}">
                <a16:creationId xmlns="" xmlns:a16="http://schemas.microsoft.com/office/drawing/2014/main" id="{3E141F7E-10E2-4DB1-B330-FBF1A529A8A9}"/>
              </a:ext>
            </a:extLst>
          </p:cNvPr>
          <p:cNvSpPr txBox="1"/>
          <p:nvPr>
            <p:custDataLst>
              <p:tags r:id="rId23"/>
            </p:custDataLst>
          </p:nvPr>
        </p:nvSpPr>
        <p:spPr>
          <a:xfrm>
            <a:off x="8623139" y="2158121"/>
            <a:ext cx="1109599" cy="1200329"/>
          </a:xfrm>
          <a:prstGeom prst="rect">
            <a:avLst/>
          </a:prstGeom>
          <a:noFill/>
        </p:spPr>
        <p:txBody>
          <a:bodyPr wrap="none" rtlCol="0">
            <a:spAutoFit/>
          </a:bodyPr>
          <a:lstStyle/>
          <a:p>
            <a:pPr algn="ctr"/>
            <a:r>
              <a:rPr lang="zh-CN" altLang="en-US" sz="7200" b="1" dirty="0">
                <a:ln>
                  <a:solidFill>
                    <a:schemeClr val="bg1"/>
                  </a:solidFill>
                </a:ln>
                <a:gradFill flip="none" rotWithShape="1">
                  <a:gsLst>
                    <a:gs pos="0">
                      <a:srgbClr val="C00000">
                        <a:lumMod val="0"/>
                        <a:lumOff val="100000"/>
                      </a:srgbClr>
                    </a:gs>
                    <a:gs pos="28000">
                      <a:srgbClr val="FF0000"/>
                    </a:gs>
                    <a:gs pos="100000">
                      <a:srgbClr val="C00000">
                        <a:lumMod val="100000"/>
                      </a:srgb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rPr>
              <a:t>束</a:t>
            </a:r>
            <a:endParaRPr lang="zh-CN" altLang="en-US" sz="7200" b="1" dirty="0">
              <a:ln>
                <a:solidFill>
                  <a:schemeClr val="bg1"/>
                </a:solidFill>
              </a:ln>
              <a:gradFill flip="none" rotWithShape="1">
                <a:gsLst>
                  <a:gs pos="0">
                    <a:schemeClr val="accent1">
                      <a:lumMod val="0"/>
                      <a:lumOff val="100000"/>
                    </a:schemeClr>
                  </a:gs>
                  <a:gs pos="28000">
                    <a:srgbClr val="FF0000"/>
                  </a:gs>
                  <a:gs pos="100000">
                    <a:schemeClr val="accent1">
                      <a:lumMod val="100000"/>
                    </a:schemeClr>
                  </a:gs>
                </a:gsLst>
                <a:path path="circle">
                  <a:fillToRect l="50000" t="-80000" r="50000" b="180000"/>
                </a:path>
                <a:tileRect/>
              </a:gradFill>
              <a:effectLst>
                <a:outerShdw blurRad="38100" dist="38100" dir="2700000" algn="tl">
                  <a:srgbClr val="000000">
                    <a:alpha val="43137"/>
                  </a:srgbClr>
                </a:outerShdw>
              </a:effectLst>
              <a:latin typeface="字魂73号-江南手书" panose="00000500000000000000" pitchFamily="2" charset="-122"/>
              <a:ea typeface="字魂73号-江南手书" panose="00000500000000000000" pitchFamily="2" charset="-122"/>
            </a:endParaRPr>
          </a:p>
        </p:txBody>
      </p:sp>
      <p:pic>
        <p:nvPicPr>
          <p:cNvPr id="50" name="PA-1022324" descr="图片包含 游戏机&#10;&#10;描述已自动生成">
            <a:extLst>
              <a:ext uri="{FF2B5EF4-FFF2-40B4-BE49-F238E27FC236}">
                <a16:creationId xmlns="" xmlns:a16="http://schemas.microsoft.com/office/drawing/2014/main" id="{029F40C9-B88E-4AF8-9DFA-73C727F79EA2}"/>
              </a:ext>
            </a:extLst>
          </p:cNvPr>
          <p:cNvPicPr>
            <a:picLocks noChangeAspect="1"/>
          </p:cNvPicPr>
          <p:nvPr>
            <p:custDataLst>
              <p:tags r:id="rId24"/>
            </p:custDataLst>
          </p:nvPr>
        </p:nvPicPr>
        <p:blipFill>
          <a:blip r:embed="rId36" cstate="screen">
            <a:extLst>
              <a:ext uri="{28A0092B-C50C-407E-A947-70E740481C1C}">
                <a14:useLocalDpi xmlns:a14="http://schemas.microsoft.com/office/drawing/2010/main"/>
              </a:ext>
            </a:extLst>
          </a:blip>
          <a:stretch>
            <a:fillRect/>
          </a:stretch>
        </p:blipFill>
        <p:spPr>
          <a:xfrm>
            <a:off x="9049269" y="563667"/>
            <a:ext cx="2287471" cy="1613811"/>
          </a:xfrm>
          <a:prstGeom prst="rect">
            <a:avLst/>
          </a:prstGeom>
        </p:spPr>
      </p:pic>
      <p:pic>
        <p:nvPicPr>
          <p:cNvPr id="36" name="图片 35" descr="图片包含 游戏机&#10;&#10;描述已自动生成">
            <a:extLst>
              <a:ext uri="{FF2B5EF4-FFF2-40B4-BE49-F238E27FC236}">
                <a16:creationId xmlns="" xmlns:a16="http://schemas.microsoft.com/office/drawing/2014/main" id="{47D81EAB-D72B-4EA9-89F6-70F938C403AF}"/>
              </a:ext>
            </a:extLst>
          </p:cNvPr>
          <p:cNvPicPr>
            <a:picLocks noChangeAspect="1"/>
          </p:cNvPicPr>
          <p:nvPr/>
        </p:nvPicPr>
        <p:blipFill rotWithShape="1">
          <a:blip r:embed="rId37" cstate="screen">
            <a:extLst>
              <a:ext uri="{28A0092B-C50C-407E-A947-70E740481C1C}">
                <a14:useLocalDpi xmlns:a14="http://schemas.microsoft.com/office/drawing/2010/main"/>
              </a:ext>
            </a:extLst>
          </a:blip>
          <a:srcRect t="-1" r="19503" b="901"/>
          <a:stretch/>
        </p:blipFill>
        <p:spPr>
          <a:xfrm>
            <a:off x="10451327" y="3827490"/>
            <a:ext cx="1740673" cy="3030510"/>
          </a:xfrm>
          <a:prstGeom prst="rect">
            <a:avLst/>
          </a:prstGeom>
        </p:spPr>
      </p:pic>
    </p:spTree>
    <p:extLst>
      <p:ext uri="{BB962C8B-B14F-4D97-AF65-F5344CB8AC3E}">
        <p14:creationId xmlns:p14="http://schemas.microsoft.com/office/powerpoint/2010/main" val="7718633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1000"/>
                                        <p:tgtEl>
                                          <p:spTgt spid="19"/>
                                        </p:tgtEl>
                                      </p:cBhvr>
                                    </p:animEffect>
                                    <p:anim calcmode="lin" valueType="num">
                                      <p:cBhvr>
                                        <p:cTn id="33" dur="1000" fill="hold"/>
                                        <p:tgtEl>
                                          <p:spTgt spid="19"/>
                                        </p:tgtEl>
                                        <p:attrNameLst>
                                          <p:attrName>ppt_x</p:attrName>
                                        </p:attrNameLst>
                                      </p:cBhvr>
                                      <p:tavLst>
                                        <p:tav tm="0">
                                          <p:val>
                                            <p:strVal val="#ppt_x"/>
                                          </p:val>
                                        </p:tav>
                                        <p:tav tm="100000">
                                          <p:val>
                                            <p:strVal val="#ppt_x"/>
                                          </p:val>
                                        </p:tav>
                                      </p:tavLst>
                                    </p:anim>
                                    <p:anim calcmode="lin" valueType="num">
                                      <p:cBhvr>
                                        <p:cTn id="34" dur="1000" fill="hold"/>
                                        <p:tgtEl>
                                          <p:spTgt spid="1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1000"/>
                                        <p:tgtEl>
                                          <p:spTgt spid="22"/>
                                        </p:tgtEl>
                                      </p:cBhvr>
                                    </p:animEffect>
                                    <p:anim calcmode="lin" valueType="num">
                                      <p:cBhvr>
                                        <p:cTn id="38" dur="1000" fill="hold"/>
                                        <p:tgtEl>
                                          <p:spTgt spid="22"/>
                                        </p:tgtEl>
                                        <p:attrNameLst>
                                          <p:attrName>ppt_x</p:attrName>
                                        </p:attrNameLst>
                                      </p:cBhvr>
                                      <p:tavLst>
                                        <p:tav tm="0">
                                          <p:val>
                                            <p:strVal val="#ppt_x"/>
                                          </p:val>
                                        </p:tav>
                                        <p:tav tm="100000">
                                          <p:val>
                                            <p:strVal val="#ppt_x"/>
                                          </p:val>
                                        </p:tav>
                                      </p:tavLst>
                                    </p:anim>
                                    <p:anim calcmode="lin" valueType="num">
                                      <p:cBhvr>
                                        <p:cTn id="39" dur="1000" fill="hold"/>
                                        <p:tgtEl>
                                          <p:spTgt spid="2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1000"/>
                                        <p:tgtEl>
                                          <p:spTgt spid="23"/>
                                        </p:tgtEl>
                                      </p:cBhvr>
                                    </p:animEffect>
                                    <p:anim calcmode="lin" valueType="num">
                                      <p:cBhvr>
                                        <p:cTn id="43" dur="1000" fill="hold"/>
                                        <p:tgtEl>
                                          <p:spTgt spid="23"/>
                                        </p:tgtEl>
                                        <p:attrNameLst>
                                          <p:attrName>ppt_x</p:attrName>
                                        </p:attrNameLst>
                                      </p:cBhvr>
                                      <p:tavLst>
                                        <p:tav tm="0">
                                          <p:val>
                                            <p:strVal val="#ppt_x"/>
                                          </p:val>
                                        </p:tav>
                                        <p:tav tm="100000">
                                          <p:val>
                                            <p:strVal val="#ppt_x"/>
                                          </p:val>
                                        </p:tav>
                                      </p:tavLst>
                                    </p:anim>
                                    <p:anim calcmode="lin" valueType="num">
                                      <p:cBhvr>
                                        <p:cTn id="44" dur="1000" fill="hold"/>
                                        <p:tgtEl>
                                          <p:spTgt spid="2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1000"/>
                                        <p:tgtEl>
                                          <p:spTgt spid="29"/>
                                        </p:tgtEl>
                                      </p:cBhvr>
                                    </p:animEffect>
                                    <p:anim calcmode="lin" valueType="num">
                                      <p:cBhvr>
                                        <p:cTn id="53" dur="1000" fill="hold"/>
                                        <p:tgtEl>
                                          <p:spTgt spid="29"/>
                                        </p:tgtEl>
                                        <p:attrNameLst>
                                          <p:attrName>ppt_x</p:attrName>
                                        </p:attrNameLst>
                                      </p:cBhvr>
                                      <p:tavLst>
                                        <p:tav tm="0">
                                          <p:val>
                                            <p:strVal val="#ppt_x"/>
                                          </p:val>
                                        </p:tav>
                                        <p:tav tm="100000">
                                          <p:val>
                                            <p:strVal val="#ppt_x"/>
                                          </p:val>
                                        </p:tav>
                                      </p:tavLst>
                                    </p:anim>
                                    <p:anim calcmode="lin" valueType="num">
                                      <p:cBhvr>
                                        <p:cTn id="54" dur="1000" fill="hold"/>
                                        <p:tgtEl>
                                          <p:spTgt spid="2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1000"/>
                                        <p:tgtEl>
                                          <p:spTgt spid="31"/>
                                        </p:tgtEl>
                                      </p:cBhvr>
                                    </p:animEffect>
                                    <p:anim calcmode="lin" valueType="num">
                                      <p:cBhvr>
                                        <p:cTn id="63" dur="1000" fill="hold"/>
                                        <p:tgtEl>
                                          <p:spTgt spid="31"/>
                                        </p:tgtEl>
                                        <p:attrNameLst>
                                          <p:attrName>ppt_x</p:attrName>
                                        </p:attrNameLst>
                                      </p:cBhvr>
                                      <p:tavLst>
                                        <p:tav tm="0">
                                          <p:val>
                                            <p:strVal val="#ppt_x"/>
                                          </p:val>
                                        </p:tav>
                                        <p:tav tm="100000">
                                          <p:val>
                                            <p:strVal val="#ppt_x"/>
                                          </p:val>
                                        </p:tav>
                                      </p:tavLst>
                                    </p:anim>
                                    <p:anim calcmode="lin" valueType="num">
                                      <p:cBhvr>
                                        <p:cTn id="64" dur="1000" fill="hold"/>
                                        <p:tgtEl>
                                          <p:spTgt spid="31"/>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1000"/>
                                        <p:tgtEl>
                                          <p:spTgt spid="32"/>
                                        </p:tgtEl>
                                      </p:cBhvr>
                                    </p:animEffect>
                                    <p:anim calcmode="lin" valueType="num">
                                      <p:cBhvr>
                                        <p:cTn id="68" dur="1000" fill="hold"/>
                                        <p:tgtEl>
                                          <p:spTgt spid="32"/>
                                        </p:tgtEl>
                                        <p:attrNameLst>
                                          <p:attrName>ppt_x</p:attrName>
                                        </p:attrNameLst>
                                      </p:cBhvr>
                                      <p:tavLst>
                                        <p:tav tm="0">
                                          <p:val>
                                            <p:strVal val="#ppt_x"/>
                                          </p:val>
                                        </p:tav>
                                        <p:tav tm="100000">
                                          <p:val>
                                            <p:strVal val="#ppt_x"/>
                                          </p:val>
                                        </p:tav>
                                      </p:tavLst>
                                    </p:anim>
                                    <p:anim calcmode="lin" valueType="num">
                                      <p:cBhvr>
                                        <p:cTn id="69" dur="1000" fill="hold"/>
                                        <p:tgtEl>
                                          <p:spTgt spid="3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1000"/>
                                        <p:tgtEl>
                                          <p:spTgt spid="33"/>
                                        </p:tgtEl>
                                      </p:cBhvr>
                                    </p:animEffect>
                                    <p:anim calcmode="lin" valueType="num">
                                      <p:cBhvr>
                                        <p:cTn id="73" dur="1000" fill="hold"/>
                                        <p:tgtEl>
                                          <p:spTgt spid="33"/>
                                        </p:tgtEl>
                                        <p:attrNameLst>
                                          <p:attrName>ppt_x</p:attrName>
                                        </p:attrNameLst>
                                      </p:cBhvr>
                                      <p:tavLst>
                                        <p:tav tm="0">
                                          <p:val>
                                            <p:strVal val="#ppt_x"/>
                                          </p:val>
                                        </p:tav>
                                        <p:tav tm="100000">
                                          <p:val>
                                            <p:strVal val="#ppt_x"/>
                                          </p:val>
                                        </p:tav>
                                      </p:tavLst>
                                    </p:anim>
                                    <p:anim calcmode="lin" valueType="num">
                                      <p:cBhvr>
                                        <p:cTn id="74" dur="1000" fill="hold"/>
                                        <p:tgtEl>
                                          <p:spTgt spid="33"/>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1000"/>
                                        <p:tgtEl>
                                          <p:spTgt spid="34"/>
                                        </p:tgtEl>
                                      </p:cBhvr>
                                    </p:animEffect>
                                    <p:anim calcmode="lin" valueType="num">
                                      <p:cBhvr>
                                        <p:cTn id="78" dur="1000" fill="hold"/>
                                        <p:tgtEl>
                                          <p:spTgt spid="34"/>
                                        </p:tgtEl>
                                        <p:attrNameLst>
                                          <p:attrName>ppt_x</p:attrName>
                                        </p:attrNameLst>
                                      </p:cBhvr>
                                      <p:tavLst>
                                        <p:tav tm="0">
                                          <p:val>
                                            <p:strVal val="#ppt_x"/>
                                          </p:val>
                                        </p:tav>
                                        <p:tav tm="100000">
                                          <p:val>
                                            <p:strVal val="#ppt_x"/>
                                          </p:val>
                                        </p:tav>
                                      </p:tavLst>
                                    </p:anim>
                                    <p:anim calcmode="lin" valueType="num">
                                      <p:cBhvr>
                                        <p:cTn id="79" dur="1000" fill="hold"/>
                                        <p:tgtEl>
                                          <p:spTgt spid="3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1000"/>
                                        <p:tgtEl>
                                          <p:spTgt spid="35"/>
                                        </p:tgtEl>
                                      </p:cBhvr>
                                    </p:animEffect>
                                    <p:anim calcmode="lin" valueType="num">
                                      <p:cBhvr>
                                        <p:cTn id="83" dur="1000" fill="hold"/>
                                        <p:tgtEl>
                                          <p:spTgt spid="35"/>
                                        </p:tgtEl>
                                        <p:attrNameLst>
                                          <p:attrName>ppt_x</p:attrName>
                                        </p:attrNameLst>
                                      </p:cBhvr>
                                      <p:tavLst>
                                        <p:tav tm="0">
                                          <p:val>
                                            <p:strVal val="#ppt_x"/>
                                          </p:val>
                                        </p:tav>
                                        <p:tav tm="100000">
                                          <p:val>
                                            <p:strVal val="#ppt_x"/>
                                          </p:val>
                                        </p:tav>
                                      </p:tavLst>
                                    </p:anim>
                                    <p:anim calcmode="lin" valueType="num">
                                      <p:cBhvr>
                                        <p:cTn id="84" dur="1000" fill="hold"/>
                                        <p:tgtEl>
                                          <p:spTgt spid="35"/>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1000"/>
                                        <p:tgtEl>
                                          <p:spTgt spid="50"/>
                                        </p:tgtEl>
                                      </p:cBhvr>
                                    </p:animEffect>
                                    <p:anim calcmode="lin" valueType="num">
                                      <p:cBhvr>
                                        <p:cTn id="88" dur="1000" fill="hold"/>
                                        <p:tgtEl>
                                          <p:spTgt spid="50"/>
                                        </p:tgtEl>
                                        <p:attrNameLst>
                                          <p:attrName>ppt_x</p:attrName>
                                        </p:attrNameLst>
                                      </p:cBhvr>
                                      <p:tavLst>
                                        <p:tav tm="0">
                                          <p:val>
                                            <p:strVal val="#ppt_x"/>
                                          </p:val>
                                        </p:tav>
                                        <p:tav tm="100000">
                                          <p:val>
                                            <p:strVal val="#ppt_x"/>
                                          </p:val>
                                        </p:tav>
                                      </p:tavLst>
                                    </p:anim>
                                    <p:anim calcmode="lin" valueType="num">
                                      <p:cBhvr>
                                        <p:cTn id="8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8" grpId="0" animBg="1"/>
      <p:bldP spid="19" grpId="0" animBg="1"/>
      <p:bldP spid="23" grpId="0"/>
      <p:bldP spid="28" grpId="0"/>
      <p:bldP spid="29" grpId="0"/>
      <p:bldP spid="30" grpId="0"/>
      <p:bldP spid="31" grpId="0"/>
      <p:bldP spid="32" grpId="0"/>
      <p:bldP spid="33" grpId="0"/>
      <p:bldP spid="34"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07435" y="4437112"/>
            <a:ext cx="9663556"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板：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材：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5"/>
              </a:rPr>
              <a:t>www.1ppt.com/sucai</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表：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件：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试</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题</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a:t>
            </a:r>
            <a:r>
              <a:rPr lang="zh-CN" altLang="en-US" sz="1200" kern="0" dirty="0" smtClean="0">
                <a:solidFill>
                  <a:prstClr val="white"/>
                </a:solidFill>
                <a:latin typeface="微软雅黑" pitchFamily="34" charset="-122"/>
                <a:ea typeface="微软雅黑" pitchFamily="34" charset="-122"/>
              </a:rPr>
              <a:t>人学习、研究。</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522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A-102246">
            <a:extLst>
              <a:ext uri="{FF2B5EF4-FFF2-40B4-BE49-F238E27FC236}">
                <a16:creationId xmlns="" xmlns:a16="http://schemas.microsoft.com/office/drawing/2014/main" id="{1991F20B-2B13-4F23-9071-8FFA4801B0F8}"/>
              </a:ext>
            </a:extLst>
          </p:cNvPr>
          <p:cNvSpPr txBox="1"/>
          <p:nvPr>
            <p:custDataLst>
              <p:tags r:id="rId1"/>
            </p:custDataLst>
          </p:nvPr>
        </p:nvSpPr>
        <p:spPr>
          <a:xfrm>
            <a:off x="998725" y="751748"/>
            <a:ext cx="2307042" cy="1200329"/>
          </a:xfrm>
          <a:prstGeom prst="rect">
            <a:avLst/>
          </a:prstGeom>
          <a:noFill/>
        </p:spPr>
        <p:txBody>
          <a:bodyPr wrap="none" rtlCol="0">
            <a:spAutoFit/>
          </a:bodyPr>
          <a:lstStyle/>
          <a:p>
            <a:r>
              <a:rPr lang="zh-CN" altLang="en-US" sz="7200" b="1" dirty="0">
                <a:solidFill>
                  <a:srgbClr val="C00000"/>
                </a:solidFill>
                <a:cs typeface="+mn-ea"/>
                <a:sym typeface="+mn-lt"/>
              </a:rPr>
              <a:t>目 录</a:t>
            </a:r>
          </a:p>
        </p:txBody>
      </p:sp>
      <p:sp>
        <p:nvSpPr>
          <p:cNvPr id="15" name="PA-102247">
            <a:extLst>
              <a:ext uri="{FF2B5EF4-FFF2-40B4-BE49-F238E27FC236}">
                <a16:creationId xmlns="" xmlns:a16="http://schemas.microsoft.com/office/drawing/2014/main" id="{C1C736CA-2605-4419-9041-0F0EC4D8E180}"/>
              </a:ext>
            </a:extLst>
          </p:cNvPr>
          <p:cNvSpPr txBox="1"/>
          <p:nvPr>
            <p:custDataLst>
              <p:tags r:id="rId2"/>
            </p:custDataLst>
          </p:nvPr>
        </p:nvSpPr>
        <p:spPr>
          <a:xfrm>
            <a:off x="1050814" y="1929533"/>
            <a:ext cx="2242922" cy="707886"/>
          </a:xfrm>
          <a:prstGeom prst="rect">
            <a:avLst/>
          </a:prstGeom>
          <a:noFill/>
        </p:spPr>
        <p:txBody>
          <a:bodyPr wrap="none" rtlCol="0">
            <a:spAutoFit/>
          </a:bodyPr>
          <a:lstStyle/>
          <a:p>
            <a:r>
              <a:rPr lang="en-US" altLang="zh-CN" sz="4000" b="1" dirty="0">
                <a:solidFill>
                  <a:srgbClr val="C00000"/>
                </a:solidFill>
                <a:cs typeface="+mn-ea"/>
                <a:sym typeface="+mn-lt"/>
              </a:rPr>
              <a:t>PROFACE</a:t>
            </a:r>
            <a:endParaRPr lang="zh-CN" altLang="en-US" sz="4000" b="1" dirty="0">
              <a:solidFill>
                <a:srgbClr val="C00000"/>
              </a:solidFill>
              <a:cs typeface="+mn-ea"/>
              <a:sym typeface="+mn-lt"/>
            </a:endParaRPr>
          </a:p>
        </p:txBody>
      </p:sp>
      <p:pic>
        <p:nvPicPr>
          <p:cNvPr id="22" name="PA-102248" descr="图片包含 游戏机&#10;&#10;描述已自动生成">
            <a:extLst>
              <a:ext uri="{FF2B5EF4-FFF2-40B4-BE49-F238E27FC236}">
                <a16:creationId xmlns="" xmlns:a16="http://schemas.microsoft.com/office/drawing/2014/main" id="{EE71B42E-51A3-450C-9020-72B808AC2266}"/>
              </a:ext>
            </a:extLst>
          </p:cNvPr>
          <p:cNvPicPr>
            <a:picLocks noChangeAspect="1"/>
          </p:cNvPicPr>
          <p:nvPr>
            <p:custDataLst>
              <p:tags r:id="rId3"/>
            </p:custDataLst>
          </p:nvPr>
        </p:nvPicPr>
        <p:blipFill>
          <a:blip r:embed="rId22" cstate="screen">
            <a:extLst>
              <a:ext uri="{28A0092B-C50C-407E-A947-70E740481C1C}">
                <a14:useLocalDpi xmlns:a14="http://schemas.microsoft.com/office/drawing/2010/main"/>
              </a:ext>
            </a:extLst>
          </a:blip>
          <a:stretch>
            <a:fillRect/>
          </a:stretch>
        </p:blipFill>
        <p:spPr>
          <a:xfrm flipH="1">
            <a:off x="625362" y="2630832"/>
            <a:ext cx="2898896" cy="4227168"/>
          </a:xfrm>
          <a:prstGeom prst="rect">
            <a:avLst/>
          </a:prstGeom>
        </p:spPr>
      </p:pic>
      <p:grpSp>
        <p:nvGrpSpPr>
          <p:cNvPr id="42" name="PA-102249">
            <a:extLst>
              <a:ext uri="{FF2B5EF4-FFF2-40B4-BE49-F238E27FC236}">
                <a16:creationId xmlns="" xmlns:a16="http://schemas.microsoft.com/office/drawing/2014/main" id="{63D3DE96-AD9A-4718-A57E-A81C5E928732}"/>
              </a:ext>
            </a:extLst>
          </p:cNvPr>
          <p:cNvGrpSpPr/>
          <p:nvPr>
            <p:custDataLst>
              <p:tags r:id="rId4"/>
            </p:custDataLst>
          </p:nvPr>
        </p:nvGrpSpPr>
        <p:grpSpPr>
          <a:xfrm>
            <a:off x="4643272" y="1450332"/>
            <a:ext cx="5877040" cy="605294"/>
            <a:chOff x="4643272" y="1450332"/>
            <a:chExt cx="5877040" cy="605294"/>
          </a:xfrm>
        </p:grpSpPr>
        <p:sp>
          <p:nvSpPr>
            <p:cNvPr id="43" name="PA-形状 134">
              <a:extLst>
                <a:ext uri="{FF2B5EF4-FFF2-40B4-BE49-F238E27FC236}">
                  <a16:creationId xmlns="" xmlns:a16="http://schemas.microsoft.com/office/drawing/2014/main" id="{7055B9B3-7BB7-4A43-8D4A-0ED13424F1AD}"/>
                </a:ext>
              </a:extLst>
            </p:cNvPr>
            <p:cNvSpPr/>
            <p:nvPr>
              <p:custDataLst>
                <p:tags r:id="rId17"/>
              </p:custDataLst>
            </p:nvPr>
          </p:nvSpPr>
          <p:spPr>
            <a:xfrm>
              <a:off x="5283323" y="1450332"/>
              <a:ext cx="5236989" cy="60529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25400" tIns="25400" rIns="25400" bIns="254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228600" hangingPunct="0"/>
              <a:r>
                <a:rPr lang="zh-CN" altLang="en-US" sz="3600" kern="0" dirty="0">
                  <a:solidFill>
                    <a:srgbClr val="C00000"/>
                  </a:solidFill>
                  <a:cs typeface="+mn-ea"/>
                  <a:sym typeface="+mn-lt"/>
                </a:rPr>
                <a:t>开展主题教育的重要意义</a:t>
              </a:r>
            </a:p>
          </p:txBody>
        </p:sp>
        <p:sp>
          <p:nvSpPr>
            <p:cNvPr id="44" name="PA-形状 137">
              <a:extLst>
                <a:ext uri="{FF2B5EF4-FFF2-40B4-BE49-F238E27FC236}">
                  <a16:creationId xmlns="" xmlns:a16="http://schemas.microsoft.com/office/drawing/2014/main" id="{7890F147-CBA6-41BB-946C-550B2E3FA786}"/>
                </a:ext>
              </a:extLst>
            </p:cNvPr>
            <p:cNvSpPr/>
            <p:nvPr>
              <p:custDataLst>
                <p:tags r:id="rId18"/>
              </p:custDataLst>
            </p:nvPr>
          </p:nvSpPr>
          <p:spPr>
            <a:xfrm>
              <a:off x="4643272" y="1488869"/>
              <a:ext cx="528786" cy="528220"/>
            </a:xfrm>
            <a:prstGeom prst="rect">
              <a:avLst/>
            </a:prstGeom>
            <a:solidFill>
              <a:srgbClr val="C00000"/>
            </a:solidFill>
            <a:ln w="12700">
              <a:miter lim="400000"/>
            </a:ln>
            <a:effectLst>
              <a:outerShdw blurRad="38100" dist="25400" dir="5400000" rotWithShape="0">
                <a:srgbClr val="000000">
                  <a:alpha val="50000"/>
                </a:srgbClr>
              </a:outerShdw>
            </a:effectLst>
          </p:spPr>
          <p:txBody>
            <a:bodyPr lIns="25400" tIns="25400" rIns="25400" bIns="254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4400" b="0" i="0" u="none" strike="noStrike" kern="0" cap="none" spc="0" normalizeH="0" baseline="0" noProof="0" dirty="0">
                <a:ln>
                  <a:noFill/>
                </a:ln>
                <a:solidFill>
                  <a:srgbClr val="FFFFFF"/>
                </a:solidFill>
                <a:effectLst/>
                <a:uLnTx/>
                <a:uFillTx/>
                <a:cs typeface="+mn-ea"/>
                <a:sym typeface="+mn-lt"/>
              </a:endParaRPr>
            </a:p>
          </p:txBody>
        </p:sp>
        <p:pic>
          <p:nvPicPr>
            <p:cNvPr id="45" name="PA-Graphic 44">
              <a:extLst>
                <a:ext uri="{FF2B5EF4-FFF2-40B4-BE49-F238E27FC236}">
                  <a16:creationId xmlns="" xmlns:a16="http://schemas.microsoft.com/office/drawing/2014/main" id="{17237ED1-F0F6-4FDA-8964-2D05CDB47E81}"/>
                </a:ext>
              </a:extLst>
            </p:cNvPr>
            <p:cNvPicPr>
              <a:picLocks noChangeAspect="1"/>
            </p:cNvPicPr>
            <p:nvPr>
              <p:custDataLst>
                <p:tags r:id="rId19"/>
              </p:custDataLst>
            </p:nvPr>
          </p:nvPicPr>
          <p:blipFill>
            <a:blip r:embed="rId23" cstate="screen">
              <a:extLst>
                <a:ext uri="{28A0092B-C50C-407E-A947-70E740481C1C}">
                  <a14:useLocalDpi xmlns:a14="http://schemas.microsoft.com/office/drawing/2010/main"/>
                </a:ext>
                <a:ext uri="{96DAC541-7B7A-43D3-8B79-37D633B846F1}">
                  <asvg:svgBlip xmlns="" xmlns:asvg="http://schemas.microsoft.com/office/drawing/2016/SVG/main" r:embed="rId24"/>
                </a:ext>
              </a:extLst>
            </a:blip>
            <a:stretch>
              <a:fillRect/>
            </a:stretch>
          </p:blipFill>
          <p:spPr>
            <a:xfrm>
              <a:off x="4689210" y="1515167"/>
              <a:ext cx="436910" cy="436910"/>
            </a:xfrm>
            <a:prstGeom prst="rect">
              <a:avLst/>
            </a:prstGeom>
          </p:spPr>
        </p:pic>
      </p:grpSp>
      <p:grpSp>
        <p:nvGrpSpPr>
          <p:cNvPr id="46" name="PA-102250">
            <a:extLst>
              <a:ext uri="{FF2B5EF4-FFF2-40B4-BE49-F238E27FC236}">
                <a16:creationId xmlns="" xmlns:a16="http://schemas.microsoft.com/office/drawing/2014/main" id="{CD07680B-F240-40C6-94F9-B4AC2201FFBC}"/>
              </a:ext>
            </a:extLst>
          </p:cNvPr>
          <p:cNvGrpSpPr/>
          <p:nvPr>
            <p:custDataLst>
              <p:tags r:id="rId5"/>
            </p:custDataLst>
          </p:nvPr>
        </p:nvGrpSpPr>
        <p:grpSpPr>
          <a:xfrm>
            <a:off x="4643272" y="2292471"/>
            <a:ext cx="5801626" cy="605294"/>
            <a:chOff x="4643272" y="1450332"/>
            <a:chExt cx="5801626" cy="605294"/>
          </a:xfrm>
        </p:grpSpPr>
        <p:sp>
          <p:nvSpPr>
            <p:cNvPr id="47" name="PA-形状 134">
              <a:extLst>
                <a:ext uri="{FF2B5EF4-FFF2-40B4-BE49-F238E27FC236}">
                  <a16:creationId xmlns="" xmlns:a16="http://schemas.microsoft.com/office/drawing/2014/main" id="{E0A1A748-271B-4CB3-AD3A-F614DF76B35E}"/>
                </a:ext>
              </a:extLst>
            </p:cNvPr>
            <p:cNvSpPr/>
            <p:nvPr>
              <p:custDataLst>
                <p:tags r:id="rId14"/>
              </p:custDataLst>
            </p:nvPr>
          </p:nvSpPr>
          <p:spPr>
            <a:xfrm>
              <a:off x="5283323" y="1450332"/>
              <a:ext cx="5161575" cy="60529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25400" tIns="25400" rIns="25400" bIns="254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228600" hangingPunct="0"/>
              <a:r>
                <a:rPr lang="zh-CN" altLang="en-US" sz="3600" kern="0" dirty="0">
                  <a:solidFill>
                    <a:srgbClr val="C00000"/>
                  </a:solidFill>
                  <a:cs typeface="+mn-ea"/>
                  <a:sym typeface="+mn-lt"/>
                </a:rPr>
                <a:t>开展主题教育</a:t>
              </a:r>
              <a:r>
                <a:rPr lang="en-US" altLang="zh-CN" sz="3600" kern="0" dirty="0">
                  <a:solidFill>
                    <a:srgbClr val="C00000"/>
                  </a:solidFill>
                  <a:cs typeface="+mn-ea"/>
                  <a:sym typeface="+mn-lt"/>
                </a:rPr>
                <a:t>12</a:t>
              </a:r>
              <a:r>
                <a:rPr lang="zh-CN" altLang="en-US" sz="3600" kern="0" dirty="0">
                  <a:solidFill>
                    <a:srgbClr val="C00000"/>
                  </a:solidFill>
                  <a:cs typeface="+mn-ea"/>
                  <a:sym typeface="+mn-lt"/>
                </a:rPr>
                <a:t>字要牢记</a:t>
              </a:r>
            </a:p>
          </p:txBody>
        </p:sp>
        <p:sp>
          <p:nvSpPr>
            <p:cNvPr id="48" name="PA-形状 137">
              <a:extLst>
                <a:ext uri="{FF2B5EF4-FFF2-40B4-BE49-F238E27FC236}">
                  <a16:creationId xmlns="" xmlns:a16="http://schemas.microsoft.com/office/drawing/2014/main" id="{D0C7EB49-88B0-48BE-94F0-FDFD5E80B34E}"/>
                </a:ext>
              </a:extLst>
            </p:cNvPr>
            <p:cNvSpPr/>
            <p:nvPr>
              <p:custDataLst>
                <p:tags r:id="rId15"/>
              </p:custDataLst>
            </p:nvPr>
          </p:nvSpPr>
          <p:spPr>
            <a:xfrm>
              <a:off x="4643272" y="1488869"/>
              <a:ext cx="528786" cy="528220"/>
            </a:xfrm>
            <a:prstGeom prst="rect">
              <a:avLst/>
            </a:prstGeom>
            <a:solidFill>
              <a:srgbClr val="C00000"/>
            </a:solidFill>
            <a:ln w="12700">
              <a:miter lim="400000"/>
            </a:ln>
            <a:effectLst>
              <a:outerShdw blurRad="38100" dist="25400" dir="5400000" rotWithShape="0">
                <a:srgbClr val="000000">
                  <a:alpha val="50000"/>
                </a:srgbClr>
              </a:outerShdw>
            </a:effectLst>
          </p:spPr>
          <p:txBody>
            <a:bodyPr lIns="25400" tIns="25400" rIns="25400" bIns="254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4400" b="0" i="0" u="none" strike="noStrike" kern="0" cap="none" spc="0" normalizeH="0" baseline="0" noProof="0" dirty="0">
                <a:ln>
                  <a:noFill/>
                </a:ln>
                <a:solidFill>
                  <a:srgbClr val="FFFFFF"/>
                </a:solidFill>
                <a:effectLst/>
                <a:uLnTx/>
                <a:uFillTx/>
                <a:cs typeface="+mn-ea"/>
                <a:sym typeface="+mn-lt"/>
              </a:endParaRPr>
            </a:p>
          </p:txBody>
        </p:sp>
        <p:pic>
          <p:nvPicPr>
            <p:cNvPr id="49" name="PA-Graphic 48">
              <a:extLst>
                <a:ext uri="{FF2B5EF4-FFF2-40B4-BE49-F238E27FC236}">
                  <a16:creationId xmlns="" xmlns:a16="http://schemas.microsoft.com/office/drawing/2014/main" id="{4872E05A-1B55-4C47-B413-AB8C591CD863}"/>
                </a:ext>
              </a:extLst>
            </p:cNvPr>
            <p:cNvPicPr>
              <a:picLocks noChangeAspect="1"/>
            </p:cNvPicPr>
            <p:nvPr>
              <p:custDataLst>
                <p:tags r:id="rId16"/>
              </p:custDataLst>
            </p:nvPr>
          </p:nvPicPr>
          <p:blipFill>
            <a:blip r:embed="rId23" cstate="screen">
              <a:extLst>
                <a:ext uri="{28A0092B-C50C-407E-A947-70E740481C1C}">
                  <a14:useLocalDpi xmlns:a14="http://schemas.microsoft.com/office/drawing/2010/main"/>
                </a:ext>
                <a:ext uri="{96DAC541-7B7A-43D3-8B79-37D633B846F1}">
                  <asvg:svgBlip xmlns="" xmlns:asvg="http://schemas.microsoft.com/office/drawing/2016/SVG/main" r:embed="rId24"/>
                </a:ext>
              </a:extLst>
            </a:blip>
            <a:stretch>
              <a:fillRect/>
            </a:stretch>
          </p:blipFill>
          <p:spPr>
            <a:xfrm>
              <a:off x="4689210" y="1515167"/>
              <a:ext cx="436910" cy="436910"/>
            </a:xfrm>
            <a:prstGeom prst="rect">
              <a:avLst/>
            </a:prstGeom>
          </p:spPr>
        </p:pic>
      </p:grpSp>
      <p:grpSp>
        <p:nvGrpSpPr>
          <p:cNvPr id="50" name="PA-102251">
            <a:extLst>
              <a:ext uri="{FF2B5EF4-FFF2-40B4-BE49-F238E27FC236}">
                <a16:creationId xmlns="" xmlns:a16="http://schemas.microsoft.com/office/drawing/2014/main" id="{CF3FCFDF-FCCD-43D2-9B6B-0D373FD6C646}"/>
              </a:ext>
            </a:extLst>
          </p:cNvPr>
          <p:cNvGrpSpPr/>
          <p:nvPr>
            <p:custDataLst>
              <p:tags r:id="rId6"/>
            </p:custDataLst>
          </p:nvPr>
        </p:nvGrpSpPr>
        <p:grpSpPr>
          <a:xfrm>
            <a:off x="4643272" y="3134610"/>
            <a:ext cx="6716026" cy="605294"/>
            <a:chOff x="4643272" y="1450332"/>
            <a:chExt cx="6716026" cy="605294"/>
          </a:xfrm>
        </p:grpSpPr>
        <p:sp>
          <p:nvSpPr>
            <p:cNvPr id="51" name="PA-形状 134">
              <a:extLst>
                <a:ext uri="{FF2B5EF4-FFF2-40B4-BE49-F238E27FC236}">
                  <a16:creationId xmlns="" xmlns:a16="http://schemas.microsoft.com/office/drawing/2014/main" id="{9A59A8D7-780D-4741-9F44-0BA35309827A}"/>
                </a:ext>
              </a:extLst>
            </p:cNvPr>
            <p:cNvSpPr/>
            <p:nvPr>
              <p:custDataLst>
                <p:tags r:id="rId11"/>
              </p:custDataLst>
            </p:nvPr>
          </p:nvSpPr>
          <p:spPr>
            <a:xfrm>
              <a:off x="5283323" y="1450332"/>
              <a:ext cx="6075975" cy="60529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25400" tIns="25400" rIns="25400" bIns="254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228600" hangingPunct="0"/>
              <a:r>
                <a:rPr lang="zh-CN" altLang="en-US" sz="3600" kern="0" dirty="0">
                  <a:solidFill>
                    <a:srgbClr val="C00000"/>
                  </a:solidFill>
                  <a:cs typeface="+mn-ea"/>
                  <a:sym typeface="+mn-lt"/>
                </a:rPr>
                <a:t>开展主题教育具体目标和措施</a:t>
              </a:r>
            </a:p>
          </p:txBody>
        </p:sp>
        <p:sp>
          <p:nvSpPr>
            <p:cNvPr id="52" name="PA-形状 137">
              <a:extLst>
                <a:ext uri="{FF2B5EF4-FFF2-40B4-BE49-F238E27FC236}">
                  <a16:creationId xmlns="" xmlns:a16="http://schemas.microsoft.com/office/drawing/2014/main" id="{1E714C5E-ADFD-4B72-BCF0-3036AE941AC1}"/>
                </a:ext>
              </a:extLst>
            </p:cNvPr>
            <p:cNvSpPr/>
            <p:nvPr>
              <p:custDataLst>
                <p:tags r:id="rId12"/>
              </p:custDataLst>
            </p:nvPr>
          </p:nvSpPr>
          <p:spPr>
            <a:xfrm>
              <a:off x="4643272" y="1488869"/>
              <a:ext cx="528786" cy="528220"/>
            </a:xfrm>
            <a:prstGeom prst="rect">
              <a:avLst/>
            </a:prstGeom>
            <a:solidFill>
              <a:srgbClr val="C00000"/>
            </a:solidFill>
            <a:ln w="12700">
              <a:miter lim="400000"/>
            </a:ln>
            <a:effectLst>
              <a:outerShdw blurRad="38100" dist="25400" dir="5400000" rotWithShape="0">
                <a:srgbClr val="000000">
                  <a:alpha val="50000"/>
                </a:srgbClr>
              </a:outerShdw>
            </a:effectLst>
          </p:spPr>
          <p:txBody>
            <a:bodyPr lIns="25400" tIns="25400" rIns="25400" bIns="254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4400" b="0" i="0" u="none" strike="noStrike" kern="0" cap="none" spc="0" normalizeH="0" baseline="0" noProof="0" dirty="0">
                <a:ln>
                  <a:noFill/>
                </a:ln>
                <a:solidFill>
                  <a:srgbClr val="FFFFFF"/>
                </a:solidFill>
                <a:effectLst/>
                <a:uLnTx/>
                <a:uFillTx/>
                <a:cs typeface="+mn-ea"/>
                <a:sym typeface="+mn-lt"/>
              </a:endParaRPr>
            </a:p>
          </p:txBody>
        </p:sp>
        <p:pic>
          <p:nvPicPr>
            <p:cNvPr id="53" name="PA-Graphic 52">
              <a:extLst>
                <a:ext uri="{FF2B5EF4-FFF2-40B4-BE49-F238E27FC236}">
                  <a16:creationId xmlns="" xmlns:a16="http://schemas.microsoft.com/office/drawing/2014/main" id="{BF6A2B09-DE47-4970-BE08-D621A9D9E706}"/>
                </a:ext>
              </a:extLst>
            </p:cNvPr>
            <p:cNvPicPr>
              <a:picLocks noChangeAspect="1"/>
            </p:cNvPicPr>
            <p:nvPr>
              <p:custDataLst>
                <p:tags r:id="rId13"/>
              </p:custDataLst>
            </p:nvPr>
          </p:nvPicPr>
          <p:blipFill>
            <a:blip r:embed="rId23" cstate="screen">
              <a:extLst>
                <a:ext uri="{28A0092B-C50C-407E-A947-70E740481C1C}">
                  <a14:useLocalDpi xmlns:a14="http://schemas.microsoft.com/office/drawing/2010/main"/>
                </a:ext>
                <a:ext uri="{96DAC541-7B7A-43D3-8B79-37D633B846F1}">
                  <asvg:svgBlip xmlns="" xmlns:asvg="http://schemas.microsoft.com/office/drawing/2016/SVG/main" r:embed="rId24"/>
                </a:ext>
              </a:extLst>
            </a:blip>
            <a:stretch>
              <a:fillRect/>
            </a:stretch>
          </p:blipFill>
          <p:spPr>
            <a:xfrm>
              <a:off x="4689210" y="1515167"/>
              <a:ext cx="436910" cy="436910"/>
            </a:xfrm>
            <a:prstGeom prst="rect">
              <a:avLst/>
            </a:prstGeom>
          </p:spPr>
        </p:pic>
      </p:grpSp>
      <p:grpSp>
        <p:nvGrpSpPr>
          <p:cNvPr id="54" name="PA-102252">
            <a:extLst>
              <a:ext uri="{FF2B5EF4-FFF2-40B4-BE49-F238E27FC236}">
                <a16:creationId xmlns="" xmlns:a16="http://schemas.microsoft.com/office/drawing/2014/main" id="{B3AC03C0-AE70-48B4-95EE-96C52AB15644}"/>
              </a:ext>
            </a:extLst>
          </p:cNvPr>
          <p:cNvGrpSpPr/>
          <p:nvPr>
            <p:custDataLst>
              <p:tags r:id="rId7"/>
            </p:custDataLst>
          </p:nvPr>
        </p:nvGrpSpPr>
        <p:grpSpPr>
          <a:xfrm>
            <a:off x="4643272" y="3976750"/>
            <a:ext cx="6640612" cy="605294"/>
            <a:chOff x="4643272" y="1450332"/>
            <a:chExt cx="6640612" cy="605294"/>
          </a:xfrm>
        </p:grpSpPr>
        <p:sp>
          <p:nvSpPr>
            <p:cNvPr id="55" name="PA-形状 134">
              <a:extLst>
                <a:ext uri="{FF2B5EF4-FFF2-40B4-BE49-F238E27FC236}">
                  <a16:creationId xmlns="" xmlns:a16="http://schemas.microsoft.com/office/drawing/2014/main" id="{26F1C263-B960-47FE-8AB1-2128E8664808}"/>
                </a:ext>
              </a:extLst>
            </p:cNvPr>
            <p:cNvSpPr/>
            <p:nvPr>
              <p:custDataLst>
                <p:tags r:id="rId8"/>
              </p:custDataLst>
            </p:nvPr>
          </p:nvSpPr>
          <p:spPr>
            <a:xfrm>
              <a:off x="5283323" y="1450332"/>
              <a:ext cx="6000561" cy="60529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wrap="square" lIns="25400" tIns="25400" rIns="25400" bIns="2540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228600" hangingPunct="0"/>
              <a:r>
                <a:rPr lang="zh-CN" altLang="en-US" sz="3600" kern="0" dirty="0">
                  <a:solidFill>
                    <a:srgbClr val="C00000"/>
                  </a:solidFill>
                  <a:cs typeface="+mn-ea"/>
                  <a:sym typeface="+mn-lt"/>
                </a:rPr>
                <a:t>开展主题教育的明确要求</a:t>
              </a:r>
            </a:p>
          </p:txBody>
        </p:sp>
        <p:sp>
          <p:nvSpPr>
            <p:cNvPr id="56" name="PA-形状 137">
              <a:extLst>
                <a:ext uri="{FF2B5EF4-FFF2-40B4-BE49-F238E27FC236}">
                  <a16:creationId xmlns="" xmlns:a16="http://schemas.microsoft.com/office/drawing/2014/main" id="{4837AEC1-F3A1-44CC-86CA-84C3E13BE5B1}"/>
                </a:ext>
              </a:extLst>
            </p:cNvPr>
            <p:cNvSpPr/>
            <p:nvPr>
              <p:custDataLst>
                <p:tags r:id="rId9"/>
              </p:custDataLst>
            </p:nvPr>
          </p:nvSpPr>
          <p:spPr>
            <a:xfrm>
              <a:off x="4643272" y="1488869"/>
              <a:ext cx="528786" cy="528220"/>
            </a:xfrm>
            <a:prstGeom prst="rect">
              <a:avLst/>
            </a:prstGeom>
            <a:solidFill>
              <a:srgbClr val="C00000"/>
            </a:solidFill>
            <a:ln w="12700">
              <a:miter lim="400000"/>
            </a:ln>
            <a:effectLst>
              <a:outerShdw blurRad="38100" dist="25400" dir="5400000" rotWithShape="0">
                <a:srgbClr val="000000">
                  <a:alpha val="50000"/>
                </a:srgbClr>
              </a:outerShdw>
            </a:effectLst>
          </p:spPr>
          <p:txBody>
            <a:bodyPr lIns="25400" tIns="25400" rIns="25400" bIns="2540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12750" eaLnBrk="1" fontAlgn="auto" latinLnBrk="0" hangingPunct="0">
                <a:lnSpc>
                  <a:spcPct val="100000"/>
                </a:lnSpc>
                <a:spcBef>
                  <a:spcPts val="0"/>
                </a:spcBef>
                <a:spcAft>
                  <a:spcPts val="0"/>
                </a:spcAft>
                <a:buClrTx/>
                <a:buSzTx/>
                <a:buFontTx/>
                <a:buNone/>
                <a:tabLst/>
                <a:defRPr sz="3200">
                  <a:solidFill>
                    <a:srgbClr val="FFFFFF"/>
                  </a:solidFill>
                </a:defRPr>
              </a:pPr>
              <a:endParaRPr kumimoji="0" sz="4400" b="0" i="0" u="none" strike="noStrike" kern="0" cap="none" spc="0" normalizeH="0" baseline="0" noProof="0" dirty="0">
                <a:ln>
                  <a:noFill/>
                </a:ln>
                <a:solidFill>
                  <a:srgbClr val="FFFFFF"/>
                </a:solidFill>
                <a:effectLst/>
                <a:uLnTx/>
                <a:uFillTx/>
                <a:cs typeface="+mn-ea"/>
                <a:sym typeface="+mn-lt"/>
              </a:endParaRPr>
            </a:p>
          </p:txBody>
        </p:sp>
        <p:pic>
          <p:nvPicPr>
            <p:cNvPr id="57" name="PA-Graphic 56">
              <a:extLst>
                <a:ext uri="{FF2B5EF4-FFF2-40B4-BE49-F238E27FC236}">
                  <a16:creationId xmlns="" xmlns:a16="http://schemas.microsoft.com/office/drawing/2014/main" id="{2C0AEB24-3E3C-4E67-AB82-7EBB18CF0653}"/>
                </a:ext>
              </a:extLst>
            </p:cNvPr>
            <p:cNvPicPr>
              <a:picLocks noChangeAspect="1"/>
            </p:cNvPicPr>
            <p:nvPr>
              <p:custDataLst>
                <p:tags r:id="rId10"/>
              </p:custDataLst>
            </p:nvPr>
          </p:nvPicPr>
          <p:blipFill>
            <a:blip r:embed="rId23" cstate="screen">
              <a:extLst>
                <a:ext uri="{28A0092B-C50C-407E-A947-70E740481C1C}">
                  <a14:useLocalDpi xmlns:a14="http://schemas.microsoft.com/office/drawing/2010/main"/>
                </a:ext>
                <a:ext uri="{96DAC541-7B7A-43D3-8B79-37D633B846F1}">
                  <asvg:svgBlip xmlns="" xmlns:asvg="http://schemas.microsoft.com/office/drawing/2016/SVG/main" r:embed="rId24"/>
                </a:ext>
              </a:extLst>
            </a:blip>
            <a:stretch>
              <a:fillRect/>
            </a:stretch>
          </p:blipFill>
          <p:spPr>
            <a:xfrm>
              <a:off x="4689210" y="1515167"/>
              <a:ext cx="436910" cy="436910"/>
            </a:xfrm>
            <a:prstGeom prst="rect">
              <a:avLst/>
            </a:prstGeom>
          </p:spPr>
        </p:pic>
      </p:grpSp>
    </p:spTree>
    <p:extLst>
      <p:ext uri="{BB962C8B-B14F-4D97-AF65-F5344CB8AC3E}">
        <p14:creationId xmlns:p14="http://schemas.microsoft.com/office/powerpoint/2010/main" val="269023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arn(inVertical)">
                                      <p:cBhvr>
                                        <p:cTn id="11" dur="500"/>
                                        <p:tgtEl>
                                          <p:spTgt spid="15"/>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arn(inVertical)">
                                      <p:cBhvr>
                                        <p:cTn id="15" dur="500"/>
                                        <p:tgtEl>
                                          <p:spTgt spid="42"/>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barn(inVertical)">
                                      <p:cBhvr>
                                        <p:cTn id="23" dur="500"/>
                                        <p:tgtEl>
                                          <p:spTgt spid="50"/>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barn(inVertical)">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A-102253">
            <a:extLst>
              <a:ext uri="{FF2B5EF4-FFF2-40B4-BE49-F238E27FC236}">
                <a16:creationId xmlns="" xmlns:a16="http://schemas.microsoft.com/office/drawing/2014/main" id="{7DA839D8-D7D4-4ACD-ABE6-92C88FE9BBE8}"/>
              </a:ext>
            </a:extLst>
          </p:cNvPr>
          <p:cNvPicPr>
            <a:picLocks noChangeAspect="1"/>
          </p:cNvPicPr>
          <p:nvPr>
            <p:custDataLst>
              <p:tags r:id="rId1"/>
            </p:custDataLst>
          </p:nvPr>
        </p:nvPicPr>
        <p:blipFill>
          <a:blip r:embed="rId9" cstate="screen">
            <a:extLst>
              <a:ext uri="{28A0092B-C50C-407E-A947-70E740481C1C}">
                <a14:useLocalDpi xmlns:a14="http://schemas.microsoft.com/office/drawing/2010/main"/>
              </a:ext>
            </a:extLst>
          </a:blip>
          <a:stretch>
            <a:fillRect/>
          </a:stretch>
        </p:blipFill>
        <p:spPr>
          <a:xfrm>
            <a:off x="0" y="0"/>
            <a:ext cx="3752873" cy="2099822"/>
          </a:xfrm>
          <a:prstGeom prst="rect">
            <a:avLst/>
          </a:prstGeom>
        </p:spPr>
      </p:pic>
      <p:pic>
        <p:nvPicPr>
          <p:cNvPr id="25" name="PA-102254">
            <a:extLst>
              <a:ext uri="{FF2B5EF4-FFF2-40B4-BE49-F238E27FC236}">
                <a16:creationId xmlns="" xmlns:a16="http://schemas.microsoft.com/office/drawing/2014/main" id="{860D036F-17D1-4041-9766-B6D4BD4913A8}"/>
              </a:ext>
            </a:extLst>
          </p:cNvPr>
          <p:cNvPicPr>
            <a:picLocks noChangeAspect="1"/>
          </p:cNvPicPr>
          <p:nvPr>
            <p:custDataLst>
              <p:tags r:id="rId2"/>
            </p:custDataLst>
          </p:nvPr>
        </p:nvPicPr>
        <p:blipFill>
          <a:blip r:embed="rId10" cstate="screen">
            <a:extLst>
              <a:ext uri="{28A0092B-C50C-407E-A947-70E740481C1C}">
                <a14:useLocalDpi xmlns:a14="http://schemas.microsoft.com/office/drawing/2010/main"/>
              </a:ext>
            </a:extLst>
          </a:blip>
          <a:stretch>
            <a:fillRect/>
          </a:stretch>
        </p:blipFill>
        <p:spPr>
          <a:xfrm>
            <a:off x="5519130" y="1212581"/>
            <a:ext cx="1707241" cy="1208991"/>
          </a:xfrm>
          <a:prstGeom prst="rect">
            <a:avLst/>
          </a:prstGeom>
        </p:spPr>
      </p:pic>
      <p:sp>
        <p:nvSpPr>
          <p:cNvPr id="35" name="PA-102255">
            <a:extLst>
              <a:ext uri="{FF2B5EF4-FFF2-40B4-BE49-F238E27FC236}">
                <a16:creationId xmlns="" xmlns:a16="http://schemas.microsoft.com/office/drawing/2014/main" id="{8313D8E6-A4EC-40DF-83EA-5694140509F7}"/>
              </a:ext>
            </a:extLst>
          </p:cNvPr>
          <p:cNvSpPr txBox="1"/>
          <p:nvPr>
            <p:custDataLst>
              <p:tags r:id="rId3"/>
            </p:custDataLst>
          </p:nvPr>
        </p:nvSpPr>
        <p:spPr>
          <a:xfrm>
            <a:off x="1047171" y="2647950"/>
            <a:ext cx="2763520"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5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壹</a:t>
            </a:r>
          </a:p>
        </p:txBody>
      </p:sp>
      <p:sp>
        <p:nvSpPr>
          <p:cNvPr id="36" name="PA-102256">
            <a:extLst>
              <a:ext uri="{FF2B5EF4-FFF2-40B4-BE49-F238E27FC236}">
                <a16:creationId xmlns="" xmlns:a16="http://schemas.microsoft.com/office/drawing/2014/main" id="{77A8B649-32F2-4B49-9383-0F769AE822B8}"/>
              </a:ext>
            </a:extLst>
          </p:cNvPr>
          <p:cNvSpPr/>
          <p:nvPr>
            <p:custDataLst>
              <p:tags r:id="rId4"/>
            </p:custDataLst>
          </p:nvPr>
        </p:nvSpPr>
        <p:spPr>
          <a:xfrm>
            <a:off x="3325303" y="3355454"/>
            <a:ext cx="7802136"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开展主题教育的重要意义</a:t>
            </a:r>
          </a:p>
        </p:txBody>
      </p:sp>
      <p:sp>
        <p:nvSpPr>
          <p:cNvPr id="37" name="PA-102257">
            <a:extLst>
              <a:ext uri="{FF2B5EF4-FFF2-40B4-BE49-F238E27FC236}">
                <a16:creationId xmlns="" xmlns:a16="http://schemas.microsoft.com/office/drawing/2014/main" id="{D7B94B8F-A5C6-4D46-AA07-E5ACDD92D2EB}"/>
              </a:ext>
            </a:extLst>
          </p:cNvPr>
          <p:cNvSpPr/>
          <p:nvPr>
            <p:custDataLst>
              <p:tags r:id="rId5"/>
            </p:custDataLst>
          </p:nvPr>
        </p:nvSpPr>
        <p:spPr>
          <a:xfrm>
            <a:off x="3325303" y="2820883"/>
            <a:ext cx="1997598"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ln>
                  <a:solidFill>
                    <a:schemeClr val="bg1"/>
                  </a:solidFill>
                </a:ln>
                <a:solidFill>
                  <a:srgbClr val="C00000"/>
                </a:solidFill>
                <a:effectLst>
                  <a:outerShdw blurRad="38100" dist="38100" dir="2700000" algn="tl">
                    <a:srgbClr val="000000">
                      <a:alpha val="43137"/>
                    </a:srgbClr>
                  </a:outerShdw>
                </a:effectLst>
                <a:cs typeface="+mn-ea"/>
                <a:sym typeface="+mn-lt"/>
              </a:rPr>
              <a:t>PART-01</a:t>
            </a:r>
          </a:p>
        </p:txBody>
      </p:sp>
      <p:pic>
        <p:nvPicPr>
          <p:cNvPr id="5" name="PA-102258" descr="图片包含 游戏机, 建筑&#10;&#10;描述已自动生成">
            <a:extLst>
              <a:ext uri="{FF2B5EF4-FFF2-40B4-BE49-F238E27FC236}">
                <a16:creationId xmlns="" xmlns:a16="http://schemas.microsoft.com/office/drawing/2014/main" id="{0970B6BB-61FE-466B-BE03-0D029D4ECCE0}"/>
              </a:ext>
            </a:extLst>
          </p:cNvPr>
          <p:cNvPicPr>
            <a:picLocks noChangeAspect="1"/>
          </p:cNvPicPr>
          <p:nvPr>
            <p:custDataLst>
              <p:tags r:id="rId6"/>
            </p:custDataLst>
          </p:nvPr>
        </p:nvPicPr>
        <p:blipFill rotWithShape="1">
          <a:blip r:embed="rId11" cstate="screen">
            <a:extLst>
              <a:ext uri="{28A0092B-C50C-407E-A947-70E740481C1C}">
                <a14:useLocalDpi xmlns:a14="http://schemas.microsoft.com/office/drawing/2010/main"/>
              </a:ext>
            </a:extLst>
          </a:blip>
          <a:srcRect/>
          <a:stretch/>
        </p:blipFill>
        <p:spPr>
          <a:xfrm>
            <a:off x="5965041" y="1950719"/>
            <a:ext cx="4520257" cy="1137449"/>
          </a:xfrm>
          <a:prstGeom prst="rect">
            <a:avLst/>
          </a:prstGeom>
        </p:spPr>
      </p:pic>
    </p:spTree>
    <p:extLst>
      <p:ext uri="{BB962C8B-B14F-4D97-AF65-F5344CB8AC3E}">
        <p14:creationId xmlns:p14="http://schemas.microsoft.com/office/powerpoint/2010/main" val="31613385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arn(inVertical)">
                                      <p:cBhvr>
                                        <p:cTn id="18" dur="500"/>
                                        <p:tgtEl>
                                          <p:spTgt spid="3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arn(inVertical)">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59">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60">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2988297" y="891923"/>
            <a:ext cx="87420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61">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重要意义</a:t>
            </a:r>
          </a:p>
        </p:txBody>
      </p:sp>
      <p:sp>
        <p:nvSpPr>
          <p:cNvPr id="6" name="PA-102262">
            <a:extLst>
              <a:ext uri="{FF2B5EF4-FFF2-40B4-BE49-F238E27FC236}">
                <a16:creationId xmlns="" xmlns:a16="http://schemas.microsoft.com/office/drawing/2014/main" id="{FB924ED1-74C2-41C6-8155-01E67790366A}"/>
              </a:ext>
            </a:extLst>
          </p:cNvPr>
          <p:cNvSpPr/>
          <p:nvPr>
            <p:custDataLst>
              <p:tags r:id="rId4"/>
            </p:custDataLst>
          </p:nvPr>
        </p:nvSpPr>
        <p:spPr>
          <a:xfrm>
            <a:off x="1070712" y="1885370"/>
            <a:ext cx="1150337" cy="1136889"/>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思源黑体 CN Heavy" panose="020B0A00000000000000" pitchFamily="34" charset="-122"/>
                <a:ea typeface="思源黑体 CN Heavy" panose="020B0A00000000000000" pitchFamily="34" charset="-122"/>
              </a:rPr>
              <a:t>就是要</a:t>
            </a:r>
            <a:endParaRPr lang="zh-CN" altLang="en-US" sz="2000" b="1" dirty="0">
              <a:solidFill>
                <a:srgbClr val="FFFCE1"/>
              </a:solidFill>
              <a:latin typeface="思源黑体 CN Heavy" panose="020B0A00000000000000" pitchFamily="34" charset="-122"/>
              <a:ea typeface="思源黑体 CN Heavy" panose="020B0A00000000000000" pitchFamily="34" charset="-122"/>
            </a:endParaRPr>
          </a:p>
        </p:txBody>
      </p:sp>
      <p:sp>
        <p:nvSpPr>
          <p:cNvPr id="7" name="PA-102263">
            <a:extLst>
              <a:ext uri="{FF2B5EF4-FFF2-40B4-BE49-F238E27FC236}">
                <a16:creationId xmlns="" xmlns:a16="http://schemas.microsoft.com/office/drawing/2014/main" id="{2D899F79-2ECF-46F4-B0F6-D930B579C5EF}"/>
              </a:ext>
            </a:extLst>
          </p:cNvPr>
          <p:cNvSpPr/>
          <p:nvPr>
            <p:custDataLst>
              <p:tags r:id="rId5"/>
            </p:custDataLst>
          </p:nvPr>
        </p:nvSpPr>
        <p:spPr>
          <a:xfrm>
            <a:off x="2725713" y="1885036"/>
            <a:ext cx="8164842" cy="1137556"/>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坚持思想建党、理论强党，坚持学思用贯通、知信行统一，推动广大党员干部全面系统学、深入思考学、联系实际学，不断增强“四个意识”、坚定“四个自信”、做到“两个维护”，筑牢信仰之基、补足精神之钙、把稳思想之舵；</a:t>
            </a:r>
          </a:p>
        </p:txBody>
      </p:sp>
      <p:sp>
        <p:nvSpPr>
          <p:cNvPr id="8" name="PA-102264">
            <a:extLst>
              <a:ext uri="{FF2B5EF4-FFF2-40B4-BE49-F238E27FC236}">
                <a16:creationId xmlns="" xmlns:a16="http://schemas.microsoft.com/office/drawing/2014/main" id="{3C17B659-E81D-4B86-BFD0-FBDA75E5B6AB}"/>
              </a:ext>
            </a:extLst>
          </p:cNvPr>
          <p:cNvSpPr/>
          <p:nvPr>
            <p:custDataLst>
              <p:tags r:id="rId6"/>
            </p:custDataLst>
          </p:nvPr>
        </p:nvSpPr>
        <p:spPr>
          <a:xfrm>
            <a:off x="2573375" y="1855795"/>
            <a:ext cx="8507226" cy="1196038"/>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102265">
            <a:extLst>
              <a:ext uri="{FF2B5EF4-FFF2-40B4-BE49-F238E27FC236}">
                <a16:creationId xmlns="" xmlns:a16="http://schemas.microsoft.com/office/drawing/2014/main" id="{30805FE2-1E51-4996-8346-A955811A898E}"/>
              </a:ext>
            </a:extLst>
          </p:cNvPr>
          <p:cNvSpPr/>
          <p:nvPr>
            <p:custDataLst>
              <p:tags r:id="rId7"/>
            </p:custDataLst>
          </p:nvPr>
        </p:nvSpPr>
        <p:spPr>
          <a:xfrm>
            <a:off x="1070712" y="3534912"/>
            <a:ext cx="1150337" cy="1136889"/>
          </a:xfrm>
          <a:prstGeom prst="roundRect">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思源黑体 CN Heavy" panose="020B0A00000000000000" pitchFamily="34" charset="-122"/>
                <a:ea typeface="思源黑体 CN Heavy" panose="020B0A00000000000000" pitchFamily="34" charset="-122"/>
              </a:rPr>
              <a:t>就是要</a:t>
            </a:r>
            <a:endParaRPr lang="zh-CN" altLang="en-US" sz="2000" b="1" dirty="0">
              <a:solidFill>
                <a:srgbClr val="FFFCE1"/>
              </a:solidFill>
              <a:latin typeface="思源黑体 CN Heavy" panose="020B0A00000000000000" pitchFamily="34" charset="-122"/>
              <a:ea typeface="思源黑体 CN Heavy" panose="020B0A00000000000000" pitchFamily="34" charset="-122"/>
            </a:endParaRPr>
          </a:p>
        </p:txBody>
      </p:sp>
      <p:sp>
        <p:nvSpPr>
          <p:cNvPr id="10" name="PA-102266">
            <a:extLst>
              <a:ext uri="{FF2B5EF4-FFF2-40B4-BE49-F238E27FC236}">
                <a16:creationId xmlns="" xmlns:a16="http://schemas.microsoft.com/office/drawing/2014/main" id="{07089C02-BF99-4BB4-86AE-2D0264E32C64}"/>
              </a:ext>
            </a:extLst>
          </p:cNvPr>
          <p:cNvSpPr/>
          <p:nvPr>
            <p:custDataLst>
              <p:tags r:id="rId8"/>
            </p:custDataLst>
          </p:nvPr>
        </p:nvSpPr>
        <p:spPr>
          <a:xfrm>
            <a:off x="2725713" y="3534578"/>
            <a:ext cx="8164842" cy="1137556"/>
          </a:xfrm>
          <a:prstGeom prst="rect">
            <a:avLst/>
          </a:prstGeom>
        </p:spPr>
        <p:txBody>
          <a:bodyPr wrap="square">
            <a:spAutoFit/>
          </a:bodyPr>
          <a:lstStyle/>
          <a:p>
            <a:pPr algn="just">
              <a:lnSpc>
                <a:spcPct val="130000"/>
              </a:lnSpc>
            </a:pPr>
            <a:r>
              <a:rPr lang="zh-CN" altLang="en-US" dirty="0">
                <a:solidFill>
                  <a:schemeClr val="tx1">
                    <a:lumMod val="75000"/>
                    <a:lumOff val="25000"/>
                  </a:schemeClr>
                </a:solidFill>
                <a:latin typeface="+mn-ea"/>
                <a:cs typeface="+mn-ea"/>
              </a:rPr>
              <a:t>就是要认真贯彻新时代党的建设总要求，奔着问题去，以刮骨疗伤的勇气、坚忍不拔的韧劲坚决予以整治，同一切影响党的先进性、弱化党的纯洁性的问题作坚决斗争，努力把我们党建设得更加坚强有力；</a:t>
            </a:r>
          </a:p>
        </p:txBody>
      </p:sp>
      <p:sp>
        <p:nvSpPr>
          <p:cNvPr id="11" name="PA-102267">
            <a:extLst>
              <a:ext uri="{FF2B5EF4-FFF2-40B4-BE49-F238E27FC236}">
                <a16:creationId xmlns="" xmlns:a16="http://schemas.microsoft.com/office/drawing/2014/main" id="{B7FA675F-0D35-4079-B31F-BE431821CF16}"/>
              </a:ext>
            </a:extLst>
          </p:cNvPr>
          <p:cNvSpPr/>
          <p:nvPr>
            <p:custDataLst>
              <p:tags r:id="rId9"/>
            </p:custDataLst>
          </p:nvPr>
        </p:nvSpPr>
        <p:spPr>
          <a:xfrm>
            <a:off x="2573375" y="3505337"/>
            <a:ext cx="8507226" cy="1196038"/>
          </a:xfrm>
          <a:prstGeom prst="roundRect">
            <a:avLst>
              <a:gd name="adj" fmla="val 0"/>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PA-102268">
            <a:extLst>
              <a:ext uri="{FF2B5EF4-FFF2-40B4-BE49-F238E27FC236}">
                <a16:creationId xmlns="" xmlns:a16="http://schemas.microsoft.com/office/drawing/2014/main" id="{D87B4E49-6EBB-4590-898F-CF45FCB2B92E}"/>
              </a:ext>
            </a:extLst>
          </p:cNvPr>
          <p:cNvSpPr/>
          <p:nvPr>
            <p:custDataLst>
              <p:tags r:id="rId10"/>
            </p:custDataLst>
          </p:nvPr>
        </p:nvSpPr>
        <p:spPr>
          <a:xfrm>
            <a:off x="0" y="6270113"/>
            <a:ext cx="12192000" cy="587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9703"/>
              </a:lnSpc>
            </a:pPr>
            <a:endParaRPr lang="zh-CN" altLang="en-US">
              <a:cs typeface="+mn-ea"/>
              <a:sym typeface="+mn-lt"/>
            </a:endParaRPr>
          </a:p>
        </p:txBody>
      </p:sp>
      <p:sp>
        <p:nvSpPr>
          <p:cNvPr id="18" name="PA-102269">
            <a:extLst>
              <a:ext uri="{FF2B5EF4-FFF2-40B4-BE49-F238E27FC236}">
                <a16:creationId xmlns="" xmlns:a16="http://schemas.microsoft.com/office/drawing/2014/main" id="{700BE7C1-00E8-485C-94C0-F0917FC49CEB}"/>
              </a:ext>
            </a:extLst>
          </p:cNvPr>
          <p:cNvSpPr>
            <a:spLocks/>
          </p:cNvSpPr>
          <p:nvPr>
            <p:custDataLst>
              <p:tags r:id="rId11"/>
            </p:custDataLst>
          </p:nvPr>
        </p:nvSpPr>
        <p:spPr bwMode="auto">
          <a:xfrm>
            <a:off x="0" y="5454922"/>
            <a:ext cx="12192000" cy="785136"/>
          </a:xfrm>
          <a:custGeom>
            <a:avLst/>
            <a:gdLst>
              <a:gd name="T0" fmla="*/ 75 w 13152"/>
              <a:gd name="T1" fmla="*/ 359 h 572"/>
              <a:gd name="T2" fmla="*/ 157 w 13152"/>
              <a:gd name="T3" fmla="*/ 244 h 572"/>
              <a:gd name="T4" fmla="*/ 431 w 13152"/>
              <a:gd name="T5" fmla="*/ 373 h 572"/>
              <a:gd name="T6" fmla="*/ 762 w 13152"/>
              <a:gd name="T7" fmla="*/ 283 h 572"/>
              <a:gd name="T8" fmla="*/ 1003 w 13152"/>
              <a:gd name="T9" fmla="*/ 6 h 572"/>
              <a:gd name="T10" fmla="*/ 1217 w 13152"/>
              <a:gd name="T11" fmla="*/ 383 h 572"/>
              <a:gd name="T12" fmla="*/ 1586 w 13152"/>
              <a:gd name="T13" fmla="*/ 159 h 572"/>
              <a:gd name="T14" fmla="*/ 1641 w 13152"/>
              <a:gd name="T15" fmla="*/ 442 h 572"/>
              <a:gd name="T16" fmla="*/ 1792 w 13152"/>
              <a:gd name="T17" fmla="*/ 282 h 572"/>
              <a:gd name="T18" fmla="*/ 2158 w 13152"/>
              <a:gd name="T19" fmla="*/ 325 h 572"/>
              <a:gd name="T20" fmla="*/ 2397 w 13152"/>
              <a:gd name="T21" fmla="*/ 289 h 572"/>
              <a:gd name="T22" fmla="*/ 2770 w 13152"/>
              <a:gd name="T23" fmla="*/ 335 h 572"/>
              <a:gd name="T24" fmla="*/ 2883 w 13152"/>
              <a:gd name="T25" fmla="*/ 303 h 572"/>
              <a:gd name="T26" fmla="*/ 2926 w 13152"/>
              <a:gd name="T27" fmla="*/ 339 h 572"/>
              <a:gd name="T28" fmla="*/ 3021 w 13152"/>
              <a:gd name="T29" fmla="*/ 335 h 572"/>
              <a:gd name="T30" fmla="*/ 3266 w 13152"/>
              <a:gd name="T31" fmla="*/ 406 h 572"/>
              <a:gd name="T32" fmla="*/ 3519 w 13152"/>
              <a:gd name="T33" fmla="*/ 283 h 572"/>
              <a:gd name="T34" fmla="*/ 4016 w 13152"/>
              <a:gd name="T35" fmla="*/ 32 h 572"/>
              <a:gd name="T36" fmla="*/ 4443 w 13152"/>
              <a:gd name="T37" fmla="*/ 367 h 572"/>
              <a:gd name="T38" fmla="*/ 4675 w 13152"/>
              <a:gd name="T39" fmla="*/ 465 h 572"/>
              <a:gd name="T40" fmla="*/ 5006 w 13152"/>
              <a:gd name="T41" fmla="*/ 361 h 572"/>
              <a:gd name="T42" fmla="*/ 5144 w 13152"/>
              <a:gd name="T43" fmla="*/ 281 h 572"/>
              <a:gd name="T44" fmla="*/ 5303 w 13152"/>
              <a:gd name="T45" fmla="*/ 191 h 572"/>
              <a:gd name="T46" fmla="*/ 5392 w 13152"/>
              <a:gd name="T47" fmla="*/ 345 h 572"/>
              <a:gd name="T48" fmla="*/ 5691 w 13152"/>
              <a:gd name="T49" fmla="*/ 262 h 572"/>
              <a:gd name="T50" fmla="*/ 5868 w 13152"/>
              <a:gd name="T51" fmla="*/ 259 h 572"/>
              <a:gd name="T52" fmla="*/ 6171 w 13152"/>
              <a:gd name="T53" fmla="*/ 231 h 572"/>
              <a:gd name="T54" fmla="*/ 6572 w 13152"/>
              <a:gd name="T55" fmla="*/ 345 h 572"/>
              <a:gd name="T56" fmla="*/ 6648 w 13152"/>
              <a:gd name="T57" fmla="*/ 394 h 572"/>
              <a:gd name="T58" fmla="*/ 6729 w 13152"/>
              <a:gd name="T59" fmla="*/ 234 h 572"/>
              <a:gd name="T60" fmla="*/ 7022 w 13152"/>
              <a:gd name="T61" fmla="*/ 373 h 572"/>
              <a:gd name="T62" fmla="*/ 7335 w 13152"/>
              <a:gd name="T63" fmla="*/ 299 h 572"/>
              <a:gd name="T64" fmla="*/ 7721 w 13152"/>
              <a:gd name="T65" fmla="*/ 26 h 572"/>
              <a:gd name="T66" fmla="*/ 7796 w 13152"/>
              <a:gd name="T67" fmla="*/ 387 h 572"/>
              <a:gd name="T68" fmla="*/ 8158 w 13152"/>
              <a:gd name="T69" fmla="*/ 300 h 572"/>
              <a:gd name="T70" fmla="*/ 8214 w 13152"/>
              <a:gd name="T71" fmla="*/ 415 h 572"/>
              <a:gd name="T72" fmla="*/ 8364 w 13152"/>
              <a:gd name="T73" fmla="*/ 272 h 572"/>
              <a:gd name="T74" fmla="*/ 8932 w 13152"/>
              <a:gd name="T75" fmla="*/ 325 h 572"/>
              <a:gd name="T76" fmla="*/ 9212 w 13152"/>
              <a:gd name="T77" fmla="*/ 289 h 572"/>
              <a:gd name="T78" fmla="*/ 9350 w 13152"/>
              <a:gd name="T79" fmla="*/ 335 h 572"/>
              <a:gd name="T80" fmla="*/ 9455 w 13152"/>
              <a:gd name="T81" fmla="*/ 321 h 572"/>
              <a:gd name="T82" fmla="*/ 9499 w 13152"/>
              <a:gd name="T83" fmla="*/ 310 h 572"/>
              <a:gd name="T84" fmla="*/ 9668 w 13152"/>
              <a:gd name="T85" fmla="*/ 335 h 572"/>
              <a:gd name="T86" fmla="*/ 9910 w 13152"/>
              <a:gd name="T87" fmla="*/ 406 h 572"/>
              <a:gd name="T88" fmla="*/ 10164 w 13152"/>
              <a:gd name="T89" fmla="*/ 249 h 572"/>
              <a:gd name="T90" fmla="*/ 10589 w 13152"/>
              <a:gd name="T91" fmla="*/ 471 h 572"/>
              <a:gd name="T92" fmla="*/ 11016 w 13152"/>
              <a:gd name="T93" fmla="*/ 369 h 572"/>
              <a:gd name="T94" fmla="*/ 11247 w 13152"/>
              <a:gd name="T95" fmla="*/ 449 h 572"/>
              <a:gd name="T96" fmla="*/ 11579 w 13152"/>
              <a:gd name="T97" fmla="*/ 435 h 572"/>
              <a:gd name="T98" fmla="*/ 11717 w 13152"/>
              <a:gd name="T99" fmla="*/ 212 h 572"/>
              <a:gd name="T100" fmla="*/ 11903 w 13152"/>
              <a:gd name="T101" fmla="*/ 191 h 572"/>
              <a:gd name="T102" fmla="*/ 12086 w 13152"/>
              <a:gd name="T103" fmla="*/ 345 h 572"/>
              <a:gd name="T104" fmla="*/ 12296 w 13152"/>
              <a:gd name="T105" fmla="*/ 250 h 572"/>
              <a:gd name="T106" fmla="*/ 12440 w 13152"/>
              <a:gd name="T107" fmla="*/ 449 h 572"/>
              <a:gd name="T108" fmla="*/ 12744 w 13152"/>
              <a:gd name="T109" fmla="*/ 364 h 572"/>
              <a:gd name="T110" fmla="*/ 6579 w 13152"/>
              <a:gd name="T111"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152" h="572">
                <a:moveTo>
                  <a:pt x="0" y="345"/>
                </a:moveTo>
                <a:lnTo>
                  <a:pt x="32" y="335"/>
                </a:lnTo>
                <a:lnTo>
                  <a:pt x="32" y="342"/>
                </a:lnTo>
                <a:lnTo>
                  <a:pt x="51" y="342"/>
                </a:lnTo>
                <a:lnTo>
                  <a:pt x="51" y="352"/>
                </a:lnTo>
                <a:lnTo>
                  <a:pt x="63" y="352"/>
                </a:lnTo>
                <a:lnTo>
                  <a:pt x="63" y="359"/>
                </a:lnTo>
                <a:lnTo>
                  <a:pt x="75" y="359"/>
                </a:lnTo>
                <a:lnTo>
                  <a:pt x="75" y="394"/>
                </a:lnTo>
                <a:lnTo>
                  <a:pt x="87" y="394"/>
                </a:lnTo>
                <a:lnTo>
                  <a:pt x="87" y="411"/>
                </a:lnTo>
                <a:lnTo>
                  <a:pt x="100" y="411"/>
                </a:lnTo>
                <a:lnTo>
                  <a:pt x="100" y="286"/>
                </a:lnTo>
                <a:lnTo>
                  <a:pt x="131" y="286"/>
                </a:lnTo>
                <a:lnTo>
                  <a:pt x="131" y="244"/>
                </a:lnTo>
                <a:lnTo>
                  <a:pt x="157" y="244"/>
                </a:lnTo>
                <a:lnTo>
                  <a:pt x="157" y="234"/>
                </a:lnTo>
                <a:lnTo>
                  <a:pt x="275" y="203"/>
                </a:lnTo>
                <a:lnTo>
                  <a:pt x="394" y="234"/>
                </a:lnTo>
                <a:lnTo>
                  <a:pt x="394" y="244"/>
                </a:lnTo>
                <a:lnTo>
                  <a:pt x="412" y="244"/>
                </a:lnTo>
                <a:lnTo>
                  <a:pt x="412" y="286"/>
                </a:lnTo>
                <a:lnTo>
                  <a:pt x="431" y="289"/>
                </a:lnTo>
                <a:lnTo>
                  <a:pt x="431" y="373"/>
                </a:lnTo>
                <a:lnTo>
                  <a:pt x="450" y="373"/>
                </a:lnTo>
                <a:lnTo>
                  <a:pt x="468" y="404"/>
                </a:lnTo>
                <a:lnTo>
                  <a:pt x="468" y="328"/>
                </a:lnTo>
                <a:lnTo>
                  <a:pt x="499" y="328"/>
                </a:lnTo>
                <a:lnTo>
                  <a:pt x="499" y="303"/>
                </a:lnTo>
                <a:lnTo>
                  <a:pt x="511" y="303"/>
                </a:lnTo>
                <a:lnTo>
                  <a:pt x="511" y="284"/>
                </a:lnTo>
                <a:lnTo>
                  <a:pt x="762" y="283"/>
                </a:lnTo>
                <a:lnTo>
                  <a:pt x="762" y="299"/>
                </a:lnTo>
                <a:lnTo>
                  <a:pt x="781" y="299"/>
                </a:lnTo>
                <a:lnTo>
                  <a:pt x="781" y="328"/>
                </a:lnTo>
                <a:lnTo>
                  <a:pt x="800" y="328"/>
                </a:lnTo>
                <a:lnTo>
                  <a:pt x="800" y="397"/>
                </a:lnTo>
                <a:lnTo>
                  <a:pt x="818" y="397"/>
                </a:lnTo>
                <a:lnTo>
                  <a:pt x="818" y="33"/>
                </a:lnTo>
                <a:lnTo>
                  <a:pt x="1003" y="6"/>
                </a:lnTo>
                <a:lnTo>
                  <a:pt x="1148" y="26"/>
                </a:lnTo>
                <a:lnTo>
                  <a:pt x="1148" y="315"/>
                </a:lnTo>
                <a:lnTo>
                  <a:pt x="1155" y="321"/>
                </a:lnTo>
                <a:lnTo>
                  <a:pt x="1180" y="279"/>
                </a:lnTo>
                <a:lnTo>
                  <a:pt x="1205" y="321"/>
                </a:lnTo>
                <a:lnTo>
                  <a:pt x="1211" y="310"/>
                </a:lnTo>
                <a:lnTo>
                  <a:pt x="1217" y="332"/>
                </a:lnTo>
                <a:lnTo>
                  <a:pt x="1217" y="383"/>
                </a:lnTo>
                <a:lnTo>
                  <a:pt x="1223" y="387"/>
                </a:lnTo>
                <a:lnTo>
                  <a:pt x="1223" y="459"/>
                </a:lnTo>
                <a:lnTo>
                  <a:pt x="1236" y="459"/>
                </a:lnTo>
                <a:lnTo>
                  <a:pt x="1236" y="370"/>
                </a:lnTo>
                <a:lnTo>
                  <a:pt x="1249" y="370"/>
                </a:lnTo>
                <a:lnTo>
                  <a:pt x="1249" y="162"/>
                </a:lnTo>
                <a:lnTo>
                  <a:pt x="1448" y="138"/>
                </a:lnTo>
                <a:lnTo>
                  <a:pt x="1586" y="159"/>
                </a:lnTo>
                <a:lnTo>
                  <a:pt x="1586" y="300"/>
                </a:lnTo>
                <a:lnTo>
                  <a:pt x="1610" y="313"/>
                </a:lnTo>
                <a:lnTo>
                  <a:pt x="1610" y="339"/>
                </a:lnTo>
                <a:lnTo>
                  <a:pt x="1623" y="339"/>
                </a:lnTo>
                <a:lnTo>
                  <a:pt x="1623" y="356"/>
                </a:lnTo>
                <a:lnTo>
                  <a:pt x="1629" y="356"/>
                </a:lnTo>
                <a:lnTo>
                  <a:pt x="1629" y="442"/>
                </a:lnTo>
                <a:lnTo>
                  <a:pt x="1641" y="442"/>
                </a:lnTo>
                <a:lnTo>
                  <a:pt x="1641" y="415"/>
                </a:lnTo>
                <a:lnTo>
                  <a:pt x="1735" y="415"/>
                </a:lnTo>
                <a:lnTo>
                  <a:pt x="1735" y="335"/>
                </a:lnTo>
                <a:lnTo>
                  <a:pt x="1778" y="335"/>
                </a:lnTo>
                <a:lnTo>
                  <a:pt x="1778" y="296"/>
                </a:lnTo>
                <a:lnTo>
                  <a:pt x="1786" y="296"/>
                </a:lnTo>
                <a:lnTo>
                  <a:pt x="1786" y="282"/>
                </a:lnTo>
                <a:lnTo>
                  <a:pt x="1792" y="282"/>
                </a:lnTo>
                <a:lnTo>
                  <a:pt x="1792" y="272"/>
                </a:lnTo>
                <a:lnTo>
                  <a:pt x="1984" y="268"/>
                </a:lnTo>
                <a:lnTo>
                  <a:pt x="1984" y="388"/>
                </a:lnTo>
                <a:lnTo>
                  <a:pt x="2072" y="388"/>
                </a:lnTo>
                <a:lnTo>
                  <a:pt x="2072" y="402"/>
                </a:lnTo>
                <a:lnTo>
                  <a:pt x="2140" y="383"/>
                </a:lnTo>
                <a:lnTo>
                  <a:pt x="2158" y="383"/>
                </a:lnTo>
                <a:lnTo>
                  <a:pt x="2158" y="325"/>
                </a:lnTo>
                <a:lnTo>
                  <a:pt x="2359" y="325"/>
                </a:lnTo>
                <a:lnTo>
                  <a:pt x="2358" y="359"/>
                </a:lnTo>
                <a:lnTo>
                  <a:pt x="2364" y="359"/>
                </a:lnTo>
                <a:lnTo>
                  <a:pt x="2364" y="377"/>
                </a:lnTo>
                <a:lnTo>
                  <a:pt x="2383" y="377"/>
                </a:lnTo>
                <a:lnTo>
                  <a:pt x="2383" y="387"/>
                </a:lnTo>
                <a:lnTo>
                  <a:pt x="2397" y="387"/>
                </a:lnTo>
                <a:lnTo>
                  <a:pt x="2397" y="289"/>
                </a:lnTo>
                <a:lnTo>
                  <a:pt x="2640" y="289"/>
                </a:lnTo>
                <a:lnTo>
                  <a:pt x="2640" y="418"/>
                </a:lnTo>
                <a:lnTo>
                  <a:pt x="2676" y="418"/>
                </a:lnTo>
                <a:lnTo>
                  <a:pt x="2676" y="313"/>
                </a:lnTo>
                <a:lnTo>
                  <a:pt x="2758" y="313"/>
                </a:lnTo>
                <a:lnTo>
                  <a:pt x="2758" y="352"/>
                </a:lnTo>
                <a:lnTo>
                  <a:pt x="2770" y="352"/>
                </a:lnTo>
                <a:lnTo>
                  <a:pt x="2770" y="335"/>
                </a:lnTo>
                <a:lnTo>
                  <a:pt x="2776" y="335"/>
                </a:lnTo>
                <a:lnTo>
                  <a:pt x="2776" y="302"/>
                </a:lnTo>
                <a:lnTo>
                  <a:pt x="2783" y="302"/>
                </a:lnTo>
                <a:lnTo>
                  <a:pt x="2815" y="255"/>
                </a:lnTo>
                <a:lnTo>
                  <a:pt x="2827" y="206"/>
                </a:lnTo>
                <a:lnTo>
                  <a:pt x="2841" y="255"/>
                </a:lnTo>
                <a:lnTo>
                  <a:pt x="2874" y="303"/>
                </a:lnTo>
                <a:lnTo>
                  <a:pt x="2883" y="303"/>
                </a:lnTo>
                <a:lnTo>
                  <a:pt x="2883" y="321"/>
                </a:lnTo>
                <a:lnTo>
                  <a:pt x="2889" y="321"/>
                </a:lnTo>
                <a:lnTo>
                  <a:pt x="2889" y="349"/>
                </a:lnTo>
                <a:lnTo>
                  <a:pt x="2894" y="349"/>
                </a:lnTo>
                <a:lnTo>
                  <a:pt x="2901" y="345"/>
                </a:lnTo>
                <a:lnTo>
                  <a:pt x="2920" y="345"/>
                </a:lnTo>
                <a:lnTo>
                  <a:pt x="2920" y="339"/>
                </a:lnTo>
                <a:lnTo>
                  <a:pt x="2926" y="339"/>
                </a:lnTo>
                <a:lnTo>
                  <a:pt x="2926" y="310"/>
                </a:lnTo>
                <a:lnTo>
                  <a:pt x="2933" y="310"/>
                </a:lnTo>
                <a:lnTo>
                  <a:pt x="2954" y="178"/>
                </a:lnTo>
                <a:lnTo>
                  <a:pt x="2976" y="307"/>
                </a:lnTo>
                <a:lnTo>
                  <a:pt x="2989" y="310"/>
                </a:lnTo>
                <a:lnTo>
                  <a:pt x="2989" y="321"/>
                </a:lnTo>
                <a:lnTo>
                  <a:pt x="3021" y="321"/>
                </a:lnTo>
                <a:lnTo>
                  <a:pt x="3021" y="335"/>
                </a:lnTo>
                <a:lnTo>
                  <a:pt x="3095" y="335"/>
                </a:lnTo>
                <a:lnTo>
                  <a:pt x="3095" y="345"/>
                </a:lnTo>
                <a:lnTo>
                  <a:pt x="3200" y="363"/>
                </a:lnTo>
                <a:lnTo>
                  <a:pt x="3200" y="408"/>
                </a:lnTo>
                <a:lnTo>
                  <a:pt x="3233" y="408"/>
                </a:lnTo>
                <a:lnTo>
                  <a:pt x="3233" y="418"/>
                </a:lnTo>
                <a:lnTo>
                  <a:pt x="3266" y="418"/>
                </a:lnTo>
                <a:lnTo>
                  <a:pt x="3266" y="406"/>
                </a:lnTo>
                <a:lnTo>
                  <a:pt x="3338" y="406"/>
                </a:lnTo>
                <a:lnTo>
                  <a:pt x="3338" y="327"/>
                </a:lnTo>
                <a:lnTo>
                  <a:pt x="3498" y="327"/>
                </a:lnTo>
                <a:lnTo>
                  <a:pt x="3498" y="373"/>
                </a:lnTo>
                <a:lnTo>
                  <a:pt x="3505" y="372"/>
                </a:lnTo>
                <a:lnTo>
                  <a:pt x="3505" y="357"/>
                </a:lnTo>
                <a:lnTo>
                  <a:pt x="3516" y="357"/>
                </a:lnTo>
                <a:lnTo>
                  <a:pt x="3519" y="283"/>
                </a:lnTo>
                <a:lnTo>
                  <a:pt x="3591" y="249"/>
                </a:lnTo>
                <a:lnTo>
                  <a:pt x="3660" y="285"/>
                </a:lnTo>
                <a:lnTo>
                  <a:pt x="3660" y="406"/>
                </a:lnTo>
                <a:lnTo>
                  <a:pt x="3746" y="434"/>
                </a:lnTo>
                <a:lnTo>
                  <a:pt x="3746" y="295"/>
                </a:lnTo>
                <a:lnTo>
                  <a:pt x="3795" y="295"/>
                </a:lnTo>
                <a:lnTo>
                  <a:pt x="3795" y="32"/>
                </a:lnTo>
                <a:lnTo>
                  <a:pt x="4016" y="32"/>
                </a:lnTo>
                <a:lnTo>
                  <a:pt x="4016" y="471"/>
                </a:lnTo>
                <a:lnTo>
                  <a:pt x="4089" y="471"/>
                </a:lnTo>
                <a:lnTo>
                  <a:pt x="4089" y="32"/>
                </a:lnTo>
                <a:lnTo>
                  <a:pt x="4293" y="32"/>
                </a:lnTo>
                <a:lnTo>
                  <a:pt x="4293" y="440"/>
                </a:lnTo>
                <a:lnTo>
                  <a:pt x="4321" y="440"/>
                </a:lnTo>
                <a:lnTo>
                  <a:pt x="4321" y="367"/>
                </a:lnTo>
                <a:lnTo>
                  <a:pt x="4443" y="367"/>
                </a:lnTo>
                <a:lnTo>
                  <a:pt x="4443" y="369"/>
                </a:lnTo>
                <a:lnTo>
                  <a:pt x="4459" y="369"/>
                </a:lnTo>
                <a:lnTo>
                  <a:pt x="4459" y="434"/>
                </a:lnTo>
                <a:lnTo>
                  <a:pt x="4514" y="434"/>
                </a:lnTo>
                <a:lnTo>
                  <a:pt x="4514" y="455"/>
                </a:lnTo>
                <a:lnTo>
                  <a:pt x="4569" y="455"/>
                </a:lnTo>
                <a:lnTo>
                  <a:pt x="4569" y="465"/>
                </a:lnTo>
                <a:lnTo>
                  <a:pt x="4675" y="465"/>
                </a:lnTo>
                <a:lnTo>
                  <a:pt x="4675" y="449"/>
                </a:lnTo>
                <a:lnTo>
                  <a:pt x="4675" y="449"/>
                </a:lnTo>
                <a:lnTo>
                  <a:pt x="4675" y="284"/>
                </a:lnTo>
                <a:lnTo>
                  <a:pt x="4797" y="284"/>
                </a:lnTo>
                <a:lnTo>
                  <a:pt x="4797" y="457"/>
                </a:lnTo>
                <a:lnTo>
                  <a:pt x="4879" y="457"/>
                </a:lnTo>
                <a:lnTo>
                  <a:pt x="4879" y="361"/>
                </a:lnTo>
                <a:lnTo>
                  <a:pt x="5006" y="361"/>
                </a:lnTo>
                <a:lnTo>
                  <a:pt x="5006" y="435"/>
                </a:lnTo>
                <a:lnTo>
                  <a:pt x="5047" y="435"/>
                </a:lnTo>
                <a:lnTo>
                  <a:pt x="5047" y="422"/>
                </a:lnTo>
                <a:lnTo>
                  <a:pt x="5056" y="422"/>
                </a:lnTo>
                <a:lnTo>
                  <a:pt x="5056" y="277"/>
                </a:lnTo>
                <a:lnTo>
                  <a:pt x="5117" y="288"/>
                </a:lnTo>
                <a:lnTo>
                  <a:pt x="5117" y="281"/>
                </a:lnTo>
                <a:lnTo>
                  <a:pt x="5144" y="281"/>
                </a:lnTo>
                <a:lnTo>
                  <a:pt x="5144" y="212"/>
                </a:lnTo>
                <a:lnTo>
                  <a:pt x="5152" y="209"/>
                </a:lnTo>
                <a:lnTo>
                  <a:pt x="5152" y="189"/>
                </a:lnTo>
                <a:lnTo>
                  <a:pt x="5176" y="188"/>
                </a:lnTo>
                <a:lnTo>
                  <a:pt x="5237" y="123"/>
                </a:lnTo>
                <a:lnTo>
                  <a:pt x="5242" y="0"/>
                </a:lnTo>
                <a:lnTo>
                  <a:pt x="5248" y="122"/>
                </a:lnTo>
                <a:lnTo>
                  <a:pt x="5303" y="191"/>
                </a:lnTo>
                <a:lnTo>
                  <a:pt x="5330" y="191"/>
                </a:lnTo>
                <a:lnTo>
                  <a:pt x="5330" y="210"/>
                </a:lnTo>
                <a:lnTo>
                  <a:pt x="5337" y="212"/>
                </a:lnTo>
                <a:lnTo>
                  <a:pt x="5337" y="281"/>
                </a:lnTo>
                <a:lnTo>
                  <a:pt x="5358" y="281"/>
                </a:lnTo>
                <a:lnTo>
                  <a:pt x="5358" y="385"/>
                </a:lnTo>
                <a:lnTo>
                  <a:pt x="5392" y="385"/>
                </a:lnTo>
                <a:lnTo>
                  <a:pt x="5392" y="345"/>
                </a:lnTo>
                <a:lnTo>
                  <a:pt x="5514" y="345"/>
                </a:lnTo>
                <a:lnTo>
                  <a:pt x="5514" y="477"/>
                </a:lnTo>
                <a:lnTo>
                  <a:pt x="5537" y="477"/>
                </a:lnTo>
                <a:lnTo>
                  <a:pt x="5537" y="436"/>
                </a:lnTo>
                <a:lnTo>
                  <a:pt x="5602" y="437"/>
                </a:lnTo>
                <a:lnTo>
                  <a:pt x="5602" y="409"/>
                </a:lnTo>
                <a:lnTo>
                  <a:pt x="5691" y="409"/>
                </a:lnTo>
                <a:lnTo>
                  <a:pt x="5691" y="262"/>
                </a:lnTo>
                <a:lnTo>
                  <a:pt x="5724" y="250"/>
                </a:lnTo>
                <a:lnTo>
                  <a:pt x="5724" y="207"/>
                </a:lnTo>
                <a:lnTo>
                  <a:pt x="5774" y="192"/>
                </a:lnTo>
                <a:lnTo>
                  <a:pt x="5776" y="123"/>
                </a:lnTo>
                <a:lnTo>
                  <a:pt x="5782" y="192"/>
                </a:lnTo>
                <a:lnTo>
                  <a:pt x="5834" y="206"/>
                </a:lnTo>
                <a:lnTo>
                  <a:pt x="5834" y="250"/>
                </a:lnTo>
                <a:lnTo>
                  <a:pt x="5868" y="259"/>
                </a:lnTo>
                <a:lnTo>
                  <a:pt x="5868" y="449"/>
                </a:lnTo>
                <a:lnTo>
                  <a:pt x="5945" y="449"/>
                </a:lnTo>
                <a:lnTo>
                  <a:pt x="5945" y="355"/>
                </a:lnTo>
                <a:lnTo>
                  <a:pt x="6000" y="355"/>
                </a:lnTo>
                <a:lnTo>
                  <a:pt x="6000" y="315"/>
                </a:lnTo>
                <a:lnTo>
                  <a:pt x="6050" y="315"/>
                </a:lnTo>
                <a:lnTo>
                  <a:pt x="6050" y="231"/>
                </a:lnTo>
                <a:lnTo>
                  <a:pt x="6171" y="231"/>
                </a:lnTo>
                <a:lnTo>
                  <a:pt x="6171" y="364"/>
                </a:lnTo>
                <a:lnTo>
                  <a:pt x="6232" y="364"/>
                </a:lnTo>
                <a:lnTo>
                  <a:pt x="6232" y="286"/>
                </a:lnTo>
                <a:lnTo>
                  <a:pt x="6370" y="286"/>
                </a:lnTo>
                <a:lnTo>
                  <a:pt x="6508" y="259"/>
                </a:lnTo>
                <a:lnTo>
                  <a:pt x="6508" y="388"/>
                </a:lnTo>
                <a:lnTo>
                  <a:pt x="6572" y="420"/>
                </a:lnTo>
                <a:lnTo>
                  <a:pt x="6572" y="345"/>
                </a:lnTo>
                <a:lnTo>
                  <a:pt x="6604" y="335"/>
                </a:lnTo>
                <a:lnTo>
                  <a:pt x="6604" y="342"/>
                </a:lnTo>
                <a:lnTo>
                  <a:pt x="6623" y="342"/>
                </a:lnTo>
                <a:lnTo>
                  <a:pt x="6623" y="352"/>
                </a:lnTo>
                <a:lnTo>
                  <a:pt x="6635" y="352"/>
                </a:lnTo>
                <a:lnTo>
                  <a:pt x="6635" y="359"/>
                </a:lnTo>
                <a:lnTo>
                  <a:pt x="6648" y="359"/>
                </a:lnTo>
                <a:lnTo>
                  <a:pt x="6648" y="394"/>
                </a:lnTo>
                <a:lnTo>
                  <a:pt x="6660" y="394"/>
                </a:lnTo>
                <a:lnTo>
                  <a:pt x="6660" y="411"/>
                </a:lnTo>
                <a:lnTo>
                  <a:pt x="6673" y="411"/>
                </a:lnTo>
                <a:lnTo>
                  <a:pt x="6673" y="286"/>
                </a:lnTo>
                <a:lnTo>
                  <a:pt x="6704" y="286"/>
                </a:lnTo>
                <a:lnTo>
                  <a:pt x="6704" y="244"/>
                </a:lnTo>
                <a:lnTo>
                  <a:pt x="6729" y="244"/>
                </a:lnTo>
                <a:lnTo>
                  <a:pt x="6729" y="234"/>
                </a:lnTo>
                <a:lnTo>
                  <a:pt x="6848" y="203"/>
                </a:lnTo>
                <a:lnTo>
                  <a:pt x="6966" y="234"/>
                </a:lnTo>
                <a:lnTo>
                  <a:pt x="6966" y="244"/>
                </a:lnTo>
                <a:lnTo>
                  <a:pt x="6985" y="244"/>
                </a:lnTo>
                <a:lnTo>
                  <a:pt x="6985" y="286"/>
                </a:lnTo>
                <a:lnTo>
                  <a:pt x="7003" y="289"/>
                </a:lnTo>
                <a:lnTo>
                  <a:pt x="7003" y="373"/>
                </a:lnTo>
                <a:lnTo>
                  <a:pt x="7022" y="373"/>
                </a:lnTo>
                <a:lnTo>
                  <a:pt x="7041" y="404"/>
                </a:lnTo>
                <a:lnTo>
                  <a:pt x="7041" y="328"/>
                </a:lnTo>
                <a:lnTo>
                  <a:pt x="7072" y="328"/>
                </a:lnTo>
                <a:lnTo>
                  <a:pt x="7072" y="303"/>
                </a:lnTo>
                <a:lnTo>
                  <a:pt x="7085" y="303"/>
                </a:lnTo>
                <a:lnTo>
                  <a:pt x="7085" y="284"/>
                </a:lnTo>
                <a:lnTo>
                  <a:pt x="7335" y="283"/>
                </a:lnTo>
                <a:lnTo>
                  <a:pt x="7335" y="299"/>
                </a:lnTo>
                <a:lnTo>
                  <a:pt x="7353" y="299"/>
                </a:lnTo>
                <a:lnTo>
                  <a:pt x="7353" y="328"/>
                </a:lnTo>
                <a:lnTo>
                  <a:pt x="7372" y="328"/>
                </a:lnTo>
                <a:lnTo>
                  <a:pt x="7372" y="397"/>
                </a:lnTo>
                <a:lnTo>
                  <a:pt x="7390" y="397"/>
                </a:lnTo>
                <a:lnTo>
                  <a:pt x="7390" y="33"/>
                </a:lnTo>
                <a:lnTo>
                  <a:pt x="7575" y="6"/>
                </a:lnTo>
                <a:lnTo>
                  <a:pt x="7721" y="26"/>
                </a:lnTo>
                <a:lnTo>
                  <a:pt x="7722" y="315"/>
                </a:lnTo>
                <a:lnTo>
                  <a:pt x="7729" y="321"/>
                </a:lnTo>
                <a:lnTo>
                  <a:pt x="7752" y="279"/>
                </a:lnTo>
                <a:lnTo>
                  <a:pt x="7777" y="321"/>
                </a:lnTo>
                <a:lnTo>
                  <a:pt x="7784" y="310"/>
                </a:lnTo>
                <a:lnTo>
                  <a:pt x="7790" y="332"/>
                </a:lnTo>
                <a:lnTo>
                  <a:pt x="7790" y="383"/>
                </a:lnTo>
                <a:lnTo>
                  <a:pt x="7796" y="387"/>
                </a:lnTo>
                <a:lnTo>
                  <a:pt x="7796" y="459"/>
                </a:lnTo>
                <a:lnTo>
                  <a:pt x="7808" y="459"/>
                </a:lnTo>
                <a:lnTo>
                  <a:pt x="7808" y="370"/>
                </a:lnTo>
                <a:lnTo>
                  <a:pt x="7821" y="370"/>
                </a:lnTo>
                <a:lnTo>
                  <a:pt x="7821" y="162"/>
                </a:lnTo>
                <a:lnTo>
                  <a:pt x="8020" y="138"/>
                </a:lnTo>
                <a:lnTo>
                  <a:pt x="8158" y="159"/>
                </a:lnTo>
                <a:lnTo>
                  <a:pt x="8158" y="300"/>
                </a:lnTo>
                <a:lnTo>
                  <a:pt x="8183" y="313"/>
                </a:lnTo>
                <a:lnTo>
                  <a:pt x="8183" y="339"/>
                </a:lnTo>
                <a:lnTo>
                  <a:pt x="8195" y="339"/>
                </a:lnTo>
                <a:lnTo>
                  <a:pt x="8195" y="356"/>
                </a:lnTo>
                <a:lnTo>
                  <a:pt x="8201" y="356"/>
                </a:lnTo>
                <a:lnTo>
                  <a:pt x="8201" y="442"/>
                </a:lnTo>
                <a:lnTo>
                  <a:pt x="8214" y="442"/>
                </a:lnTo>
                <a:lnTo>
                  <a:pt x="8214" y="415"/>
                </a:lnTo>
                <a:lnTo>
                  <a:pt x="8308" y="415"/>
                </a:lnTo>
                <a:lnTo>
                  <a:pt x="8308" y="335"/>
                </a:lnTo>
                <a:lnTo>
                  <a:pt x="8351" y="335"/>
                </a:lnTo>
                <a:lnTo>
                  <a:pt x="8351" y="296"/>
                </a:lnTo>
                <a:lnTo>
                  <a:pt x="8358" y="296"/>
                </a:lnTo>
                <a:lnTo>
                  <a:pt x="8358" y="282"/>
                </a:lnTo>
                <a:lnTo>
                  <a:pt x="8364" y="282"/>
                </a:lnTo>
                <a:lnTo>
                  <a:pt x="8364" y="272"/>
                </a:lnTo>
                <a:lnTo>
                  <a:pt x="8557" y="268"/>
                </a:lnTo>
                <a:lnTo>
                  <a:pt x="8557" y="388"/>
                </a:lnTo>
                <a:lnTo>
                  <a:pt x="8644" y="388"/>
                </a:lnTo>
                <a:lnTo>
                  <a:pt x="8644" y="402"/>
                </a:lnTo>
                <a:lnTo>
                  <a:pt x="8714" y="383"/>
                </a:lnTo>
                <a:lnTo>
                  <a:pt x="8732" y="383"/>
                </a:lnTo>
                <a:lnTo>
                  <a:pt x="8732" y="325"/>
                </a:lnTo>
                <a:lnTo>
                  <a:pt x="8932" y="325"/>
                </a:lnTo>
                <a:lnTo>
                  <a:pt x="8932" y="359"/>
                </a:lnTo>
                <a:lnTo>
                  <a:pt x="8938" y="359"/>
                </a:lnTo>
                <a:lnTo>
                  <a:pt x="8938" y="377"/>
                </a:lnTo>
                <a:lnTo>
                  <a:pt x="8957" y="377"/>
                </a:lnTo>
                <a:lnTo>
                  <a:pt x="8957" y="387"/>
                </a:lnTo>
                <a:lnTo>
                  <a:pt x="8969" y="387"/>
                </a:lnTo>
                <a:lnTo>
                  <a:pt x="8970" y="289"/>
                </a:lnTo>
                <a:lnTo>
                  <a:pt x="9212" y="289"/>
                </a:lnTo>
                <a:lnTo>
                  <a:pt x="9212" y="418"/>
                </a:lnTo>
                <a:lnTo>
                  <a:pt x="9249" y="418"/>
                </a:lnTo>
                <a:lnTo>
                  <a:pt x="9248" y="313"/>
                </a:lnTo>
                <a:lnTo>
                  <a:pt x="9331" y="313"/>
                </a:lnTo>
                <a:lnTo>
                  <a:pt x="9331" y="352"/>
                </a:lnTo>
                <a:lnTo>
                  <a:pt x="9343" y="352"/>
                </a:lnTo>
                <a:lnTo>
                  <a:pt x="9343" y="335"/>
                </a:lnTo>
                <a:lnTo>
                  <a:pt x="9350" y="335"/>
                </a:lnTo>
                <a:lnTo>
                  <a:pt x="9350" y="302"/>
                </a:lnTo>
                <a:lnTo>
                  <a:pt x="9356" y="302"/>
                </a:lnTo>
                <a:lnTo>
                  <a:pt x="9387" y="255"/>
                </a:lnTo>
                <a:lnTo>
                  <a:pt x="9399" y="206"/>
                </a:lnTo>
                <a:lnTo>
                  <a:pt x="9413" y="255"/>
                </a:lnTo>
                <a:lnTo>
                  <a:pt x="9446" y="303"/>
                </a:lnTo>
                <a:lnTo>
                  <a:pt x="9455" y="303"/>
                </a:lnTo>
                <a:lnTo>
                  <a:pt x="9455" y="321"/>
                </a:lnTo>
                <a:lnTo>
                  <a:pt x="9462" y="321"/>
                </a:lnTo>
                <a:lnTo>
                  <a:pt x="9462" y="349"/>
                </a:lnTo>
                <a:lnTo>
                  <a:pt x="9467" y="349"/>
                </a:lnTo>
                <a:lnTo>
                  <a:pt x="9473" y="345"/>
                </a:lnTo>
                <a:lnTo>
                  <a:pt x="9492" y="345"/>
                </a:lnTo>
                <a:lnTo>
                  <a:pt x="9492" y="339"/>
                </a:lnTo>
                <a:lnTo>
                  <a:pt x="9499" y="339"/>
                </a:lnTo>
                <a:lnTo>
                  <a:pt x="9499" y="310"/>
                </a:lnTo>
                <a:lnTo>
                  <a:pt x="9505" y="310"/>
                </a:lnTo>
                <a:lnTo>
                  <a:pt x="9527" y="178"/>
                </a:lnTo>
                <a:lnTo>
                  <a:pt x="9549" y="307"/>
                </a:lnTo>
                <a:lnTo>
                  <a:pt x="9562" y="310"/>
                </a:lnTo>
                <a:lnTo>
                  <a:pt x="9562" y="321"/>
                </a:lnTo>
                <a:lnTo>
                  <a:pt x="9593" y="321"/>
                </a:lnTo>
                <a:lnTo>
                  <a:pt x="9593" y="335"/>
                </a:lnTo>
                <a:lnTo>
                  <a:pt x="9668" y="335"/>
                </a:lnTo>
                <a:lnTo>
                  <a:pt x="9668" y="345"/>
                </a:lnTo>
                <a:lnTo>
                  <a:pt x="9774" y="363"/>
                </a:lnTo>
                <a:lnTo>
                  <a:pt x="9774" y="408"/>
                </a:lnTo>
                <a:lnTo>
                  <a:pt x="9805" y="408"/>
                </a:lnTo>
                <a:lnTo>
                  <a:pt x="9805" y="418"/>
                </a:lnTo>
                <a:lnTo>
                  <a:pt x="9839" y="418"/>
                </a:lnTo>
                <a:lnTo>
                  <a:pt x="9839" y="406"/>
                </a:lnTo>
                <a:lnTo>
                  <a:pt x="9910" y="406"/>
                </a:lnTo>
                <a:lnTo>
                  <a:pt x="9910" y="327"/>
                </a:lnTo>
                <a:lnTo>
                  <a:pt x="10070" y="327"/>
                </a:lnTo>
                <a:lnTo>
                  <a:pt x="10070" y="373"/>
                </a:lnTo>
                <a:lnTo>
                  <a:pt x="10077" y="372"/>
                </a:lnTo>
                <a:lnTo>
                  <a:pt x="10077" y="357"/>
                </a:lnTo>
                <a:lnTo>
                  <a:pt x="10088" y="357"/>
                </a:lnTo>
                <a:lnTo>
                  <a:pt x="10092" y="283"/>
                </a:lnTo>
                <a:lnTo>
                  <a:pt x="10164" y="249"/>
                </a:lnTo>
                <a:lnTo>
                  <a:pt x="10233" y="285"/>
                </a:lnTo>
                <a:lnTo>
                  <a:pt x="10233" y="406"/>
                </a:lnTo>
                <a:lnTo>
                  <a:pt x="10319" y="434"/>
                </a:lnTo>
                <a:lnTo>
                  <a:pt x="10319" y="295"/>
                </a:lnTo>
                <a:lnTo>
                  <a:pt x="10368" y="295"/>
                </a:lnTo>
                <a:lnTo>
                  <a:pt x="10368" y="32"/>
                </a:lnTo>
                <a:lnTo>
                  <a:pt x="10589" y="32"/>
                </a:lnTo>
                <a:lnTo>
                  <a:pt x="10589" y="471"/>
                </a:lnTo>
                <a:lnTo>
                  <a:pt x="10662" y="471"/>
                </a:lnTo>
                <a:lnTo>
                  <a:pt x="10662" y="32"/>
                </a:lnTo>
                <a:lnTo>
                  <a:pt x="10866" y="32"/>
                </a:lnTo>
                <a:lnTo>
                  <a:pt x="10866" y="440"/>
                </a:lnTo>
                <a:lnTo>
                  <a:pt x="10893" y="440"/>
                </a:lnTo>
                <a:lnTo>
                  <a:pt x="10893" y="367"/>
                </a:lnTo>
                <a:lnTo>
                  <a:pt x="11016" y="367"/>
                </a:lnTo>
                <a:lnTo>
                  <a:pt x="11016" y="369"/>
                </a:lnTo>
                <a:lnTo>
                  <a:pt x="11031" y="369"/>
                </a:lnTo>
                <a:lnTo>
                  <a:pt x="11032" y="434"/>
                </a:lnTo>
                <a:lnTo>
                  <a:pt x="11087" y="434"/>
                </a:lnTo>
                <a:lnTo>
                  <a:pt x="11087" y="455"/>
                </a:lnTo>
                <a:lnTo>
                  <a:pt x="11142" y="455"/>
                </a:lnTo>
                <a:lnTo>
                  <a:pt x="11142" y="465"/>
                </a:lnTo>
                <a:lnTo>
                  <a:pt x="11247" y="465"/>
                </a:lnTo>
                <a:lnTo>
                  <a:pt x="11247" y="449"/>
                </a:lnTo>
                <a:lnTo>
                  <a:pt x="11248" y="449"/>
                </a:lnTo>
                <a:lnTo>
                  <a:pt x="11248" y="284"/>
                </a:lnTo>
                <a:lnTo>
                  <a:pt x="11371" y="284"/>
                </a:lnTo>
                <a:lnTo>
                  <a:pt x="11370" y="457"/>
                </a:lnTo>
                <a:lnTo>
                  <a:pt x="11452" y="457"/>
                </a:lnTo>
                <a:lnTo>
                  <a:pt x="11452" y="361"/>
                </a:lnTo>
                <a:lnTo>
                  <a:pt x="11579" y="361"/>
                </a:lnTo>
                <a:lnTo>
                  <a:pt x="11579" y="435"/>
                </a:lnTo>
                <a:lnTo>
                  <a:pt x="11619" y="435"/>
                </a:lnTo>
                <a:lnTo>
                  <a:pt x="11619" y="422"/>
                </a:lnTo>
                <a:lnTo>
                  <a:pt x="11629" y="422"/>
                </a:lnTo>
                <a:lnTo>
                  <a:pt x="11629" y="277"/>
                </a:lnTo>
                <a:lnTo>
                  <a:pt x="11689" y="288"/>
                </a:lnTo>
                <a:lnTo>
                  <a:pt x="11689" y="281"/>
                </a:lnTo>
                <a:lnTo>
                  <a:pt x="11717" y="281"/>
                </a:lnTo>
                <a:lnTo>
                  <a:pt x="11717" y="212"/>
                </a:lnTo>
                <a:lnTo>
                  <a:pt x="11724" y="209"/>
                </a:lnTo>
                <a:lnTo>
                  <a:pt x="11724" y="189"/>
                </a:lnTo>
                <a:lnTo>
                  <a:pt x="11749" y="188"/>
                </a:lnTo>
                <a:lnTo>
                  <a:pt x="11810" y="123"/>
                </a:lnTo>
                <a:lnTo>
                  <a:pt x="11815" y="0"/>
                </a:lnTo>
                <a:lnTo>
                  <a:pt x="11820" y="122"/>
                </a:lnTo>
                <a:lnTo>
                  <a:pt x="11876" y="191"/>
                </a:lnTo>
                <a:lnTo>
                  <a:pt x="11903" y="191"/>
                </a:lnTo>
                <a:lnTo>
                  <a:pt x="11903" y="210"/>
                </a:lnTo>
                <a:lnTo>
                  <a:pt x="11909" y="212"/>
                </a:lnTo>
                <a:lnTo>
                  <a:pt x="11909" y="281"/>
                </a:lnTo>
                <a:lnTo>
                  <a:pt x="11931" y="281"/>
                </a:lnTo>
                <a:lnTo>
                  <a:pt x="11931" y="385"/>
                </a:lnTo>
                <a:lnTo>
                  <a:pt x="11966" y="385"/>
                </a:lnTo>
                <a:lnTo>
                  <a:pt x="11966" y="345"/>
                </a:lnTo>
                <a:lnTo>
                  <a:pt x="12086" y="345"/>
                </a:lnTo>
                <a:lnTo>
                  <a:pt x="12086" y="477"/>
                </a:lnTo>
                <a:lnTo>
                  <a:pt x="12109" y="477"/>
                </a:lnTo>
                <a:lnTo>
                  <a:pt x="12109" y="436"/>
                </a:lnTo>
                <a:lnTo>
                  <a:pt x="12176" y="437"/>
                </a:lnTo>
                <a:lnTo>
                  <a:pt x="12176" y="409"/>
                </a:lnTo>
                <a:lnTo>
                  <a:pt x="12264" y="409"/>
                </a:lnTo>
                <a:lnTo>
                  <a:pt x="12264" y="262"/>
                </a:lnTo>
                <a:lnTo>
                  <a:pt x="12296" y="250"/>
                </a:lnTo>
                <a:lnTo>
                  <a:pt x="12296" y="207"/>
                </a:lnTo>
                <a:lnTo>
                  <a:pt x="12346" y="192"/>
                </a:lnTo>
                <a:lnTo>
                  <a:pt x="12349" y="123"/>
                </a:lnTo>
                <a:lnTo>
                  <a:pt x="12354" y="192"/>
                </a:lnTo>
                <a:lnTo>
                  <a:pt x="12407" y="206"/>
                </a:lnTo>
                <a:lnTo>
                  <a:pt x="12408" y="250"/>
                </a:lnTo>
                <a:lnTo>
                  <a:pt x="12440" y="259"/>
                </a:lnTo>
                <a:lnTo>
                  <a:pt x="12440" y="449"/>
                </a:lnTo>
                <a:lnTo>
                  <a:pt x="12517" y="449"/>
                </a:lnTo>
                <a:lnTo>
                  <a:pt x="12517" y="355"/>
                </a:lnTo>
                <a:lnTo>
                  <a:pt x="12573" y="355"/>
                </a:lnTo>
                <a:lnTo>
                  <a:pt x="12573" y="315"/>
                </a:lnTo>
                <a:lnTo>
                  <a:pt x="12623" y="315"/>
                </a:lnTo>
                <a:lnTo>
                  <a:pt x="12623" y="231"/>
                </a:lnTo>
                <a:lnTo>
                  <a:pt x="12744" y="231"/>
                </a:lnTo>
                <a:lnTo>
                  <a:pt x="12744" y="364"/>
                </a:lnTo>
                <a:lnTo>
                  <a:pt x="12805" y="364"/>
                </a:lnTo>
                <a:lnTo>
                  <a:pt x="12805" y="286"/>
                </a:lnTo>
                <a:lnTo>
                  <a:pt x="12943" y="286"/>
                </a:lnTo>
                <a:lnTo>
                  <a:pt x="13081" y="259"/>
                </a:lnTo>
                <a:lnTo>
                  <a:pt x="13081" y="388"/>
                </a:lnTo>
                <a:lnTo>
                  <a:pt x="13152" y="423"/>
                </a:lnTo>
                <a:lnTo>
                  <a:pt x="13152" y="572"/>
                </a:lnTo>
                <a:lnTo>
                  <a:pt x="6579" y="572"/>
                </a:lnTo>
                <a:lnTo>
                  <a:pt x="6572" y="572"/>
                </a:lnTo>
                <a:lnTo>
                  <a:pt x="0" y="572"/>
                </a:lnTo>
                <a:lnTo>
                  <a:pt x="0" y="345"/>
                </a:lnTo>
                <a:close/>
              </a:path>
            </a:pathLst>
          </a:custGeom>
          <a:solidFill>
            <a:srgbClr val="C00000"/>
          </a:solidFill>
          <a:ln>
            <a:noFill/>
          </a:ln>
        </p:spPr>
        <p:txBody>
          <a:bodyPr vert="horz" wrap="square" lIns="91440" tIns="45720" rIns="91440" bIns="45720" numCol="1" anchor="t" anchorCtr="0" compatLnSpc="1">
            <a:prstTxWarp prst="textNoShape">
              <a:avLst/>
            </a:prstTxWarp>
          </a:bodyPr>
          <a:lstStyle/>
          <a:p>
            <a:pPr>
              <a:lnSpc>
                <a:spcPct val="149703"/>
              </a:lnSpc>
            </a:pPr>
            <a:endParaRPr lang="zh-CN" altLang="en-US">
              <a:cs typeface="+mn-ea"/>
              <a:sym typeface="+mn-lt"/>
            </a:endParaRPr>
          </a:p>
        </p:txBody>
      </p:sp>
    </p:spTree>
    <p:extLst>
      <p:ext uri="{BB962C8B-B14F-4D97-AF65-F5344CB8AC3E}">
        <p14:creationId xmlns:p14="http://schemas.microsoft.com/office/powerpoint/2010/main" val="2344579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 presetClass="entr" presetSubtype="8" decel="10000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decel="10000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1000" fill="hold"/>
                                        <p:tgtEl>
                                          <p:spTgt spid="9"/>
                                        </p:tgtEl>
                                        <p:attrNameLst>
                                          <p:attrName>ppt_x</p:attrName>
                                        </p:attrNameLst>
                                      </p:cBhvr>
                                      <p:tavLst>
                                        <p:tav tm="0">
                                          <p:val>
                                            <p:strVal val="0-#ppt_w/2"/>
                                          </p:val>
                                        </p:tav>
                                        <p:tav tm="100000">
                                          <p:val>
                                            <p:strVal val="#ppt_x"/>
                                          </p:val>
                                        </p:tav>
                                      </p:tavLst>
                                    </p:anim>
                                    <p:anim calcmode="lin" valueType="num">
                                      <p:cBhvr additive="base">
                                        <p:cTn id="18" dur="10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10"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10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par>
                          <p:cTn id="33" fill="hold">
                            <p:stCondLst>
                              <p:cond delay="3500"/>
                            </p:stCondLst>
                            <p:childTnLst>
                              <p:par>
                                <p:cTn id="34" presetID="22" presetClass="entr" presetSubtype="2"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right)">
                                      <p:cBhvr>
                                        <p:cTn id="36" dur="75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animBg="1"/>
      <p:bldP spid="7" grpId="0"/>
      <p:bldP spid="8" grpId="0" animBg="1"/>
      <p:bldP spid="9" grpId="0" animBg="1"/>
      <p:bldP spid="10" grpId="0"/>
      <p:bldP spid="11"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70">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71">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2988297" y="891923"/>
            <a:ext cx="87420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72">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重要意义</a:t>
            </a:r>
          </a:p>
        </p:txBody>
      </p:sp>
      <p:sp>
        <p:nvSpPr>
          <p:cNvPr id="15" name="PA-102273">
            <a:extLst>
              <a:ext uri="{FF2B5EF4-FFF2-40B4-BE49-F238E27FC236}">
                <a16:creationId xmlns="" xmlns:a16="http://schemas.microsoft.com/office/drawing/2014/main" id="{0DDFBC2C-F33D-498E-9E14-022445C4D494}"/>
              </a:ext>
            </a:extLst>
          </p:cNvPr>
          <p:cNvSpPr/>
          <p:nvPr>
            <p:custDataLst>
              <p:tags r:id="rId4"/>
            </p:custDataLst>
          </p:nvPr>
        </p:nvSpPr>
        <p:spPr>
          <a:xfrm>
            <a:off x="4928405" y="2815854"/>
            <a:ext cx="6149066" cy="2713269"/>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PA-102274">
            <a:extLst>
              <a:ext uri="{FF2B5EF4-FFF2-40B4-BE49-F238E27FC236}">
                <a16:creationId xmlns="" xmlns:a16="http://schemas.microsoft.com/office/drawing/2014/main" id="{11A2898F-1BAE-41B4-8D32-F888C0B7885C}"/>
              </a:ext>
            </a:extLst>
          </p:cNvPr>
          <p:cNvSpPr/>
          <p:nvPr>
            <p:custDataLst>
              <p:tags r:id="rId5"/>
            </p:custDataLst>
          </p:nvPr>
        </p:nvSpPr>
        <p:spPr>
          <a:xfrm>
            <a:off x="4928405" y="2221648"/>
            <a:ext cx="6149066" cy="427457"/>
          </a:xfrm>
          <a:prstGeom prst="roundRect">
            <a:avLst>
              <a:gd name="adj" fmla="val 7002"/>
            </a:avLst>
          </a:pr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思源黑体 CN Bold" panose="020B0800000000000000" pitchFamily="34" charset="-122"/>
                <a:ea typeface="思源黑体 CN Bold" panose="020B0800000000000000" pitchFamily="34" charset="-122"/>
              </a:rPr>
              <a:t>教育引导广大党员干部发扬革命传统和优良作风</a:t>
            </a:r>
          </a:p>
        </p:txBody>
      </p:sp>
      <p:sp>
        <p:nvSpPr>
          <p:cNvPr id="17" name="PA-102275">
            <a:extLst>
              <a:ext uri="{FF2B5EF4-FFF2-40B4-BE49-F238E27FC236}">
                <a16:creationId xmlns="" xmlns:a16="http://schemas.microsoft.com/office/drawing/2014/main" id="{09F4B724-7F45-44D9-B0D6-B0589B783D97}"/>
              </a:ext>
            </a:extLst>
          </p:cNvPr>
          <p:cNvSpPr/>
          <p:nvPr>
            <p:custDataLst>
              <p:tags r:id="rId6"/>
            </p:custDataLst>
          </p:nvPr>
        </p:nvSpPr>
        <p:spPr>
          <a:xfrm>
            <a:off x="5023795" y="2988090"/>
            <a:ext cx="5850475" cy="2230547"/>
          </a:xfrm>
          <a:prstGeom prst="rect">
            <a:avLst/>
          </a:prstGeom>
        </p:spPr>
        <p:txBody>
          <a:bodyPr wrap="square">
            <a:spAutoFit/>
          </a:bodyPr>
          <a:lstStyle/>
          <a:p>
            <a:pPr algn="just">
              <a:lnSpc>
                <a:spcPct val="200000"/>
              </a:lnSpc>
            </a:pPr>
            <a:r>
              <a:rPr lang="zh-CN" altLang="en-US" dirty="0">
                <a:solidFill>
                  <a:schemeClr val="tx1">
                    <a:lumMod val="75000"/>
                    <a:lumOff val="25000"/>
                  </a:schemeClr>
                </a:solidFill>
                <a:latin typeface="+mn-ea"/>
                <a:cs typeface="+mn-ea"/>
              </a:rPr>
              <a:t>就是要把群众观点、群众路线深深植根于思想中、具体落实到行动上，着力解决群众最关心最现实的利益问题，不断增强人民群众对党的信任和信心，筑牢党长期执政最可靠的阶级基础和群众根基；</a:t>
            </a:r>
          </a:p>
        </p:txBody>
      </p:sp>
      <p:pic>
        <p:nvPicPr>
          <p:cNvPr id="18" name="PA-102276">
            <a:extLst>
              <a:ext uri="{FF2B5EF4-FFF2-40B4-BE49-F238E27FC236}">
                <a16:creationId xmlns="" xmlns:a16="http://schemas.microsoft.com/office/drawing/2014/main" id="{E7DC9527-0B9C-4AA9-B2CD-4969AFA233E7}"/>
              </a:ext>
            </a:extLst>
          </p:cNvPr>
          <p:cNvPicPr>
            <a:picLocks noChangeAspect="1"/>
          </p:cNvPicPr>
          <p:nvPr>
            <p:custDataLst>
              <p:tags r:id="rId7"/>
            </p:custDataLst>
          </p:nvPr>
        </p:nvPicPr>
        <p:blipFill>
          <a:blip r:embed="rId10">
            <a:extLst>
              <a:ext uri="{28A0092B-C50C-407E-A947-70E740481C1C}">
                <a14:useLocalDpi xmlns:a14="http://schemas.microsoft.com/office/drawing/2010/main"/>
              </a:ext>
            </a:extLst>
          </a:blip>
          <a:srcRect/>
          <a:stretch/>
        </p:blipFill>
        <p:spPr>
          <a:xfrm>
            <a:off x="1114529" y="2196127"/>
            <a:ext cx="3591562" cy="3331034"/>
          </a:xfrm>
          <a:prstGeom prst="roundRect">
            <a:avLst>
              <a:gd name="adj" fmla="val 6799"/>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16689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par>
                                <p:cTn id="10" presetID="53" presetClass="entr" presetSubtype="16"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childTnLst>
                          </p:cTn>
                        </p:par>
                        <p:par>
                          <p:cTn id="15" fill="hold">
                            <p:stCondLst>
                              <p:cond delay="1000"/>
                            </p:stCondLst>
                            <p:childTnLst>
                              <p:par>
                                <p:cTn id="16" presetID="21" presetClass="entr" presetSubtype="1"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heel(1)">
                                      <p:cBhvr>
                                        <p:cTn id="18" dur="500"/>
                                        <p:tgtEl>
                                          <p:spTgt spid="1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inVertical)">
                                      <p:cBhvr>
                                        <p:cTn id="21" dur="500"/>
                                        <p:tgtEl>
                                          <p:spTgt spid="16"/>
                                        </p:tgtEl>
                                      </p:cBhvr>
                                    </p:animEffect>
                                  </p:childTnLst>
                                </p:cTn>
                              </p:par>
                            </p:childTnLst>
                          </p:cTn>
                        </p:par>
                        <p:par>
                          <p:cTn id="22" fill="hold">
                            <p:stCondLst>
                              <p:cond delay="1500"/>
                            </p:stCondLst>
                            <p:childTnLst>
                              <p:par>
                                <p:cTn id="23" presetID="31" presetClass="entr" presetSubtype="0" fill="hold" grpId="0" nodeType="afterEffect">
                                  <p:stCondLst>
                                    <p:cond delay="0"/>
                                  </p:stCondLst>
                                  <p:iterate type="lt">
                                    <p:tmPct val="823"/>
                                  </p:iterate>
                                  <p:childTnLst>
                                    <p:set>
                                      <p:cBhvr>
                                        <p:cTn id="24" dur="1" fill="hold">
                                          <p:stCondLst>
                                            <p:cond delay="0"/>
                                          </p:stCondLst>
                                        </p:cTn>
                                        <p:tgtEl>
                                          <p:spTgt spid="17"/>
                                        </p:tgtEl>
                                        <p:attrNameLst>
                                          <p:attrName>style.visibility</p:attrName>
                                        </p:attrNameLst>
                                      </p:cBhvr>
                                      <p:to>
                                        <p:strVal val="visible"/>
                                      </p:to>
                                    </p:set>
                                    <p:anim calcmode="lin" valueType="num">
                                      <p:cBhvr>
                                        <p:cTn id="25" dur="750" fill="hold"/>
                                        <p:tgtEl>
                                          <p:spTgt spid="17"/>
                                        </p:tgtEl>
                                        <p:attrNameLst>
                                          <p:attrName>ppt_w</p:attrName>
                                        </p:attrNameLst>
                                      </p:cBhvr>
                                      <p:tavLst>
                                        <p:tav tm="0">
                                          <p:val>
                                            <p:fltVal val="0"/>
                                          </p:val>
                                        </p:tav>
                                        <p:tav tm="100000">
                                          <p:val>
                                            <p:strVal val="#ppt_w"/>
                                          </p:val>
                                        </p:tav>
                                      </p:tavLst>
                                    </p:anim>
                                    <p:anim calcmode="lin" valueType="num">
                                      <p:cBhvr>
                                        <p:cTn id="26" dur="750" fill="hold"/>
                                        <p:tgtEl>
                                          <p:spTgt spid="17"/>
                                        </p:tgtEl>
                                        <p:attrNameLst>
                                          <p:attrName>ppt_h</p:attrName>
                                        </p:attrNameLst>
                                      </p:cBhvr>
                                      <p:tavLst>
                                        <p:tav tm="0">
                                          <p:val>
                                            <p:fltVal val="0"/>
                                          </p:val>
                                        </p:tav>
                                        <p:tav tm="100000">
                                          <p:val>
                                            <p:strVal val="#ppt_h"/>
                                          </p:val>
                                        </p:tav>
                                      </p:tavLst>
                                    </p:anim>
                                    <p:anim calcmode="lin" valueType="num">
                                      <p:cBhvr>
                                        <p:cTn id="27" dur="750" fill="hold"/>
                                        <p:tgtEl>
                                          <p:spTgt spid="17"/>
                                        </p:tgtEl>
                                        <p:attrNameLst>
                                          <p:attrName>style.rotation</p:attrName>
                                        </p:attrNameLst>
                                      </p:cBhvr>
                                      <p:tavLst>
                                        <p:tav tm="0">
                                          <p:val>
                                            <p:fltVal val="90"/>
                                          </p:val>
                                        </p:tav>
                                        <p:tav tm="100000">
                                          <p:val>
                                            <p:fltVal val="0"/>
                                          </p:val>
                                        </p:tav>
                                      </p:tavLst>
                                    </p:anim>
                                    <p:animEffect transition="in" filter="fade">
                                      <p:cBhvr>
                                        <p:cTn id="28"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5" grpId="0" animBg="1"/>
      <p:bldP spid="16"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77">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78">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2988297" y="891923"/>
            <a:ext cx="874207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79">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zh-CN" altLang="en-US" sz="2800" dirty="0">
                <a:ln w="3175">
                  <a:noFill/>
                </a:ln>
                <a:solidFill>
                  <a:srgbClr val="C00000"/>
                </a:solidFill>
                <a:latin typeface="+mj-ea"/>
                <a:ea typeface="+mj-ea"/>
                <a:cs typeface="经典行书简" panose="02010609010101010101" pitchFamily="49" charset="-122"/>
              </a:rPr>
              <a:t>重要意义</a:t>
            </a:r>
          </a:p>
        </p:txBody>
      </p:sp>
      <p:sp>
        <p:nvSpPr>
          <p:cNvPr id="25" name="PA-102280">
            <a:extLst>
              <a:ext uri="{FF2B5EF4-FFF2-40B4-BE49-F238E27FC236}">
                <a16:creationId xmlns="" xmlns:a16="http://schemas.microsoft.com/office/drawing/2014/main" id="{2269FA9C-3924-40E6-AE6C-ACD71826EC1D}"/>
              </a:ext>
            </a:extLst>
          </p:cNvPr>
          <p:cNvSpPr txBox="1"/>
          <p:nvPr>
            <p:custDataLst>
              <p:tags r:id="rId4"/>
            </p:custDataLst>
          </p:nvPr>
        </p:nvSpPr>
        <p:spPr>
          <a:xfrm>
            <a:off x="2522831" y="2963870"/>
            <a:ext cx="4189709" cy="369332"/>
          </a:xfrm>
          <a:prstGeom prst="rect">
            <a:avLst/>
          </a:prstGeom>
          <a:solidFill>
            <a:srgbClr val="C00000"/>
          </a:solidFill>
        </p:spPr>
        <p:txBody>
          <a:bodyPr wrap="square">
            <a:spAutoFit/>
          </a:bodyPr>
          <a:lstStyle>
            <a:defPPr>
              <a:defRPr lang="zh-CN"/>
            </a:defPPr>
            <a:lvl1pPr algn="ctr" defTabSz="914034" eaLnBrk="0" fontAlgn="base" hangingPunct="0">
              <a:spcBef>
                <a:spcPct val="0"/>
              </a:spcBef>
              <a:spcAft>
                <a:spcPct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“不忘初心 牢记使命”</a:t>
            </a:r>
          </a:p>
        </p:txBody>
      </p:sp>
      <p:sp>
        <p:nvSpPr>
          <p:cNvPr id="26" name="PA-102281">
            <a:extLst>
              <a:ext uri="{FF2B5EF4-FFF2-40B4-BE49-F238E27FC236}">
                <a16:creationId xmlns="" xmlns:a16="http://schemas.microsoft.com/office/drawing/2014/main" id="{1F2A7E3B-E245-43DB-948E-2D61206CB3D5}"/>
              </a:ext>
            </a:extLst>
          </p:cNvPr>
          <p:cNvSpPr txBox="1"/>
          <p:nvPr>
            <p:custDataLst>
              <p:tags r:id="rId5"/>
            </p:custDataLst>
          </p:nvPr>
        </p:nvSpPr>
        <p:spPr>
          <a:xfrm>
            <a:off x="2522831" y="3333369"/>
            <a:ext cx="8158336" cy="423129"/>
          </a:xfrm>
          <a:prstGeom prst="rect">
            <a:avLst/>
          </a:prstGeom>
          <a:noFill/>
        </p:spPr>
        <p:txBody>
          <a:bodyPr wrap="square" rtlCol="0">
            <a:spAutoFit/>
          </a:bodyPr>
          <a:lstStyle>
            <a:defPPr>
              <a:defRPr lang="zh-CN"/>
            </a:defPPr>
            <a:lvl1pPr algn="just" eaLnBrk="1" hangingPunct="1">
              <a:defRPr sz="1600">
                <a:solidFill>
                  <a:schemeClr val="accent1"/>
                </a:solidFill>
                <a:latin typeface="+mn-ea"/>
                <a:ea typeface="+mn-ea"/>
              </a:defRPr>
            </a:lvl1pPr>
          </a:lstStyle>
          <a:p>
            <a:pPr>
              <a:lnSpc>
                <a:spcPct val="130000"/>
              </a:lnSpc>
            </a:pPr>
            <a:r>
              <a:rPr lang="zh-CN" altLang="en-US" sz="1800" dirty="0">
                <a:solidFill>
                  <a:schemeClr val="tx1">
                    <a:lumMod val="75000"/>
                    <a:lumOff val="25000"/>
                  </a:schemeClr>
                </a:solidFill>
                <a:cs typeface="+mn-ea"/>
                <a:sym typeface="Microsoft YaHei" panose="020B0503020204020204" pitchFamily="34" charset="-122"/>
              </a:rPr>
              <a:t>是推进新时代党的建设的迫切需要</a:t>
            </a:r>
          </a:p>
        </p:txBody>
      </p:sp>
      <p:sp>
        <p:nvSpPr>
          <p:cNvPr id="27" name="PA-102282">
            <a:extLst>
              <a:ext uri="{FF2B5EF4-FFF2-40B4-BE49-F238E27FC236}">
                <a16:creationId xmlns="" xmlns:a16="http://schemas.microsoft.com/office/drawing/2014/main" id="{2DEE57A6-DC45-4F8B-8252-C0BF35B24628}"/>
              </a:ext>
            </a:extLst>
          </p:cNvPr>
          <p:cNvSpPr txBox="1"/>
          <p:nvPr>
            <p:custDataLst>
              <p:tags r:id="rId6"/>
            </p:custDataLst>
          </p:nvPr>
        </p:nvSpPr>
        <p:spPr>
          <a:xfrm>
            <a:off x="2525946" y="1638937"/>
            <a:ext cx="5370809" cy="369332"/>
          </a:xfrm>
          <a:prstGeom prst="rect">
            <a:avLst/>
          </a:prstGeom>
          <a:solidFill>
            <a:srgbClr val="C00000"/>
          </a:solidFill>
        </p:spPr>
        <p:txBody>
          <a:bodyPr wrap="square">
            <a:spAutoFit/>
          </a:bodyPr>
          <a:lstStyle>
            <a:defPPr>
              <a:defRPr lang="zh-CN"/>
            </a:defPPr>
            <a:lvl1pPr algn="just" eaLnBrk="1" hangingPunct="1">
              <a:defRPr b="1">
                <a:latin typeface="+mj-ea"/>
                <a:ea typeface="+mj-ea"/>
              </a:defRPr>
            </a:lvl1pPr>
          </a:lstStyle>
          <a:p>
            <a:pPr algn="ctr" defTabSz="914034" eaLnBrk="0" fontAlgn="base" hangingPunct="0">
              <a:spcBef>
                <a:spcPct val="0"/>
              </a:spcBef>
              <a:spcAft>
                <a:spcPct val="0"/>
              </a:spcAft>
            </a:pPr>
            <a:r>
              <a:rPr lang="en-US" altLang="zh-CN"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dirty="0">
                <a:solidFill>
                  <a:schemeClr val="bg1"/>
                </a:solidFill>
                <a:latin typeface="Microsoft YaHei" panose="020B0503020204020204" pitchFamily="34" charset="-122"/>
                <a:ea typeface="Microsoft YaHei" panose="020B0503020204020204" pitchFamily="34" charset="-122"/>
                <a:sym typeface="Microsoft YaHei" panose="020B0503020204020204" pitchFamily="34" charset="-122"/>
              </a:rPr>
              <a:t>不忘初心 牢记使命”主题教育四个迫切需要</a:t>
            </a:r>
          </a:p>
        </p:txBody>
      </p:sp>
      <p:sp>
        <p:nvSpPr>
          <p:cNvPr id="28" name="PA-102283">
            <a:extLst>
              <a:ext uri="{FF2B5EF4-FFF2-40B4-BE49-F238E27FC236}">
                <a16:creationId xmlns="" xmlns:a16="http://schemas.microsoft.com/office/drawing/2014/main" id="{F9AD14E7-6C22-4D9B-A4EF-6B34CCCEF180}"/>
              </a:ext>
            </a:extLst>
          </p:cNvPr>
          <p:cNvSpPr txBox="1"/>
          <p:nvPr>
            <p:custDataLst>
              <p:tags r:id="rId7"/>
            </p:custDataLst>
          </p:nvPr>
        </p:nvSpPr>
        <p:spPr>
          <a:xfrm>
            <a:off x="2522831" y="2032862"/>
            <a:ext cx="8072093" cy="423129"/>
          </a:xfrm>
          <a:prstGeom prst="rect">
            <a:avLst/>
          </a:prstGeom>
          <a:noFill/>
        </p:spPr>
        <p:txBody>
          <a:bodyPr wrap="square" rtlCol="0">
            <a:spAutoFit/>
          </a:bodyPr>
          <a:lstStyle>
            <a:defPPr>
              <a:defRPr lang="zh-CN"/>
            </a:defPPr>
            <a:lvl1pPr algn="just" eaLnBrk="1" hangingPunct="1">
              <a:defRPr sz="1600">
                <a:solidFill>
                  <a:schemeClr val="accent1"/>
                </a:solidFill>
                <a:latin typeface="+mn-ea"/>
                <a:ea typeface="+mn-ea"/>
              </a:defRPr>
            </a:lvl1pPr>
          </a:lstStyle>
          <a:p>
            <a:pPr>
              <a:lnSpc>
                <a:spcPct val="130000"/>
              </a:lnSpc>
            </a:pPr>
            <a:r>
              <a:rPr lang="zh-CN" altLang="en-US" sz="1800" dirty="0">
                <a:solidFill>
                  <a:schemeClr val="tx1">
                    <a:lumMod val="75000"/>
                    <a:lumOff val="25000"/>
                  </a:schemeClr>
                </a:solidFill>
                <a:cs typeface="+mn-ea"/>
                <a:sym typeface="Microsoft YaHei" panose="020B0503020204020204" pitchFamily="34" charset="-122"/>
              </a:rPr>
              <a:t>是用新时代中国特色社会主义思想武装全党的迫切需要</a:t>
            </a:r>
          </a:p>
        </p:txBody>
      </p:sp>
      <p:sp>
        <p:nvSpPr>
          <p:cNvPr id="29" name="PA-102284">
            <a:extLst>
              <a:ext uri="{FF2B5EF4-FFF2-40B4-BE49-F238E27FC236}">
                <a16:creationId xmlns="" xmlns:a16="http://schemas.microsoft.com/office/drawing/2014/main" id="{7A1581B1-A370-4150-B5DC-E01AA195C115}"/>
              </a:ext>
            </a:extLst>
          </p:cNvPr>
          <p:cNvSpPr txBox="1"/>
          <p:nvPr>
            <p:custDataLst>
              <p:tags r:id="rId8"/>
            </p:custDataLst>
          </p:nvPr>
        </p:nvSpPr>
        <p:spPr>
          <a:xfrm>
            <a:off x="2522831" y="5445696"/>
            <a:ext cx="2360063" cy="369332"/>
          </a:xfrm>
          <a:prstGeom prst="rect">
            <a:avLst/>
          </a:prstGeom>
          <a:solidFill>
            <a:srgbClr val="C00000"/>
          </a:solidFill>
        </p:spPr>
        <p:txBody>
          <a:bodyPr wrap="square">
            <a:spAutoFit/>
          </a:bodyPr>
          <a:lstStyle>
            <a:defPPr>
              <a:defRPr lang="zh-CN"/>
            </a:defPPr>
            <a:lvl1pPr algn="ctr" defTabSz="914034" eaLnBrk="0" fontAlgn="base" hangingPunct="0">
              <a:spcBef>
                <a:spcPct val="0"/>
              </a:spcBef>
              <a:spcAft>
                <a:spcPct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四个迫切需要</a:t>
            </a:r>
          </a:p>
        </p:txBody>
      </p:sp>
      <p:sp>
        <p:nvSpPr>
          <p:cNvPr id="30" name="PA-102285">
            <a:extLst>
              <a:ext uri="{FF2B5EF4-FFF2-40B4-BE49-F238E27FC236}">
                <a16:creationId xmlns="" xmlns:a16="http://schemas.microsoft.com/office/drawing/2014/main" id="{80B4A635-4FDC-4B4F-A8CB-3EE76EE9E3DF}"/>
              </a:ext>
            </a:extLst>
          </p:cNvPr>
          <p:cNvSpPr txBox="1"/>
          <p:nvPr>
            <p:custDataLst>
              <p:tags r:id="rId9"/>
            </p:custDataLst>
          </p:nvPr>
        </p:nvSpPr>
        <p:spPr>
          <a:xfrm>
            <a:off x="2522831" y="5873605"/>
            <a:ext cx="8075208" cy="423129"/>
          </a:xfrm>
          <a:prstGeom prst="rect">
            <a:avLst/>
          </a:prstGeom>
          <a:noFill/>
        </p:spPr>
        <p:txBody>
          <a:bodyPr wrap="square" rtlCol="0">
            <a:spAutoFit/>
          </a:bodyPr>
          <a:lstStyle>
            <a:defPPr>
              <a:defRPr lang="zh-CN"/>
            </a:defPPr>
            <a:lvl1pPr algn="just" eaLnBrk="1" hangingPunct="1">
              <a:defRPr sz="1600">
                <a:solidFill>
                  <a:schemeClr val="accent1"/>
                </a:solidFill>
                <a:latin typeface="+mn-ea"/>
                <a:ea typeface="+mn-ea"/>
              </a:defRPr>
            </a:lvl1pPr>
          </a:lstStyle>
          <a:p>
            <a:pPr>
              <a:lnSpc>
                <a:spcPct val="130000"/>
              </a:lnSpc>
            </a:pPr>
            <a:r>
              <a:rPr lang="zh-CN" altLang="en-US" sz="1800" dirty="0">
                <a:solidFill>
                  <a:schemeClr val="tx1">
                    <a:lumMod val="75000"/>
                    <a:lumOff val="25000"/>
                  </a:schemeClr>
                </a:solidFill>
                <a:cs typeface="+mn-ea"/>
                <a:sym typeface="Microsoft YaHei" panose="020B0503020204020204" pitchFamily="34" charset="-122"/>
              </a:rPr>
              <a:t>是实现党的十九大确定的目标任务的迫切需要。</a:t>
            </a:r>
          </a:p>
        </p:txBody>
      </p:sp>
      <p:sp>
        <p:nvSpPr>
          <p:cNvPr id="31" name="PA-102286">
            <a:extLst>
              <a:ext uri="{FF2B5EF4-FFF2-40B4-BE49-F238E27FC236}">
                <a16:creationId xmlns="" xmlns:a16="http://schemas.microsoft.com/office/drawing/2014/main" id="{C2EE8878-DC04-45F8-8658-9684AC364BF8}"/>
              </a:ext>
            </a:extLst>
          </p:cNvPr>
          <p:cNvSpPr txBox="1"/>
          <p:nvPr>
            <p:custDataLst>
              <p:tags r:id="rId10"/>
            </p:custDataLst>
          </p:nvPr>
        </p:nvSpPr>
        <p:spPr>
          <a:xfrm>
            <a:off x="2522831" y="4258308"/>
            <a:ext cx="3275308" cy="369332"/>
          </a:xfrm>
          <a:prstGeom prst="rect">
            <a:avLst/>
          </a:prstGeom>
          <a:solidFill>
            <a:srgbClr val="C00000"/>
          </a:solidFill>
        </p:spPr>
        <p:txBody>
          <a:bodyPr wrap="square">
            <a:spAutoFit/>
          </a:bodyPr>
          <a:lstStyle>
            <a:defPPr>
              <a:defRPr lang="zh-CN"/>
            </a:defPPr>
            <a:lvl1pPr algn="ctr" defTabSz="914034" eaLnBrk="0" fontAlgn="base" hangingPunct="0">
              <a:spcBef>
                <a:spcPct val="0"/>
              </a:spcBef>
              <a:spcAft>
                <a:spcPct val="0"/>
              </a:spcAft>
              <a:defRPr b="1">
                <a:solidFill>
                  <a:schemeClr val="bg1"/>
                </a:solidFill>
                <a:latin typeface="微软雅黑" panose="020B0503020204020204" pitchFamily="34" charset="-122"/>
                <a:ea typeface="微软雅黑" panose="020B0503020204020204" pitchFamily="34" charset="-122"/>
              </a:defRPr>
            </a:lvl1pPr>
          </a:lstStyle>
          <a:p>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主题教育</a:t>
            </a:r>
          </a:p>
        </p:txBody>
      </p:sp>
      <p:sp>
        <p:nvSpPr>
          <p:cNvPr id="32" name="PA-102287">
            <a:extLst>
              <a:ext uri="{FF2B5EF4-FFF2-40B4-BE49-F238E27FC236}">
                <a16:creationId xmlns="" xmlns:a16="http://schemas.microsoft.com/office/drawing/2014/main" id="{2852C85D-F03A-42F9-B41D-F09CAD523579}"/>
              </a:ext>
            </a:extLst>
          </p:cNvPr>
          <p:cNvSpPr txBox="1"/>
          <p:nvPr>
            <p:custDataLst>
              <p:tags r:id="rId11"/>
            </p:custDataLst>
          </p:nvPr>
        </p:nvSpPr>
        <p:spPr>
          <a:xfrm>
            <a:off x="2522831" y="4567591"/>
            <a:ext cx="8092298" cy="423129"/>
          </a:xfrm>
          <a:prstGeom prst="rect">
            <a:avLst/>
          </a:prstGeom>
          <a:noFill/>
        </p:spPr>
        <p:txBody>
          <a:bodyPr wrap="square" rtlCol="0">
            <a:spAutoFit/>
          </a:bodyPr>
          <a:lstStyle>
            <a:defPPr>
              <a:defRPr lang="zh-CN"/>
            </a:defPPr>
            <a:lvl1pPr algn="just" eaLnBrk="1" hangingPunct="1">
              <a:defRPr sz="1600">
                <a:solidFill>
                  <a:schemeClr val="accent1"/>
                </a:solidFill>
                <a:latin typeface="+mn-ea"/>
                <a:ea typeface="+mn-ea"/>
              </a:defRPr>
            </a:lvl1pPr>
          </a:lstStyle>
          <a:p>
            <a:pPr>
              <a:lnSpc>
                <a:spcPct val="130000"/>
              </a:lnSpc>
            </a:pPr>
            <a:r>
              <a:rPr lang="zh-CN" altLang="en-US" sz="1800" dirty="0">
                <a:solidFill>
                  <a:schemeClr val="tx1">
                    <a:lumMod val="75000"/>
                    <a:lumOff val="25000"/>
                  </a:schemeClr>
                </a:solidFill>
                <a:cs typeface="+mn-ea"/>
                <a:sym typeface="Microsoft YaHei" panose="020B0503020204020204" pitchFamily="34" charset="-122"/>
              </a:rPr>
              <a:t>是保持党同人民群众血肉联系的迫切需要</a:t>
            </a:r>
          </a:p>
        </p:txBody>
      </p:sp>
      <p:sp>
        <p:nvSpPr>
          <p:cNvPr id="33" name="PA-102288">
            <a:extLst>
              <a:ext uri="{FF2B5EF4-FFF2-40B4-BE49-F238E27FC236}">
                <a16:creationId xmlns="" xmlns:a16="http://schemas.microsoft.com/office/drawing/2014/main" id="{8ECDFB67-B664-4DA2-B58F-7E43B7BBB225}"/>
              </a:ext>
            </a:extLst>
          </p:cNvPr>
          <p:cNvSpPr txBox="1"/>
          <p:nvPr>
            <p:custDataLst>
              <p:tags r:id="rId12"/>
            </p:custDataLst>
          </p:nvPr>
        </p:nvSpPr>
        <p:spPr>
          <a:xfrm>
            <a:off x="811234" y="1516458"/>
            <a:ext cx="1711597"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1" hangingPunct="1">
              <a:defRPr b="1">
                <a:latin typeface="+mj-ea"/>
                <a:ea typeface="+mj-ea"/>
              </a:defRPr>
            </a:lvl1pPr>
          </a:lstStyle>
          <a:p>
            <a:pPr algn="r" defTabSz="914034" eaLnBrk="0" fontAlgn="base" hangingPunct="0">
              <a:spcBef>
                <a:spcPct val="0"/>
              </a:spcBef>
              <a:spcAft>
                <a:spcPct val="0"/>
              </a:spcAft>
            </a:pPr>
            <a:r>
              <a:rPr lang="en-US" altLang="zh-CN"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rPr>
              <a:t>01</a:t>
            </a:r>
            <a:endParaRPr lang="zh-CN" altLang="en-US"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endParaRPr>
          </a:p>
        </p:txBody>
      </p:sp>
      <p:sp>
        <p:nvSpPr>
          <p:cNvPr id="34" name="PA-102289">
            <a:extLst>
              <a:ext uri="{FF2B5EF4-FFF2-40B4-BE49-F238E27FC236}">
                <a16:creationId xmlns="" xmlns:a16="http://schemas.microsoft.com/office/drawing/2014/main" id="{3B4D37FB-680B-43D6-92C3-C276E3D50EFA}"/>
              </a:ext>
            </a:extLst>
          </p:cNvPr>
          <p:cNvSpPr txBox="1"/>
          <p:nvPr>
            <p:custDataLst>
              <p:tags r:id="rId13"/>
            </p:custDataLst>
          </p:nvPr>
        </p:nvSpPr>
        <p:spPr>
          <a:xfrm>
            <a:off x="811234" y="2789277"/>
            <a:ext cx="1711597"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1" hangingPunct="1">
              <a:defRPr b="1">
                <a:latin typeface="+mj-ea"/>
                <a:ea typeface="+mj-ea"/>
              </a:defRPr>
            </a:lvl1pPr>
          </a:lstStyle>
          <a:p>
            <a:pPr algn="r" defTabSz="914034" eaLnBrk="0" fontAlgn="base" hangingPunct="0">
              <a:spcBef>
                <a:spcPct val="0"/>
              </a:spcBef>
              <a:spcAft>
                <a:spcPct val="0"/>
              </a:spcAft>
            </a:pPr>
            <a:r>
              <a:rPr lang="en-US" altLang="zh-CN"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rPr>
              <a:t>02</a:t>
            </a:r>
            <a:endParaRPr lang="zh-CN" altLang="en-US"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endParaRPr>
          </a:p>
        </p:txBody>
      </p:sp>
      <p:sp>
        <p:nvSpPr>
          <p:cNvPr id="35" name="PA-102290">
            <a:extLst>
              <a:ext uri="{FF2B5EF4-FFF2-40B4-BE49-F238E27FC236}">
                <a16:creationId xmlns="" xmlns:a16="http://schemas.microsoft.com/office/drawing/2014/main" id="{1AE61C1B-9A32-467D-9CFF-26BC7C23501E}"/>
              </a:ext>
            </a:extLst>
          </p:cNvPr>
          <p:cNvSpPr txBox="1"/>
          <p:nvPr>
            <p:custDataLst>
              <p:tags r:id="rId14"/>
            </p:custDataLst>
          </p:nvPr>
        </p:nvSpPr>
        <p:spPr>
          <a:xfrm>
            <a:off x="811234" y="4102787"/>
            <a:ext cx="1711597"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1" hangingPunct="1">
              <a:defRPr b="1">
                <a:latin typeface="+mj-ea"/>
                <a:ea typeface="+mj-ea"/>
              </a:defRPr>
            </a:lvl1pPr>
          </a:lstStyle>
          <a:p>
            <a:pPr algn="r" defTabSz="914034" eaLnBrk="0" fontAlgn="base" hangingPunct="0">
              <a:spcBef>
                <a:spcPct val="0"/>
              </a:spcBef>
              <a:spcAft>
                <a:spcPct val="0"/>
              </a:spcAft>
            </a:pPr>
            <a:r>
              <a:rPr lang="en-US" altLang="zh-CN"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rPr>
              <a:t>03</a:t>
            </a:r>
            <a:endParaRPr lang="zh-CN" altLang="en-US"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endParaRPr>
          </a:p>
        </p:txBody>
      </p:sp>
      <p:sp>
        <p:nvSpPr>
          <p:cNvPr id="36" name="PA-102291">
            <a:extLst>
              <a:ext uri="{FF2B5EF4-FFF2-40B4-BE49-F238E27FC236}">
                <a16:creationId xmlns="" xmlns:a16="http://schemas.microsoft.com/office/drawing/2014/main" id="{AC2E1748-4542-4FDD-A604-670501B24804}"/>
              </a:ext>
            </a:extLst>
          </p:cNvPr>
          <p:cNvSpPr txBox="1"/>
          <p:nvPr>
            <p:custDataLst>
              <p:tags r:id="rId15"/>
            </p:custDataLst>
          </p:nvPr>
        </p:nvSpPr>
        <p:spPr>
          <a:xfrm>
            <a:off x="811234" y="5298801"/>
            <a:ext cx="1711597" cy="83099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just" eaLnBrk="1" hangingPunct="1">
              <a:defRPr b="1">
                <a:latin typeface="+mj-ea"/>
                <a:ea typeface="+mj-ea"/>
              </a:defRPr>
            </a:lvl1pPr>
          </a:lstStyle>
          <a:p>
            <a:pPr algn="r" defTabSz="914034" eaLnBrk="0" fontAlgn="base" hangingPunct="0">
              <a:spcBef>
                <a:spcPct val="0"/>
              </a:spcBef>
              <a:spcAft>
                <a:spcPct val="0"/>
              </a:spcAft>
            </a:pPr>
            <a:r>
              <a:rPr lang="en-US" altLang="zh-CN"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rPr>
              <a:t>04</a:t>
            </a:r>
            <a:endParaRPr lang="zh-CN" altLang="en-US" sz="4800" dirty="0">
              <a:solidFill>
                <a:srgbClr val="C00000"/>
              </a:solidFill>
              <a:latin typeface="思源黑体 CN Heavy" panose="020B0A00000000000000" pitchFamily="34" charset="-122"/>
              <a:ea typeface="思源黑体 CN Heavy" panose="020B0A00000000000000" pitchFamily="34" charset="-122"/>
              <a:sym typeface="Microsoft YaHei" panose="020B0503020204020204" pitchFamily="34" charset="-122"/>
            </a:endParaRPr>
          </a:p>
        </p:txBody>
      </p:sp>
      <p:cxnSp>
        <p:nvCxnSpPr>
          <p:cNvPr id="37" name="PA-102292">
            <a:extLst>
              <a:ext uri="{FF2B5EF4-FFF2-40B4-BE49-F238E27FC236}">
                <a16:creationId xmlns="" xmlns:a16="http://schemas.microsoft.com/office/drawing/2014/main" id="{9D0FA4EA-1A90-4055-9132-548BB4E7DAEC}"/>
              </a:ext>
            </a:extLst>
          </p:cNvPr>
          <p:cNvCxnSpPr/>
          <p:nvPr>
            <p:custDataLst>
              <p:tags r:id="rId16"/>
            </p:custDataLst>
          </p:nvPr>
        </p:nvCxnSpPr>
        <p:spPr>
          <a:xfrm>
            <a:off x="1929052" y="2568805"/>
            <a:ext cx="8864207" cy="0"/>
          </a:xfrm>
          <a:prstGeom prst="line">
            <a:avLst/>
          </a:prstGeom>
          <a:ln>
            <a:solidFill>
              <a:srgbClr val="E16832"/>
            </a:solidFill>
          </a:ln>
        </p:spPr>
        <p:style>
          <a:lnRef idx="1">
            <a:schemeClr val="accent1"/>
          </a:lnRef>
          <a:fillRef idx="0">
            <a:schemeClr val="accent1"/>
          </a:fillRef>
          <a:effectRef idx="0">
            <a:schemeClr val="accent1"/>
          </a:effectRef>
          <a:fontRef idx="minor">
            <a:schemeClr val="tx1"/>
          </a:fontRef>
        </p:style>
      </p:cxnSp>
      <p:cxnSp>
        <p:nvCxnSpPr>
          <p:cNvPr id="38" name="PA-102293">
            <a:extLst>
              <a:ext uri="{FF2B5EF4-FFF2-40B4-BE49-F238E27FC236}">
                <a16:creationId xmlns="" xmlns:a16="http://schemas.microsoft.com/office/drawing/2014/main" id="{BCC9B32E-0569-4DC4-8174-658ED7360526}"/>
              </a:ext>
            </a:extLst>
          </p:cNvPr>
          <p:cNvCxnSpPr/>
          <p:nvPr>
            <p:custDataLst>
              <p:tags r:id="rId17"/>
            </p:custDataLst>
          </p:nvPr>
        </p:nvCxnSpPr>
        <p:spPr>
          <a:xfrm>
            <a:off x="1929052" y="3968757"/>
            <a:ext cx="8864207" cy="0"/>
          </a:xfrm>
          <a:prstGeom prst="line">
            <a:avLst/>
          </a:prstGeom>
          <a:ln>
            <a:solidFill>
              <a:srgbClr val="E16832"/>
            </a:solidFill>
          </a:ln>
        </p:spPr>
        <p:style>
          <a:lnRef idx="1">
            <a:schemeClr val="accent1"/>
          </a:lnRef>
          <a:fillRef idx="0">
            <a:schemeClr val="accent1"/>
          </a:fillRef>
          <a:effectRef idx="0">
            <a:schemeClr val="accent1"/>
          </a:effectRef>
          <a:fontRef idx="minor">
            <a:schemeClr val="tx1"/>
          </a:fontRef>
        </p:style>
      </p:cxnSp>
      <p:cxnSp>
        <p:nvCxnSpPr>
          <p:cNvPr id="39" name="PA-102294">
            <a:extLst>
              <a:ext uri="{FF2B5EF4-FFF2-40B4-BE49-F238E27FC236}">
                <a16:creationId xmlns="" xmlns:a16="http://schemas.microsoft.com/office/drawing/2014/main" id="{A42A63F9-DF71-49DF-8C63-E43A873316CE}"/>
              </a:ext>
            </a:extLst>
          </p:cNvPr>
          <p:cNvCxnSpPr/>
          <p:nvPr>
            <p:custDataLst>
              <p:tags r:id="rId18"/>
            </p:custDataLst>
          </p:nvPr>
        </p:nvCxnSpPr>
        <p:spPr>
          <a:xfrm>
            <a:off x="1929052" y="5090811"/>
            <a:ext cx="8864207" cy="0"/>
          </a:xfrm>
          <a:prstGeom prst="line">
            <a:avLst/>
          </a:prstGeom>
          <a:ln>
            <a:solidFill>
              <a:srgbClr val="E16832"/>
            </a:solidFill>
          </a:ln>
        </p:spPr>
        <p:style>
          <a:lnRef idx="1">
            <a:schemeClr val="accent1"/>
          </a:lnRef>
          <a:fillRef idx="0">
            <a:schemeClr val="accent1"/>
          </a:fillRef>
          <a:effectRef idx="0">
            <a:schemeClr val="accent1"/>
          </a:effectRef>
          <a:fontRef idx="minor">
            <a:schemeClr val="tx1"/>
          </a:fontRef>
        </p:style>
      </p:cxnSp>
      <p:cxnSp>
        <p:nvCxnSpPr>
          <p:cNvPr id="40" name="PA-102295">
            <a:extLst>
              <a:ext uri="{FF2B5EF4-FFF2-40B4-BE49-F238E27FC236}">
                <a16:creationId xmlns="" xmlns:a16="http://schemas.microsoft.com/office/drawing/2014/main" id="{2D1A0E6B-8221-42EC-B45F-BD7515D925F0}"/>
              </a:ext>
            </a:extLst>
          </p:cNvPr>
          <p:cNvCxnSpPr/>
          <p:nvPr>
            <p:custDataLst>
              <p:tags r:id="rId19"/>
            </p:custDataLst>
          </p:nvPr>
        </p:nvCxnSpPr>
        <p:spPr>
          <a:xfrm>
            <a:off x="1929052" y="6413888"/>
            <a:ext cx="8864207" cy="0"/>
          </a:xfrm>
          <a:prstGeom prst="line">
            <a:avLst/>
          </a:prstGeom>
          <a:ln>
            <a:solidFill>
              <a:srgbClr val="E16832"/>
            </a:solidFill>
          </a:ln>
        </p:spPr>
        <p:style>
          <a:lnRef idx="1">
            <a:schemeClr val="accent1"/>
          </a:lnRef>
          <a:fillRef idx="0">
            <a:schemeClr val="accent1"/>
          </a:fillRef>
          <a:effectRef idx="0">
            <a:schemeClr val="accent1"/>
          </a:effectRef>
          <a:fontRef idx="minor">
            <a:schemeClr val="tx1"/>
          </a:fontRef>
        </p:style>
      </p:cxnSp>
      <p:pic>
        <p:nvPicPr>
          <p:cNvPr id="41" name="PA-102296">
            <a:extLst>
              <a:ext uri="{FF2B5EF4-FFF2-40B4-BE49-F238E27FC236}">
                <a16:creationId xmlns="" xmlns:a16="http://schemas.microsoft.com/office/drawing/2014/main" id="{4AF2E810-A08E-4FEB-A0F0-6BC41581EB98}"/>
              </a:ext>
            </a:extLst>
          </p:cNvPr>
          <p:cNvPicPr>
            <a:picLocks noChangeAspect="1"/>
          </p:cNvPicPr>
          <p:nvPr>
            <p:custDataLst>
              <p:tags r:id="rId20"/>
            </p:custDataLst>
          </p:nvPr>
        </p:nvPicPr>
        <p:blipFill>
          <a:blip r:embed="rId26" cstate="screen">
            <a:extLst>
              <a:ext uri="{28A0092B-C50C-407E-A947-70E740481C1C}">
                <a14:useLocalDpi xmlns:a14="http://schemas.microsoft.com/office/drawing/2010/main"/>
              </a:ext>
              <a:ext uri="{96DAC541-7B7A-43D3-8B79-37D633B846F1}">
                <asvg:svgBlip xmlns="" xmlns:asvg="http://schemas.microsoft.com/office/drawing/2016/SVG/main" r:embed="rId27"/>
              </a:ext>
            </a:extLst>
          </a:blip>
          <a:stretch>
            <a:fillRect/>
          </a:stretch>
        </p:blipFill>
        <p:spPr>
          <a:xfrm>
            <a:off x="9669169" y="1304488"/>
            <a:ext cx="1205558" cy="1205558"/>
          </a:xfrm>
          <a:prstGeom prst="rect">
            <a:avLst/>
          </a:prstGeom>
        </p:spPr>
      </p:pic>
      <p:pic>
        <p:nvPicPr>
          <p:cNvPr id="42" name="PA-102297">
            <a:extLst>
              <a:ext uri="{FF2B5EF4-FFF2-40B4-BE49-F238E27FC236}">
                <a16:creationId xmlns="" xmlns:a16="http://schemas.microsoft.com/office/drawing/2014/main" id="{85F61D30-48A9-409C-B441-163D0ED659EA}"/>
              </a:ext>
            </a:extLst>
          </p:cNvPr>
          <p:cNvPicPr>
            <a:picLocks noChangeAspect="1"/>
          </p:cNvPicPr>
          <p:nvPr>
            <p:custDataLst>
              <p:tags r:id="rId21"/>
            </p:custDataLst>
          </p:nvPr>
        </p:nvPicPr>
        <p:blipFill>
          <a:blip r:embed="rId26" cstate="screen">
            <a:extLst>
              <a:ext uri="{28A0092B-C50C-407E-A947-70E740481C1C}">
                <a14:useLocalDpi xmlns:a14="http://schemas.microsoft.com/office/drawing/2010/main"/>
              </a:ext>
              <a:ext uri="{96DAC541-7B7A-43D3-8B79-37D633B846F1}">
                <asvg:svgBlip xmlns="" xmlns:asvg="http://schemas.microsoft.com/office/drawing/2016/SVG/main" r:embed="rId27"/>
              </a:ext>
            </a:extLst>
          </a:blip>
          <a:stretch>
            <a:fillRect/>
          </a:stretch>
        </p:blipFill>
        <p:spPr>
          <a:xfrm>
            <a:off x="9669169" y="2667073"/>
            <a:ext cx="1205558" cy="1205558"/>
          </a:xfrm>
          <a:prstGeom prst="rect">
            <a:avLst/>
          </a:prstGeom>
        </p:spPr>
      </p:pic>
      <p:pic>
        <p:nvPicPr>
          <p:cNvPr id="43" name="PA-102298">
            <a:extLst>
              <a:ext uri="{FF2B5EF4-FFF2-40B4-BE49-F238E27FC236}">
                <a16:creationId xmlns="" xmlns:a16="http://schemas.microsoft.com/office/drawing/2014/main" id="{09390AB9-0616-4609-AC05-DD6D63612EDB}"/>
              </a:ext>
            </a:extLst>
          </p:cNvPr>
          <p:cNvPicPr>
            <a:picLocks noChangeAspect="1"/>
          </p:cNvPicPr>
          <p:nvPr>
            <p:custDataLst>
              <p:tags r:id="rId22"/>
            </p:custDataLst>
          </p:nvPr>
        </p:nvPicPr>
        <p:blipFill>
          <a:blip r:embed="rId26" cstate="screen">
            <a:extLst>
              <a:ext uri="{28A0092B-C50C-407E-A947-70E740481C1C}">
                <a14:useLocalDpi xmlns:a14="http://schemas.microsoft.com/office/drawing/2010/main"/>
              </a:ext>
              <a:ext uri="{96DAC541-7B7A-43D3-8B79-37D633B846F1}">
                <asvg:svgBlip xmlns="" xmlns:asvg="http://schemas.microsoft.com/office/drawing/2016/SVG/main" r:embed="rId27"/>
              </a:ext>
            </a:extLst>
          </a:blip>
          <a:stretch>
            <a:fillRect/>
          </a:stretch>
        </p:blipFill>
        <p:spPr>
          <a:xfrm>
            <a:off x="9669169" y="3937804"/>
            <a:ext cx="1205558" cy="1205558"/>
          </a:xfrm>
          <a:prstGeom prst="rect">
            <a:avLst/>
          </a:prstGeom>
        </p:spPr>
      </p:pic>
      <p:pic>
        <p:nvPicPr>
          <p:cNvPr id="44" name="PA-102299">
            <a:extLst>
              <a:ext uri="{FF2B5EF4-FFF2-40B4-BE49-F238E27FC236}">
                <a16:creationId xmlns="" xmlns:a16="http://schemas.microsoft.com/office/drawing/2014/main" id="{A2FC8262-2482-4F87-979B-A2BBD8A68AC7}"/>
              </a:ext>
            </a:extLst>
          </p:cNvPr>
          <p:cNvPicPr>
            <a:picLocks noChangeAspect="1"/>
          </p:cNvPicPr>
          <p:nvPr>
            <p:custDataLst>
              <p:tags r:id="rId23"/>
            </p:custDataLst>
          </p:nvPr>
        </p:nvPicPr>
        <p:blipFill>
          <a:blip r:embed="rId26" cstate="screen">
            <a:extLst>
              <a:ext uri="{28A0092B-C50C-407E-A947-70E740481C1C}">
                <a14:useLocalDpi xmlns:a14="http://schemas.microsoft.com/office/drawing/2010/main"/>
              </a:ext>
              <a:ext uri="{96DAC541-7B7A-43D3-8B79-37D633B846F1}">
                <asvg:svgBlip xmlns="" xmlns:asvg="http://schemas.microsoft.com/office/drawing/2016/SVG/main" r:embed="rId27"/>
              </a:ext>
            </a:extLst>
          </a:blip>
          <a:stretch>
            <a:fillRect/>
          </a:stretch>
        </p:blipFill>
        <p:spPr>
          <a:xfrm>
            <a:off x="9669169" y="5181300"/>
            <a:ext cx="1205558" cy="1205558"/>
          </a:xfrm>
          <a:prstGeom prst="rect">
            <a:avLst/>
          </a:prstGeom>
        </p:spPr>
      </p:pic>
    </p:spTree>
    <p:extLst>
      <p:ext uri="{BB962C8B-B14F-4D97-AF65-F5344CB8AC3E}">
        <p14:creationId xmlns:p14="http://schemas.microsoft.com/office/powerpoint/2010/main" val="2545921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left)">
                                      <p:cBhvr>
                                        <p:cTn id="25" dur="500"/>
                                        <p:tgtEl>
                                          <p:spTgt spid="36"/>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p:stCondLst>
                              <p:cond delay="4000"/>
                            </p:stCondLst>
                            <p:childTnLst>
                              <p:par>
                                <p:cTn id="35" presetID="42"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1000"/>
                                        <p:tgtEl>
                                          <p:spTgt spid="26"/>
                                        </p:tgtEl>
                                      </p:cBhvr>
                                    </p:animEffect>
                                    <p:anim calcmode="lin" valueType="num">
                                      <p:cBhvr>
                                        <p:cTn id="38" dur="1000" fill="hold"/>
                                        <p:tgtEl>
                                          <p:spTgt spid="26"/>
                                        </p:tgtEl>
                                        <p:attrNameLst>
                                          <p:attrName>ppt_x</p:attrName>
                                        </p:attrNameLst>
                                      </p:cBhvr>
                                      <p:tavLst>
                                        <p:tav tm="0">
                                          <p:val>
                                            <p:strVal val="#ppt_x"/>
                                          </p:val>
                                        </p:tav>
                                        <p:tav tm="100000">
                                          <p:val>
                                            <p:strVal val="#ppt_x"/>
                                          </p:val>
                                        </p:tav>
                                      </p:tavLst>
                                    </p:anim>
                                    <p:anim calcmode="lin" valueType="num">
                                      <p:cBhvr>
                                        <p:cTn id="39" dur="1000" fill="hold"/>
                                        <p:tgtEl>
                                          <p:spTgt spid="26"/>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22" presetClass="entr" presetSubtype="8"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par>
                          <p:cTn id="50" fill="hold">
                            <p:stCondLst>
                              <p:cond delay="6500"/>
                            </p:stCondLst>
                            <p:childTnLst>
                              <p:par>
                                <p:cTn id="51" presetID="42" presetClass="entr" presetSubtype="0"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22" presetClass="entr" presetSubtype="8"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left)">
                                      <p:cBhvr>
                                        <p:cTn id="59" dur="500"/>
                                        <p:tgtEl>
                                          <p:spTgt spid="29"/>
                                        </p:tgtEl>
                                      </p:cBhvr>
                                    </p:animEffect>
                                  </p:childTnLst>
                                </p:cTn>
                              </p:par>
                            </p:childTnLst>
                          </p:cTn>
                        </p:par>
                        <p:par>
                          <p:cTn id="60" fill="hold">
                            <p:stCondLst>
                              <p:cond delay="8000"/>
                            </p:stCondLst>
                            <p:childTnLst>
                              <p:par>
                                <p:cTn id="61" presetID="42" presetClass="entr" presetSubtype="0" fill="hold" grpId="0" nodeType="after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1000"/>
                                        <p:tgtEl>
                                          <p:spTgt spid="30"/>
                                        </p:tgtEl>
                                      </p:cBhvr>
                                    </p:animEffect>
                                    <p:anim calcmode="lin" valueType="num">
                                      <p:cBhvr>
                                        <p:cTn id="64" dur="1000" fill="hold"/>
                                        <p:tgtEl>
                                          <p:spTgt spid="30"/>
                                        </p:tgtEl>
                                        <p:attrNameLst>
                                          <p:attrName>ppt_x</p:attrName>
                                        </p:attrNameLst>
                                      </p:cBhvr>
                                      <p:tavLst>
                                        <p:tav tm="0">
                                          <p:val>
                                            <p:strVal val="#ppt_x"/>
                                          </p:val>
                                        </p:tav>
                                        <p:tav tm="100000">
                                          <p:val>
                                            <p:strVal val="#ppt_x"/>
                                          </p:val>
                                        </p:tav>
                                      </p:tavLst>
                                    </p:anim>
                                    <p:anim calcmode="lin" valueType="num">
                                      <p:cBhvr>
                                        <p:cTn id="6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wipe(left)">
                                      <p:cBhvr>
                                        <p:cTn id="70" dur="500"/>
                                        <p:tgtEl>
                                          <p:spTgt spid="37"/>
                                        </p:tgtEl>
                                      </p:cBhvr>
                                    </p:animEffect>
                                  </p:childTnLst>
                                </p:cTn>
                              </p:par>
                              <p:par>
                                <p:cTn id="71" presetID="22" presetClass="entr" presetSubtype="8"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wipe(left)">
                                      <p:cBhvr>
                                        <p:cTn id="73" dur="500"/>
                                        <p:tgtEl>
                                          <p:spTgt spid="38"/>
                                        </p:tgtEl>
                                      </p:cBhvr>
                                    </p:animEffect>
                                  </p:childTnLst>
                                </p:cTn>
                              </p:par>
                              <p:par>
                                <p:cTn id="74" presetID="22" presetClass="entr" presetSubtype="8" fill="hold" nodeType="withEffect">
                                  <p:stCondLst>
                                    <p:cond delay="0"/>
                                  </p:stCondLst>
                                  <p:childTnLst>
                                    <p:set>
                                      <p:cBhvr>
                                        <p:cTn id="75" dur="1" fill="hold">
                                          <p:stCondLst>
                                            <p:cond delay="0"/>
                                          </p:stCondLst>
                                        </p:cTn>
                                        <p:tgtEl>
                                          <p:spTgt spid="39"/>
                                        </p:tgtEl>
                                        <p:attrNameLst>
                                          <p:attrName>style.visibility</p:attrName>
                                        </p:attrNameLst>
                                      </p:cBhvr>
                                      <p:to>
                                        <p:strVal val="visible"/>
                                      </p:to>
                                    </p:set>
                                    <p:animEffect transition="in" filter="wipe(left)">
                                      <p:cBhvr>
                                        <p:cTn id="76" dur="500"/>
                                        <p:tgtEl>
                                          <p:spTgt spid="39"/>
                                        </p:tgtEl>
                                      </p:cBhvr>
                                    </p:animEffect>
                                  </p:childTnLst>
                                </p:cTn>
                              </p:par>
                              <p:par>
                                <p:cTn id="77" presetID="22" presetClass="entr" presetSubtype="8"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left)">
                                      <p:cBhvr>
                                        <p:cTn id="7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 grpId="0" animBg="1"/>
      <p:bldP spid="26" grpId="0"/>
      <p:bldP spid="27" grpId="0" animBg="1"/>
      <p:bldP spid="28" grpId="0"/>
      <p:bldP spid="29" grpId="0" animBg="1"/>
      <p:bldP spid="30" grpId="0"/>
      <p:bldP spid="31" grpId="0" animBg="1"/>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A-1022100">
            <a:extLst>
              <a:ext uri="{FF2B5EF4-FFF2-40B4-BE49-F238E27FC236}">
                <a16:creationId xmlns="" xmlns:a16="http://schemas.microsoft.com/office/drawing/2014/main" id="{7DA839D8-D7D4-4ACD-ABE6-92C88FE9BBE8}"/>
              </a:ext>
            </a:extLst>
          </p:cNvPr>
          <p:cNvPicPr>
            <a:picLocks noChangeAspect="1"/>
          </p:cNvPicPr>
          <p:nvPr>
            <p:custDataLst>
              <p:tags r:id="rId1"/>
            </p:custDataLst>
          </p:nvPr>
        </p:nvPicPr>
        <p:blipFill>
          <a:blip r:embed="rId9" cstate="screen">
            <a:extLst>
              <a:ext uri="{28A0092B-C50C-407E-A947-70E740481C1C}">
                <a14:useLocalDpi xmlns:a14="http://schemas.microsoft.com/office/drawing/2010/main"/>
              </a:ext>
            </a:extLst>
          </a:blip>
          <a:stretch>
            <a:fillRect/>
          </a:stretch>
        </p:blipFill>
        <p:spPr>
          <a:xfrm>
            <a:off x="0" y="0"/>
            <a:ext cx="3752873" cy="2099822"/>
          </a:xfrm>
          <a:prstGeom prst="rect">
            <a:avLst/>
          </a:prstGeom>
        </p:spPr>
      </p:pic>
      <p:pic>
        <p:nvPicPr>
          <p:cNvPr id="25" name="PA-1022101">
            <a:extLst>
              <a:ext uri="{FF2B5EF4-FFF2-40B4-BE49-F238E27FC236}">
                <a16:creationId xmlns="" xmlns:a16="http://schemas.microsoft.com/office/drawing/2014/main" id="{860D036F-17D1-4041-9766-B6D4BD4913A8}"/>
              </a:ext>
            </a:extLst>
          </p:cNvPr>
          <p:cNvPicPr>
            <a:picLocks noChangeAspect="1"/>
          </p:cNvPicPr>
          <p:nvPr>
            <p:custDataLst>
              <p:tags r:id="rId2"/>
            </p:custDataLst>
          </p:nvPr>
        </p:nvPicPr>
        <p:blipFill>
          <a:blip r:embed="rId10" cstate="screen">
            <a:extLst>
              <a:ext uri="{28A0092B-C50C-407E-A947-70E740481C1C}">
                <a14:useLocalDpi xmlns:a14="http://schemas.microsoft.com/office/drawing/2010/main"/>
              </a:ext>
            </a:extLst>
          </a:blip>
          <a:stretch>
            <a:fillRect/>
          </a:stretch>
        </p:blipFill>
        <p:spPr>
          <a:xfrm>
            <a:off x="5519130" y="1212581"/>
            <a:ext cx="1707241" cy="1208991"/>
          </a:xfrm>
          <a:prstGeom prst="rect">
            <a:avLst/>
          </a:prstGeom>
        </p:spPr>
      </p:pic>
      <p:sp>
        <p:nvSpPr>
          <p:cNvPr id="35" name="PA-1022102">
            <a:extLst>
              <a:ext uri="{FF2B5EF4-FFF2-40B4-BE49-F238E27FC236}">
                <a16:creationId xmlns="" xmlns:a16="http://schemas.microsoft.com/office/drawing/2014/main" id="{8313D8E6-A4EC-40DF-83EA-5694140509F7}"/>
              </a:ext>
            </a:extLst>
          </p:cNvPr>
          <p:cNvSpPr txBox="1"/>
          <p:nvPr>
            <p:custDataLst>
              <p:tags r:id="rId3"/>
            </p:custDataLst>
          </p:nvPr>
        </p:nvSpPr>
        <p:spPr>
          <a:xfrm>
            <a:off x="1047171" y="2647950"/>
            <a:ext cx="2763520"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15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贰</a:t>
            </a:r>
          </a:p>
        </p:txBody>
      </p:sp>
      <p:sp>
        <p:nvSpPr>
          <p:cNvPr id="36" name="PA-1022103">
            <a:extLst>
              <a:ext uri="{FF2B5EF4-FFF2-40B4-BE49-F238E27FC236}">
                <a16:creationId xmlns="" xmlns:a16="http://schemas.microsoft.com/office/drawing/2014/main" id="{77A8B649-32F2-4B49-9383-0F769AE822B8}"/>
              </a:ext>
            </a:extLst>
          </p:cNvPr>
          <p:cNvSpPr/>
          <p:nvPr>
            <p:custDataLst>
              <p:tags r:id="rId4"/>
            </p:custDataLst>
          </p:nvPr>
        </p:nvSpPr>
        <p:spPr>
          <a:xfrm>
            <a:off x="3325303" y="3355454"/>
            <a:ext cx="7952818" cy="92333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开展主题教育</a:t>
            </a:r>
            <a:r>
              <a:rPr lang="en-US" altLang="zh-CN"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12</a:t>
            </a:r>
            <a:r>
              <a:rPr lang="zh-CN" altLang="en-US" sz="5400" b="1" dirty="0">
                <a:ln>
                  <a:solidFill>
                    <a:schemeClr val="bg1"/>
                  </a:solidFill>
                </a:ln>
                <a:solidFill>
                  <a:srgbClr val="C00000"/>
                </a:solidFill>
                <a:effectLst>
                  <a:outerShdw blurRad="38100" dist="38100" dir="2700000" algn="tl">
                    <a:srgbClr val="000000">
                      <a:alpha val="43137"/>
                    </a:srgbClr>
                  </a:outerShdw>
                </a:effectLst>
                <a:latin typeface="+mj-ea"/>
                <a:ea typeface="+mj-ea"/>
                <a:cs typeface="+mn-ea"/>
                <a:sym typeface="+mn-lt"/>
              </a:rPr>
              <a:t>字要牢记</a:t>
            </a:r>
          </a:p>
        </p:txBody>
      </p:sp>
      <p:sp>
        <p:nvSpPr>
          <p:cNvPr id="37" name="PA-1022104">
            <a:extLst>
              <a:ext uri="{FF2B5EF4-FFF2-40B4-BE49-F238E27FC236}">
                <a16:creationId xmlns="" xmlns:a16="http://schemas.microsoft.com/office/drawing/2014/main" id="{D7B94B8F-A5C6-4D46-AA07-E5ACDD92D2EB}"/>
              </a:ext>
            </a:extLst>
          </p:cNvPr>
          <p:cNvSpPr/>
          <p:nvPr>
            <p:custDataLst>
              <p:tags r:id="rId5"/>
            </p:custDataLst>
          </p:nvPr>
        </p:nvSpPr>
        <p:spPr>
          <a:xfrm>
            <a:off x="3325303" y="2820883"/>
            <a:ext cx="1997598" cy="646331"/>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ln>
                  <a:solidFill>
                    <a:schemeClr val="bg1"/>
                  </a:solidFill>
                </a:ln>
                <a:solidFill>
                  <a:srgbClr val="C00000"/>
                </a:solidFill>
                <a:effectLst>
                  <a:outerShdw blurRad="38100" dist="38100" dir="2700000" algn="tl">
                    <a:srgbClr val="000000">
                      <a:alpha val="43137"/>
                    </a:srgbClr>
                  </a:outerShdw>
                </a:effectLst>
                <a:cs typeface="+mn-ea"/>
                <a:sym typeface="+mn-lt"/>
              </a:rPr>
              <a:t>PART-02</a:t>
            </a:r>
          </a:p>
        </p:txBody>
      </p:sp>
      <p:pic>
        <p:nvPicPr>
          <p:cNvPr id="5" name="PA-1022105" descr="图片包含 游戏机, 建筑&#10;&#10;描述已自动生成">
            <a:extLst>
              <a:ext uri="{FF2B5EF4-FFF2-40B4-BE49-F238E27FC236}">
                <a16:creationId xmlns="" xmlns:a16="http://schemas.microsoft.com/office/drawing/2014/main" id="{0970B6BB-61FE-466B-BE03-0D029D4ECCE0}"/>
              </a:ext>
            </a:extLst>
          </p:cNvPr>
          <p:cNvPicPr>
            <a:picLocks noChangeAspect="1"/>
          </p:cNvPicPr>
          <p:nvPr>
            <p:custDataLst>
              <p:tags r:id="rId6"/>
            </p:custDataLst>
          </p:nvPr>
        </p:nvPicPr>
        <p:blipFill rotWithShape="1">
          <a:blip r:embed="rId11" cstate="screen">
            <a:extLst>
              <a:ext uri="{28A0092B-C50C-407E-A947-70E740481C1C}">
                <a14:useLocalDpi xmlns:a14="http://schemas.microsoft.com/office/drawing/2010/main"/>
              </a:ext>
            </a:extLst>
          </a:blip>
          <a:srcRect/>
          <a:stretch/>
        </p:blipFill>
        <p:spPr>
          <a:xfrm>
            <a:off x="5965041" y="1950719"/>
            <a:ext cx="4520257" cy="1137449"/>
          </a:xfrm>
          <a:prstGeom prst="rect">
            <a:avLst/>
          </a:prstGeom>
        </p:spPr>
      </p:pic>
    </p:spTree>
    <p:extLst>
      <p:ext uri="{BB962C8B-B14F-4D97-AF65-F5344CB8AC3E}">
        <p14:creationId xmlns:p14="http://schemas.microsoft.com/office/powerpoint/2010/main" val="9190110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anim calcmode="lin" valueType="num">
                                      <p:cBhvr>
                                        <p:cTn id="12" dur="1000" fill="hold"/>
                                        <p:tgtEl>
                                          <p:spTgt spid="25"/>
                                        </p:tgtEl>
                                        <p:attrNameLst>
                                          <p:attrName>ppt_x</p:attrName>
                                        </p:attrNameLst>
                                      </p:cBhvr>
                                      <p:tavLst>
                                        <p:tav tm="0">
                                          <p:val>
                                            <p:strVal val="#ppt_x"/>
                                          </p:val>
                                        </p:tav>
                                        <p:tav tm="100000">
                                          <p:val>
                                            <p:strVal val="#ppt_x"/>
                                          </p:val>
                                        </p:tav>
                                      </p:tavLst>
                                    </p:anim>
                                    <p:anim calcmode="lin" valueType="num">
                                      <p:cBhvr>
                                        <p:cTn id="1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arn(inVertical)">
                                      <p:cBhvr>
                                        <p:cTn id="18" dur="500"/>
                                        <p:tgtEl>
                                          <p:spTgt spid="3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arn(inVertical)">
                                      <p:cBhvr>
                                        <p:cTn id="2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1022106">
            <a:extLst>
              <a:ext uri="{FF2B5EF4-FFF2-40B4-BE49-F238E27FC236}">
                <a16:creationId xmlns="" xmlns:a16="http://schemas.microsoft.com/office/drawing/2014/main" id="{39CB1A50-9D39-40F2-9EA8-04FDD7565DEA}"/>
              </a:ext>
            </a:extLst>
          </p:cNvPr>
          <p:cNvSpPr txBox="1"/>
          <p:nvPr>
            <p:custDataLst>
              <p:tags r:id="rId1"/>
            </p:custDataLst>
          </p:nvPr>
        </p:nvSpPr>
        <p:spPr>
          <a:xfrm>
            <a:off x="9765165" y="407709"/>
            <a:ext cx="2031325" cy="461665"/>
          </a:xfrm>
          <a:prstGeom prst="rect">
            <a:avLst/>
          </a:prstGeom>
          <a:noFill/>
        </p:spPr>
        <p:txBody>
          <a:bodyPr wrap="none" rtlCol="0">
            <a:spAutoFit/>
          </a:bodyPr>
          <a:lstStyle>
            <a:defPPr>
              <a:defRPr lang="zh-CN"/>
            </a:defPPr>
            <a:lvl1pPr defTabSz="914034" eaLnBrk="0" fontAlgn="base" hangingPunct="0">
              <a:spcBef>
                <a:spcPct val="0"/>
              </a:spcBef>
              <a:spcAft>
                <a:spcPct val="0"/>
              </a:spcAft>
              <a:defRPr sz="2400" b="1">
                <a:gradFill>
                  <a:gsLst>
                    <a:gs pos="0">
                      <a:srgbClr val="EF2D2D"/>
                    </a:gs>
                    <a:gs pos="62000">
                      <a:srgbClr val="D10C18"/>
                    </a:gs>
                    <a:gs pos="100000">
                      <a:srgbClr val="B60410"/>
                    </a:gs>
                  </a:gsLst>
                  <a:lin ang="5400000" scaled="1"/>
                </a:gradFill>
                <a:latin typeface="微软雅黑" panose="020B0503020204020204" pitchFamily="34" charset="-122"/>
                <a:ea typeface="微软雅黑" panose="020B0503020204020204" pitchFamily="34" charset="-122"/>
              </a:defRPr>
            </a:lvl1pPr>
          </a:lstStyle>
          <a:p>
            <a:pPr algn="r"/>
            <a:r>
              <a:rPr lang="zh-CN" altLang="en-US" dirty="0">
                <a:latin typeface="Microsoft YaHei" panose="020B0503020204020204" pitchFamily="34" charset="-122"/>
                <a:ea typeface="Microsoft YaHei" panose="020B0503020204020204" pitchFamily="34" charset="-122"/>
                <a:sym typeface="Microsoft YaHei" panose="020B0503020204020204" pitchFamily="34" charset="-122"/>
              </a:rPr>
              <a:t>开展主题教育</a:t>
            </a:r>
          </a:p>
        </p:txBody>
      </p:sp>
      <p:cxnSp>
        <p:nvCxnSpPr>
          <p:cNvPr id="3" name="PA-1022107">
            <a:extLst>
              <a:ext uri="{FF2B5EF4-FFF2-40B4-BE49-F238E27FC236}">
                <a16:creationId xmlns="" xmlns:a16="http://schemas.microsoft.com/office/drawing/2014/main" id="{54F16EBF-3B4A-4198-847B-A1F57BEF1587}"/>
              </a:ext>
            </a:extLst>
          </p:cNvPr>
          <p:cNvCxnSpPr>
            <a:cxnSpLocks/>
          </p:cNvCxnSpPr>
          <p:nvPr>
            <p:custDataLst>
              <p:tags r:id="rId2"/>
            </p:custDataLst>
          </p:nvPr>
        </p:nvCxnSpPr>
        <p:spPr>
          <a:xfrm>
            <a:off x="3299381" y="891923"/>
            <a:ext cx="843099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PA-1022108">
            <a:extLst>
              <a:ext uri="{FF2B5EF4-FFF2-40B4-BE49-F238E27FC236}">
                <a16:creationId xmlns="" xmlns:a16="http://schemas.microsoft.com/office/drawing/2014/main" id="{5F5DB12A-BCE8-4180-8790-90D50C7DA413}"/>
              </a:ext>
            </a:extLst>
          </p:cNvPr>
          <p:cNvSpPr txBox="1"/>
          <p:nvPr>
            <p:custDataLst>
              <p:tags r:id="rId3"/>
            </p:custDataLst>
          </p:nvPr>
        </p:nvSpPr>
        <p:spPr>
          <a:xfrm>
            <a:off x="1319360" y="561266"/>
            <a:ext cx="2977060" cy="540982"/>
          </a:xfrm>
          <a:prstGeom prst="rect">
            <a:avLst/>
          </a:prstGeom>
          <a:noFill/>
          <a:ln>
            <a:noFill/>
          </a:ln>
          <a:effectLst>
            <a:innerShdw blurRad="63500" dist="50800" dir="16200000">
              <a:prstClr val="black">
                <a:alpha val="50000"/>
              </a:prstClr>
            </a:innerShdw>
          </a:effectLst>
        </p:spPr>
        <p:txBody>
          <a:bodyPr wrap="square" rtlCol="0">
            <a:spAutoFit/>
          </a:bodyPr>
          <a:lstStyle/>
          <a:p>
            <a:pPr>
              <a:lnSpc>
                <a:spcPct val="110000"/>
              </a:lnSpc>
            </a:pPr>
            <a:r>
              <a:rPr lang="en-US" altLang="zh-CN" sz="2800" dirty="0">
                <a:ln w="3175">
                  <a:noFill/>
                </a:ln>
                <a:solidFill>
                  <a:srgbClr val="C00000"/>
                </a:solidFill>
                <a:latin typeface="+mj-ea"/>
                <a:ea typeface="+mj-ea"/>
                <a:cs typeface="经典行书简" panose="02010609010101010101" pitchFamily="49" charset="-122"/>
              </a:rPr>
              <a:t>12</a:t>
            </a:r>
            <a:r>
              <a:rPr lang="zh-CN" altLang="en-US" sz="2800">
                <a:ln w="3175">
                  <a:noFill/>
                </a:ln>
                <a:solidFill>
                  <a:srgbClr val="C00000"/>
                </a:solidFill>
                <a:latin typeface="+mj-ea"/>
                <a:ea typeface="+mj-ea"/>
                <a:cs typeface="经典行书简" panose="02010609010101010101" pitchFamily="49" charset="-122"/>
              </a:rPr>
              <a:t>字要牢记</a:t>
            </a:r>
            <a:endParaRPr lang="zh-CN" altLang="en-US" sz="2800" dirty="0">
              <a:ln w="3175">
                <a:noFill/>
              </a:ln>
              <a:solidFill>
                <a:srgbClr val="C00000"/>
              </a:solidFill>
              <a:latin typeface="+mj-ea"/>
              <a:ea typeface="+mj-ea"/>
              <a:cs typeface="经典行书简" panose="02010609010101010101" pitchFamily="49" charset="-122"/>
            </a:endParaRPr>
          </a:p>
        </p:txBody>
      </p:sp>
      <p:sp>
        <p:nvSpPr>
          <p:cNvPr id="6" name="PA-1022109">
            <a:extLst>
              <a:ext uri="{FF2B5EF4-FFF2-40B4-BE49-F238E27FC236}">
                <a16:creationId xmlns="" xmlns:a16="http://schemas.microsoft.com/office/drawing/2014/main" id="{C86DCEBF-12BD-4EE8-953F-B9B8401C32BB}"/>
              </a:ext>
            </a:extLst>
          </p:cNvPr>
          <p:cNvSpPr/>
          <p:nvPr>
            <p:custDataLst>
              <p:tags r:id="rId4"/>
            </p:custDataLst>
          </p:nvPr>
        </p:nvSpPr>
        <p:spPr>
          <a:xfrm>
            <a:off x="1574847" y="3506349"/>
            <a:ext cx="1440873" cy="1440000"/>
          </a:xfrm>
          <a:prstGeom prst="roundRect">
            <a:avLst>
              <a:gd name="adj" fmla="val 100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tx1"/>
                </a:solidFill>
                <a:latin typeface="字魂73号-江南手书" panose="00000500000000000000" pitchFamily="2" charset="-122"/>
                <a:ea typeface="字魂73号-江南手书" panose="00000500000000000000" pitchFamily="2" charset="-122"/>
              </a:rPr>
              <a:t>守初心</a:t>
            </a:r>
          </a:p>
        </p:txBody>
      </p:sp>
      <p:sp>
        <p:nvSpPr>
          <p:cNvPr id="8" name="PA-1022110">
            <a:extLst>
              <a:ext uri="{FF2B5EF4-FFF2-40B4-BE49-F238E27FC236}">
                <a16:creationId xmlns="" xmlns:a16="http://schemas.microsoft.com/office/drawing/2014/main" id="{CFE9FA2E-D767-41D5-A1C4-E1E35F6AA00E}"/>
              </a:ext>
            </a:extLst>
          </p:cNvPr>
          <p:cNvSpPr/>
          <p:nvPr>
            <p:custDataLst>
              <p:tags r:id="rId5"/>
            </p:custDataLst>
          </p:nvPr>
        </p:nvSpPr>
        <p:spPr>
          <a:xfrm>
            <a:off x="4288718" y="3506349"/>
            <a:ext cx="1440873" cy="1440000"/>
          </a:xfrm>
          <a:prstGeom prst="roundRect">
            <a:avLst>
              <a:gd name="adj" fmla="val 100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tx1"/>
                </a:solidFill>
                <a:latin typeface="字魂73号-江南手书" panose="00000500000000000000" pitchFamily="2" charset="-122"/>
                <a:ea typeface="字魂73号-江南手书" panose="00000500000000000000" pitchFamily="2" charset="-122"/>
              </a:rPr>
              <a:t>担使命</a:t>
            </a:r>
          </a:p>
        </p:txBody>
      </p:sp>
      <p:sp>
        <p:nvSpPr>
          <p:cNvPr id="10" name="PA-1022111">
            <a:extLst>
              <a:ext uri="{FF2B5EF4-FFF2-40B4-BE49-F238E27FC236}">
                <a16:creationId xmlns="" xmlns:a16="http://schemas.microsoft.com/office/drawing/2014/main" id="{DC816228-5539-47F3-82EE-54873F495E22}"/>
              </a:ext>
            </a:extLst>
          </p:cNvPr>
          <p:cNvSpPr/>
          <p:nvPr>
            <p:custDataLst>
              <p:tags r:id="rId6"/>
            </p:custDataLst>
          </p:nvPr>
        </p:nvSpPr>
        <p:spPr>
          <a:xfrm>
            <a:off x="7033957" y="3506349"/>
            <a:ext cx="1440873" cy="1440000"/>
          </a:xfrm>
          <a:prstGeom prst="roundRect">
            <a:avLst>
              <a:gd name="adj" fmla="val 100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tx1"/>
                </a:solidFill>
                <a:latin typeface="字魂73号-江南手书" panose="00000500000000000000" pitchFamily="2" charset="-122"/>
                <a:ea typeface="字魂73号-江南手书" panose="00000500000000000000" pitchFamily="2" charset="-122"/>
              </a:rPr>
              <a:t>找差距</a:t>
            </a:r>
          </a:p>
        </p:txBody>
      </p:sp>
      <p:sp>
        <p:nvSpPr>
          <p:cNvPr id="12" name="PA-1022112">
            <a:extLst>
              <a:ext uri="{FF2B5EF4-FFF2-40B4-BE49-F238E27FC236}">
                <a16:creationId xmlns="" xmlns:a16="http://schemas.microsoft.com/office/drawing/2014/main" id="{6463C0AB-D881-4689-97E5-D3F771C2356D}"/>
              </a:ext>
            </a:extLst>
          </p:cNvPr>
          <p:cNvSpPr/>
          <p:nvPr>
            <p:custDataLst>
              <p:tags r:id="rId7"/>
            </p:custDataLst>
          </p:nvPr>
        </p:nvSpPr>
        <p:spPr>
          <a:xfrm>
            <a:off x="9674112" y="3506349"/>
            <a:ext cx="1440873" cy="1440000"/>
          </a:xfrm>
          <a:prstGeom prst="roundRect">
            <a:avLst>
              <a:gd name="adj" fmla="val 10079"/>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tx1"/>
                </a:solidFill>
                <a:latin typeface="字魂73号-江南手书" panose="00000500000000000000" pitchFamily="2" charset="-122"/>
                <a:ea typeface="字魂73号-江南手书" panose="00000500000000000000" pitchFamily="2" charset="-122"/>
              </a:rPr>
              <a:t>抓落实</a:t>
            </a:r>
          </a:p>
        </p:txBody>
      </p:sp>
      <p:sp>
        <p:nvSpPr>
          <p:cNvPr id="15" name="PA-1022113">
            <a:extLst>
              <a:ext uri="{FF2B5EF4-FFF2-40B4-BE49-F238E27FC236}">
                <a16:creationId xmlns="" xmlns:a16="http://schemas.microsoft.com/office/drawing/2014/main" id="{72750CD6-E92F-4738-9EC7-5031D66792C1}"/>
              </a:ext>
            </a:extLst>
          </p:cNvPr>
          <p:cNvSpPr/>
          <p:nvPr>
            <p:custDataLst>
              <p:tags r:id="rId8"/>
            </p:custDataLst>
          </p:nvPr>
        </p:nvSpPr>
        <p:spPr>
          <a:xfrm>
            <a:off x="773196" y="2107145"/>
            <a:ext cx="2265030" cy="342109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PA-1022114">
            <a:extLst>
              <a:ext uri="{FF2B5EF4-FFF2-40B4-BE49-F238E27FC236}">
                <a16:creationId xmlns="" xmlns:a16="http://schemas.microsoft.com/office/drawing/2014/main" id="{3FF02B33-112C-4AA2-9464-BF4D89AFE629}"/>
              </a:ext>
            </a:extLst>
          </p:cNvPr>
          <p:cNvPicPr>
            <a:picLocks noChangeAspect="1"/>
          </p:cNvPicPr>
          <p:nvPr>
            <p:custDataLst>
              <p:tags r:id="rId9"/>
            </p:custDataLst>
          </p:nvPr>
        </p:nvPicPr>
        <p:blipFill>
          <a:blip r:embed="rId18" cstate="email">
            <a:extLst>
              <a:ext uri="{28A0092B-C50C-407E-A947-70E740481C1C}">
                <a14:useLocalDpi xmlns:a14="http://schemas.microsoft.com/office/drawing/2010/main"/>
              </a:ext>
            </a:extLst>
          </a:blip>
          <a:stretch>
            <a:fillRect/>
          </a:stretch>
        </p:blipFill>
        <p:spPr>
          <a:xfrm>
            <a:off x="688262" y="2107146"/>
            <a:ext cx="2349964" cy="1321854"/>
          </a:xfrm>
          <a:prstGeom prst="rect">
            <a:avLst/>
          </a:prstGeom>
        </p:spPr>
      </p:pic>
      <p:sp>
        <p:nvSpPr>
          <p:cNvPr id="18" name="PA-1022115">
            <a:extLst>
              <a:ext uri="{FF2B5EF4-FFF2-40B4-BE49-F238E27FC236}">
                <a16:creationId xmlns="" xmlns:a16="http://schemas.microsoft.com/office/drawing/2014/main" id="{DEF50024-1C5A-429E-AEDC-066ADF4A249F}"/>
              </a:ext>
            </a:extLst>
          </p:cNvPr>
          <p:cNvSpPr/>
          <p:nvPr>
            <p:custDataLst>
              <p:tags r:id="rId10"/>
            </p:custDataLst>
          </p:nvPr>
        </p:nvSpPr>
        <p:spPr>
          <a:xfrm>
            <a:off x="3552114" y="2107145"/>
            <a:ext cx="2265030" cy="342109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PA-1022116">
            <a:extLst>
              <a:ext uri="{FF2B5EF4-FFF2-40B4-BE49-F238E27FC236}">
                <a16:creationId xmlns="" xmlns:a16="http://schemas.microsoft.com/office/drawing/2014/main" id="{3AD54D6E-182A-4335-950F-A3A476C2634F}"/>
              </a:ext>
            </a:extLst>
          </p:cNvPr>
          <p:cNvPicPr>
            <a:picLocks noChangeAspect="1"/>
          </p:cNvPicPr>
          <p:nvPr>
            <p:custDataLst>
              <p:tags r:id="rId11"/>
            </p:custDataLst>
          </p:nvPr>
        </p:nvPicPr>
        <p:blipFill>
          <a:blip r:embed="rId18" cstate="email">
            <a:extLst>
              <a:ext uri="{28A0092B-C50C-407E-A947-70E740481C1C}">
                <a14:useLocalDpi xmlns:a14="http://schemas.microsoft.com/office/drawing/2010/main"/>
              </a:ext>
            </a:extLst>
          </a:blip>
          <a:stretch>
            <a:fillRect/>
          </a:stretch>
        </p:blipFill>
        <p:spPr>
          <a:xfrm>
            <a:off x="3467180" y="2107146"/>
            <a:ext cx="2349964" cy="1321854"/>
          </a:xfrm>
          <a:prstGeom prst="rect">
            <a:avLst/>
          </a:prstGeom>
        </p:spPr>
      </p:pic>
      <p:sp>
        <p:nvSpPr>
          <p:cNvPr id="21" name="PA-1022117">
            <a:extLst>
              <a:ext uri="{FF2B5EF4-FFF2-40B4-BE49-F238E27FC236}">
                <a16:creationId xmlns="" xmlns:a16="http://schemas.microsoft.com/office/drawing/2014/main" id="{E33F6DB5-8D3F-4A49-BE06-6A3E47000B24}"/>
              </a:ext>
            </a:extLst>
          </p:cNvPr>
          <p:cNvSpPr/>
          <p:nvPr>
            <p:custDataLst>
              <p:tags r:id="rId12"/>
            </p:custDataLst>
          </p:nvPr>
        </p:nvSpPr>
        <p:spPr>
          <a:xfrm>
            <a:off x="6331032" y="2107145"/>
            <a:ext cx="2265030" cy="342109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PA-1022118">
            <a:extLst>
              <a:ext uri="{FF2B5EF4-FFF2-40B4-BE49-F238E27FC236}">
                <a16:creationId xmlns="" xmlns:a16="http://schemas.microsoft.com/office/drawing/2014/main" id="{DA747813-F0F1-471D-9037-610CD855C32D}"/>
              </a:ext>
            </a:extLst>
          </p:cNvPr>
          <p:cNvPicPr>
            <a:picLocks noChangeAspect="1"/>
          </p:cNvPicPr>
          <p:nvPr>
            <p:custDataLst>
              <p:tags r:id="rId13"/>
            </p:custDataLst>
          </p:nvPr>
        </p:nvPicPr>
        <p:blipFill>
          <a:blip r:embed="rId18" cstate="email">
            <a:extLst>
              <a:ext uri="{28A0092B-C50C-407E-A947-70E740481C1C}">
                <a14:useLocalDpi xmlns:a14="http://schemas.microsoft.com/office/drawing/2010/main"/>
              </a:ext>
            </a:extLst>
          </a:blip>
          <a:stretch>
            <a:fillRect/>
          </a:stretch>
        </p:blipFill>
        <p:spPr>
          <a:xfrm>
            <a:off x="6246098" y="2107146"/>
            <a:ext cx="2349964" cy="1321854"/>
          </a:xfrm>
          <a:prstGeom prst="rect">
            <a:avLst/>
          </a:prstGeom>
        </p:spPr>
      </p:pic>
      <p:sp>
        <p:nvSpPr>
          <p:cNvPr id="24" name="PA-1022119">
            <a:extLst>
              <a:ext uri="{FF2B5EF4-FFF2-40B4-BE49-F238E27FC236}">
                <a16:creationId xmlns="" xmlns:a16="http://schemas.microsoft.com/office/drawing/2014/main" id="{98C5CDEA-50B5-4D9D-8061-4C68B3DA9C44}"/>
              </a:ext>
            </a:extLst>
          </p:cNvPr>
          <p:cNvSpPr/>
          <p:nvPr>
            <p:custDataLst>
              <p:tags r:id="rId14"/>
            </p:custDataLst>
          </p:nvPr>
        </p:nvSpPr>
        <p:spPr>
          <a:xfrm>
            <a:off x="9109949" y="2107145"/>
            <a:ext cx="2265030" cy="3421093"/>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A-1022120">
            <a:extLst>
              <a:ext uri="{FF2B5EF4-FFF2-40B4-BE49-F238E27FC236}">
                <a16:creationId xmlns="" xmlns:a16="http://schemas.microsoft.com/office/drawing/2014/main" id="{546DFFF0-835C-4C73-99B2-3C328A4997BE}"/>
              </a:ext>
            </a:extLst>
          </p:cNvPr>
          <p:cNvPicPr>
            <a:picLocks noChangeAspect="1"/>
          </p:cNvPicPr>
          <p:nvPr>
            <p:custDataLst>
              <p:tags r:id="rId15"/>
            </p:custDataLst>
          </p:nvPr>
        </p:nvPicPr>
        <p:blipFill>
          <a:blip r:embed="rId18" cstate="email">
            <a:extLst>
              <a:ext uri="{28A0092B-C50C-407E-A947-70E740481C1C}">
                <a14:useLocalDpi xmlns:a14="http://schemas.microsoft.com/office/drawing/2010/main"/>
              </a:ext>
            </a:extLst>
          </a:blip>
          <a:stretch>
            <a:fillRect/>
          </a:stretch>
        </p:blipFill>
        <p:spPr>
          <a:xfrm>
            <a:off x="9025015" y="2107146"/>
            <a:ext cx="2349964" cy="1321854"/>
          </a:xfrm>
          <a:prstGeom prst="rect">
            <a:avLst/>
          </a:prstGeom>
        </p:spPr>
      </p:pic>
    </p:spTree>
    <p:extLst>
      <p:ext uri="{BB962C8B-B14F-4D97-AF65-F5344CB8AC3E}">
        <p14:creationId xmlns:p14="http://schemas.microsoft.com/office/powerpoint/2010/main" val="527555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100000" fill="hold" grpId="1" nodeType="withEffect">
                                  <p:stCondLst>
                                    <p:cond delay="0"/>
                                  </p:stCondLst>
                                  <p:childTnLst>
                                    <p:animMotion origin="layout" path="M -3.125E-6 -4.81481E-6 L 0.14519 -0.00023 " pathEditMode="relative" rAng="0" ptsTypes="AA">
                                      <p:cBhvr>
                                        <p:cTn id="9" dur="1000" spd="-100000" fill="hold"/>
                                        <p:tgtEl>
                                          <p:spTgt spid="2"/>
                                        </p:tgtEl>
                                        <p:attrNameLst>
                                          <p:attrName>ppt_x</p:attrName>
                                          <p:attrName>ppt_y</p:attrName>
                                        </p:attrNameLst>
                                      </p:cBhvr>
                                      <p:rCtr x="7253" y="-23"/>
                                    </p:animMotion>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0-#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8" grpId="0"/>
      <p:bldP spid="10" grpId="0"/>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新时代我们如何做到不忘初心使命PPT模板"/>
  <p:tag name="ISPRING_FIRST_PUBLISH" val="1"/>
</p:tagLst>
</file>

<file path=ppt/tags/tag10.xml><?xml version="1.0" encoding="utf-8"?>
<p:tagLst xmlns:a="http://schemas.openxmlformats.org/drawingml/2006/main" xmlns:r="http://schemas.openxmlformats.org/officeDocument/2006/relationships" xmlns:p="http://schemas.openxmlformats.org/presentationml/2006/main">
  <p:tag name="PA" val="v5.2.8"/>
</p:tagLst>
</file>

<file path=ppt/tags/tag100.xml><?xml version="1.0" encoding="utf-8"?>
<p:tagLst xmlns:a="http://schemas.openxmlformats.org/drawingml/2006/main" xmlns:r="http://schemas.openxmlformats.org/officeDocument/2006/relationships" xmlns:p="http://schemas.openxmlformats.org/presentationml/2006/main">
  <p:tag name="PA" val="v5.2.8"/>
</p:tagLst>
</file>

<file path=ppt/tags/tag101.xml><?xml version="1.0" encoding="utf-8"?>
<p:tagLst xmlns:a="http://schemas.openxmlformats.org/drawingml/2006/main" xmlns:r="http://schemas.openxmlformats.org/officeDocument/2006/relationships" xmlns:p="http://schemas.openxmlformats.org/presentationml/2006/main">
  <p:tag name="PA" val="v5.2.8"/>
</p:tagLst>
</file>

<file path=ppt/tags/tag102.xml><?xml version="1.0" encoding="utf-8"?>
<p:tagLst xmlns:a="http://schemas.openxmlformats.org/drawingml/2006/main" xmlns:r="http://schemas.openxmlformats.org/officeDocument/2006/relationships" xmlns:p="http://schemas.openxmlformats.org/presentationml/2006/main">
  <p:tag name="PA" val="v5.2.8"/>
</p:tagLst>
</file>

<file path=ppt/tags/tag103.xml><?xml version="1.0" encoding="utf-8"?>
<p:tagLst xmlns:a="http://schemas.openxmlformats.org/drawingml/2006/main" xmlns:r="http://schemas.openxmlformats.org/officeDocument/2006/relationships" xmlns:p="http://schemas.openxmlformats.org/presentationml/2006/main">
  <p:tag name="PA" val="v5.2.8"/>
</p:tagLst>
</file>

<file path=ppt/tags/tag104.xml><?xml version="1.0" encoding="utf-8"?>
<p:tagLst xmlns:a="http://schemas.openxmlformats.org/drawingml/2006/main" xmlns:r="http://schemas.openxmlformats.org/officeDocument/2006/relationships" xmlns:p="http://schemas.openxmlformats.org/presentationml/2006/main">
  <p:tag name="PA" val="v5.2.8"/>
</p:tagLst>
</file>

<file path=ppt/tags/tag105.xml><?xml version="1.0" encoding="utf-8"?>
<p:tagLst xmlns:a="http://schemas.openxmlformats.org/drawingml/2006/main" xmlns:r="http://schemas.openxmlformats.org/officeDocument/2006/relationships" xmlns:p="http://schemas.openxmlformats.org/presentationml/2006/main">
  <p:tag name="PA" val="v5.2.8"/>
</p:tagLst>
</file>

<file path=ppt/tags/tag106.xml><?xml version="1.0" encoding="utf-8"?>
<p:tagLst xmlns:a="http://schemas.openxmlformats.org/drawingml/2006/main" xmlns:r="http://schemas.openxmlformats.org/officeDocument/2006/relationships" xmlns:p="http://schemas.openxmlformats.org/presentationml/2006/main">
  <p:tag name="PA" val="v5.2.8"/>
</p:tagLst>
</file>

<file path=ppt/tags/tag107.xml><?xml version="1.0" encoding="utf-8"?>
<p:tagLst xmlns:a="http://schemas.openxmlformats.org/drawingml/2006/main" xmlns:r="http://schemas.openxmlformats.org/officeDocument/2006/relationships" xmlns:p="http://schemas.openxmlformats.org/presentationml/2006/main">
  <p:tag name="PA" val="v5.2.8"/>
</p:tagLst>
</file>

<file path=ppt/tags/tag108.xml><?xml version="1.0" encoding="utf-8"?>
<p:tagLst xmlns:a="http://schemas.openxmlformats.org/drawingml/2006/main" xmlns:r="http://schemas.openxmlformats.org/officeDocument/2006/relationships" xmlns:p="http://schemas.openxmlformats.org/presentationml/2006/main">
  <p:tag name="PA" val="v5.2.8"/>
</p:tagLst>
</file>

<file path=ppt/tags/tag109.xml><?xml version="1.0" encoding="utf-8"?>
<p:tagLst xmlns:a="http://schemas.openxmlformats.org/drawingml/2006/main" xmlns:r="http://schemas.openxmlformats.org/officeDocument/2006/relationships" xmlns:p="http://schemas.openxmlformats.org/presentationml/2006/main">
  <p:tag name="PA" val="v5.2.8"/>
</p:tagLst>
</file>

<file path=ppt/tags/tag11.xml><?xml version="1.0" encoding="utf-8"?>
<p:tagLst xmlns:a="http://schemas.openxmlformats.org/drawingml/2006/main" xmlns:r="http://schemas.openxmlformats.org/officeDocument/2006/relationships" xmlns:p="http://schemas.openxmlformats.org/presentationml/2006/main">
  <p:tag name="PA" val="v5.2.8"/>
</p:tagLst>
</file>

<file path=ppt/tags/tag110.xml><?xml version="1.0" encoding="utf-8"?>
<p:tagLst xmlns:a="http://schemas.openxmlformats.org/drawingml/2006/main" xmlns:r="http://schemas.openxmlformats.org/officeDocument/2006/relationships" xmlns:p="http://schemas.openxmlformats.org/presentationml/2006/main">
  <p:tag name="PA" val="v5.2.8"/>
</p:tagLst>
</file>

<file path=ppt/tags/tag111.xml><?xml version="1.0" encoding="utf-8"?>
<p:tagLst xmlns:a="http://schemas.openxmlformats.org/drawingml/2006/main" xmlns:r="http://schemas.openxmlformats.org/officeDocument/2006/relationships" xmlns:p="http://schemas.openxmlformats.org/presentationml/2006/main">
  <p:tag name="PA" val="v5.2.8"/>
</p:tagLst>
</file>

<file path=ppt/tags/tag112.xml><?xml version="1.0" encoding="utf-8"?>
<p:tagLst xmlns:a="http://schemas.openxmlformats.org/drawingml/2006/main" xmlns:r="http://schemas.openxmlformats.org/officeDocument/2006/relationships" xmlns:p="http://schemas.openxmlformats.org/presentationml/2006/main">
  <p:tag name="PA" val="v5.2.8"/>
</p:tagLst>
</file>

<file path=ppt/tags/tag113.xml><?xml version="1.0" encoding="utf-8"?>
<p:tagLst xmlns:a="http://schemas.openxmlformats.org/drawingml/2006/main" xmlns:r="http://schemas.openxmlformats.org/officeDocument/2006/relationships" xmlns:p="http://schemas.openxmlformats.org/presentationml/2006/main">
  <p:tag name="PA" val="v5.2.8"/>
</p:tagLst>
</file>

<file path=ppt/tags/tag114.xml><?xml version="1.0" encoding="utf-8"?>
<p:tagLst xmlns:a="http://schemas.openxmlformats.org/drawingml/2006/main" xmlns:r="http://schemas.openxmlformats.org/officeDocument/2006/relationships" xmlns:p="http://schemas.openxmlformats.org/presentationml/2006/main">
  <p:tag name="PA" val="v5.2.8"/>
</p:tagLst>
</file>

<file path=ppt/tags/tag115.xml><?xml version="1.0" encoding="utf-8"?>
<p:tagLst xmlns:a="http://schemas.openxmlformats.org/drawingml/2006/main" xmlns:r="http://schemas.openxmlformats.org/officeDocument/2006/relationships" xmlns:p="http://schemas.openxmlformats.org/presentationml/2006/main">
  <p:tag name="PA" val="v5.2.8"/>
</p:tagLst>
</file>

<file path=ppt/tags/tag116.xml><?xml version="1.0" encoding="utf-8"?>
<p:tagLst xmlns:a="http://schemas.openxmlformats.org/drawingml/2006/main" xmlns:r="http://schemas.openxmlformats.org/officeDocument/2006/relationships" xmlns:p="http://schemas.openxmlformats.org/presentationml/2006/main">
  <p:tag name="PA" val="v5.2.8"/>
</p:tagLst>
</file>

<file path=ppt/tags/tag117.xml><?xml version="1.0" encoding="utf-8"?>
<p:tagLst xmlns:a="http://schemas.openxmlformats.org/drawingml/2006/main" xmlns:r="http://schemas.openxmlformats.org/officeDocument/2006/relationships" xmlns:p="http://schemas.openxmlformats.org/presentationml/2006/main">
  <p:tag name="PA" val="v5.2.8"/>
</p:tagLst>
</file>

<file path=ppt/tags/tag118.xml><?xml version="1.0" encoding="utf-8"?>
<p:tagLst xmlns:a="http://schemas.openxmlformats.org/drawingml/2006/main" xmlns:r="http://schemas.openxmlformats.org/officeDocument/2006/relationships" xmlns:p="http://schemas.openxmlformats.org/presentationml/2006/main">
  <p:tag name="PA" val="v5.2.8"/>
</p:tagLst>
</file>

<file path=ppt/tags/tag119.xml><?xml version="1.0" encoding="utf-8"?>
<p:tagLst xmlns:a="http://schemas.openxmlformats.org/drawingml/2006/main" xmlns:r="http://schemas.openxmlformats.org/officeDocument/2006/relationships" xmlns:p="http://schemas.openxmlformats.org/presentationml/2006/main">
  <p:tag name="PA" val="v5.2.8"/>
</p:tagLst>
</file>

<file path=ppt/tags/tag12.xml><?xml version="1.0" encoding="utf-8"?>
<p:tagLst xmlns:a="http://schemas.openxmlformats.org/drawingml/2006/main" xmlns:r="http://schemas.openxmlformats.org/officeDocument/2006/relationships" xmlns:p="http://schemas.openxmlformats.org/presentationml/2006/main">
  <p:tag name="PA" val="v5.2.8"/>
</p:tagLst>
</file>

<file path=ppt/tags/tag120.xml><?xml version="1.0" encoding="utf-8"?>
<p:tagLst xmlns:a="http://schemas.openxmlformats.org/drawingml/2006/main" xmlns:r="http://schemas.openxmlformats.org/officeDocument/2006/relationships" xmlns:p="http://schemas.openxmlformats.org/presentationml/2006/main">
  <p:tag name="PA" val="v5.2.8"/>
</p:tagLst>
</file>

<file path=ppt/tags/tag121.xml><?xml version="1.0" encoding="utf-8"?>
<p:tagLst xmlns:a="http://schemas.openxmlformats.org/drawingml/2006/main" xmlns:r="http://schemas.openxmlformats.org/officeDocument/2006/relationships" xmlns:p="http://schemas.openxmlformats.org/presentationml/2006/main">
  <p:tag name="PA" val="v5.2.8"/>
</p:tagLst>
</file>

<file path=ppt/tags/tag122.xml><?xml version="1.0" encoding="utf-8"?>
<p:tagLst xmlns:a="http://schemas.openxmlformats.org/drawingml/2006/main" xmlns:r="http://schemas.openxmlformats.org/officeDocument/2006/relationships" xmlns:p="http://schemas.openxmlformats.org/presentationml/2006/main">
  <p:tag name="PA" val="v5.2.8"/>
</p:tagLst>
</file>

<file path=ppt/tags/tag123.xml><?xml version="1.0" encoding="utf-8"?>
<p:tagLst xmlns:a="http://schemas.openxmlformats.org/drawingml/2006/main" xmlns:r="http://schemas.openxmlformats.org/officeDocument/2006/relationships" xmlns:p="http://schemas.openxmlformats.org/presentationml/2006/main">
  <p:tag name="PA" val="v5.2.8"/>
</p:tagLst>
</file>

<file path=ppt/tags/tag124.xml><?xml version="1.0" encoding="utf-8"?>
<p:tagLst xmlns:a="http://schemas.openxmlformats.org/drawingml/2006/main" xmlns:r="http://schemas.openxmlformats.org/officeDocument/2006/relationships" xmlns:p="http://schemas.openxmlformats.org/presentationml/2006/main">
  <p:tag name="PA" val="v5.2.8"/>
</p:tagLst>
</file>

<file path=ppt/tags/tag125.xml><?xml version="1.0" encoding="utf-8"?>
<p:tagLst xmlns:a="http://schemas.openxmlformats.org/drawingml/2006/main" xmlns:r="http://schemas.openxmlformats.org/officeDocument/2006/relationships" xmlns:p="http://schemas.openxmlformats.org/presentationml/2006/main">
  <p:tag name="PA" val="v5.2.8"/>
</p:tagLst>
</file>

<file path=ppt/tags/tag126.xml><?xml version="1.0" encoding="utf-8"?>
<p:tagLst xmlns:a="http://schemas.openxmlformats.org/drawingml/2006/main" xmlns:r="http://schemas.openxmlformats.org/officeDocument/2006/relationships" xmlns:p="http://schemas.openxmlformats.org/presentationml/2006/main">
  <p:tag name="PA" val="v5.2.8"/>
</p:tagLst>
</file>

<file path=ppt/tags/tag127.xml><?xml version="1.0" encoding="utf-8"?>
<p:tagLst xmlns:a="http://schemas.openxmlformats.org/drawingml/2006/main" xmlns:r="http://schemas.openxmlformats.org/officeDocument/2006/relationships" xmlns:p="http://schemas.openxmlformats.org/presentationml/2006/main">
  <p:tag name="PA" val="v5.2.8"/>
</p:tagLst>
</file>

<file path=ppt/tags/tag128.xml><?xml version="1.0" encoding="utf-8"?>
<p:tagLst xmlns:a="http://schemas.openxmlformats.org/drawingml/2006/main" xmlns:r="http://schemas.openxmlformats.org/officeDocument/2006/relationships" xmlns:p="http://schemas.openxmlformats.org/presentationml/2006/main">
  <p:tag name="PA" val="v5.2.8"/>
</p:tagLst>
</file>

<file path=ppt/tags/tag129.xml><?xml version="1.0" encoding="utf-8"?>
<p:tagLst xmlns:a="http://schemas.openxmlformats.org/drawingml/2006/main" xmlns:r="http://schemas.openxmlformats.org/officeDocument/2006/relationships" xmlns:p="http://schemas.openxmlformats.org/presentationml/2006/main">
  <p:tag name="PA" val="v5.2.8"/>
</p:tagLst>
</file>

<file path=ppt/tags/tag13.xml><?xml version="1.0" encoding="utf-8"?>
<p:tagLst xmlns:a="http://schemas.openxmlformats.org/drawingml/2006/main" xmlns:r="http://schemas.openxmlformats.org/officeDocument/2006/relationships" xmlns:p="http://schemas.openxmlformats.org/presentationml/2006/main">
  <p:tag name="PA" val="v5.2.8"/>
</p:tagLst>
</file>

<file path=ppt/tags/tag130.xml><?xml version="1.0" encoding="utf-8"?>
<p:tagLst xmlns:a="http://schemas.openxmlformats.org/drawingml/2006/main" xmlns:r="http://schemas.openxmlformats.org/officeDocument/2006/relationships" xmlns:p="http://schemas.openxmlformats.org/presentationml/2006/main">
  <p:tag name="PA" val="v5.2.8"/>
</p:tagLst>
</file>

<file path=ppt/tags/tag131.xml><?xml version="1.0" encoding="utf-8"?>
<p:tagLst xmlns:a="http://schemas.openxmlformats.org/drawingml/2006/main" xmlns:r="http://schemas.openxmlformats.org/officeDocument/2006/relationships" xmlns:p="http://schemas.openxmlformats.org/presentationml/2006/main">
  <p:tag name="PA" val="v5.2.8"/>
</p:tagLst>
</file>

<file path=ppt/tags/tag132.xml><?xml version="1.0" encoding="utf-8"?>
<p:tagLst xmlns:a="http://schemas.openxmlformats.org/drawingml/2006/main" xmlns:r="http://schemas.openxmlformats.org/officeDocument/2006/relationships" xmlns:p="http://schemas.openxmlformats.org/presentationml/2006/main">
  <p:tag name="PA" val="v5.2.8"/>
</p:tagLst>
</file>

<file path=ppt/tags/tag133.xml><?xml version="1.0" encoding="utf-8"?>
<p:tagLst xmlns:a="http://schemas.openxmlformats.org/drawingml/2006/main" xmlns:r="http://schemas.openxmlformats.org/officeDocument/2006/relationships" xmlns:p="http://schemas.openxmlformats.org/presentationml/2006/main">
  <p:tag name="PA" val="v5.2.8"/>
</p:tagLst>
</file>

<file path=ppt/tags/tag134.xml><?xml version="1.0" encoding="utf-8"?>
<p:tagLst xmlns:a="http://schemas.openxmlformats.org/drawingml/2006/main" xmlns:r="http://schemas.openxmlformats.org/officeDocument/2006/relationships" xmlns:p="http://schemas.openxmlformats.org/presentationml/2006/main">
  <p:tag name="PA" val="v5.2.8"/>
</p:tagLst>
</file>

<file path=ppt/tags/tag135.xml><?xml version="1.0" encoding="utf-8"?>
<p:tagLst xmlns:a="http://schemas.openxmlformats.org/drawingml/2006/main" xmlns:r="http://schemas.openxmlformats.org/officeDocument/2006/relationships" xmlns:p="http://schemas.openxmlformats.org/presentationml/2006/main">
  <p:tag name="PA" val="v5.2.8"/>
</p:tagLst>
</file>

<file path=ppt/tags/tag136.xml><?xml version="1.0" encoding="utf-8"?>
<p:tagLst xmlns:a="http://schemas.openxmlformats.org/drawingml/2006/main" xmlns:r="http://schemas.openxmlformats.org/officeDocument/2006/relationships" xmlns:p="http://schemas.openxmlformats.org/presentationml/2006/main">
  <p:tag name="PA" val="v5.2.8"/>
</p:tagLst>
</file>

<file path=ppt/tags/tag137.xml><?xml version="1.0" encoding="utf-8"?>
<p:tagLst xmlns:a="http://schemas.openxmlformats.org/drawingml/2006/main" xmlns:r="http://schemas.openxmlformats.org/officeDocument/2006/relationships" xmlns:p="http://schemas.openxmlformats.org/presentationml/2006/main">
  <p:tag name="PA" val="v5.2.8"/>
</p:tagLst>
</file>

<file path=ppt/tags/tag138.xml><?xml version="1.0" encoding="utf-8"?>
<p:tagLst xmlns:a="http://schemas.openxmlformats.org/drawingml/2006/main" xmlns:r="http://schemas.openxmlformats.org/officeDocument/2006/relationships" xmlns:p="http://schemas.openxmlformats.org/presentationml/2006/main">
  <p:tag name="PA" val="v5.2.8"/>
</p:tagLst>
</file>

<file path=ppt/tags/tag139.xml><?xml version="1.0" encoding="utf-8"?>
<p:tagLst xmlns:a="http://schemas.openxmlformats.org/drawingml/2006/main" xmlns:r="http://schemas.openxmlformats.org/officeDocument/2006/relationships" xmlns:p="http://schemas.openxmlformats.org/presentationml/2006/main">
  <p:tag name="PA" val="v5.2.8"/>
</p:tagLst>
</file>

<file path=ppt/tags/tag14.xml><?xml version="1.0" encoding="utf-8"?>
<p:tagLst xmlns:a="http://schemas.openxmlformats.org/drawingml/2006/main" xmlns:r="http://schemas.openxmlformats.org/officeDocument/2006/relationships" xmlns:p="http://schemas.openxmlformats.org/presentationml/2006/main">
  <p:tag name="PA" val="v5.2.8"/>
</p:tagLst>
</file>

<file path=ppt/tags/tag140.xml><?xml version="1.0" encoding="utf-8"?>
<p:tagLst xmlns:a="http://schemas.openxmlformats.org/drawingml/2006/main" xmlns:r="http://schemas.openxmlformats.org/officeDocument/2006/relationships" xmlns:p="http://schemas.openxmlformats.org/presentationml/2006/main">
  <p:tag name="PA" val="v5.2.8"/>
</p:tagLst>
</file>

<file path=ppt/tags/tag141.xml><?xml version="1.0" encoding="utf-8"?>
<p:tagLst xmlns:a="http://schemas.openxmlformats.org/drawingml/2006/main" xmlns:r="http://schemas.openxmlformats.org/officeDocument/2006/relationships" xmlns:p="http://schemas.openxmlformats.org/presentationml/2006/main">
  <p:tag name="PA" val="v5.2.8"/>
</p:tagLst>
</file>

<file path=ppt/tags/tag142.xml><?xml version="1.0" encoding="utf-8"?>
<p:tagLst xmlns:a="http://schemas.openxmlformats.org/drawingml/2006/main" xmlns:r="http://schemas.openxmlformats.org/officeDocument/2006/relationships" xmlns:p="http://schemas.openxmlformats.org/presentationml/2006/main">
  <p:tag name="PA" val="v5.2.8"/>
</p:tagLst>
</file>

<file path=ppt/tags/tag143.xml><?xml version="1.0" encoding="utf-8"?>
<p:tagLst xmlns:a="http://schemas.openxmlformats.org/drawingml/2006/main" xmlns:r="http://schemas.openxmlformats.org/officeDocument/2006/relationships" xmlns:p="http://schemas.openxmlformats.org/presentationml/2006/main">
  <p:tag name="PA" val="v5.2.8"/>
</p:tagLst>
</file>

<file path=ppt/tags/tag144.xml><?xml version="1.0" encoding="utf-8"?>
<p:tagLst xmlns:a="http://schemas.openxmlformats.org/drawingml/2006/main" xmlns:r="http://schemas.openxmlformats.org/officeDocument/2006/relationships" xmlns:p="http://schemas.openxmlformats.org/presentationml/2006/main">
  <p:tag name="PA" val="v5.2.8"/>
</p:tagLst>
</file>

<file path=ppt/tags/tag145.xml><?xml version="1.0" encoding="utf-8"?>
<p:tagLst xmlns:a="http://schemas.openxmlformats.org/drawingml/2006/main" xmlns:r="http://schemas.openxmlformats.org/officeDocument/2006/relationships" xmlns:p="http://schemas.openxmlformats.org/presentationml/2006/main">
  <p:tag name="PA" val="v5.2.8"/>
</p:tagLst>
</file>

<file path=ppt/tags/tag146.xml><?xml version="1.0" encoding="utf-8"?>
<p:tagLst xmlns:a="http://schemas.openxmlformats.org/drawingml/2006/main" xmlns:r="http://schemas.openxmlformats.org/officeDocument/2006/relationships" xmlns:p="http://schemas.openxmlformats.org/presentationml/2006/main">
  <p:tag name="PA" val="v5.2.8"/>
</p:tagLst>
</file>

<file path=ppt/tags/tag147.xml><?xml version="1.0" encoding="utf-8"?>
<p:tagLst xmlns:a="http://schemas.openxmlformats.org/drawingml/2006/main" xmlns:r="http://schemas.openxmlformats.org/officeDocument/2006/relationships" xmlns:p="http://schemas.openxmlformats.org/presentationml/2006/main">
  <p:tag name="PA" val="v5.2.8"/>
</p:tagLst>
</file>

<file path=ppt/tags/tag148.xml><?xml version="1.0" encoding="utf-8"?>
<p:tagLst xmlns:a="http://schemas.openxmlformats.org/drawingml/2006/main" xmlns:r="http://schemas.openxmlformats.org/officeDocument/2006/relationships" xmlns:p="http://schemas.openxmlformats.org/presentationml/2006/main">
  <p:tag name="PA" val="v5.2.8"/>
</p:tagLst>
</file>

<file path=ppt/tags/tag149.xml><?xml version="1.0" encoding="utf-8"?>
<p:tagLst xmlns:a="http://schemas.openxmlformats.org/drawingml/2006/main" xmlns:r="http://schemas.openxmlformats.org/officeDocument/2006/relationships" xmlns:p="http://schemas.openxmlformats.org/presentationml/2006/main">
  <p:tag name="PA" val="v5.2.8"/>
</p:tagLst>
</file>

<file path=ppt/tags/tag15.xml><?xml version="1.0" encoding="utf-8"?>
<p:tagLst xmlns:a="http://schemas.openxmlformats.org/drawingml/2006/main" xmlns:r="http://schemas.openxmlformats.org/officeDocument/2006/relationships" xmlns:p="http://schemas.openxmlformats.org/presentationml/2006/main">
  <p:tag name="PA" val="v5.2.8"/>
</p:tagLst>
</file>

<file path=ppt/tags/tag150.xml><?xml version="1.0" encoding="utf-8"?>
<p:tagLst xmlns:a="http://schemas.openxmlformats.org/drawingml/2006/main" xmlns:r="http://schemas.openxmlformats.org/officeDocument/2006/relationships" xmlns:p="http://schemas.openxmlformats.org/presentationml/2006/main">
  <p:tag name="PA" val="v5.2.8"/>
</p:tagLst>
</file>

<file path=ppt/tags/tag151.xml><?xml version="1.0" encoding="utf-8"?>
<p:tagLst xmlns:a="http://schemas.openxmlformats.org/drawingml/2006/main" xmlns:r="http://schemas.openxmlformats.org/officeDocument/2006/relationships" xmlns:p="http://schemas.openxmlformats.org/presentationml/2006/main">
  <p:tag name="PA" val="v5.2.8"/>
</p:tagLst>
</file>

<file path=ppt/tags/tag152.xml><?xml version="1.0" encoding="utf-8"?>
<p:tagLst xmlns:a="http://schemas.openxmlformats.org/drawingml/2006/main" xmlns:r="http://schemas.openxmlformats.org/officeDocument/2006/relationships" xmlns:p="http://schemas.openxmlformats.org/presentationml/2006/main">
  <p:tag name="PA" val="v5.2.8"/>
</p:tagLst>
</file>

<file path=ppt/tags/tag153.xml><?xml version="1.0" encoding="utf-8"?>
<p:tagLst xmlns:a="http://schemas.openxmlformats.org/drawingml/2006/main" xmlns:r="http://schemas.openxmlformats.org/officeDocument/2006/relationships" xmlns:p="http://schemas.openxmlformats.org/presentationml/2006/main">
  <p:tag name="PA" val="v5.2.8"/>
</p:tagLst>
</file>

<file path=ppt/tags/tag154.xml><?xml version="1.0" encoding="utf-8"?>
<p:tagLst xmlns:a="http://schemas.openxmlformats.org/drawingml/2006/main" xmlns:r="http://schemas.openxmlformats.org/officeDocument/2006/relationships" xmlns:p="http://schemas.openxmlformats.org/presentationml/2006/main">
  <p:tag name="PA" val="v5.2.8"/>
</p:tagLst>
</file>

<file path=ppt/tags/tag155.xml><?xml version="1.0" encoding="utf-8"?>
<p:tagLst xmlns:a="http://schemas.openxmlformats.org/drawingml/2006/main" xmlns:r="http://schemas.openxmlformats.org/officeDocument/2006/relationships" xmlns:p="http://schemas.openxmlformats.org/presentationml/2006/main">
  <p:tag name="PA" val="v5.2.8"/>
</p:tagLst>
</file>

<file path=ppt/tags/tag156.xml><?xml version="1.0" encoding="utf-8"?>
<p:tagLst xmlns:a="http://schemas.openxmlformats.org/drawingml/2006/main" xmlns:r="http://schemas.openxmlformats.org/officeDocument/2006/relationships" xmlns:p="http://schemas.openxmlformats.org/presentationml/2006/main">
  <p:tag name="PA" val="v5.2.8"/>
</p:tagLst>
</file>

<file path=ppt/tags/tag157.xml><?xml version="1.0" encoding="utf-8"?>
<p:tagLst xmlns:a="http://schemas.openxmlformats.org/drawingml/2006/main" xmlns:r="http://schemas.openxmlformats.org/officeDocument/2006/relationships" xmlns:p="http://schemas.openxmlformats.org/presentationml/2006/main">
  <p:tag name="PA" val="v5.2.8"/>
</p:tagLst>
</file>

<file path=ppt/tags/tag158.xml><?xml version="1.0" encoding="utf-8"?>
<p:tagLst xmlns:a="http://schemas.openxmlformats.org/drawingml/2006/main" xmlns:r="http://schemas.openxmlformats.org/officeDocument/2006/relationships" xmlns:p="http://schemas.openxmlformats.org/presentationml/2006/main">
  <p:tag name="PA" val="v5.2.8"/>
</p:tagLst>
</file>

<file path=ppt/tags/tag159.xml><?xml version="1.0" encoding="utf-8"?>
<p:tagLst xmlns:a="http://schemas.openxmlformats.org/drawingml/2006/main" xmlns:r="http://schemas.openxmlformats.org/officeDocument/2006/relationships" xmlns:p="http://schemas.openxmlformats.org/presentationml/2006/main">
  <p:tag name="PA" val="v5.2.8"/>
</p:tagLst>
</file>

<file path=ppt/tags/tag16.xml><?xml version="1.0" encoding="utf-8"?>
<p:tagLst xmlns:a="http://schemas.openxmlformats.org/drawingml/2006/main" xmlns:r="http://schemas.openxmlformats.org/officeDocument/2006/relationships" xmlns:p="http://schemas.openxmlformats.org/presentationml/2006/main">
  <p:tag name="PA" val="v5.2.8"/>
</p:tagLst>
</file>

<file path=ppt/tags/tag160.xml><?xml version="1.0" encoding="utf-8"?>
<p:tagLst xmlns:a="http://schemas.openxmlformats.org/drawingml/2006/main" xmlns:r="http://schemas.openxmlformats.org/officeDocument/2006/relationships" xmlns:p="http://schemas.openxmlformats.org/presentationml/2006/main">
  <p:tag name="PA" val="v5.2.8"/>
</p:tagLst>
</file>

<file path=ppt/tags/tag161.xml><?xml version="1.0" encoding="utf-8"?>
<p:tagLst xmlns:a="http://schemas.openxmlformats.org/drawingml/2006/main" xmlns:r="http://schemas.openxmlformats.org/officeDocument/2006/relationships" xmlns:p="http://schemas.openxmlformats.org/presentationml/2006/main">
  <p:tag name="PA" val="v5.2.8"/>
</p:tagLst>
</file>

<file path=ppt/tags/tag162.xml><?xml version="1.0" encoding="utf-8"?>
<p:tagLst xmlns:a="http://schemas.openxmlformats.org/drawingml/2006/main" xmlns:r="http://schemas.openxmlformats.org/officeDocument/2006/relationships" xmlns:p="http://schemas.openxmlformats.org/presentationml/2006/main">
  <p:tag name="PA" val="v5.2.8"/>
</p:tagLst>
</file>

<file path=ppt/tags/tag163.xml><?xml version="1.0" encoding="utf-8"?>
<p:tagLst xmlns:a="http://schemas.openxmlformats.org/drawingml/2006/main" xmlns:r="http://schemas.openxmlformats.org/officeDocument/2006/relationships" xmlns:p="http://schemas.openxmlformats.org/presentationml/2006/main">
  <p:tag name="PA" val="v5.2.8"/>
</p:tagLst>
</file>

<file path=ppt/tags/tag164.xml><?xml version="1.0" encoding="utf-8"?>
<p:tagLst xmlns:a="http://schemas.openxmlformats.org/drawingml/2006/main" xmlns:r="http://schemas.openxmlformats.org/officeDocument/2006/relationships" xmlns:p="http://schemas.openxmlformats.org/presentationml/2006/main">
  <p:tag name="PA" val="v5.2.8"/>
</p:tagLst>
</file>

<file path=ppt/tags/tag165.xml><?xml version="1.0" encoding="utf-8"?>
<p:tagLst xmlns:a="http://schemas.openxmlformats.org/drawingml/2006/main" xmlns:r="http://schemas.openxmlformats.org/officeDocument/2006/relationships" xmlns:p="http://schemas.openxmlformats.org/presentationml/2006/main">
  <p:tag name="PA" val="v5.2.8"/>
</p:tagLst>
</file>

<file path=ppt/tags/tag166.xml><?xml version="1.0" encoding="utf-8"?>
<p:tagLst xmlns:a="http://schemas.openxmlformats.org/drawingml/2006/main" xmlns:r="http://schemas.openxmlformats.org/officeDocument/2006/relationships" xmlns:p="http://schemas.openxmlformats.org/presentationml/2006/main">
  <p:tag name="PA" val="v5.2.8"/>
</p:tagLst>
</file>

<file path=ppt/tags/tag167.xml><?xml version="1.0" encoding="utf-8"?>
<p:tagLst xmlns:a="http://schemas.openxmlformats.org/drawingml/2006/main" xmlns:r="http://schemas.openxmlformats.org/officeDocument/2006/relationships" xmlns:p="http://schemas.openxmlformats.org/presentationml/2006/main">
  <p:tag name="PA" val="v5.2.8"/>
</p:tagLst>
</file>

<file path=ppt/tags/tag168.xml><?xml version="1.0" encoding="utf-8"?>
<p:tagLst xmlns:a="http://schemas.openxmlformats.org/drawingml/2006/main" xmlns:r="http://schemas.openxmlformats.org/officeDocument/2006/relationships" xmlns:p="http://schemas.openxmlformats.org/presentationml/2006/main">
  <p:tag name="PA" val="v5.2.8"/>
</p:tagLst>
</file>

<file path=ppt/tags/tag169.xml><?xml version="1.0" encoding="utf-8"?>
<p:tagLst xmlns:a="http://schemas.openxmlformats.org/drawingml/2006/main" xmlns:r="http://schemas.openxmlformats.org/officeDocument/2006/relationships" xmlns:p="http://schemas.openxmlformats.org/presentationml/2006/main">
  <p:tag name="PA" val="v5.2.8"/>
</p:tagLst>
</file>

<file path=ppt/tags/tag17.xml><?xml version="1.0" encoding="utf-8"?>
<p:tagLst xmlns:a="http://schemas.openxmlformats.org/drawingml/2006/main" xmlns:r="http://schemas.openxmlformats.org/officeDocument/2006/relationships" xmlns:p="http://schemas.openxmlformats.org/presentationml/2006/main">
  <p:tag name="PA" val="v5.2.8"/>
</p:tagLst>
</file>

<file path=ppt/tags/tag170.xml><?xml version="1.0" encoding="utf-8"?>
<p:tagLst xmlns:a="http://schemas.openxmlformats.org/drawingml/2006/main" xmlns:r="http://schemas.openxmlformats.org/officeDocument/2006/relationships" xmlns:p="http://schemas.openxmlformats.org/presentationml/2006/main">
  <p:tag name="PA" val="v5.2.8"/>
</p:tagLst>
</file>

<file path=ppt/tags/tag171.xml><?xml version="1.0" encoding="utf-8"?>
<p:tagLst xmlns:a="http://schemas.openxmlformats.org/drawingml/2006/main" xmlns:r="http://schemas.openxmlformats.org/officeDocument/2006/relationships" xmlns:p="http://schemas.openxmlformats.org/presentationml/2006/main">
  <p:tag name="PA" val="v5.2.8"/>
</p:tagLst>
</file>

<file path=ppt/tags/tag172.xml><?xml version="1.0" encoding="utf-8"?>
<p:tagLst xmlns:a="http://schemas.openxmlformats.org/drawingml/2006/main" xmlns:r="http://schemas.openxmlformats.org/officeDocument/2006/relationships" xmlns:p="http://schemas.openxmlformats.org/presentationml/2006/main">
  <p:tag name="PA" val="v5.2.8"/>
</p:tagLst>
</file>

<file path=ppt/tags/tag173.xml><?xml version="1.0" encoding="utf-8"?>
<p:tagLst xmlns:a="http://schemas.openxmlformats.org/drawingml/2006/main" xmlns:r="http://schemas.openxmlformats.org/officeDocument/2006/relationships" xmlns:p="http://schemas.openxmlformats.org/presentationml/2006/main">
  <p:tag name="PA" val="v5.2.8"/>
</p:tagLst>
</file>

<file path=ppt/tags/tag174.xml><?xml version="1.0" encoding="utf-8"?>
<p:tagLst xmlns:a="http://schemas.openxmlformats.org/drawingml/2006/main" xmlns:r="http://schemas.openxmlformats.org/officeDocument/2006/relationships" xmlns:p="http://schemas.openxmlformats.org/presentationml/2006/main">
  <p:tag name="PA" val="v5.2.8"/>
</p:tagLst>
</file>

<file path=ppt/tags/tag175.xml><?xml version="1.0" encoding="utf-8"?>
<p:tagLst xmlns:a="http://schemas.openxmlformats.org/drawingml/2006/main" xmlns:r="http://schemas.openxmlformats.org/officeDocument/2006/relationships" xmlns:p="http://schemas.openxmlformats.org/presentationml/2006/main">
  <p:tag name="PA" val="v5.2.8"/>
</p:tagLst>
</file>

<file path=ppt/tags/tag176.xml><?xml version="1.0" encoding="utf-8"?>
<p:tagLst xmlns:a="http://schemas.openxmlformats.org/drawingml/2006/main" xmlns:r="http://schemas.openxmlformats.org/officeDocument/2006/relationships" xmlns:p="http://schemas.openxmlformats.org/presentationml/2006/main">
  <p:tag name="PA" val="v5.2.8"/>
</p:tagLst>
</file>

<file path=ppt/tags/tag177.xml><?xml version="1.0" encoding="utf-8"?>
<p:tagLst xmlns:a="http://schemas.openxmlformats.org/drawingml/2006/main" xmlns:r="http://schemas.openxmlformats.org/officeDocument/2006/relationships" xmlns:p="http://schemas.openxmlformats.org/presentationml/2006/main">
  <p:tag name="PA" val="v5.2.8"/>
</p:tagLst>
</file>

<file path=ppt/tags/tag178.xml><?xml version="1.0" encoding="utf-8"?>
<p:tagLst xmlns:a="http://schemas.openxmlformats.org/drawingml/2006/main" xmlns:r="http://schemas.openxmlformats.org/officeDocument/2006/relationships" xmlns:p="http://schemas.openxmlformats.org/presentationml/2006/main">
  <p:tag name="PA" val="v5.2.8"/>
</p:tagLst>
</file>

<file path=ppt/tags/tag179.xml><?xml version="1.0" encoding="utf-8"?>
<p:tagLst xmlns:a="http://schemas.openxmlformats.org/drawingml/2006/main" xmlns:r="http://schemas.openxmlformats.org/officeDocument/2006/relationships" xmlns:p="http://schemas.openxmlformats.org/presentationml/2006/main">
  <p:tag name="PA" val="v5.2.8"/>
</p:tagLst>
</file>

<file path=ppt/tags/tag18.xml><?xml version="1.0" encoding="utf-8"?>
<p:tagLst xmlns:a="http://schemas.openxmlformats.org/drawingml/2006/main" xmlns:r="http://schemas.openxmlformats.org/officeDocument/2006/relationships" xmlns:p="http://schemas.openxmlformats.org/presentationml/2006/main">
  <p:tag name="PA" val="v5.2.8"/>
</p:tagLst>
</file>

<file path=ppt/tags/tag180.xml><?xml version="1.0" encoding="utf-8"?>
<p:tagLst xmlns:a="http://schemas.openxmlformats.org/drawingml/2006/main" xmlns:r="http://schemas.openxmlformats.org/officeDocument/2006/relationships" xmlns:p="http://schemas.openxmlformats.org/presentationml/2006/main">
  <p:tag name="PA" val="v5.2.8"/>
</p:tagLst>
</file>

<file path=ppt/tags/tag181.xml><?xml version="1.0" encoding="utf-8"?>
<p:tagLst xmlns:a="http://schemas.openxmlformats.org/drawingml/2006/main" xmlns:r="http://schemas.openxmlformats.org/officeDocument/2006/relationships" xmlns:p="http://schemas.openxmlformats.org/presentationml/2006/main">
  <p:tag name="PA" val="v5.2.8"/>
</p:tagLst>
</file>

<file path=ppt/tags/tag182.xml><?xml version="1.0" encoding="utf-8"?>
<p:tagLst xmlns:a="http://schemas.openxmlformats.org/drawingml/2006/main" xmlns:r="http://schemas.openxmlformats.org/officeDocument/2006/relationships" xmlns:p="http://schemas.openxmlformats.org/presentationml/2006/main">
  <p:tag name="PA" val="v5.2.8"/>
</p:tagLst>
</file>

<file path=ppt/tags/tag183.xml><?xml version="1.0" encoding="utf-8"?>
<p:tagLst xmlns:a="http://schemas.openxmlformats.org/drawingml/2006/main" xmlns:r="http://schemas.openxmlformats.org/officeDocument/2006/relationships" xmlns:p="http://schemas.openxmlformats.org/presentationml/2006/main">
  <p:tag name="PA" val="v5.2.8"/>
</p:tagLst>
</file>

<file path=ppt/tags/tag184.xml><?xml version="1.0" encoding="utf-8"?>
<p:tagLst xmlns:a="http://schemas.openxmlformats.org/drawingml/2006/main" xmlns:r="http://schemas.openxmlformats.org/officeDocument/2006/relationships" xmlns:p="http://schemas.openxmlformats.org/presentationml/2006/main">
  <p:tag name="PA" val="v5.2.8"/>
</p:tagLst>
</file>

<file path=ppt/tags/tag185.xml><?xml version="1.0" encoding="utf-8"?>
<p:tagLst xmlns:a="http://schemas.openxmlformats.org/drawingml/2006/main" xmlns:r="http://schemas.openxmlformats.org/officeDocument/2006/relationships" xmlns:p="http://schemas.openxmlformats.org/presentationml/2006/main">
  <p:tag name="PA" val="v5.2.8"/>
</p:tagLst>
</file>

<file path=ppt/tags/tag186.xml><?xml version="1.0" encoding="utf-8"?>
<p:tagLst xmlns:a="http://schemas.openxmlformats.org/drawingml/2006/main" xmlns:r="http://schemas.openxmlformats.org/officeDocument/2006/relationships" xmlns:p="http://schemas.openxmlformats.org/presentationml/2006/main">
  <p:tag name="PA" val="v5.2.8"/>
</p:tagLst>
</file>

<file path=ppt/tags/tag187.xml><?xml version="1.0" encoding="utf-8"?>
<p:tagLst xmlns:a="http://schemas.openxmlformats.org/drawingml/2006/main" xmlns:r="http://schemas.openxmlformats.org/officeDocument/2006/relationships" xmlns:p="http://schemas.openxmlformats.org/presentationml/2006/main">
  <p:tag name="PA" val="v5.2.8"/>
</p:tagLst>
</file>

<file path=ppt/tags/tag188.xml><?xml version="1.0" encoding="utf-8"?>
<p:tagLst xmlns:a="http://schemas.openxmlformats.org/drawingml/2006/main" xmlns:r="http://schemas.openxmlformats.org/officeDocument/2006/relationships" xmlns:p="http://schemas.openxmlformats.org/presentationml/2006/main">
  <p:tag name="PA" val="v5.2.8"/>
</p:tagLst>
</file>

<file path=ppt/tags/tag189.xml><?xml version="1.0" encoding="utf-8"?>
<p:tagLst xmlns:a="http://schemas.openxmlformats.org/drawingml/2006/main" xmlns:r="http://schemas.openxmlformats.org/officeDocument/2006/relationships" xmlns:p="http://schemas.openxmlformats.org/presentationml/2006/main">
  <p:tag name="PA" val="v5.2.8"/>
</p:tagLst>
</file>

<file path=ppt/tags/tag19.xml><?xml version="1.0" encoding="utf-8"?>
<p:tagLst xmlns:a="http://schemas.openxmlformats.org/drawingml/2006/main" xmlns:r="http://schemas.openxmlformats.org/officeDocument/2006/relationships" xmlns:p="http://schemas.openxmlformats.org/presentationml/2006/main">
  <p:tag name="PA" val="v5.2.8"/>
</p:tagLst>
</file>

<file path=ppt/tags/tag190.xml><?xml version="1.0" encoding="utf-8"?>
<p:tagLst xmlns:a="http://schemas.openxmlformats.org/drawingml/2006/main" xmlns:r="http://schemas.openxmlformats.org/officeDocument/2006/relationships" xmlns:p="http://schemas.openxmlformats.org/presentationml/2006/main">
  <p:tag name="PA" val="v5.2.8"/>
</p:tagLst>
</file>

<file path=ppt/tags/tag191.xml><?xml version="1.0" encoding="utf-8"?>
<p:tagLst xmlns:a="http://schemas.openxmlformats.org/drawingml/2006/main" xmlns:r="http://schemas.openxmlformats.org/officeDocument/2006/relationships" xmlns:p="http://schemas.openxmlformats.org/presentationml/2006/main">
  <p:tag name="PA" val="v5.2.8"/>
</p:tagLst>
</file>

<file path=ppt/tags/tag192.xml><?xml version="1.0" encoding="utf-8"?>
<p:tagLst xmlns:a="http://schemas.openxmlformats.org/drawingml/2006/main" xmlns:r="http://schemas.openxmlformats.org/officeDocument/2006/relationships" xmlns:p="http://schemas.openxmlformats.org/presentationml/2006/main">
  <p:tag name="PA" val="v5.2.8"/>
</p:tagLst>
</file>

<file path=ppt/tags/tag193.xml><?xml version="1.0" encoding="utf-8"?>
<p:tagLst xmlns:a="http://schemas.openxmlformats.org/drawingml/2006/main" xmlns:r="http://schemas.openxmlformats.org/officeDocument/2006/relationships" xmlns:p="http://schemas.openxmlformats.org/presentationml/2006/main">
  <p:tag name="PA" val="v5.2.8"/>
</p:tagLst>
</file>

<file path=ppt/tags/tag194.xml><?xml version="1.0" encoding="utf-8"?>
<p:tagLst xmlns:a="http://schemas.openxmlformats.org/drawingml/2006/main" xmlns:r="http://schemas.openxmlformats.org/officeDocument/2006/relationships" xmlns:p="http://schemas.openxmlformats.org/presentationml/2006/main">
  <p:tag name="PA" val="v5.2.8"/>
</p:tagLst>
</file>

<file path=ppt/tags/tag195.xml><?xml version="1.0" encoding="utf-8"?>
<p:tagLst xmlns:a="http://schemas.openxmlformats.org/drawingml/2006/main" xmlns:r="http://schemas.openxmlformats.org/officeDocument/2006/relationships" xmlns:p="http://schemas.openxmlformats.org/presentationml/2006/main">
  <p:tag name="PA" val="v5.2.8"/>
</p:tagLst>
</file>

<file path=ppt/tags/tag196.xml><?xml version="1.0" encoding="utf-8"?>
<p:tagLst xmlns:a="http://schemas.openxmlformats.org/drawingml/2006/main" xmlns:r="http://schemas.openxmlformats.org/officeDocument/2006/relationships" xmlns:p="http://schemas.openxmlformats.org/presentationml/2006/main">
  <p:tag name="PA" val="v5.2.8"/>
</p:tagLst>
</file>

<file path=ppt/tags/tag197.xml><?xml version="1.0" encoding="utf-8"?>
<p:tagLst xmlns:a="http://schemas.openxmlformats.org/drawingml/2006/main" xmlns:r="http://schemas.openxmlformats.org/officeDocument/2006/relationships" xmlns:p="http://schemas.openxmlformats.org/presentationml/2006/main">
  <p:tag name="PA" val="v5.2.8"/>
</p:tagLst>
</file>

<file path=ppt/tags/tag198.xml><?xml version="1.0" encoding="utf-8"?>
<p:tagLst xmlns:a="http://schemas.openxmlformats.org/drawingml/2006/main" xmlns:r="http://schemas.openxmlformats.org/officeDocument/2006/relationships" xmlns:p="http://schemas.openxmlformats.org/presentationml/2006/main">
  <p:tag name="PA" val="v5.2.8"/>
</p:tagLst>
</file>

<file path=ppt/tags/tag199.xml><?xml version="1.0" encoding="utf-8"?>
<p:tagLst xmlns:a="http://schemas.openxmlformats.org/drawingml/2006/main" xmlns:r="http://schemas.openxmlformats.org/officeDocument/2006/relationships" xmlns:p="http://schemas.openxmlformats.org/presentationml/2006/main">
  <p:tag name="PA" val="v5.2.8"/>
</p:tagLst>
</file>

<file path=ppt/tags/tag2.xml><?xml version="1.0" encoding="utf-8"?>
<p:tagLst xmlns:a="http://schemas.openxmlformats.org/drawingml/2006/main" xmlns:r="http://schemas.openxmlformats.org/officeDocument/2006/relationships" xmlns:p="http://schemas.openxmlformats.org/presentationml/2006/main">
  <p:tag name="PA" val="v5.2.8"/>
</p:tagLst>
</file>

<file path=ppt/tags/tag20.xml><?xml version="1.0" encoding="utf-8"?>
<p:tagLst xmlns:a="http://schemas.openxmlformats.org/drawingml/2006/main" xmlns:r="http://schemas.openxmlformats.org/officeDocument/2006/relationships" xmlns:p="http://schemas.openxmlformats.org/presentationml/2006/main">
  <p:tag name="PA" val="v5.2.8"/>
</p:tagLst>
</file>

<file path=ppt/tags/tag200.xml><?xml version="1.0" encoding="utf-8"?>
<p:tagLst xmlns:a="http://schemas.openxmlformats.org/drawingml/2006/main" xmlns:r="http://schemas.openxmlformats.org/officeDocument/2006/relationships" xmlns:p="http://schemas.openxmlformats.org/presentationml/2006/main">
  <p:tag name="PA" val="v5.2.8"/>
</p:tagLst>
</file>

<file path=ppt/tags/tag201.xml><?xml version="1.0" encoding="utf-8"?>
<p:tagLst xmlns:a="http://schemas.openxmlformats.org/drawingml/2006/main" xmlns:r="http://schemas.openxmlformats.org/officeDocument/2006/relationships" xmlns:p="http://schemas.openxmlformats.org/presentationml/2006/main">
  <p:tag name="PA" val="v5.2.8"/>
</p:tagLst>
</file>

<file path=ppt/tags/tag202.xml><?xml version="1.0" encoding="utf-8"?>
<p:tagLst xmlns:a="http://schemas.openxmlformats.org/drawingml/2006/main" xmlns:r="http://schemas.openxmlformats.org/officeDocument/2006/relationships" xmlns:p="http://schemas.openxmlformats.org/presentationml/2006/main">
  <p:tag name="PA" val="v5.2.8"/>
</p:tagLst>
</file>

<file path=ppt/tags/tag203.xml><?xml version="1.0" encoding="utf-8"?>
<p:tagLst xmlns:a="http://schemas.openxmlformats.org/drawingml/2006/main" xmlns:r="http://schemas.openxmlformats.org/officeDocument/2006/relationships" xmlns:p="http://schemas.openxmlformats.org/presentationml/2006/main">
  <p:tag name="PA" val="v5.2.8"/>
</p:tagLst>
</file>

<file path=ppt/tags/tag204.xml><?xml version="1.0" encoding="utf-8"?>
<p:tagLst xmlns:a="http://schemas.openxmlformats.org/drawingml/2006/main" xmlns:r="http://schemas.openxmlformats.org/officeDocument/2006/relationships" xmlns:p="http://schemas.openxmlformats.org/presentationml/2006/main">
  <p:tag name="PA" val="v5.2.8"/>
</p:tagLst>
</file>

<file path=ppt/tags/tag205.xml><?xml version="1.0" encoding="utf-8"?>
<p:tagLst xmlns:a="http://schemas.openxmlformats.org/drawingml/2006/main" xmlns:r="http://schemas.openxmlformats.org/officeDocument/2006/relationships" xmlns:p="http://schemas.openxmlformats.org/presentationml/2006/main">
  <p:tag name="PA" val="v5.2.8"/>
</p:tagLst>
</file>

<file path=ppt/tags/tag206.xml><?xml version="1.0" encoding="utf-8"?>
<p:tagLst xmlns:a="http://schemas.openxmlformats.org/drawingml/2006/main" xmlns:r="http://schemas.openxmlformats.org/officeDocument/2006/relationships" xmlns:p="http://schemas.openxmlformats.org/presentationml/2006/main">
  <p:tag name="PA" val="v5.2.8"/>
</p:tagLst>
</file>

<file path=ppt/tags/tag207.xml><?xml version="1.0" encoding="utf-8"?>
<p:tagLst xmlns:a="http://schemas.openxmlformats.org/drawingml/2006/main" xmlns:r="http://schemas.openxmlformats.org/officeDocument/2006/relationships" xmlns:p="http://schemas.openxmlformats.org/presentationml/2006/main">
  <p:tag name="PA" val="v5.2.8"/>
</p:tagLst>
</file>

<file path=ppt/tags/tag208.xml><?xml version="1.0" encoding="utf-8"?>
<p:tagLst xmlns:a="http://schemas.openxmlformats.org/drawingml/2006/main" xmlns:r="http://schemas.openxmlformats.org/officeDocument/2006/relationships" xmlns:p="http://schemas.openxmlformats.org/presentationml/2006/main">
  <p:tag name="PA" val="v5.2.8"/>
</p:tagLst>
</file>

<file path=ppt/tags/tag209.xml><?xml version="1.0" encoding="utf-8"?>
<p:tagLst xmlns:a="http://schemas.openxmlformats.org/drawingml/2006/main" xmlns:r="http://schemas.openxmlformats.org/officeDocument/2006/relationships" xmlns:p="http://schemas.openxmlformats.org/presentationml/2006/main">
  <p:tag name="PA" val="v5.2.8"/>
</p:tagLst>
</file>

<file path=ppt/tags/tag21.xml><?xml version="1.0" encoding="utf-8"?>
<p:tagLst xmlns:a="http://schemas.openxmlformats.org/drawingml/2006/main" xmlns:r="http://schemas.openxmlformats.org/officeDocument/2006/relationships" xmlns:p="http://schemas.openxmlformats.org/presentationml/2006/main">
  <p:tag name="PA" val="v5.2.8"/>
</p:tagLst>
</file>

<file path=ppt/tags/tag210.xml><?xml version="1.0" encoding="utf-8"?>
<p:tagLst xmlns:a="http://schemas.openxmlformats.org/drawingml/2006/main" xmlns:r="http://schemas.openxmlformats.org/officeDocument/2006/relationships" xmlns:p="http://schemas.openxmlformats.org/presentationml/2006/main">
  <p:tag name="PA" val="v5.2.8"/>
</p:tagLst>
</file>

<file path=ppt/tags/tag211.xml><?xml version="1.0" encoding="utf-8"?>
<p:tagLst xmlns:a="http://schemas.openxmlformats.org/drawingml/2006/main" xmlns:r="http://schemas.openxmlformats.org/officeDocument/2006/relationships" xmlns:p="http://schemas.openxmlformats.org/presentationml/2006/main">
  <p:tag name="PA" val="v5.2.8"/>
</p:tagLst>
</file>

<file path=ppt/tags/tag212.xml><?xml version="1.0" encoding="utf-8"?>
<p:tagLst xmlns:a="http://schemas.openxmlformats.org/drawingml/2006/main" xmlns:r="http://schemas.openxmlformats.org/officeDocument/2006/relationships" xmlns:p="http://schemas.openxmlformats.org/presentationml/2006/main">
  <p:tag name="PA" val="v5.2.8"/>
</p:tagLst>
</file>

<file path=ppt/tags/tag213.xml><?xml version="1.0" encoding="utf-8"?>
<p:tagLst xmlns:a="http://schemas.openxmlformats.org/drawingml/2006/main" xmlns:r="http://schemas.openxmlformats.org/officeDocument/2006/relationships" xmlns:p="http://schemas.openxmlformats.org/presentationml/2006/main">
  <p:tag name="PA" val="v5.2.8"/>
</p:tagLst>
</file>

<file path=ppt/tags/tag214.xml><?xml version="1.0" encoding="utf-8"?>
<p:tagLst xmlns:a="http://schemas.openxmlformats.org/drawingml/2006/main" xmlns:r="http://schemas.openxmlformats.org/officeDocument/2006/relationships" xmlns:p="http://schemas.openxmlformats.org/presentationml/2006/main">
  <p:tag name="PA" val="v5.2.8"/>
</p:tagLst>
</file>

<file path=ppt/tags/tag215.xml><?xml version="1.0" encoding="utf-8"?>
<p:tagLst xmlns:a="http://schemas.openxmlformats.org/drawingml/2006/main" xmlns:r="http://schemas.openxmlformats.org/officeDocument/2006/relationships" xmlns:p="http://schemas.openxmlformats.org/presentationml/2006/main">
  <p:tag name="PA" val="v5.2.8"/>
</p:tagLst>
</file>

<file path=ppt/tags/tag216.xml><?xml version="1.0" encoding="utf-8"?>
<p:tagLst xmlns:a="http://schemas.openxmlformats.org/drawingml/2006/main" xmlns:r="http://schemas.openxmlformats.org/officeDocument/2006/relationships" xmlns:p="http://schemas.openxmlformats.org/presentationml/2006/main">
  <p:tag name="PA" val="v5.2.8"/>
</p:tagLst>
</file>

<file path=ppt/tags/tag217.xml><?xml version="1.0" encoding="utf-8"?>
<p:tagLst xmlns:a="http://schemas.openxmlformats.org/drawingml/2006/main" xmlns:r="http://schemas.openxmlformats.org/officeDocument/2006/relationships" xmlns:p="http://schemas.openxmlformats.org/presentationml/2006/main">
  <p:tag name="PA" val="v5.2.8"/>
</p:tagLst>
</file>

<file path=ppt/tags/tag218.xml><?xml version="1.0" encoding="utf-8"?>
<p:tagLst xmlns:a="http://schemas.openxmlformats.org/drawingml/2006/main" xmlns:r="http://schemas.openxmlformats.org/officeDocument/2006/relationships" xmlns:p="http://schemas.openxmlformats.org/presentationml/2006/main">
  <p:tag name="PA" val="v5.2.8"/>
</p:tagLst>
</file>

<file path=ppt/tags/tag219.xml><?xml version="1.0" encoding="utf-8"?>
<p:tagLst xmlns:a="http://schemas.openxmlformats.org/drawingml/2006/main" xmlns:r="http://schemas.openxmlformats.org/officeDocument/2006/relationships" xmlns:p="http://schemas.openxmlformats.org/presentationml/2006/main">
  <p:tag name="PA" val="v5.2.8"/>
</p:tagLst>
</file>

<file path=ppt/tags/tag22.xml><?xml version="1.0" encoding="utf-8"?>
<p:tagLst xmlns:a="http://schemas.openxmlformats.org/drawingml/2006/main" xmlns:r="http://schemas.openxmlformats.org/officeDocument/2006/relationships" xmlns:p="http://schemas.openxmlformats.org/presentationml/2006/main">
  <p:tag name="PA" val="v5.2.8"/>
</p:tagLst>
</file>

<file path=ppt/tags/tag220.xml><?xml version="1.0" encoding="utf-8"?>
<p:tagLst xmlns:a="http://schemas.openxmlformats.org/drawingml/2006/main" xmlns:r="http://schemas.openxmlformats.org/officeDocument/2006/relationships" xmlns:p="http://schemas.openxmlformats.org/presentationml/2006/main">
  <p:tag name="PA" val="v5.2.8"/>
</p:tagLst>
</file>

<file path=ppt/tags/tag221.xml><?xml version="1.0" encoding="utf-8"?>
<p:tagLst xmlns:a="http://schemas.openxmlformats.org/drawingml/2006/main" xmlns:r="http://schemas.openxmlformats.org/officeDocument/2006/relationships" xmlns:p="http://schemas.openxmlformats.org/presentationml/2006/main">
  <p:tag name="PA" val="v5.2.8"/>
</p:tagLst>
</file>

<file path=ppt/tags/tag222.xml><?xml version="1.0" encoding="utf-8"?>
<p:tagLst xmlns:a="http://schemas.openxmlformats.org/drawingml/2006/main" xmlns:r="http://schemas.openxmlformats.org/officeDocument/2006/relationships" xmlns:p="http://schemas.openxmlformats.org/presentationml/2006/main">
  <p:tag name="PA" val="v5.2.8"/>
</p:tagLst>
</file>

<file path=ppt/tags/tag223.xml><?xml version="1.0" encoding="utf-8"?>
<p:tagLst xmlns:a="http://schemas.openxmlformats.org/drawingml/2006/main" xmlns:r="http://schemas.openxmlformats.org/officeDocument/2006/relationships" xmlns:p="http://schemas.openxmlformats.org/presentationml/2006/main">
  <p:tag name="PA" val="v5.2.8"/>
</p:tagLst>
</file>

<file path=ppt/tags/tag224.xml><?xml version="1.0" encoding="utf-8"?>
<p:tagLst xmlns:a="http://schemas.openxmlformats.org/drawingml/2006/main" xmlns:r="http://schemas.openxmlformats.org/officeDocument/2006/relationships" xmlns:p="http://schemas.openxmlformats.org/presentationml/2006/main">
  <p:tag name="PA" val="v5.2.8"/>
</p:tagLst>
</file>

<file path=ppt/tags/tag225.xml><?xml version="1.0" encoding="utf-8"?>
<p:tagLst xmlns:a="http://schemas.openxmlformats.org/drawingml/2006/main" xmlns:r="http://schemas.openxmlformats.org/officeDocument/2006/relationships" xmlns:p="http://schemas.openxmlformats.org/presentationml/2006/main">
  <p:tag name="PA" val="v5.2.8"/>
</p:tagLst>
</file>

<file path=ppt/tags/tag226.xml><?xml version="1.0" encoding="utf-8"?>
<p:tagLst xmlns:a="http://schemas.openxmlformats.org/drawingml/2006/main" xmlns:r="http://schemas.openxmlformats.org/officeDocument/2006/relationships" xmlns:p="http://schemas.openxmlformats.org/presentationml/2006/main">
  <p:tag name="PA" val="v5.2.8"/>
</p:tagLst>
</file>

<file path=ppt/tags/tag227.xml><?xml version="1.0" encoding="utf-8"?>
<p:tagLst xmlns:a="http://schemas.openxmlformats.org/drawingml/2006/main" xmlns:r="http://schemas.openxmlformats.org/officeDocument/2006/relationships" xmlns:p="http://schemas.openxmlformats.org/presentationml/2006/main">
  <p:tag name="PA" val="v5.2.8"/>
</p:tagLst>
</file>

<file path=ppt/tags/tag228.xml><?xml version="1.0" encoding="utf-8"?>
<p:tagLst xmlns:a="http://schemas.openxmlformats.org/drawingml/2006/main" xmlns:r="http://schemas.openxmlformats.org/officeDocument/2006/relationships" xmlns:p="http://schemas.openxmlformats.org/presentationml/2006/main">
  <p:tag name="PA" val="v5.2.8"/>
</p:tagLst>
</file>

<file path=ppt/tags/tag229.xml><?xml version="1.0" encoding="utf-8"?>
<p:tagLst xmlns:a="http://schemas.openxmlformats.org/drawingml/2006/main" xmlns:r="http://schemas.openxmlformats.org/officeDocument/2006/relationships" xmlns:p="http://schemas.openxmlformats.org/presentationml/2006/main">
  <p:tag name="PA" val="v5.2.8"/>
</p:tagLst>
</file>

<file path=ppt/tags/tag23.xml><?xml version="1.0" encoding="utf-8"?>
<p:tagLst xmlns:a="http://schemas.openxmlformats.org/drawingml/2006/main" xmlns:r="http://schemas.openxmlformats.org/officeDocument/2006/relationships" xmlns:p="http://schemas.openxmlformats.org/presentationml/2006/main">
  <p:tag name="PA" val="v5.2.8"/>
</p:tagLst>
</file>

<file path=ppt/tags/tag230.xml><?xml version="1.0" encoding="utf-8"?>
<p:tagLst xmlns:a="http://schemas.openxmlformats.org/drawingml/2006/main" xmlns:r="http://schemas.openxmlformats.org/officeDocument/2006/relationships" xmlns:p="http://schemas.openxmlformats.org/presentationml/2006/main">
  <p:tag name="PA" val="v5.2.8"/>
</p:tagLst>
</file>

<file path=ppt/tags/tag231.xml><?xml version="1.0" encoding="utf-8"?>
<p:tagLst xmlns:a="http://schemas.openxmlformats.org/drawingml/2006/main" xmlns:r="http://schemas.openxmlformats.org/officeDocument/2006/relationships" xmlns:p="http://schemas.openxmlformats.org/presentationml/2006/main">
  <p:tag name="PA" val="v5.2.8"/>
</p:tagLst>
</file>

<file path=ppt/tags/tag232.xml><?xml version="1.0" encoding="utf-8"?>
<p:tagLst xmlns:a="http://schemas.openxmlformats.org/drawingml/2006/main" xmlns:r="http://schemas.openxmlformats.org/officeDocument/2006/relationships" xmlns:p="http://schemas.openxmlformats.org/presentationml/2006/main">
  <p:tag name="PA" val="v5.2.8"/>
</p:tagLst>
</file>

<file path=ppt/tags/tag233.xml><?xml version="1.0" encoding="utf-8"?>
<p:tagLst xmlns:a="http://schemas.openxmlformats.org/drawingml/2006/main" xmlns:r="http://schemas.openxmlformats.org/officeDocument/2006/relationships" xmlns:p="http://schemas.openxmlformats.org/presentationml/2006/main">
  <p:tag name="PA" val="v5.2.8"/>
</p:tagLst>
</file>

<file path=ppt/tags/tag234.xml><?xml version="1.0" encoding="utf-8"?>
<p:tagLst xmlns:a="http://schemas.openxmlformats.org/drawingml/2006/main" xmlns:r="http://schemas.openxmlformats.org/officeDocument/2006/relationships" xmlns:p="http://schemas.openxmlformats.org/presentationml/2006/main">
  <p:tag name="PA" val="v5.2.8"/>
</p:tagLst>
</file>

<file path=ppt/tags/tag235.xml><?xml version="1.0" encoding="utf-8"?>
<p:tagLst xmlns:a="http://schemas.openxmlformats.org/drawingml/2006/main" xmlns:r="http://schemas.openxmlformats.org/officeDocument/2006/relationships" xmlns:p="http://schemas.openxmlformats.org/presentationml/2006/main">
  <p:tag name="PA" val="v5.2.8"/>
</p:tagLst>
</file>

<file path=ppt/tags/tag236.xml><?xml version="1.0" encoding="utf-8"?>
<p:tagLst xmlns:a="http://schemas.openxmlformats.org/drawingml/2006/main" xmlns:r="http://schemas.openxmlformats.org/officeDocument/2006/relationships" xmlns:p="http://schemas.openxmlformats.org/presentationml/2006/main">
  <p:tag name="PA" val="v5.2.8"/>
</p:tagLst>
</file>

<file path=ppt/tags/tag237.xml><?xml version="1.0" encoding="utf-8"?>
<p:tagLst xmlns:a="http://schemas.openxmlformats.org/drawingml/2006/main" xmlns:r="http://schemas.openxmlformats.org/officeDocument/2006/relationships" xmlns:p="http://schemas.openxmlformats.org/presentationml/2006/main">
  <p:tag name="PA" val="v5.2.8"/>
</p:tagLst>
</file>

<file path=ppt/tags/tag238.xml><?xml version="1.0" encoding="utf-8"?>
<p:tagLst xmlns:a="http://schemas.openxmlformats.org/drawingml/2006/main" xmlns:r="http://schemas.openxmlformats.org/officeDocument/2006/relationships" xmlns:p="http://schemas.openxmlformats.org/presentationml/2006/main">
  <p:tag name="PA" val="v5.2.8"/>
</p:tagLst>
</file>

<file path=ppt/tags/tag239.xml><?xml version="1.0" encoding="utf-8"?>
<p:tagLst xmlns:a="http://schemas.openxmlformats.org/drawingml/2006/main" xmlns:r="http://schemas.openxmlformats.org/officeDocument/2006/relationships" xmlns:p="http://schemas.openxmlformats.org/presentationml/2006/main">
  <p:tag name="PA" val="v5.2.8"/>
</p:tagLst>
</file>

<file path=ppt/tags/tag24.xml><?xml version="1.0" encoding="utf-8"?>
<p:tagLst xmlns:a="http://schemas.openxmlformats.org/drawingml/2006/main" xmlns:r="http://schemas.openxmlformats.org/officeDocument/2006/relationships" xmlns:p="http://schemas.openxmlformats.org/presentationml/2006/main">
  <p:tag name="PA" val="v5.2.8"/>
</p:tagLst>
</file>

<file path=ppt/tags/tag240.xml><?xml version="1.0" encoding="utf-8"?>
<p:tagLst xmlns:a="http://schemas.openxmlformats.org/drawingml/2006/main" xmlns:r="http://schemas.openxmlformats.org/officeDocument/2006/relationships" xmlns:p="http://schemas.openxmlformats.org/presentationml/2006/main">
  <p:tag name="PA" val="v5.2.8"/>
</p:tagLst>
</file>

<file path=ppt/tags/tag241.xml><?xml version="1.0" encoding="utf-8"?>
<p:tagLst xmlns:a="http://schemas.openxmlformats.org/drawingml/2006/main" xmlns:r="http://schemas.openxmlformats.org/officeDocument/2006/relationships" xmlns:p="http://schemas.openxmlformats.org/presentationml/2006/main">
  <p:tag name="PA" val="v5.2.8"/>
</p:tagLst>
</file>

<file path=ppt/tags/tag242.xml><?xml version="1.0" encoding="utf-8"?>
<p:tagLst xmlns:a="http://schemas.openxmlformats.org/drawingml/2006/main" xmlns:r="http://schemas.openxmlformats.org/officeDocument/2006/relationships" xmlns:p="http://schemas.openxmlformats.org/presentationml/2006/main">
  <p:tag name="PA" val="v5.2.8"/>
</p:tagLst>
</file>

<file path=ppt/tags/tag243.xml><?xml version="1.0" encoding="utf-8"?>
<p:tagLst xmlns:a="http://schemas.openxmlformats.org/drawingml/2006/main" xmlns:r="http://schemas.openxmlformats.org/officeDocument/2006/relationships" xmlns:p="http://schemas.openxmlformats.org/presentationml/2006/main">
  <p:tag name="PA" val="v5.2.8"/>
</p:tagLst>
</file>

<file path=ppt/tags/tag244.xml><?xml version="1.0" encoding="utf-8"?>
<p:tagLst xmlns:a="http://schemas.openxmlformats.org/drawingml/2006/main" xmlns:r="http://schemas.openxmlformats.org/officeDocument/2006/relationships" xmlns:p="http://schemas.openxmlformats.org/presentationml/2006/main">
  <p:tag name="PA" val="v5.2.8"/>
</p:tagLst>
</file>

<file path=ppt/tags/tag245.xml><?xml version="1.0" encoding="utf-8"?>
<p:tagLst xmlns:a="http://schemas.openxmlformats.org/drawingml/2006/main" xmlns:r="http://schemas.openxmlformats.org/officeDocument/2006/relationships" xmlns:p="http://schemas.openxmlformats.org/presentationml/2006/main">
  <p:tag name="PA" val="v5.2.8"/>
</p:tagLst>
</file>

<file path=ppt/tags/tag246.xml><?xml version="1.0" encoding="utf-8"?>
<p:tagLst xmlns:a="http://schemas.openxmlformats.org/drawingml/2006/main" xmlns:r="http://schemas.openxmlformats.org/officeDocument/2006/relationships" xmlns:p="http://schemas.openxmlformats.org/presentationml/2006/main">
  <p:tag name="PA" val="v5.2.8"/>
</p:tagLst>
</file>

<file path=ppt/tags/tag247.xml><?xml version="1.0" encoding="utf-8"?>
<p:tagLst xmlns:a="http://schemas.openxmlformats.org/drawingml/2006/main" xmlns:r="http://schemas.openxmlformats.org/officeDocument/2006/relationships" xmlns:p="http://schemas.openxmlformats.org/presentationml/2006/main">
  <p:tag name="PA" val="v5.2.8"/>
</p:tagLst>
</file>

<file path=ppt/tags/tag248.xml><?xml version="1.0" encoding="utf-8"?>
<p:tagLst xmlns:a="http://schemas.openxmlformats.org/drawingml/2006/main" xmlns:r="http://schemas.openxmlformats.org/officeDocument/2006/relationships" xmlns:p="http://schemas.openxmlformats.org/presentationml/2006/main">
  <p:tag name="PA" val="v5.2.8"/>
</p:tagLst>
</file>

<file path=ppt/tags/tag249.xml><?xml version="1.0" encoding="utf-8"?>
<p:tagLst xmlns:a="http://schemas.openxmlformats.org/drawingml/2006/main" xmlns:r="http://schemas.openxmlformats.org/officeDocument/2006/relationships" xmlns:p="http://schemas.openxmlformats.org/presentationml/2006/main">
  <p:tag name="PA" val="v5.2.8"/>
</p:tagLst>
</file>

<file path=ppt/tags/tag25.xml><?xml version="1.0" encoding="utf-8"?>
<p:tagLst xmlns:a="http://schemas.openxmlformats.org/drawingml/2006/main" xmlns:r="http://schemas.openxmlformats.org/officeDocument/2006/relationships" xmlns:p="http://schemas.openxmlformats.org/presentationml/2006/main">
  <p:tag name="PA" val="v5.2.8"/>
</p:tagLst>
</file>

<file path=ppt/tags/tag250.xml><?xml version="1.0" encoding="utf-8"?>
<p:tagLst xmlns:a="http://schemas.openxmlformats.org/drawingml/2006/main" xmlns:r="http://schemas.openxmlformats.org/officeDocument/2006/relationships" xmlns:p="http://schemas.openxmlformats.org/presentationml/2006/main">
  <p:tag name="PA" val="v5.2.8"/>
</p:tagLst>
</file>

<file path=ppt/tags/tag251.xml><?xml version="1.0" encoding="utf-8"?>
<p:tagLst xmlns:a="http://schemas.openxmlformats.org/drawingml/2006/main" xmlns:r="http://schemas.openxmlformats.org/officeDocument/2006/relationships" xmlns:p="http://schemas.openxmlformats.org/presentationml/2006/main">
  <p:tag name="PA" val="v5.2.8"/>
</p:tagLst>
</file>

<file path=ppt/tags/tag252.xml><?xml version="1.0" encoding="utf-8"?>
<p:tagLst xmlns:a="http://schemas.openxmlformats.org/drawingml/2006/main" xmlns:r="http://schemas.openxmlformats.org/officeDocument/2006/relationships" xmlns:p="http://schemas.openxmlformats.org/presentationml/2006/main">
  <p:tag name="PA" val="v5.2.8"/>
</p:tagLst>
</file>

<file path=ppt/tags/tag253.xml><?xml version="1.0" encoding="utf-8"?>
<p:tagLst xmlns:a="http://schemas.openxmlformats.org/drawingml/2006/main" xmlns:r="http://schemas.openxmlformats.org/officeDocument/2006/relationships" xmlns:p="http://schemas.openxmlformats.org/presentationml/2006/main">
  <p:tag name="PA" val="v5.2.8"/>
</p:tagLst>
</file>

<file path=ppt/tags/tag254.xml><?xml version="1.0" encoding="utf-8"?>
<p:tagLst xmlns:a="http://schemas.openxmlformats.org/drawingml/2006/main" xmlns:r="http://schemas.openxmlformats.org/officeDocument/2006/relationships" xmlns:p="http://schemas.openxmlformats.org/presentationml/2006/main">
  <p:tag name="PA" val="v5.2.8"/>
</p:tagLst>
</file>

<file path=ppt/tags/tag255.xml><?xml version="1.0" encoding="utf-8"?>
<p:tagLst xmlns:a="http://schemas.openxmlformats.org/drawingml/2006/main" xmlns:r="http://schemas.openxmlformats.org/officeDocument/2006/relationships" xmlns:p="http://schemas.openxmlformats.org/presentationml/2006/main">
  <p:tag name="PA" val="v5.2.8"/>
</p:tagLst>
</file>

<file path=ppt/tags/tag256.xml><?xml version="1.0" encoding="utf-8"?>
<p:tagLst xmlns:a="http://schemas.openxmlformats.org/drawingml/2006/main" xmlns:r="http://schemas.openxmlformats.org/officeDocument/2006/relationships" xmlns:p="http://schemas.openxmlformats.org/presentationml/2006/main">
  <p:tag name="PA" val="v5.2.8"/>
</p:tagLst>
</file>

<file path=ppt/tags/tag257.xml><?xml version="1.0" encoding="utf-8"?>
<p:tagLst xmlns:a="http://schemas.openxmlformats.org/drawingml/2006/main" xmlns:r="http://schemas.openxmlformats.org/officeDocument/2006/relationships" xmlns:p="http://schemas.openxmlformats.org/presentationml/2006/main">
  <p:tag name="PA" val="v5.2.8"/>
</p:tagLst>
</file>

<file path=ppt/tags/tag258.xml><?xml version="1.0" encoding="utf-8"?>
<p:tagLst xmlns:a="http://schemas.openxmlformats.org/drawingml/2006/main" xmlns:r="http://schemas.openxmlformats.org/officeDocument/2006/relationships" xmlns:p="http://schemas.openxmlformats.org/presentationml/2006/main">
  <p:tag name="PA" val="v5.2.8"/>
</p:tagLst>
</file>

<file path=ppt/tags/tag259.xml><?xml version="1.0" encoding="utf-8"?>
<p:tagLst xmlns:a="http://schemas.openxmlformats.org/drawingml/2006/main" xmlns:r="http://schemas.openxmlformats.org/officeDocument/2006/relationships" xmlns:p="http://schemas.openxmlformats.org/presentationml/2006/main">
  <p:tag name="PA" val="v5.2.8"/>
</p:tagLst>
</file>

<file path=ppt/tags/tag26.xml><?xml version="1.0" encoding="utf-8"?>
<p:tagLst xmlns:a="http://schemas.openxmlformats.org/drawingml/2006/main" xmlns:r="http://schemas.openxmlformats.org/officeDocument/2006/relationships" xmlns:p="http://schemas.openxmlformats.org/presentationml/2006/main">
  <p:tag name="PA" val="v5.2.8"/>
</p:tagLst>
</file>

<file path=ppt/tags/tag260.xml><?xml version="1.0" encoding="utf-8"?>
<p:tagLst xmlns:a="http://schemas.openxmlformats.org/drawingml/2006/main" xmlns:r="http://schemas.openxmlformats.org/officeDocument/2006/relationships" xmlns:p="http://schemas.openxmlformats.org/presentationml/2006/main">
  <p:tag name="PA" val="v5.2.8"/>
</p:tagLst>
</file>

<file path=ppt/tags/tag261.xml><?xml version="1.0" encoding="utf-8"?>
<p:tagLst xmlns:a="http://schemas.openxmlformats.org/drawingml/2006/main" xmlns:r="http://schemas.openxmlformats.org/officeDocument/2006/relationships" xmlns:p="http://schemas.openxmlformats.org/presentationml/2006/main">
  <p:tag name="PA" val="v5.2.8"/>
</p:tagLst>
</file>

<file path=ppt/tags/tag262.xml><?xml version="1.0" encoding="utf-8"?>
<p:tagLst xmlns:a="http://schemas.openxmlformats.org/drawingml/2006/main" xmlns:r="http://schemas.openxmlformats.org/officeDocument/2006/relationships" xmlns:p="http://schemas.openxmlformats.org/presentationml/2006/main">
  <p:tag name="PA" val="v5.2.8"/>
</p:tagLst>
</file>

<file path=ppt/tags/tag263.xml><?xml version="1.0" encoding="utf-8"?>
<p:tagLst xmlns:a="http://schemas.openxmlformats.org/drawingml/2006/main" xmlns:r="http://schemas.openxmlformats.org/officeDocument/2006/relationships" xmlns:p="http://schemas.openxmlformats.org/presentationml/2006/main">
  <p:tag name="PA" val="v5.2.8"/>
</p:tagLst>
</file>

<file path=ppt/tags/tag264.xml><?xml version="1.0" encoding="utf-8"?>
<p:tagLst xmlns:a="http://schemas.openxmlformats.org/drawingml/2006/main" xmlns:r="http://schemas.openxmlformats.org/officeDocument/2006/relationships" xmlns:p="http://schemas.openxmlformats.org/presentationml/2006/main">
  <p:tag name="PA" val="v5.2.8"/>
</p:tagLst>
</file>

<file path=ppt/tags/tag265.xml><?xml version="1.0" encoding="utf-8"?>
<p:tagLst xmlns:a="http://schemas.openxmlformats.org/drawingml/2006/main" xmlns:r="http://schemas.openxmlformats.org/officeDocument/2006/relationships" xmlns:p="http://schemas.openxmlformats.org/presentationml/2006/main">
  <p:tag name="PA" val="v5.2.8"/>
</p:tagLst>
</file>

<file path=ppt/tags/tag266.xml><?xml version="1.0" encoding="utf-8"?>
<p:tagLst xmlns:a="http://schemas.openxmlformats.org/drawingml/2006/main" xmlns:r="http://schemas.openxmlformats.org/officeDocument/2006/relationships" xmlns:p="http://schemas.openxmlformats.org/presentationml/2006/main">
  <p:tag name="PA" val="v5.2.8"/>
</p:tagLst>
</file>

<file path=ppt/tags/tag267.xml><?xml version="1.0" encoding="utf-8"?>
<p:tagLst xmlns:a="http://schemas.openxmlformats.org/drawingml/2006/main" xmlns:r="http://schemas.openxmlformats.org/officeDocument/2006/relationships" xmlns:p="http://schemas.openxmlformats.org/presentationml/2006/main">
  <p:tag name="PA" val="v5.2.8"/>
</p:tagLst>
</file>

<file path=ppt/tags/tag268.xml><?xml version="1.0" encoding="utf-8"?>
<p:tagLst xmlns:a="http://schemas.openxmlformats.org/drawingml/2006/main" xmlns:r="http://schemas.openxmlformats.org/officeDocument/2006/relationships" xmlns:p="http://schemas.openxmlformats.org/presentationml/2006/main">
  <p:tag name="PA" val="v5.2.8"/>
</p:tagLst>
</file>

<file path=ppt/tags/tag269.xml><?xml version="1.0" encoding="utf-8"?>
<p:tagLst xmlns:a="http://schemas.openxmlformats.org/drawingml/2006/main" xmlns:r="http://schemas.openxmlformats.org/officeDocument/2006/relationships" xmlns:p="http://schemas.openxmlformats.org/presentationml/2006/main">
  <p:tag name="PA" val="v5.2.8"/>
</p:tagLst>
</file>

<file path=ppt/tags/tag27.xml><?xml version="1.0" encoding="utf-8"?>
<p:tagLst xmlns:a="http://schemas.openxmlformats.org/drawingml/2006/main" xmlns:r="http://schemas.openxmlformats.org/officeDocument/2006/relationships" xmlns:p="http://schemas.openxmlformats.org/presentationml/2006/main">
  <p:tag name="PA" val="v5.2.8"/>
</p:tagLst>
</file>

<file path=ppt/tags/tag270.xml><?xml version="1.0" encoding="utf-8"?>
<p:tagLst xmlns:a="http://schemas.openxmlformats.org/drawingml/2006/main" xmlns:r="http://schemas.openxmlformats.org/officeDocument/2006/relationships" xmlns:p="http://schemas.openxmlformats.org/presentationml/2006/main">
  <p:tag name="PA" val="v5.2.8"/>
</p:tagLst>
</file>

<file path=ppt/tags/tag271.xml><?xml version="1.0" encoding="utf-8"?>
<p:tagLst xmlns:a="http://schemas.openxmlformats.org/drawingml/2006/main" xmlns:r="http://schemas.openxmlformats.org/officeDocument/2006/relationships" xmlns:p="http://schemas.openxmlformats.org/presentationml/2006/main">
  <p:tag name="PA" val="v5.2.8"/>
</p:tagLst>
</file>

<file path=ppt/tags/tag272.xml><?xml version="1.0" encoding="utf-8"?>
<p:tagLst xmlns:a="http://schemas.openxmlformats.org/drawingml/2006/main" xmlns:r="http://schemas.openxmlformats.org/officeDocument/2006/relationships" xmlns:p="http://schemas.openxmlformats.org/presentationml/2006/main">
  <p:tag name="PA" val="v5.2.8"/>
</p:tagLst>
</file>

<file path=ppt/tags/tag273.xml><?xml version="1.0" encoding="utf-8"?>
<p:tagLst xmlns:a="http://schemas.openxmlformats.org/drawingml/2006/main" xmlns:r="http://schemas.openxmlformats.org/officeDocument/2006/relationships" xmlns:p="http://schemas.openxmlformats.org/presentationml/2006/main">
  <p:tag name="PA" val="v5.2.8"/>
</p:tagLst>
</file>

<file path=ppt/tags/tag274.xml><?xml version="1.0" encoding="utf-8"?>
<p:tagLst xmlns:a="http://schemas.openxmlformats.org/drawingml/2006/main" xmlns:r="http://schemas.openxmlformats.org/officeDocument/2006/relationships" xmlns:p="http://schemas.openxmlformats.org/presentationml/2006/main">
  <p:tag name="PA" val="v5.2.8"/>
</p:tagLst>
</file>

<file path=ppt/tags/tag275.xml><?xml version="1.0" encoding="utf-8"?>
<p:tagLst xmlns:a="http://schemas.openxmlformats.org/drawingml/2006/main" xmlns:r="http://schemas.openxmlformats.org/officeDocument/2006/relationships" xmlns:p="http://schemas.openxmlformats.org/presentationml/2006/main">
  <p:tag name="PA" val="v5.2.8"/>
</p:tagLst>
</file>

<file path=ppt/tags/tag276.xml><?xml version="1.0" encoding="utf-8"?>
<p:tagLst xmlns:a="http://schemas.openxmlformats.org/drawingml/2006/main" xmlns:r="http://schemas.openxmlformats.org/officeDocument/2006/relationships" xmlns:p="http://schemas.openxmlformats.org/presentationml/2006/main">
  <p:tag name="PA" val="v5.2.8"/>
</p:tagLst>
</file>

<file path=ppt/tags/tag277.xml><?xml version="1.0" encoding="utf-8"?>
<p:tagLst xmlns:a="http://schemas.openxmlformats.org/drawingml/2006/main" xmlns:r="http://schemas.openxmlformats.org/officeDocument/2006/relationships" xmlns:p="http://schemas.openxmlformats.org/presentationml/2006/main">
  <p:tag name="PA" val="v5.2.8"/>
</p:tagLst>
</file>

<file path=ppt/tags/tag278.xml><?xml version="1.0" encoding="utf-8"?>
<p:tagLst xmlns:a="http://schemas.openxmlformats.org/drawingml/2006/main" xmlns:r="http://schemas.openxmlformats.org/officeDocument/2006/relationships" xmlns:p="http://schemas.openxmlformats.org/presentationml/2006/main">
  <p:tag name="PA" val="v5.2.8"/>
</p:tagLst>
</file>

<file path=ppt/tags/tag279.xml><?xml version="1.0" encoding="utf-8"?>
<p:tagLst xmlns:a="http://schemas.openxmlformats.org/drawingml/2006/main" xmlns:r="http://schemas.openxmlformats.org/officeDocument/2006/relationships" xmlns:p="http://schemas.openxmlformats.org/presentationml/2006/main">
  <p:tag name="PA" val="v5.2.8"/>
</p:tagLst>
</file>

<file path=ppt/tags/tag28.xml><?xml version="1.0" encoding="utf-8"?>
<p:tagLst xmlns:a="http://schemas.openxmlformats.org/drawingml/2006/main" xmlns:r="http://schemas.openxmlformats.org/officeDocument/2006/relationships" xmlns:p="http://schemas.openxmlformats.org/presentationml/2006/main">
  <p:tag name="PA" val="v5.2.8"/>
</p:tagLst>
</file>

<file path=ppt/tags/tag280.xml><?xml version="1.0" encoding="utf-8"?>
<p:tagLst xmlns:a="http://schemas.openxmlformats.org/drawingml/2006/main" xmlns:r="http://schemas.openxmlformats.org/officeDocument/2006/relationships" xmlns:p="http://schemas.openxmlformats.org/presentationml/2006/main">
  <p:tag name="PA" val="v5.2.8"/>
</p:tagLst>
</file>

<file path=ppt/tags/tag281.xml><?xml version="1.0" encoding="utf-8"?>
<p:tagLst xmlns:a="http://schemas.openxmlformats.org/drawingml/2006/main" xmlns:r="http://schemas.openxmlformats.org/officeDocument/2006/relationships" xmlns:p="http://schemas.openxmlformats.org/presentationml/2006/main">
  <p:tag name="PA" val="v5.2.8"/>
</p:tagLst>
</file>

<file path=ppt/tags/tag282.xml><?xml version="1.0" encoding="utf-8"?>
<p:tagLst xmlns:a="http://schemas.openxmlformats.org/drawingml/2006/main" xmlns:r="http://schemas.openxmlformats.org/officeDocument/2006/relationships" xmlns:p="http://schemas.openxmlformats.org/presentationml/2006/main">
  <p:tag name="PA" val="v5.2.8"/>
</p:tagLst>
</file>

<file path=ppt/tags/tag283.xml><?xml version="1.0" encoding="utf-8"?>
<p:tagLst xmlns:a="http://schemas.openxmlformats.org/drawingml/2006/main" xmlns:r="http://schemas.openxmlformats.org/officeDocument/2006/relationships" xmlns:p="http://schemas.openxmlformats.org/presentationml/2006/main">
  <p:tag name="PA" val="v5.2.8"/>
</p:tagLst>
</file>

<file path=ppt/tags/tag284.xml><?xml version="1.0" encoding="utf-8"?>
<p:tagLst xmlns:a="http://schemas.openxmlformats.org/drawingml/2006/main" xmlns:r="http://schemas.openxmlformats.org/officeDocument/2006/relationships" xmlns:p="http://schemas.openxmlformats.org/presentationml/2006/main">
  <p:tag name="PA" val="v5.2.8"/>
</p:tagLst>
</file>

<file path=ppt/tags/tag285.xml><?xml version="1.0" encoding="utf-8"?>
<p:tagLst xmlns:a="http://schemas.openxmlformats.org/drawingml/2006/main" xmlns:r="http://schemas.openxmlformats.org/officeDocument/2006/relationships" xmlns:p="http://schemas.openxmlformats.org/presentationml/2006/main">
  <p:tag name="PA" val="v5.2.8"/>
</p:tagLst>
</file>

<file path=ppt/tags/tag286.xml><?xml version="1.0" encoding="utf-8"?>
<p:tagLst xmlns:a="http://schemas.openxmlformats.org/drawingml/2006/main" xmlns:r="http://schemas.openxmlformats.org/officeDocument/2006/relationships" xmlns:p="http://schemas.openxmlformats.org/presentationml/2006/main">
  <p:tag name="PA" val="v5.2.8"/>
</p:tagLst>
</file>

<file path=ppt/tags/tag287.xml><?xml version="1.0" encoding="utf-8"?>
<p:tagLst xmlns:a="http://schemas.openxmlformats.org/drawingml/2006/main" xmlns:r="http://schemas.openxmlformats.org/officeDocument/2006/relationships" xmlns:p="http://schemas.openxmlformats.org/presentationml/2006/main">
  <p:tag name="PA" val="v5.2.8"/>
</p:tagLst>
</file>

<file path=ppt/tags/tag288.xml><?xml version="1.0" encoding="utf-8"?>
<p:tagLst xmlns:a="http://schemas.openxmlformats.org/drawingml/2006/main" xmlns:r="http://schemas.openxmlformats.org/officeDocument/2006/relationships" xmlns:p="http://schemas.openxmlformats.org/presentationml/2006/main">
  <p:tag name="PA" val="v5.2.8"/>
</p:tagLst>
</file>

<file path=ppt/tags/tag289.xml><?xml version="1.0" encoding="utf-8"?>
<p:tagLst xmlns:a="http://schemas.openxmlformats.org/drawingml/2006/main" xmlns:r="http://schemas.openxmlformats.org/officeDocument/2006/relationships" xmlns:p="http://schemas.openxmlformats.org/presentationml/2006/main">
  <p:tag name="PA" val="v5.2.8"/>
</p:tagLst>
</file>

<file path=ppt/tags/tag29.xml><?xml version="1.0" encoding="utf-8"?>
<p:tagLst xmlns:a="http://schemas.openxmlformats.org/drawingml/2006/main" xmlns:r="http://schemas.openxmlformats.org/officeDocument/2006/relationships" xmlns:p="http://schemas.openxmlformats.org/presentationml/2006/main">
  <p:tag name="PA" val="v5.2.8"/>
</p:tagLst>
</file>

<file path=ppt/tags/tag290.xml><?xml version="1.0" encoding="utf-8"?>
<p:tagLst xmlns:a="http://schemas.openxmlformats.org/drawingml/2006/main" xmlns:r="http://schemas.openxmlformats.org/officeDocument/2006/relationships" xmlns:p="http://schemas.openxmlformats.org/presentationml/2006/main">
  <p:tag name="PA" val="v5.2.8"/>
</p:tagLst>
</file>

<file path=ppt/tags/tag291.xml><?xml version="1.0" encoding="utf-8"?>
<p:tagLst xmlns:a="http://schemas.openxmlformats.org/drawingml/2006/main" xmlns:r="http://schemas.openxmlformats.org/officeDocument/2006/relationships" xmlns:p="http://schemas.openxmlformats.org/presentationml/2006/main">
  <p:tag name="PA" val="v5.2.8"/>
</p:tagLst>
</file>

<file path=ppt/tags/tag292.xml><?xml version="1.0" encoding="utf-8"?>
<p:tagLst xmlns:a="http://schemas.openxmlformats.org/drawingml/2006/main" xmlns:r="http://schemas.openxmlformats.org/officeDocument/2006/relationships" xmlns:p="http://schemas.openxmlformats.org/presentationml/2006/main">
  <p:tag name="PA" val="v5.2.8"/>
</p:tagLst>
</file>

<file path=ppt/tags/tag293.xml><?xml version="1.0" encoding="utf-8"?>
<p:tagLst xmlns:a="http://schemas.openxmlformats.org/drawingml/2006/main" xmlns:r="http://schemas.openxmlformats.org/officeDocument/2006/relationships" xmlns:p="http://schemas.openxmlformats.org/presentationml/2006/main">
  <p:tag name="PA" val="v5.2.8"/>
</p:tagLst>
</file>

<file path=ppt/tags/tag294.xml><?xml version="1.0" encoding="utf-8"?>
<p:tagLst xmlns:a="http://schemas.openxmlformats.org/drawingml/2006/main" xmlns:r="http://schemas.openxmlformats.org/officeDocument/2006/relationships" xmlns:p="http://schemas.openxmlformats.org/presentationml/2006/main">
  <p:tag name="PA" val="v5.2.8"/>
</p:tagLst>
</file>

<file path=ppt/tags/tag295.xml><?xml version="1.0" encoding="utf-8"?>
<p:tagLst xmlns:a="http://schemas.openxmlformats.org/drawingml/2006/main" xmlns:r="http://schemas.openxmlformats.org/officeDocument/2006/relationships" xmlns:p="http://schemas.openxmlformats.org/presentationml/2006/main">
  <p:tag name="PA" val="v5.2.8"/>
</p:tagLst>
</file>

<file path=ppt/tags/tag296.xml><?xml version="1.0" encoding="utf-8"?>
<p:tagLst xmlns:a="http://schemas.openxmlformats.org/drawingml/2006/main" xmlns:r="http://schemas.openxmlformats.org/officeDocument/2006/relationships" xmlns:p="http://schemas.openxmlformats.org/presentationml/2006/main">
  <p:tag name="PA" val="v5.2.8"/>
</p:tagLst>
</file>

<file path=ppt/tags/tag297.xml><?xml version="1.0" encoding="utf-8"?>
<p:tagLst xmlns:a="http://schemas.openxmlformats.org/drawingml/2006/main" xmlns:r="http://schemas.openxmlformats.org/officeDocument/2006/relationships" xmlns:p="http://schemas.openxmlformats.org/presentationml/2006/main">
  <p:tag name="PA" val="v5.2.8"/>
</p:tagLst>
</file>

<file path=ppt/tags/tag298.xml><?xml version="1.0" encoding="utf-8"?>
<p:tagLst xmlns:a="http://schemas.openxmlformats.org/drawingml/2006/main" xmlns:r="http://schemas.openxmlformats.org/officeDocument/2006/relationships" xmlns:p="http://schemas.openxmlformats.org/presentationml/2006/main">
  <p:tag name="PA" val="v5.2.8"/>
</p:tagLst>
</file>

<file path=ppt/tags/tag299.xml><?xml version="1.0" encoding="utf-8"?>
<p:tagLst xmlns:a="http://schemas.openxmlformats.org/drawingml/2006/main" xmlns:r="http://schemas.openxmlformats.org/officeDocument/2006/relationships" xmlns:p="http://schemas.openxmlformats.org/presentationml/2006/main">
  <p:tag name="PA" val="v5.2.8"/>
</p:tagLst>
</file>

<file path=ppt/tags/tag3.xml><?xml version="1.0" encoding="utf-8"?>
<p:tagLst xmlns:a="http://schemas.openxmlformats.org/drawingml/2006/main" xmlns:r="http://schemas.openxmlformats.org/officeDocument/2006/relationships" xmlns:p="http://schemas.openxmlformats.org/presentationml/2006/main">
  <p:tag name="PA" val="v5.2.8"/>
</p:tagLst>
</file>

<file path=ppt/tags/tag30.xml><?xml version="1.0" encoding="utf-8"?>
<p:tagLst xmlns:a="http://schemas.openxmlformats.org/drawingml/2006/main" xmlns:r="http://schemas.openxmlformats.org/officeDocument/2006/relationships" xmlns:p="http://schemas.openxmlformats.org/presentationml/2006/main">
  <p:tag name="PA" val="v5.2.8"/>
</p:tagLst>
</file>

<file path=ppt/tags/tag300.xml><?xml version="1.0" encoding="utf-8"?>
<p:tagLst xmlns:a="http://schemas.openxmlformats.org/drawingml/2006/main" xmlns:r="http://schemas.openxmlformats.org/officeDocument/2006/relationships" xmlns:p="http://schemas.openxmlformats.org/presentationml/2006/main">
  <p:tag name="PA" val="v5.2.8"/>
</p:tagLst>
</file>

<file path=ppt/tags/tag301.xml><?xml version="1.0" encoding="utf-8"?>
<p:tagLst xmlns:a="http://schemas.openxmlformats.org/drawingml/2006/main" xmlns:r="http://schemas.openxmlformats.org/officeDocument/2006/relationships" xmlns:p="http://schemas.openxmlformats.org/presentationml/2006/main">
  <p:tag name="PA" val="v5.2.8"/>
</p:tagLst>
</file>

<file path=ppt/tags/tag302.xml><?xml version="1.0" encoding="utf-8"?>
<p:tagLst xmlns:a="http://schemas.openxmlformats.org/drawingml/2006/main" xmlns:r="http://schemas.openxmlformats.org/officeDocument/2006/relationships" xmlns:p="http://schemas.openxmlformats.org/presentationml/2006/main">
  <p:tag name="PA" val="v5.2.8"/>
</p:tagLst>
</file>

<file path=ppt/tags/tag303.xml><?xml version="1.0" encoding="utf-8"?>
<p:tagLst xmlns:a="http://schemas.openxmlformats.org/drawingml/2006/main" xmlns:r="http://schemas.openxmlformats.org/officeDocument/2006/relationships" xmlns:p="http://schemas.openxmlformats.org/presentationml/2006/main">
  <p:tag name="PA" val="v5.2.8"/>
</p:tagLst>
</file>

<file path=ppt/tags/tag304.xml><?xml version="1.0" encoding="utf-8"?>
<p:tagLst xmlns:a="http://schemas.openxmlformats.org/drawingml/2006/main" xmlns:r="http://schemas.openxmlformats.org/officeDocument/2006/relationships" xmlns:p="http://schemas.openxmlformats.org/presentationml/2006/main">
  <p:tag name="PA" val="v5.2.8"/>
</p:tagLst>
</file>

<file path=ppt/tags/tag305.xml><?xml version="1.0" encoding="utf-8"?>
<p:tagLst xmlns:a="http://schemas.openxmlformats.org/drawingml/2006/main" xmlns:r="http://schemas.openxmlformats.org/officeDocument/2006/relationships" xmlns:p="http://schemas.openxmlformats.org/presentationml/2006/main">
  <p:tag name="PA" val="v5.2.8"/>
</p:tagLst>
</file>

<file path=ppt/tags/tag306.xml><?xml version="1.0" encoding="utf-8"?>
<p:tagLst xmlns:a="http://schemas.openxmlformats.org/drawingml/2006/main" xmlns:r="http://schemas.openxmlformats.org/officeDocument/2006/relationships" xmlns:p="http://schemas.openxmlformats.org/presentationml/2006/main">
  <p:tag name="PA" val="v5.2.8"/>
</p:tagLst>
</file>

<file path=ppt/tags/tag307.xml><?xml version="1.0" encoding="utf-8"?>
<p:tagLst xmlns:a="http://schemas.openxmlformats.org/drawingml/2006/main" xmlns:r="http://schemas.openxmlformats.org/officeDocument/2006/relationships" xmlns:p="http://schemas.openxmlformats.org/presentationml/2006/main">
  <p:tag name="PA" val="v5.2.8"/>
</p:tagLst>
</file>

<file path=ppt/tags/tag308.xml><?xml version="1.0" encoding="utf-8"?>
<p:tagLst xmlns:a="http://schemas.openxmlformats.org/drawingml/2006/main" xmlns:r="http://schemas.openxmlformats.org/officeDocument/2006/relationships" xmlns:p="http://schemas.openxmlformats.org/presentationml/2006/main">
  <p:tag name="PA" val="v5.2.8"/>
</p:tagLst>
</file>

<file path=ppt/tags/tag309.xml><?xml version="1.0" encoding="utf-8"?>
<p:tagLst xmlns:a="http://schemas.openxmlformats.org/drawingml/2006/main" xmlns:r="http://schemas.openxmlformats.org/officeDocument/2006/relationships" xmlns:p="http://schemas.openxmlformats.org/presentationml/2006/main">
  <p:tag name="PA" val="v5.2.8"/>
</p:tagLst>
</file>

<file path=ppt/tags/tag31.xml><?xml version="1.0" encoding="utf-8"?>
<p:tagLst xmlns:a="http://schemas.openxmlformats.org/drawingml/2006/main" xmlns:r="http://schemas.openxmlformats.org/officeDocument/2006/relationships" xmlns:p="http://schemas.openxmlformats.org/presentationml/2006/main">
  <p:tag name="PA" val="v5.2.8"/>
</p:tagLst>
</file>

<file path=ppt/tags/tag310.xml><?xml version="1.0" encoding="utf-8"?>
<p:tagLst xmlns:a="http://schemas.openxmlformats.org/drawingml/2006/main" xmlns:r="http://schemas.openxmlformats.org/officeDocument/2006/relationships" xmlns:p="http://schemas.openxmlformats.org/presentationml/2006/main">
  <p:tag name="PA" val="v5.2.8"/>
</p:tagLst>
</file>

<file path=ppt/tags/tag311.xml><?xml version="1.0" encoding="utf-8"?>
<p:tagLst xmlns:a="http://schemas.openxmlformats.org/drawingml/2006/main" xmlns:r="http://schemas.openxmlformats.org/officeDocument/2006/relationships" xmlns:p="http://schemas.openxmlformats.org/presentationml/2006/main">
  <p:tag name="PA" val="v5.2.8"/>
</p:tagLst>
</file>

<file path=ppt/tags/tag312.xml><?xml version="1.0" encoding="utf-8"?>
<p:tagLst xmlns:a="http://schemas.openxmlformats.org/drawingml/2006/main" xmlns:r="http://schemas.openxmlformats.org/officeDocument/2006/relationships" xmlns:p="http://schemas.openxmlformats.org/presentationml/2006/main">
  <p:tag name="PA" val="v5.2.8"/>
</p:tagLst>
</file>

<file path=ppt/tags/tag313.xml><?xml version="1.0" encoding="utf-8"?>
<p:tagLst xmlns:a="http://schemas.openxmlformats.org/drawingml/2006/main" xmlns:r="http://schemas.openxmlformats.org/officeDocument/2006/relationships" xmlns:p="http://schemas.openxmlformats.org/presentationml/2006/main">
  <p:tag name="PA" val="v5.2.8"/>
</p:tagLst>
</file>

<file path=ppt/tags/tag314.xml><?xml version="1.0" encoding="utf-8"?>
<p:tagLst xmlns:a="http://schemas.openxmlformats.org/drawingml/2006/main" xmlns:r="http://schemas.openxmlformats.org/officeDocument/2006/relationships" xmlns:p="http://schemas.openxmlformats.org/presentationml/2006/main">
  <p:tag name="PA" val="v5.2.8"/>
</p:tagLst>
</file>

<file path=ppt/tags/tag315.xml><?xml version="1.0" encoding="utf-8"?>
<p:tagLst xmlns:a="http://schemas.openxmlformats.org/drawingml/2006/main" xmlns:r="http://schemas.openxmlformats.org/officeDocument/2006/relationships" xmlns:p="http://schemas.openxmlformats.org/presentationml/2006/main">
  <p:tag name="PA" val="v5.2.8"/>
</p:tagLst>
</file>

<file path=ppt/tags/tag316.xml><?xml version="1.0" encoding="utf-8"?>
<p:tagLst xmlns:a="http://schemas.openxmlformats.org/drawingml/2006/main" xmlns:r="http://schemas.openxmlformats.org/officeDocument/2006/relationships" xmlns:p="http://schemas.openxmlformats.org/presentationml/2006/main">
  <p:tag name="PA" val="v5.2.8"/>
</p:tagLst>
</file>

<file path=ppt/tags/tag317.xml><?xml version="1.0" encoding="utf-8"?>
<p:tagLst xmlns:a="http://schemas.openxmlformats.org/drawingml/2006/main" xmlns:r="http://schemas.openxmlformats.org/officeDocument/2006/relationships" xmlns:p="http://schemas.openxmlformats.org/presentationml/2006/main">
  <p:tag name="PA" val="v5.2.8"/>
</p:tagLst>
</file>

<file path=ppt/tags/tag318.xml><?xml version="1.0" encoding="utf-8"?>
<p:tagLst xmlns:a="http://schemas.openxmlformats.org/drawingml/2006/main" xmlns:r="http://schemas.openxmlformats.org/officeDocument/2006/relationships" xmlns:p="http://schemas.openxmlformats.org/presentationml/2006/main">
  <p:tag name="PA" val="v5.2.8"/>
</p:tagLst>
</file>

<file path=ppt/tags/tag319.xml><?xml version="1.0" encoding="utf-8"?>
<p:tagLst xmlns:a="http://schemas.openxmlformats.org/drawingml/2006/main" xmlns:r="http://schemas.openxmlformats.org/officeDocument/2006/relationships" xmlns:p="http://schemas.openxmlformats.org/presentationml/2006/main">
  <p:tag name="PA" val="v5.2.8"/>
</p:tagLst>
</file>

<file path=ppt/tags/tag32.xml><?xml version="1.0" encoding="utf-8"?>
<p:tagLst xmlns:a="http://schemas.openxmlformats.org/drawingml/2006/main" xmlns:r="http://schemas.openxmlformats.org/officeDocument/2006/relationships" xmlns:p="http://schemas.openxmlformats.org/presentationml/2006/main">
  <p:tag name="PA" val="v5.2.8"/>
</p:tagLst>
</file>

<file path=ppt/tags/tag320.xml><?xml version="1.0" encoding="utf-8"?>
<p:tagLst xmlns:a="http://schemas.openxmlformats.org/drawingml/2006/main" xmlns:r="http://schemas.openxmlformats.org/officeDocument/2006/relationships" xmlns:p="http://schemas.openxmlformats.org/presentationml/2006/main">
  <p:tag name="PA" val="v5.2.8"/>
</p:tagLst>
</file>

<file path=ppt/tags/tag321.xml><?xml version="1.0" encoding="utf-8"?>
<p:tagLst xmlns:a="http://schemas.openxmlformats.org/drawingml/2006/main" xmlns:r="http://schemas.openxmlformats.org/officeDocument/2006/relationships" xmlns:p="http://schemas.openxmlformats.org/presentationml/2006/main">
  <p:tag name="PA" val="v5.2.8"/>
</p:tagLst>
</file>

<file path=ppt/tags/tag322.xml><?xml version="1.0" encoding="utf-8"?>
<p:tagLst xmlns:a="http://schemas.openxmlformats.org/drawingml/2006/main" xmlns:r="http://schemas.openxmlformats.org/officeDocument/2006/relationships" xmlns:p="http://schemas.openxmlformats.org/presentationml/2006/main">
  <p:tag name="PA" val="v5.2.8"/>
</p:tagLst>
</file>

<file path=ppt/tags/tag323.xml><?xml version="1.0" encoding="utf-8"?>
<p:tagLst xmlns:a="http://schemas.openxmlformats.org/drawingml/2006/main" xmlns:r="http://schemas.openxmlformats.org/officeDocument/2006/relationships" xmlns:p="http://schemas.openxmlformats.org/presentationml/2006/main">
  <p:tag name="PA" val="v5.2.8"/>
</p:tagLst>
</file>

<file path=ppt/tags/tag324.xml><?xml version="1.0" encoding="utf-8"?>
<p:tagLst xmlns:a="http://schemas.openxmlformats.org/drawingml/2006/main" xmlns:r="http://schemas.openxmlformats.org/officeDocument/2006/relationships" xmlns:p="http://schemas.openxmlformats.org/presentationml/2006/main">
  <p:tag name="PA" val="v5.2.8"/>
</p:tagLst>
</file>

<file path=ppt/tags/tag325.xml><?xml version="1.0" encoding="utf-8"?>
<p:tagLst xmlns:a="http://schemas.openxmlformats.org/drawingml/2006/main" xmlns:r="http://schemas.openxmlformats.org/officeDocument/2006/relationships" xmlns:p="http://schemas.openxmlformats.org/presentationml/2006/main">
  <p:tag name="PA" val="v5.2.8"/>
</p:tagLst>
</file>

<file path=ppt/tags/tag326.xml><?xml version="1.0" encoding="utf-8"?>
<p:tagLst xmlns:a="http://schemas.openxmlformats.org/drawingml/2006/main" xmlns:r="http://schemas.openxmlformats.org/officeDocument/2006/relationships" xmlns:p="http://schemas.openxmlformats.org/presentationml/2006/main">
  <p:tag name="PA" val="v5.2.8"/>
</p:tagLst>
</file>

<file path=ppt/tags/tag327.xml><?xml version="1.0" encoding="utf-8"?>
<p:tagLst xmlns:a="http://schemas.openxmlformats.org/drawingml/2006/main" xmlns:r="http://schemas.openxmlformats.org/officeDocument/2006/relationships" xmlns:p="http://schemas.openxmlformats.org/presentationml/2006/main">
  <p:tag name="PA" val="v5.2.8"/>
</p:tagLst>
</file>

<file path=ppt/tags/tag328.xml><?xml version="1.0" encoding="utf-8"?>
<p:tagLst xmlns:a="http://schemas.openxmlformats.org/drawingml/2006/main" xmlns:r="http://schemas.openxmlformats.org/officeDocument/2006/relationships" xmlns:p="http://schemas.openxmlformats.org/presentationml/2006/main">
  <p:tag name="PA" val="v5.2.8"/>
</p:tagLst>
</file>

<file path=ppt/tags/tag329.xml><?xml version="1.0" encoding="utf-8"?>
<p:tagLst xmlns:a="http://schemas.openxmlformats.org/drawingml/2006/main" xmlns:r="http://schemas.openxmlformats.org/officeDocument/2006/relationships" xmlns:p="http://schemas.openxmlformats.org/presentationml/2006/main">
  <p:tag name="PA" val="v5.2.8"/>
</p:tagLst>
</file>

<file path=ppt/tags/tag33.xml><?xml version="1.0" encoding="utf-8"?>
<p:tagLst xmlns:a="http://schemas.openxmlformats.org/drawingml/2006/main" xmlns:r="http://schemas.openxmlformats.org/officeDocument/2006/relationships" xmlns:p="http://schemas.openxmlformats.org/presentationml/2006/main">
  <p:tag name="PA" val="v5.2.8"/>
</p:tagLst>
</file>

<file path=ppt/tags/tag330.xml><?xml version="1.0" encoding="utf-8"?>
<p:tagLst xmlns:a="http://schemas.openxmlformats.org/drawingml/2006/main" xmlns:r="http://schemas.openxmlformats.org/officeDocument/2006/relationships" xmlns:p="http://schemas.openxmlformats.org/presentationml/2006/main">
  <p:tag name="PA" val="v5.2.8"/>
</p:tagLst>
</file>

<file path=ppt/tags/tag331.xml><?xml version="1.0" encoding="utf-8"?>
<p:tagLst xmlns:a="http://schemas.openxmlformats.org/drawingml/2006/main" xmlns:r="http://schemas.openxmlformats.org/officeDocument/2006/relationships" xmlns:p="http://schemas.openxmlformats.org/presentationml/2006/main">
  <p:tag name="PA" val="v5.2.8"/>
</p:tagLst>
</file>

<file path=ppt/tags/tag332.xml><?xml version="1.0" encoding="utf-8"?>
<p:tagLst xmlns:a="http://schemas.openxmlformats.org/drawingml/2006/main" xmlns:r="http://schemas.openxmlformats.org/officeDocument/2006/relationships" xmlns:p="http://schemas.openxmlformats.org/presentationml/2006/main">
  <p:tag name="PA" val="v5.2.8"/>
</p:tagLst>
</file>

<file path=ppt/tags/tag333.xml><?xml version="1.0" encoding="utf-8"?>
<p:tagLst xmlns:a="http://schemas.openxmlformats.org/drawingml/2006/main" xmlns:r="http://schemas.openxmlformats.org/officeDocument/2006/relationships" xmlns:p="http://schemas.openxmlformats.org/presentationml/2006/main">
  <p:tag name="PA" val="v5.2.8"/>
</p:tagLst>
</file>

<file path=ppt/tags/tag334.xml><?xml version="1.0" encoding="utf-8"?>
<p:tagLst xmlns:a="http://schemas.openxmlformats.org/drawingml/2006/main" xmlns:r="http://schemas.openxmlformats.org/officeDocument/2006/relationships" xmlns:p="http://schemas.openxmlformats.org/presentationml/2006/main">
  <p:tag name="PA" val="v5.2.8"/>
</p:tagLst>
</file>

<file path=ppt/tags/tag335.xml><?xml version="1.0" encoding="utf-8"?>
<p:tagLst xmlns:a="http://schemas.openxmlformats.org/drawingml/2006/main" xmlns:r="http://schemas.openxmlformats.org/officeDocument/2006/relationships" xmlns:p="http://schemas.openxmlformats.org/presentationml/2006/main">
  <p:tag name="PA" val="v5.2.8"/>
</p:tagLst>
</file>

<file path=ppt/tags/tag336.xml><?xml version="1.0" encoding="utf-8"?>
<p:tagLst xmlns:a="http://schemas.openxmlformats.org/drawingml/2006/main" xmlns:r="http://schemas.openxmlformats.org/officeDocument/2006/relationships" xmlns:p="http://schemas.openxmlformats.org/presentationml/2006/main">
  <p:tag name="PA" val="v5.2.8"/>
</p:tagLst>
</file>

<file path=ppt/tags/tag337.xml><?xml version="1.0" encoding="utf-8"?>
<p:tagLst xmlns:a="http://schemas.openxmlformats.org/drawingml/2006/main" xmlns:r="http://schemas.openxmlformats.org/officeDocument/2006/relationships" xmlns:p="http://schemas.openxmlformats.org/presentationml/2006/main">
  <p:tag name="PA" val="v5.2.8"/>
</p:tagLst>
</file>

<file path=ppt/tags/tag338.xml><?xml version="1.0" encoding="utf-8"?>
<p:tagLst xmlns:a="http://schemas.openxmlformats.org/drawingml/2006/main" xmlns:r="http://schemas.openxmlformats.org/officeDocument/2006/relationships" xmlns:p="http://schemas.openxmlformats.org/presentationml/2006/main">
  <p:tag name="PA" val="v5.2.8"/>
</p:tagLst>
</file>

<file path=ppt/tags/tag339.xml><?xml version="1.0" encoding="utf-8"?>
<p:tagLst xmlns:a="http://schemas.openxmlformats.org/drawingml/2006/main" xmlns:r="http://schemas.openxmlformats.org/officeDocument/2006/relationships" xmlns:p="http://schemas.openxmlformats.org/presentationml/2006/main">
  <p:tag name="PA" val="v5.2.8"/>
</p:tagLst>
</file>

<file path=ppt/tags/tag34.xml><?xml version="1.0" encoding="utf-8"?>
<p:tagLst xmlns:a="http://schemas.openxmlformats.org/drawingml/2006/main" xmlns:r="http://schemas.openxmlformats.org/officeDocument/2006/relationships" xmlns:p="http://schemas.openxmlformats.org/presentationml/2006/main">
  <p:tag name="PA" val="v5.2.8"/>
</p:tagLst>
</file>

<file path=ppt/tags/tag340.xml><?xml version="1.0" encoding="utf-8"?>
<p:tagLst xmlns:a="http://schemas.openxmlformats.org/drawingml/2006/main" xmlns:r="http://schemas.openxmlformats.org/officeDocument/2006/relationships" xmlns:p="http://schemas.openxmlformats.org/presentationml/2006/main">
  <p:tag name="PA" val="v5.2.8"/>
</p:tagLst>
</file>

<file path=ppt/tags/tag341.xml><?xml version="1.0" encoding="utf-8"?>
<p:tagLst xmlns:a="http://schemas.openxmlformats.org/drawingml/2006/main" xmlns:r="http://schemas.openxmlformats.org/officeDocument/2006/relationships" xmlns:p="http://schemas.openxmlformats.org/presentationml/2006/main">
  <p:tag name="PA" val="v5.2.8"/>
</p:tagLst>
</file>

<file path=ppt/tags/tag342.xml><?xml version="1.0" encoding="utf-8"?>
<p:tagLst xmlns:a="http://schemas.openxmlformats.org/drawingml/2006/main" xmlns:r="http://schemas.openxmlformats.org/officeDocument/2006/relationships" xmlns:p="http://schemas.openxmlformats.org/presentationml/2006/main">
  <p:tag name="PA" val="v5.2.8"/>
</p:tagLst>
</file>

<file path=ppt/tags/tag343.xml><?xml version="1.0" encoding="utf-8"?>
<p:tagLst xmlns:a="http://schemas.openxmlformats.org/drawingml/2006/main" xmlns:r="http://schemas.openxmlformats.org/officeDocument/2006/relationships" xmlns:p="http://schemas.openxmlformats.org/presentationml/2006/main">
  <p:tag name="PA" val="v5.2.8"/>
</p:tagLst>
</file>

<file path=ppt/tags/tag344.xml><?xml version="1.0" encoding="utf-8"?>
<p:tagLst xmlns:a="http://schemas.openxmlformats.org/drawingml/2006/main" xmlns:r="http://schemas.openxmlformats.org/officeDocument/2006/relationships" xmlns:p="http://schemas.openxmlformats.org/presentationml/2006/main">
  <p:tag name="PA" val="v5.2.8"/>
</p:tagLst>
</file>

<file path=ppt/tags/tag345.xml><?xml version="1.0" encoding="utf-8"?>
<p:tagLst xmlns:a="http://schemas.openxmlformats.org/drawingml/2006/main" xmlns:r="http://schemas.openxmlformats.org/officeDocument/2006/relationships" xmlns:p="http://schemas.openxmlformats.org/presentationml/2006/main">
  <p:tag name="PA" val="v5.2.8"/>
</p:tagLst>
</file>

<file path=ppt/tags/tag346.xml><?xml version="1.0" encoding="utf-8"?>
<p:tagLst xmlns:a="http://schemas.openxmlformats.org/drawingml/2006/main" xmlns:r="http://schemas.openxmlformats.org/officeDocument/2006/relationships" xmlns:p="http://schemas.openxmlformats.org/presentationml/2006/main">
  <p:tag name="PA" val="v5.2.8"/>
</p:tagLst>
</file>

<file path=ppt/tags/tag347.xml><?xml version="1.0" encoding="utf-8"?>
<p:tagLst xmlns:a="http://schemas.openxmlformats.org/drawingml/2006/main" xmlns:r="http://schemas.openxmlformats.org/officeDocument/2006/relationships" xmlns:p="http://schemas.openxmlformats.org/presentationml/2006/main">
  <p:tag name="PA" val="v5.2.8"/>
</p:tagLst>
</file>

<file path=ppt/tags/tag348.xml><?xml version="1.0" encoding="utf-8"?>
<p:tagLst xmlns:a="http://schemas.openxmlformats.org/drawingml/2006/main" xmlns:r="http://schemas.openxmlformats.org/officeDocument/2006/relationships" xmlns:p="http://schemas.openxmlformats.org/presentationml/2006/main">
  <p:tag name="PA" val="v5.2.8"/>
</p:tagLst>
</file>

<file path=ppt/tags/tag349.xml><?xml version="1.0" encoding="utf-8"?>
<p:tagLst xmlns:a="http://schemas.openxmlformats.org/drawingml/2006/main" xmlns:r="http://schemas.openxmlformats.org/officeDocument/2006/relationships" xmlns:p="http://schemas.openxmlformats.org/presentationml/2006/main">
  <p:tag name="PA" val="v5.2.8"/>
</p:tagLst>
</file>

<file path=ppt/tags/tag35.xml><?xml version="1.0" encoding="utf-8"?>
<p:tagLst xmlns:a="http://schemas.openxmlformats.org/drawingml/2006/main" xmlns:r="http://schemas.openxmlformats.org/officeDocument/2006/relationships" xmlns:p="http://schemas.openxmlformats.org/presentationml/2006/main">
  <p:tag name="PA" val="v5.2.8"/>
</p:tagLst>
</file>

<file path=ppt/tags/tag350.xml><?xml version="1.0" encoding="utf-8"?>
<p:tagLst xmlns:a="http://schemas.openxmlformats.org/drawingml/2006/main" xmlns:r="http://schemas.openxmlformats.org/officeDocument/2006/relationships" xmlns:p="http://schemas.openxmlformats.org/presentationml/2006/main">
  <p:tag name="PA" val="v5.2.8"/>
</p:tagLst>
</file>

<file path=ppt/tags/tag351.xml><?xml version="1.0" encoding="utf-8"?>
<p:tagLst xmlns:a="http://schemas.openxmlformats.org/drawingml/2006/main" xmlns:r="http://schemas.openxmlformats.org/officeDocument/2006/relationships" xmlns:p="http://schemas.openxmlformats.org/presentationml/2006/main">
  <p:tag name="PA" val="v5.2.8"/>
</p:tagLst>
</file>

<file path=ppt/tags/tag352.xml><?xml version="1.0" encoding="utf-8"?>
<p:tagLst xmlns:a="http://schemas.openxmlformats.org/drawingml/2006/main" xmlns:r="http://schemas.openxmlformats.org/officeDocument/2006/relationships" xmlns:p="http://schemas.openxmlformats.org/presentationml/2006/main">
  <p:tag name="PA" val="v5.2.8"/>
</p:tagLst>
</file>

<file path=ppt/tags/tag353.xml><?xml version="1.0" encoding="utf-8"?>
<p:tagLst xmlns:a="http://schemas.openxmlformats.org/drawingml/2006/main" xmlns:r="http://schemas.openxmlformats.org/officeDocument/2006/relationships" xmlns:p="http://schemas.openxmlformats.org/presentationml/2006/main">
  <p:tag name="PA" val="v5.2.8"/>
</p:tagLst>
</file>

<file path=ppt/tags/tag354.xml><?xml version="1.0" encoding="utf-8"?>
<p:tagLst xmlns:a="http://schemas.openxmlformats.org/drawingml/2006/main" xmlns:r="http://schemas.openxmlformats.org/officeDocument/2006/relationships" xmlns:p="http://schemas.openxmlformats.org/presentationml/2006/main">
  <p:tag name="PA" val="v5.2.8"/>
</p:tagLst>
</file>

<file path=ppt/tags/tag355.xml><?xml version="1.0" encoding="utf-8"?>
<p:tagLst xmlns:a="http://schemas.openxmlformats.org/drawingml/2006/main" xmlns:r="http://schemas.openxmlformats.org/officeDocument/2006/relationships" xmlns:p="http://schemas.openxmlformats.org/presentationml/2006/main">
  <p:tag name="PA" val="v5.2.8"/>
</p:tagLst>
</file>

<file path=ppt/tags/tag356.xml><?xml version="1.0" encoding="utf-8"?>
<p:tagLst xmlns:a="http://schemas.openxmlformats.org/drawingml/2006/main" xmlns:r="http://schemas.openxmlformats.org/officeDocument/2006/relationships" xmlns:p="http://schemas.openxmlformats.org/presentationml/2006/main">
  <p:tag name="PA" val="v5.2.8"/>
</p:tagLst>
</file>

<file path=ppt/tags/tag357.xml><?xml version="1.0" encoding="utf-8"?>
<p:tagLst xmlns:a="http://schemas.openxmlformats.org/drawingml/2006/main" xmlns:r="http://schemas.openxmlformats.org/officeDocument/2006/relationships" xmlns:p="http://schemas.openxmlformats.org/presentationml/2006/main">
  <p:tag name="PA" val="v5.2.8"/>
</p:tagLst>
</file>

<file path=ppt/tags/tag358.xml><?xml version="1.0" encoding="utf-8"?>
<p:tagLst xmlns:a="http://schemas.openxmlformats.org/drawingml/2006/main" xmlns:r="http://schemas.openxmlformats.org/officeDocument/2006/relationships" xmlns:p="http://schemas.openxmlformats.org/presentationml/2006/main">
  <p:tag name="PA" val="v5.2.8"/>
</p:tagLst>
</file>

<file path=ppt/tags/tag359.xml><?xml version="1.0" encoding="utf-8"?>
<p:tagLst xmlns:a="http://schemas.openxmlformats.org/drawingml/2006/main" xmlns:r="http://schemas.openxmlformats.org/officeDocument/2006/relationships" xmlns:p="http://schemas.openxmlformats.org/presentationml/2006/main">
  <p:tag name="PA" val="v5.2.8"/>
</p:tagLst>
</file>

<file path=ppt/tags/tag36.xml><?xml version="1.0" encoding="utf-8"?>
<p:tagLst xmlns:a="http://schemas.openxmlformats.org/drawingml/2006/main" xmlns:r="http://schemas.openxmlformats.org/officeDocument/2006/relationships" xmlns:p="http://schemas.openxmlformats.org/presentationml/2006/main">
  <p:tag name="PA" val="v5.2.8"/>
</p:tagLst>
</file>

<file path=ppt/tags/tag360.xml><?xml version="1.0" encoding="utf-8"?>
<p:tagLst xmlns:a="http://schemas.openxmlformats.org/drawingml/2006/main" xmlns:r="http://schemas.openxmlformats.org/officeDocument/2006/relationships" xmlns:p="http://schemas.openxmlformats.org/presentationml/2006/main">
  <p:tag name="PA" val="v5.2.8"/>
</p:tagLst>
</file>

<file path=ppt/tags/tag361.xml><?xml version="1.0" encoding="utf-8"?>
<p:tagLst xmlns:a="http://schemas.openxmlformats.org/drawingml/2006/main" xmlns:r="http://schemas.openxmlformats.org/officeDocument/2006/relationships" xmlns:p="http://schemas.openxmlformats.org/presentationml/2006/main">
  <p:tag name="PA" val="v5.2.8"/>
</p:tagLst>
</file>

<file path=ppt/tags/tag362.xml><?xml version="1.0" encoding="utf-8"?>
<p:tagLst xmlns:a="http://schemas.openxmlformats.org/drawingml/2006/main" xmlns:r="http://schemas.openxmlformats.org/officeDocument/2006/relationships" xmlns:p="http://schemas.openxmlformats.org/presentationml/2006/main">
  <p:tag name="PA" val="v5.2.8"/>
</p:tagLst>
</file>

<file path=ppt/tags/tag363.xml><?xml version="1.0" encoding="utf-8"?>
<p:tagLst xmlns:a="http://schemas.openxmlformats.org/drawingml/2006/main" xmlns:r="http://schemas.openxmlformats.org/officeDocument/2006/relationships" xmlns:p="http://schemas.openxmlformats.org/presentationml/2006/main">
  <p:tag name="PA" val="v5.2.8"/>
</p:tagLst>
</file>

<file path=ppt/tags/tag364.xml><?xml version="1.0" encoding="utf-8"?>
<p:tagLst xmlns:a="http://schemas.openxmlformats.org/drawingml/2006/main" xmlns:r="http://schemas.openxmlformats.org/officeDocument/2006/relationships" xmlns:p="http://schemas.openxmlformats.org/presentationml/2006/main">
  <p:tag name="PA" val="v5.2.8"/>
</p:tagLst>
</file>

<file path=ppt/tags/tag365.xml><?xml version="1.0" encoding="utf-8"?>
<p:tagLst xmlns:a="http://schemas.openxmlformats.org/drawingml/2006/main" xmlns:r="http://schemas.openxmlformats.org/officeDocument/2006/relationships" xmlns:p="http://schemas.openxmlformats.org/presentationml/2006/main">
  <p:tag name="PA" val="v5.2.8"/>
</p:tagLst>
</file>

<file path=ppt/tags/tag366.xml><?xml version="1.0" encoding="utf-8"?>
<p:tagLst xmlns:a="http://schemas.openxmlformats.org/drawingml/2006/main" xmlns:r="http://schemas.openxmlformats.org/officeDocument/2006/relationships" xmlns:p="http://schemas.openxmlformats.org/presentationml/2006/main">
  <p:tag name="PA" val="v5.2.8"/>
</p:tagLst>
</file>

<file path=ppt/tags/tag367.xml><?xml version="1.0" encoding="utf-8"?>
<p:tagLst xmlns:a="http://schemas.openxmlformats.org/drawingml/2006/main" xmlns:r="http://schemas.openxmlformats.org/officeDocument/2006/relationships" xmlns:p="http://schemas.openxmlformats.org/presentationml/2006/main">
  <p:tag name="PA" val="v5.2.8"/>
</p:tagLst>
</file>

<file path=ppt/tags/tag368.xml><?xml version="1.0" encoding="utf-8"?>
<p:tagLst xmlns:a="http://schemas.openxmlformats.org/drawingml/2006/main" xmlns:r="http://schemas.openxmlformats.org/officeDocument/2006/relationships" xmlns:p="http://schemas.openxmlformats.org/presentationml/2006/main">
  <p:tag name="PA" val="v5.2.8"/>
</p:tagLst>
</file>

<file path=ppt/tags/tag369.xml><?xml version="1.0" encoding="utf-8"?>
<p:tagLst xmlns:a="http://schemas.openxmlformats.org/drawingml/2006/main" xmlns:r="http://schemas.openxmlformats.org/officeDocument/2006/relationships" xmlns:p="http://schemas.openxmlformats.org/presentationml/2006/main">
  <p:tag name="PA" val="v5.2.8"/>
</p:tagLst>
</file>

<file path=ppt/tags/tag37.xml><?xml version="1.0" encoding="utf-8"?>
<p:tagLst xmlns:a="http://schemas.openxmlformats.org/drawingml/2006/main" xmlns:r="http://schemas.openxmlformats.org/officeDocument/2006/relationships" xmlns:p="http://schemas.openxmlformats.org/presentationml/2006/main">
  <p:tag name="PA" val="v5.2.8"/>
</p:tagLst>
</file>

<file path=ppt/tags/tag370.xml><?xml version="1.0" encoding="utf-8"?>
<p:tagLst xmlns:a="http://schemas.openxmlformats.org/drawingml/2006/main" xmlns:r="http://schemas.openxmlformats.org/officeDocument/2006/relationships" xmlns:p="http://schemas.openxmlformats.org/presentationml/2006/main">
  <p:tag name="PA" val="v5.2.8"/>
</p:tagLst>
</file>

<file path=ppt/tags/tag371.xml><?xml version="1.0" encoding="utf-8"?>
<p:tagLst xmlns:a="http://schemas.openxmlformats.org/drawingml/2006/main" xmlns:r="http://schemas.openxmlformats.org/officeDocument/2006/relationships" xmlns:p="http://schemas.openxmlformats.org/presentationml/2006/main">
  <p:tag name="PA" val="v5.2.8"/>
</p:tagLst>
</file>

<file path=ppt/tags/tag372.xml><?xml version="1.0" encoding="utf-8"?>
<p:tagLst xmlns:a="http://schemas.openxmlformats.org/drawingml/2006/main" xmlns:r="http://schemas.openxmlformats.org/officeDocument/2006/relationships" xmlns:p="http://schemas.openxmlformats.org/presentationml/2006/main">
  <p:tag name="PA" val="v5.2.8"/>
</p:tagLst>
</file>

<file path=ppt/tags/tag373.xml><?xml version="1.0" encoding="utf-8"?>
<p:tagLst xmlns:a="http://schemas.openxmlformats.org/drawingml/2006/main" xmlns:r="http://schemas.openxmlformats.org/officeDocument/2006/relationships" xmlns:p="http://schemas.openxmlformats.org/presentationml/2006/main">
  <p:tag name="PA" val="v5.2.8"/>
</p:tagLst>
</file>

<file path=ppt/tags/tag374.xml><?xml version="1.0" encoding="utf-8"?>
<p:tagLst xmlns:a="http://schemas.openxmlformats.org/drawingml/2006/main" xmlns:r="http://schemas.openxmlformats.org/officeDocument/2006/relationships" xmlns:p="http://schemas.openxmlformats.org/presentationml/2006/main">
  <p:tag name="PA" val="v5.2.8"/>
</p:tagLst>
</file>

<file path=ppt/tags/tag375.xml><?xml version="1.0" encoding="utf-8"?>
<p:tagLst xmlns:a="http://schemas.openxmlformats.org/drawingml/2006/main" xmlns:r="http://schemas.openxmlformats.org/officeDocument/2006/relationships" xmlns:p="http://schemas.openxmlformats.org/presentationml/2006/main">
  <p:tag name="PA" val="v5.2.8"/>
</p:tagLst>
</file>

<file path=ppt/tags/tag376.xml><?xml version="1.0" encoding="utf-8"?>
<p:tagLst xmlns:a="http://schemas.openxmlformats.org/drawingml/2006/main" xmlns:r="http://schemas.openxmlformats.org/officeDocument/2006/relationships" xmlns:p="http://schemas.openxmlformats.org/presentationml/2006/main">
  <p:tag name="PA" val="v5.2.8"/>
</p:tagLst>
</file>

<file path=ppt/tags/tag377.xml><?xml version="1.0" encoding="utf-8"?>
<p:tagLst xmlns:a="http://schemas.openxmlformats.org/drawingml/2006/main" xmlns:r="http://schemas.openxmlformats.org/officeDocument/2006/relationships" xmlns:p="http://schemas.openxmlformats.org/presentationml/2006/main">
  <p:tag name="PA" val="v5.2.8"/>
</p:tagLst>
</file>

<file path=ppt/tags/tag38.xml><?xml version="1.0" encoding="utf-8"?>
<p:tagLst xmlns:a="http://schemas.openxmlformats.org/drawingml/2006/main" xmlns:r="http://schemas.openxmlformats.org/officeDocument/2006/relationships" xmlns:p="http://schemas.openxmlformats.org/presentationml/2006/main">
  <p:tag name="PA" val="v5.2.8"/>
</p:tagLst>
</file>

<file path=ppt/tags/tag39.xml><?xml version="1.0" encoding="utf-8"?>
<p:tagLst xmlns:a="http://schemas.openxmlformats.org/drawingml/2006/main" xmlns:r="http://schemas.openxmlformats.org/officeDocument/2006/relationships" xmlns:p="http://schemas.openxmlformats.org/presentationml/2006/main">
  <p:tag name="PA" val="v5.2.8"/>
</p:tagLst>
</file>

<file path=ppt/tags/tag4.xml><?xml version="1.0" encoding="utf-8"?>
<p:tagLst xmlns:a="http://schemas.openxmlformats.org/drawingml/2006/main" xmlns:r="http://schemas.openxmlformats.org/officeDocument/2006/relationships" xmlns:p="http://schemas.openxmlformats.org/presentationml/2006/main">
  <p:tag name="PA" val="v5.2.8"/>
</p:tagLst>
</file>

<file path=ppt/tags/tag40.xml><?xml version="1.0" encoding="utf-8"?>
<p:tagLst xmlns:a="http://schemas.openxmlformats.org/drawingml/2006/main" xmlns:r="http://schemas.openxmlformats.org/officeDocument/2006/relationships" xmlns:p="http://schemas.openxmlformats.org/presentationml/2006/main">
  <p:tag name="PA" val="v5.2.8"/>
</p:tagLst>
</file>

<file path=ppt/tags/tag41.xml><?xml version="1.0" encoding="utf-8"?>
<p:tagLst xmlns:a="http://schemas.openxmlformats.org/drawingml/2006/main" xmlns:r="http://schemas.openxmlformats.org/officeDocument/2006/relationships" xmlns:p="http://schemas.openxmlformats.org/presentationml/2006/main">
  <p:tag name="PA" val="v5.2.8"/>
</p:tagLst>
</file>

<file path=ppt/tags/tag42.xml><?xml version="1.0" encoding="utf-8"?>
<p:tagLst xmlns:a="http://schemas.openxmlformats.org/drawingml/2006/main" xmlns:r="http://schemas.openxmlformats.org/officeDocument/2006/relationships" xmlns:p="http://schemas.openxmlformats.org/presentationml/2006/main">
  <p:tag name="PA" val="v5.2.8"/>
</p:tagLst>
</file>

<file path=ppt/tags/tag43.xml><?xml version="1.0" encoding="utf-8"?>
<p:tagLst xmlns:a="http://schemas.openxmlformats.org/drawingml/2006/main" xmlns:r="http://schemas.openxmlformats.org/officeDocument/2006/relationships" xmlns:p="http://schemas.openxmlformats.org/presentationml/2006/main">
  <p:tag name="PA" val="v5.2.8"/>
</p:tagLst>
</file>

<file path=ppt/tags/tag44.xml><?xml version="1.0" encoding="utf-8"?>
<p:tagLst xmlns:a="http://schemas.openxmlformats.org/drawingml/2006/main" xmlns:r="http://schemas.openxmlformats.org/officeDocument/2006/relationships" xmlns:p="http://schemas.openxmlformats.org/presentationml/2006/main">
  <p:tag name="PA" val="v5.2.8"/>
</p:tagLst>
</file>

<file path=ppt/tags/tag45.xml><?xml version="1.0" encoding="utf-8"?>
<p:tagLst xmlns:a="http://schemas.openxmlformats.org/drawingml/2006/main" xmlns:r="http://schemas.openxmlformats.org/officeDocument/2006/relationships" xmlns:p="http://schemas.openxmlformats.org/presentationml/2006/main">
  <p:tag name="PA" val="v5.2.8"/>
</p:tagLst>
</file>

<file path=ppt/tags/tag46.xml><?xml version="1.0" encoding="utf-8"?>
<p:tagLst xmlns:a="http://schemas.openxmlformats.org/drawingml/2006/main" xmlns:r="http://schemas.openxmlformats.org/officeDocument/2006/relationships" xmlns:p="http://schemas.openxmlformats.org/presentationml/2006/main">
  <p:tag name="PA" val="v5.2.8"/>
</p:tagLst>
</file>

<file path=ppt/tags/tag47.xml><?xml version="1.0" encoding="utf-8"?>
<p:tagLst xmlns:a="http://schemas.openxmlformats.org/drawingml/2006/main" xmlns:r="http://schemas.openxmlformats.org/officeDocument/2006/relationships" xmlns:p="http://schemas.openxmlformats.org/presentationml/2006/main">
  <p:tag name="PA" val="v5.2.8"/>
</p:tagLst>
</file>

<file path=ppt/tags/tag48.xml><?xml version="1.0" encoding="utf-8"?>
<p:tagLst xmlns:a="http://schemas.openxmlformats.org/drawingml/2006/main" xmlns:r="http://schemas.openxmlformats.org/officeDocument/2006/relationships" xmlns:p="http://schemas.openxmlformats.org/presentationml/2006/main">
  <p:tag name="PA" val="v5.2.8"/>
</p:tagLst>
</file>

<file path=ppt/tags/tag49.xml><?xml version="1.0" encoding="utf-8"?>
<p:tagLst xmlns:a="http://schemas.openxmlformats.org/drawingml/2006/main" xmlns:r="http://schemas.openxmlformats.org/officeDocument/2006/relationships" xmlns:p="http://schemas.openxmlformats.org/presentationml/2006/main">
  <p:tag name="PA" val="v5.2.8"/>
</p:tagLst>
</file>

<file path=ppt/tags/tag5.xml><?xml version="1.0" encoding="utf-8"?>
<p:tagLst xmlns:a="http://schemas.openxmlformats.org/drawingml/2006/main" xmlns:r="http://schemas.openxmlformats.org/officeDocument/2006/relationships" xmlns:p="http://schemas.openxmlformats.org/presentationml/2006/main">
  <p:tag name="PA" val="v5.2.8"/>
</p:tagLst>
</file>

<file path=ppt/tags/tag50.xml><?xml version="1.0" encoding="utf-8"?>
<p:tagLst xmlns:a="http://schemas.openxmlformats.org/drawingml/2006/main" xmlns:r="http://schemas.openxmlformats.org/officeDocument/2006/relationships" xmlns:p="http://schemas.openxmlformats.org/presentationml/2006/main">
  <p:tag name="PA" val="v5.2.8"/>
</p:tagLst>
</file>

<file path=ppt/tags/tag51.xml><?xml version="1.0" encoding="utf-8"?>
<p:tagLst xmlns:a="http://schemas.openxmlformats.org/drawingml/2006/main" xmlns:r="http://schemas.openxmlformats.org/officeDocument/2006/relationships" xmlns:p="http://schemas.openxmlformats.org/presentationml/2006/main">
  <p:tag name="PA" val="v5.2.8"/>
</p:tagLst>
</file>

<file path=ppt/tags/tag52.xml><?xml version="1.0" encoding="utf-8"?>
<p:tagLst xmlns:a="http://schemas.openxmlformats.org/drawingml/2006/main" xmlns:r="http://schemas.openxmlformats.org/officeDocument/2006/relationships" xmlns:p="http://schemas.openxmlformats.org/presentationml/2006/main">
  <p:tag name="PA" val="v5.2.8"/>
</p:tagLst>
</file>

<file path=ppt/tags/tag53.xml><?xml version="1.0" encoding="utf-8"?>
<p:tagLst xmlns:a="http://schemas.openxmlformats.org/drawingml/2006/main" xmlns:r="http://schemas.openxmlformats.org/officeDocument/2006/relationships" xmlns:p="http://schemas.openxmlformats.org/presentationml/2006/main">
  <p:tag name="PA" val="v5.2.8"/>
</p:tagLst>
</file>

<file path=ppt/tags/tag54.xml><?xml version="1.0" encoding="utf-8"?>
<p:tagLst xmlns:a="http://schemas.openxmlformats.org/drawingml/2006/main" xmlns:r="http://schemas.openxmlformats.org/officeDocument/2006/relationships" xmlns:p="http://schemas.openxmlformats.org/presentationml/2006/main">
  <p:tag name="PA" val="v5.2.8"/>
</p:tagLst>
</file>

<file path=ppt/tags/tag55.xml><?xml version="1.0" encoding="utf-8"?>
<p:tagLst xmlns:a="http://schemas.openxmlformats.org/drawingml/2006/main" xmlns:r="http://schemas.openxmlformats.org/officeDocument/2006/relationships" xmlns:p="http://schemas.openxmlformats.org/presentationml/2006/main">
  <p:tag name="PA" val="v5.2.8"/>
</p:tagLst>
</file>

<file path=ppt/tags/tag56.xml><?xml version="1.0" encoding="utf-8"?>
<p:tagLst xmlns:a="http://schemas.openxmlformats.org/drawingml/2006/main" xmlns:r="http://schemas.openxmlformats.org/officeDocument/2006/relationships" xmlns:p="http://schemas.openxmlformats.org/presentationml/2006/main">
  <p:tag name="PA" val="v5.2.8"/>
</p:tagLst>
</file>

<file path=ppt/tags/tag57.xml><?xml version="1.0" encoding="utf-8"?>
<p:tagLst xmlns:a="http://schemas.openxmlformats.org/drawingml/2006/main" xmlns:r="http://schemas.openxmlformats.org/officeDocument/2006/relationships" xmlns:p="http://schemas.openxmlformats.org/presentationml/2006/main">
  <p:tag name="PA" val="v5.2.8"/>
</p:tagLst>
</file>

<file path=ppt/tags/tag58.xml><?xml version="1.0" encoding="utf-8"?>
<p:tagLst xmlns:a="http://schemas.openxmlformats.org/drawingml/2006/main" xmlns:r="http://schemas.openxmlformats.org/officeDocument/2006/relationships" xmlns:p="http://schemas.openxmlformats.org/presentationml/2006/main">
  <p:tag name="PA" val="v5.2.8"/>
</p:tagLst>
</file>

<file path=ppt/tags/tag59.xml><?xml version="1.0" encoding="utf-8"?>
<p:tagLst xmlns:a="http://schemas.openxmlformats.org/drawingml/2006/main" xmlns:r="http://schemas.openxmlformats.org/officeDocument/2006/relationships" xmlns:p="http://schemas.openxmlformats.org/presentationml/2006/main">
  <p:tag name="PA" val="v5.2.8"/>
</p:tagLst>
</file>

<file path=ppt/tags/tag6.xml><?xml version="1.0" encoding="utf-8"?>
<p:tagLst xmlns:a="http://schemas.openxmlformats.org/drawingml/2006/main" xmlns:r="http://schemas.openxmlformats.org/officeDocument/2006/relationships" xmlns:p="http://schemas.openxmlformats.org/presentationml/2006/main">
  <p:tag name="PA" val="v5.2.8"/>
</p:tagLst>
</file>

<file path=ppt/tags/tag60.xml><?xml version="1.0" encoding="utf-8"?>
<p:tagLst xmlns:a="http://schemas.openxmlformats.org/drawingml/2006/main" xmlns:r="http://schemas.openxmlformats.org/officeDocument/2006/relationships" xmlns:p="http://schemas.openxmlformats.org/presentationml/2006/main">
  <p:tag name="PA" val="v5.2.8"/>
</p:tagLst>
</file>

<file path=ppt/tags/tag61.xml><?xml version="1.0" encoding="utf-8"?>
<p:tagLst xmlns:a="http://schemas.openxmlformats.org/drawingml/2006/main" xmlns:r="http://schemas.openxmlformats.org/officeDocument/2006/relationships" xmlns:p="http://schemas.openxmlformats.org/presentationml/2006/main">
  <p:tag name="PA" val="v5.2.8"/>
</p:tagLst>
</file>

<file path=ppt/tags/tag62.xml><?xml version="1.0" encoding="utf-8"?>
<p:tagLst xmlns:a="http://schemas.openxmlformats.org/drawingml/2006/main" xmlns:r="http://schemas.openxmlformats.org/officeDocument/2006/relationships" xmlns:p="http://schemas.openxmlformats.org/presentationml/2006/main">
  <p:tag name="PA" val="v5.2.8"/>
</p:tagLst>
</file>

<file path=ppt/tags/tag63.xml><?xml version="1.0" encoding="utf-8"?>
<p:tagLst xmlns:a="http://schemas.openxmlformats.org/drawingml/2006/main" xmlns:r="http://schemas.openxmlformats.org/officeDocument/2006/relationships" xmlns:p="http://schemas.openxmlformats.org/presentationml/2006/main">
  <p:tag name="PA" val="v5.2.8"/>
</p:tagLst>
</file>

<file path=ppt/tags/tag64.xml><?xml version="1.0" encoding="utf-8"?>
<p:tagLst xmlns:a="http://schemas.openxmlformats.org/drawingml/2006/main" xmlns:r="http://schemas.openxmlformats.org/officeDocument/2006/relationships" xmlns:p="http://schemas.openxmlformats.org/presentationml/2006/main">
  <p:tag name="PA" val="v5.2.8"/>
</p:tagLst>
</file>

<file path=ppt/tags/tag65.xml><?xml version="1.0" encoding="utf-8"?>
<p:tagLst xmlns:a="http://schemas.openxmlformats.org/drawingml/2006/main" xmlns:r="http://schemas.openxmlformats.org/officeDocument/2006/relationships" xmlns:p="http://schemas.openxmlformats.org/presentationml/2006/main">
  <p:tag name="PA" val="v5.2.8"/>
</p:tagLst>
</file>

<file path=ppt/tags/tag66.xml><?xml version="1.0" encoding="utf-8"?>
<p:tagLst xmlns:a="http://schemas.openxmlformats.org/drawingml/2006/main" xmlns:r="http://schemas.openxmlformats.org/officeDocument/2006/relationships" xmlns:p="http://schemas.openxmlformats.org/presentationml/2006/main">
  <p:tag name="PA" val="v5.2.8"/>
</p:tagLst>
</file>

<file path=ppt/tags/tag67.xml><?xml version="1.0" encoding="utf-8"?>
<p:tagLst xmlns:a="http://schemas.openxmlformats.org/drawingml/2006/main" xmlns:r="http://schemas.openxmlformats.org/officeDocument/2006/relationships" xmlns:p="http://schemas.openxmlformats.org/presentationml/2006/main">
  <p:tag name="PA" val="v5.2.8"/>
</p:tagLst>
</file>

<file path=ppt/tags/tag68.xml><?xml version="1.0" encoding="utf-8"?>
<p:tagLst xmlns:a="http://schemas.openxmlformats.org/drawingml/2006/main" xmlns:r="http://schemas.openxmlformats.org/officeDocument/2006/relationships" xmlns:p="http://schemas.openxmlformats.org/presentationml/2006/main">
  <p:tag name="PA" val="v5.2.8"/>
</p:tagLst>
</file>

<file path=ppt/tags/tag69.xml><?xml version="1.0" encoding="utf-8"?>
<p:tagLst xmlns:a="http://schemas.openxmlformats.org/drawingml/2006/main" xmlns:r="http://schemas.openxmlformats.org/officeDocument/2006/relationships" xmlns:p="http://schemas.openxmlformats.org/presentationml/2006/main">
  <p:tag name="PA" val="v5.2.8"/>
</p:tagLst>
</file>

<file path=ppt/tags/tag7.xml><?xml version="1.0" encoding="utf-8"?>
<p:tagLst xmlns:a="http://schemas.openxmlformats.org/drawingml/2006/main" xmlns:r="http://schemas.openxmlformats.org/officeDocument/2006/relationships" xmlns:p="http://schemas.openxmlformats.org/presentationml/2006/main">
  <p:tag name="PA" val="v5.2.8"/>
</p:tagLst>
</file>

<file path=ppt/tags/tag70.xml><?xml version="1.0" encoding="utf-8"?>
<p:tagLst xmlns:a="http://schemas.openxmlformats.org/drawingml/2006/main" xmlns:r="http://schemas.openxmlformats.org/officeDocument/2006/relationships" xmlns:p="http://schemas.openxmlformats.org/presentationml/2006/main">
  <p:tag name="PA" val="v5.2.8"/>
</p:tagLst>
</file>

<file path=ppt/tags/tag71.xml><?xml version="1.0" encoding="utf-8"?>
<p:tagLst xmlns:a="http://schemas.openxmlformats.org/drawingml/2006/main" xmlns:r="http://schemas.openxmlformats.org/officeDocument/2006/relationships" xmlns:p="http://schemas.openxmlformats.org/presentationml/2006/main">
  <p:tag name="PA" val="v5.2.8"/>
</p:tagLst>
</file>

<file path=ppt/tags/tag72.xml><?xml version="1.0" encoding="utf-8"?>
<p:tagLst xmlns:a="http://schemas.openxmlformats.org/drawingml/2006/main" xmlns:r="http://schemas.openxmlformats.org/officeDocument/2006/relationships" xmlns:p="http://schemas.openxmlformats.org/presentationml/2006/main">
  <p:tag name="PA" val="v5.2.8"/>
</p:tagLst>
</file>

<file path=ppt/tags/tag73.xml><?xml version="1.0" encoding="utf-8"?>
<p:tagLst xmlns:a="http://schemas.openxmlformats.org/drawingml/2006/main" xmlns:r="http://schemas.openxmlformats.org/officeDocument/2006/relationships" xmlns:p="http://schemas.openxmlformats.org/presentationml/2006/main">
  <p:tag name="PA" val="v5.2.8"/>
</p:tagLst>
</file>

<file path=ppt/tags/tag74.xml><?xml version="1.0" encoding="utf-8"?>
<p:tagLst xmlns:a="http://schemas.openxmlformats.org/drawingml/2006/main" xmlns:r="http://schemas.openxmlformats.org/officeDocument/2006/relationships" xmlns:p="http://schemas.openxmlformats.org/presentationml/2006/main">
  <p:tag name="PA" val="v5.2.8"/>
</p:tagLst>
</file>

<file path=ppt/tags/tag75.xml><?xml version="1.0" encoding="utf-8"?>
<p:tagLst xmlns:a="http://schemas.openxmlformats.org/drawingml/2006/main" xmlns:r="http://schemas.openxmlformats.org/officeDocument/2006/relationships" xmlns:p="http://schemas.openxmlformats.org/presentationml/2006/main">
  <p:tag name="PA" val="v5.2.8"/>
</p:tagLst>
</file>

<file path=ppt/tags/tag76.xml><?xml version="1.0" encoding="utf-8"?>
<p:tagLst xmlns:a="http://schemas.openxmlformats.org/drawingml/2006/main" xmlns:r="http://schemas.openxmlformats.org/officeDocument/2006/relationships" xmlns:p="http://schemas.openxmlformats.org/presentationml/2006/main">
  <p:tag name="PA" val="v5.2.8"/>
</p:tagLst>
</file>

<file path=ppt/tags/tag77.xml><?xml version="1.0" encoding="utf-8"?>
<p:tagLst xmlns:a="http://schemas.openxmlformats.org/drawingml/2006/main" xmlns:r="http://schemas.openxmlformats.org/officeDocument/2006/relationships" xmlns:p="http://schemas.openxmlformats.org/presentationml/2006/main">
  <p:tag name="PA" val="v5.2.8"/>
</p:tagLst>
</file>

<file path=ppt/tags/tag78.xml><?xml version="1.0" encoding="utf-8"?>
<p:tagLst xmlns:a="http://schemas.openxmlformats.org/drawingml/2006/main" xmlns:r="http://schemas.openxmlformats.org/officeDocument/2006/relationships" xmlns:p="http://schemas.openxmlformats.org/presentationml/2006/main">
  <p:tag name="PA" val="v5.2.8"/>
</p:tagLst>
</file>

<file path=ppt/tags/tag79.xml><?xml version="1.0" encoding="utf-8"?>
<p:tagLst xmlns:a="http://schemas.openxmlformats.org/drawingml/2006/main" xmlns:r="http://schemas.openxmlformats.org/officeDocument/2006/relationships" xmlns:p="http://schemas.openxmlformats.org/presentationml/2006/main">
  <p:tag name="PA" val="v5.2.8"/>
</p:tagLst>
</file>

<file path=ppt/tags/tag8.xml><?xml version="1.0" encoding="utf-8"?>
<p:tagLst xmlns:a="http://schemas.openxmlformats.org/drawingml/2006/main" xmlns:r="http://schemas.openxmlformats.org/officeDocument/2006/relationships" xmlns:p="http://schemas.openxmlformats.org/presentationml/2006/main">
  <p:tag name="PA" val="v5.2.8"/>
</p:tagLst>
</file>

<file path=ppt/tags/tag80.xml><?xml version="1.0" encoding="utf-8"?>
<p:tagLst xmlns:a="http://schemas.openxmlformats.org/drawingml/2006/main" xmlns:r="http://schemas.openxmlformats.org/officeDocument/2006/relationships" xmlns:p="http://schemas.openxmlformats.org/presentationml/2006/main">
  <p:tag name="PA" val="v5.2.8"/>
</p:tagLst>
</file>

<file path=ppt/tags/tag81.xml><?xml version="1.0" encoding="utf-8"?>
<p:tagLst xmlns:a="http://schemas.openxmlformats.org/drawingml/2006/main" xmlns:r="http://schemas.openxmlformats.org/officeDocument/2006/relationships" xmlns:p="http://schemas.openxmlformats.org/presentationml/2006/main">
  <p:tag name="PA" val="v5.2.8"/>
</p:tagLst>
</file>

<file path=ppt/tags/tag82.xml><?xml version="1.0" encoding="utf-8"?>
<p:tagLst xmlns:a="http://schemas.openxmlformats.org/drawingml/2006/main" xmlns:r="http://schemas.openxmlformats.org/officeDocument/2006/relationships" xmlns:p="http://schemas.openxmlformats.org/presentationml/2006/main">
  <p:tag name="PA" val="v5.2.8"/>
</p:tagLst>
</file>

<file path=ppt/tags/tag83.xml><?xml version="1.0" encoding="utf-8"?>
<p:tagLst xmlns:a="http://schemas.openxmlformats.org/drawingml/2006/main" xmlns:r="http://schemas.openxmlformats.org/officeDocument/2006/relationships" xmlns:p="http://schemas.openxmlformats.org/presentationml/2006/main">
  <p:tag name="PA" val="v5.2.8"/>
</p:tagLst>
</file>

<file path=ppt/tags/tag84.xml><?xml version="1.0" encoding="utf-8"?>
<p:tagLst xmlns:a="http://schemas.openxmlformats.org/drawingml/2006/main" xmlns:r="http://schemas.openxmlformats.org/officeDocument/2006/relationships" xmlns:p="http://schemas.openxmlformats.org/presentationml/2006/main">
  <p:tag name="PA" val="v5.2.8"/>
</p:tagLst>
</file>

<file path=ppt/tags/tag85.xml><?xml version="1.0" encoding="utf-8"?>
<p:tagLst xmlns:a="http://schemas.openxmlformats.org/drawingml/2006/main" xmlns:r="http://schemas.openxmlformats.org/officeDocument/2006/relationships" xmlns:p="http://schemas.openxmlformats.org/presentationml/2006/main">
  <p:tag name="PA" val="v5.2.8"/>
</p:tagLst>
</file>

<file path=ppt/tags/tag86.xml><?xml version="1.0" encoding="utf-8"?>
<p:tagLst xmlns:a="http://schemas.openxmlformats.org/drawingml/2006/main" xmlns:r="http://schemas.openxmlformats.org/officeDocument/2006/relationships" xmlns:p="http://schemas.openxmlformats.org/presentationml/2006/main">
  <p:tag name="PA" val="v5.2.8"/>
</p:tagLst>
</file>

<file path=ppt/tags/tag87.xml><?xml version="1.0" encoding="utf-8"?>
<p:tagLst xmlns:a="http://schemas.openxmlformats.org/drawingml/2006/main" xmlns:r="http://schemas.openxmlformats.org/officeDocument/2006/relationships" xmlns:p="http://schemas.openxmlformats.org/presentationml/2006/main">
  <p:tag name="PA" val="v5.2.8"/>
</p:tagLst>
</file>

<file path=ppt/tags/tag88.xml><?xml version="1.0" encoding="utf-8"?>
<p:tagLst xmlns:a="http://schemas.openxmlformats.org/drawingml/2006/main" xmlns:r="http://schemas.openxmlformats.org/officeDocument/2006/relationships" xmlns:p="http://schemas.openxmlformats.org/presentationml/2006/main">
  <p:tag name="PA" val="v5.2.8"/>
</p:tagLst>
</file>

<file path=ppt/tags/tag89.xml><?xml version="1.0" encoding="utf-8"?>
<p:tagLst xmlns:a="http://schemas.openxmlformats.org/drawingml/2006/main" xmlns:r="http://schemas.openxmlformats.org/officeDocument/2006/relationships" xmlns:p="http://schemas.openxmlformats.org/presentationml/2006/main">
  <p:tag name="PA" val="v5.2.8"/>
</p:tagLst>
</file>

<file path=ppt/tags/tag9.xml><?xml version="1.0" encoding="utf-8"?>
<p:tagLst xmlns:a="http://schemas.openxmlformats.org/drawingml/2006/main" xmlns:r="http://schemas.openxmlformats.org/officeDocument/2006/relationships" xmlns:p="http://schemas.openxmlformats.org/presentationml/2006/main">
  <p:tag name="PA" val="v5.2.8"/>
</p:tagLst>
</file>

<file path=ppt/tags/tag90.xml><?xml version="1.0" encoding="utf-8"?>
<p:tagLst xmlns:a="http://schemas.openxmlformats.org/drawingml/2006/main" xmlns:r="http://schemas.openxmlformats.org/officeDocument/2006/relationships" xmlns:p="http://schemas.openxmlformats.org/presentationml/2006/main">
  <p:tag name="PA" val="v5.2.8"/>
</p:tagLst>
</file>

<file path=ppt/tags/tag91.xml><?xml version="1.0" encoding="utf-8"?>
<p:tagLst xmlns:a="http://schemas.openxmlformats.org/drawingml/2006/main" xmlns:r="http://schemas.openxmlformats.org/officeDocument/2006/relationships" xmlns:p="http://schemas.openxmlformats.org/presentationml/2006/main">
  <p:tag name="PA" val="v5.2.8"/>
</p:tagLst>
</file>

<file path=ppt/tags/tag92.xml><?xml version="1.0" encoding="utf-8"?>
<p:tagLst xmlns:a="http://schemas.openxmlformats.org/drawingml/2006/main" xmlns:r="http://schemas.openxmlformats.org/officeDocument/2006/relationships" xmlns:p="http://schemas.openxmlformats.org/presentationml/2006/main">
  <p:tag name="PA" val="v5.2.8"/>
</p:tagLst>
</file>

<file path=ppt/tags/tag93.xml><?xml version="1.0" encoding="utf-8"?>
<p:tagLst xmlns:a="http://schemas.openxmlformats.org/drawingml/2006/main" xmlns:r="http://schemas.openxmlformats.org/officeDocument/2006/relationships" xmlns:p="http://schemas.openxmlformats.org/presentationml/2006/main">
  <p:tag name="PA" val="v5.2.8"/>
</p:tagLst>
</file>

<file path=ppt/tags/tag94.xml><?xml version="1.0" encoding="utf-8"?>
<p:tagLst xmlns:a="http://schemas.openxmlformats.org/drawingml/2006/main" xmlns:r="http://schemas.openxmlformats.org/officeDocument/2006/relationships" xmlns:p="http://schemas.openxmlformats.org/presentationml/2006/main">
  <p:tag name="PA" val="v5.2.8"/>
</p:tagLst>
</file>

<file path=ppt/tags/tag95.xml><?xml version="1.0" encoding="utf-8"?>
<p:tagLst xmlns:a="http://schemas.openxmlformats.org/drawingml/2006/main" xmlns:r="http://schemas.openxmlformats.org/officeDocument/2006/relationships" xmlns:p="http://schemas.openxmlformats.org/presentationml/2006/main">
  <p:tag name="PA" val="v5.2.8"/>
</p:tagLst>
</file>

<file path=ppt/tags/tag96.xml><?xml version="1.0" encoding="utf-8"?>
<p:tagLst xmlns:a="http://schemas.openxmlformats.org/drawingml/2006/main" xmlns:r="http://schemas.openxmlformats.org/officeDocument/2006/relationships" xmlns:p="http://schemas.openxmlformats.org/presentationml/2006/main">
  <p:tag name="PA" val="v5.2.8"/>
</p:tagLst>
</file>

<file path=ppt/tags/tag97.xml><?xml version="1.0" encoding="utf-8"?>
<p:tagLst xmlns:a="http://schemas.openxmlformats.org/drawingml/2006/main" xmlns:r="http://schemas.openxmlformats.org/officeDocument/2006/relationships" xmlns:p="http://schemas.openxmlformats.org/presentationml/2006/main">
  <p:tag name="PA" val="v5.2.8"/>
</p:tagLst>
</file>

<file path=ppt/tags/tag98.xml><?xml version="1.0" encoding="utf-8"?>
<p:tagLst xmlns:a="http://schemas.openxmlformats.org/drawingml/2006/main" xmlns:r="http://schemas.openxmlformats.org/officeDocument/2006/relationships" xmlns:p="http://schemas.openxmlformats.org/presentationml/2006/main">
  <p:tag name="PA" val="v5.2.8"/>
</p:tagLst>
</file>

<file path=ppt/tags/tag99.xml><?xml version="1.0" encoding="utf-8"?>
<p:tagLst xmlns:a="http://schemas.openxmlformats.org/drawingml/2006/main" xmlns:r="http://schemas.openxmlformats.org/officeDocument/2006/relationships" xmlns:p="http://schemas.openxmlformats.org/presentationml/2006/main">
  <p:tag name="PA" val="v5.2.8"/>
</p:tagLst>
</file>

<file path=ppt/theme/theme1.xml><?xml version="1.0" encoding="utf-8"?>
<a:theme xmlns:a="http://schemas.openxmlformats.org/drawingml/2006/main" name="第一PPT，www.1ppt.com">
  <a:themeElements>
    <a:clrScheme name="涂豆思">
      <a:dk1>
        <a:sysClr val="windowText" lastClr="000000"/>
      </a:dk1>
      <a:lt1>
        <a:sysClr val="window" lastClr="FFFFFF"/>
      </a:lt1>
      <a:dk2>
        <a:srgbClr val="44546A"/>
      </a:dk2>
      <a:lt2>
        <a:srgbClr val="E7E6E6"/>
      </a:lt2>
      <a:accent1>
        <a:srgbClr val="C00000"/>
      </a:accent1>
      <a:accent2>
        <a:srgbClr val="FFEDC2"/>
      </a:accent2>
      <a:accent3>
        <a:srgbClr val="A5A5A5"/>
      </a:accent3>
      <a:accent4>
        <a:srgbClr val="C00000"/>
      </a:accent4>
      <a:accent5>
        <a:srgbClr val="7F7F7F"/>
      </a:accent5>
      <a:accent6>
        <a:srgbClr val="FFEDC2"/>
      </a:accent6>
      <a:hlink>
        <a:srgbClr val="C00000"/>
      </a:hlink>
      <a:folHlink>
        <a:srgbClr val="C00000"/>
      </a:folHlink>
    </a:clrScheme>
    <a:fontScheme name="涂豆思">
      <a:majorFont>
        <a:latin typeface="思源黑体 CN Heavy"/>
        <a:ea typeface="思源黑体 CN Heavy"/>
        <a:cs typeface=""/>
      </a:majorFont>
      <a:minorFont>
        <a:latin typeface="思源黑体 CN Normal"/>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3520</Words>
  <Application>Microsoft Office PowerPoint</Application>
  <PresentationFormat>自定义</PresentationFormat>
  <Paragraphs>238</Paragraphs>
  <Slides>26</Slides>
  <Notes>25</Notes>
  <HiddenSlides>0</HiddenSlides>
  <MMClips>0</MMClips>
  <ScaleCrop>false</ScaleCrop>
  <HeadingPairs>
    <vt:vector size="4" baseType="variant">
      <vt:variant>
        <vt:lpstr>主题</vt:lpstr>
      </vt:variant>
      <vt:variant>
        <vt:i4>2</vt:i4>
      </vt:variant>
      <vt:variant>
        <vt:lpstr>幻灯片标题</vt:lpstr>
      </vt:variant>
      <vt:variant>
        <vt:i4>26</vt:i4>
      </vt:variant>
    </vt:vector>
  </HeadingPairs>
  <TitlesOfParts>
    <vt:vector size="28" baseType="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不忘初心</dc:title>
  <dc:creator>第一PPT</dc:creator>
  <cp:keywords>www.1ppt.com</cp:keywords>
  <dc:description>www.1ppt.com</dc:description>
  <cp:lastModifiedBy>Windows User</cp:lastModifiedBy>
  <cp:revision>42</cp:revision>
  <dcterms:created xsi:type="dcterms:W3CDTF">2019-09-03T07:04:08Z</dcterms:created>
  <dcterms:modified xsi:type="dcterms:W3CDTF">2019-11-05T14:17:05Z</dcterms:modified>
</cp:coreProperties>
</file>