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tags/tag13.xml" ContentType="application/vnd.openxmlformats-officedocument.presentationml.tags+xml"/>
  <Override PartName="/ppt/tags/tag14.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5.xml" ContentType="application/vnd.openxmlformats-officedocument.drawingml.chart+xml"/>
  <Override PartName="/ppt/notesSlides/notesSlide20.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9" r:id="rId2"/>
  </p:sldMasterIdLst>
  <p:notesMasterIdLst>
    <p:notesMasterId r:id="rId31"/>
  </p:notesMasterIdLst>
  <p:sldIdLst>
    <p:sldId id="256" r:id="rId3"/>
    <p:sldId id="438" r:id="rId4"/>
    <p:sldId id="437" r:id="rId5"/>
    <p:sldId id="442" r:id="rId6"/>
    <p:sldId id="443" r:id="rId7"/>
    <p:sldId id="459" r:id="rId8"/>
    <p:sldId id="444" r:id="rId9"/>
    <p:sldId id="440" r:id="rId10"/>
    <p:sldId id="445" r:id="rId11"/>
    <p:sldId id="458" r:id="rId12"/>
    <p:sldId id="446" r:id="rId13"/>
    <p:sldId id="447" r:id="rId14"/>
    <p:sldId id="448" r:id="rId15"/>
    <p:sldId id="453" r:id="rId16"/>
    <p:sldId id="441" r:id="rId17"/>
    <p:sldId id="449" r:id="rId18"/>
    <p:sldId id="450" r:id="rId19"/>
    <p:sldId id="451" r:id="rId20"/>
    <p:sldId id="452" r:id="rId21"/>
    <p:sldId id="454" r:id="rId22"/>
    <p:sldId id="439" r:id="rId23"/>
    <p:sldId id="455" r:id="rId24"/>
    <p:sldId id="457" r:id="rId25"/>
    <p:sldId id="460" r:id="rId26"/>
    <p:sldId id="461" r:id="rId27"/>
    <p:sldId id="456" r:id="rId28"/>
    <p:sldId id="433" r:id="rId29"/>
    <p:sldId id="462" r:id="rId30"/>
  </p:sldIdLst>
  <p:sldSz cx="12192000" cy="6858000"/>
  <p:notesSz cx="6858000" cy="9144000"/>
  <p:embeddedFontLst>
    <p:embeddedFont>
      <p:font typeface="张海山锐线体简" panose="02010600030101010101" charset="-122"/>
      <p:regular r:id="rId32"/>
    </p:embeddedFont>
    <p:embeddedFont>
      <p:font typeface="等线 Light" panose="02010600030101010101" charset="-122"/>
      <p:regular r:id="rId33"/>
    </p:embeddedFont>
    <p:embeddedFont>
      <p:font typeface="幼圆" panose="02010600030101010101" charset="-122"/>
      <p:regular r:id="rId34"/>
    </p:embeddedFont>
    <p:embeddedFont>
      <p:font typeface="等线" panose="02010600030101010101" charset="-122"/>
      <p:regular r:id="rId35"/>
      <p:bold r:id="rId36"/>
    </p:embeddedFont>
    <p:embeddedFont>
      <p:font typeface="微软雅黑" panose="020B0503020204020204" pitchFamily="34" charset="-122"/>
      <p:regular r:id="rId37"/>
      <p:bold r:id="rId38"/>
    </p:embeddedFont>
    <p:embeddedFont>
      <p:font typeface="Calibri" panose="020F0502020204030204" pitchFamily="34" charset="0"/>
      <p:regular r:id="rId39"/>
      <p:bold r:id="rId40"/>
      <p:italic r:id="rId41"/>
      <p:boldItalic r:id="rId42"/>
    </p:embeddedFont>
  </p:embeddedFontLst>
  <p:custDataLst>
    <p:tags r:id="rId4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37" userDrawn="1">
          <p15:clr>
            <a:srgbClr val="A4A3A4"/>
          </p15:clr>
        </p15:guide>
        <p15:guide id="2" pos="38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EDAA"/>
    <a:srgbClr val="FF3300"/>
    <a:srgbClr val="FF0000"/>
    <a:srgbClr val="FEFEE3"/>
    <a:srgbClr val="FEE4C9"/>
    <a:srgbClr val="FF6600"/>
    <a:srgbClr val="FFF8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08" autoAdjust="0"/>
    <p:restoredTop sz="94615" autoAdjust="0"/>
  </p:normalViewPr>
  <p:slideViewPr>
    <p:cSldViewPr snapToGrid="0">
      <p:cViewPr varScale="1">
        <p:scale>
          <a:sx n="59" d="100"/>
          <a:sy n="59" d="100"/>
        </p:scale>
        <p:origin x="-96" y="-1404"/>
      </p:cViewPr>
      <p:guideLst>
        <p:guide orient="horz" pos="2137"/>
        <p:guide pos="3838"/>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4.fntdata"/><Relationship Id="rId43" Type="http://schemas.openxmlformats.org/officeDocument/2006/relationships/tags" Target="tags/tag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tx2">
                <a:lumMod val="75000"/>
              </a:schemeClr>
            </a:solidFill>
          </c:spPr>
          <c:dPt>
            <c:idx val="0"/>
            <c:bubble3D val="0"/>
            <c:spPr>
              <a:solidFill>
                <a:schemeClr val="accent1"/>
              </a:solidFill>
            </c:spPr>
            <c:extLst xmlns:c16r2="http://schemas.microsoft.com/office/drawing/2015/06/chart">
              <c:ext xmlns:c16="http://schemas.microsoft.com/office/drawing/2014/chart" uri="{C3380CC4-5D6E-409C-BE32-E72D297353CC}">
                <c16:uniqueId val="{00000001-B951-47D3-805C-F838A34C4FF4}"/>
              </c:ext>
            </c:extLst>
          </c:dPt>
          <c:dPt>
            <c:idx val="1"/>
            <c:bubble3D val="0"/>
            <c:spPr>
              <a:solidFill>
                <a:schemeClr val="bg1">
                  <a:lumMod val="85000"/>
                </a:schemeClr>
              </a:solidFill>
            </c:spPr>
            <c:extLst xmlns:c16r2="http://schemas.microsoft.com/office/drawing/2015/06/chart">
              <c:ext xmlns:c16="http://schemas.microsoft.com/office/drawing/2014/chart" uri="{C3380CC4-5D6E-409C-BE32-E72D297353CC}">
                <c16:uniqueId val="{00000003-B951-47D3-805C-F838A34C4FF4}"/>
              </c:ext>
            </c:extLst>
          </c:dPt>
          <c:cat>
            <c:strRef>
              <c:f>Sheet1!$A$2:$A$3</c:f>
              <c:strCache>
                <c:ptCount val="2"/>
                <c:pt idx="0">
                  <c:v>1st Qtr</c:v>
                </c:pt>
                <c:pt idx="1">
                  <c:v>2nd Qtr</c:v>
                </c:pt>
              </c:strCache>
            </c:strRef>
          </c:cat>
          <c:val>
            <c:numRef>
              <c:f>Sheet1!$B$2:$B$3</c:f>
              <c:numCache>
                <c:formatCode>General</c:formatCode>
                <c:ptCount val="2"/>
                <c:pt idx="0">
                  <c:v>70</c:v>
                </c:pt>
                <c:pt idx="1">
                  <c:v>30</c:v>
                </c:pt>
              </c:numCache>
            </c:numRef>
          </c:val>
          <c:extLst xmlns:c16r2="http://schemas.microsoft.com/office/drawing/2015/06/chart">
            <c:ext xmlns:c16="http://schemas.microsoft.com/office/drawing/2014/chart" uri="{C3380CC4-5D6E-409C-BE32-E72D297353CC}">
              <c16:uniqueId val="{00000004-B951-47D3-805C-F838A34C4FF4}"/>
            </c:ext>
          </c:extLst>
        </c:ser>
        <c:dLbls>
          <c:showLegendKey val="0"/>
          <c:showVal val="0"/>
          <c:showCatName val="0"/>
          <c:showSerName val="0"/>
          <c:showPercent val="0"/>
          <c:showBubbleSize val="0"/>
          <c:showLeaderLines val="1"/>
        </c:dLbls>
        <c:firstSliceAng val="154"/>
        <c:holeSize val="70"/>
      </c:doughnutChart>
    </c:plotArea>
    <c:plotVisOnly val="1"/>
    <c:dispBlanksAs val="gap"/>
    <c:showDLblsOverMax val="0"/>
  </c:chart>
  <c:spPr>
    <a:ln>
      <a:noFill/>
    </a:ln>
  </c:spPr>
  <c:txPr>
    <a:bodyPr/>
    <a:lstStyle/>
    <a:p>
      <a:pPr rtl="0">
        <a:defRPr sz="1800" baseline="-250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bg1">
                  <a:lumMod val="85000"/>
                </a:schemeClr>
              </a:solidFill>
            </c:spPr>
            <c:extLst xmlns:c16r2="http://schemas.microsoft.com/office/drawing/2015/06/chart">
              <c:ext xmlns:c16="http://schemas.microsoft.com/office/drawing/2014/chart" uri="{C3380CC4-5D6E-409C-BE32-E72D297353CC}">
                <c16:uniqueId val="{00000001-19CC-49A6-9D01-84FE95B637A6}"/>
              </c:ext>
            </c:extLst>
          </c:dPt>
          <c:dPt>
            <c:idx val="1"/>
            <c:bubble3D val="0"/>
            <c:spPr>
              <a:solidFill>
                <a:schemeClr val="accent2"/>
              </a:solidFill>
            </c:spPr>
            <c:extLst xmlns:c16r2="http://schemas.microsoft.com/office/drawing/2015/06/chart">
              <c:ext xmlns:c16="http://schemas.microsoft.com/office/drawing/2014/chart" uri="{C3380CC4-5D6E-409C-BE32-E72D297353CC}">
                <c16:uniqueId val="{00000003-19CC-49A6-9D01-84FE95B637A6}"/>
              </c:ext>
            </c:extLst>
          </c:dPt>
          <c:dPt>
            <c:idx val="2"/>
            <c:bubble3D val="0"/>
            <c:spPr>
              <a:solidFill>
                <a:srgbClr val="92D050"/>
              </a:solidFill>
            </c:spPr>
            <c:extLst xmlns:c16r2="http://schemas.microsoft.com/office/drawing/2015/06/chart">
              <c:ext xmlns:c16="http://schemas.microsoft.com/office/drawing/2014/chart" uri="{C3380CC4-5D6E-409C-BE32-E72D297353CC}">
                <c16:uniqueId val="{00000005-19CC-49A6-9D01-84FE95B637A6}"/>
              </c:ext>
            </c:extLst>
          </c:dPt>
          <c:dPt>
            <c:idx val="3"/>
            <c:bubble3D val="0"/>
            <c:spPr>
              <a:solidFill>
                <a:srgbClr val="00B0F0"/>
              </a:solidFill>
            </c:spPr>
            <c:extLst xmlns:c16r2="http://schemas.microsoft.com/office/drawing/2015/06/chart">
              <c:ext xmlns:c16="http://schemas.microsoft.com/office/drawing/2014/chart" uri="{C3380CC4-5D6E-409C-BE32-E72D297353CC}">
                <c16:uniqueId val="{00000007-19CC-49A6-9D01-84FE95B637A6}"/>
              </c:ext>
            </c:extLst>
          </c:dPt>
          <c:cat>
            <c:strRef>
              <c:f>Sheet1!$A$2:$A$3</c:f>
              <c:strCache>
                <c:ptCount val="2"/>
                <c:pt idx="0">
                  <c:v>1st Qtr</c:v>
                </c:pt>
                <c:pt idx="1">
                  <c:v>2nd Qtr</c:v>
                </c:pt>
              </c:strCache>
            </c:strRef>
          </c:cat>
          <c:val>
            <c:numRef>
              <c:f>Sheet1!$B$2:$B$3</c:f>
              <c:numCache>
                <c:formatCode>General</c:formatCode>
                <c:ptCount val="2"/>
                <c:pt idx="0">
                  <c:v>30</c:v>
                </c:pt>
                <c:pt idx="1">
                  <c:v>30</c:v>
                </c:pt>
              </c:numCache>
            </c:numRef>
          </c:val>
          <c:extLst xmlns:c16r2="http://schemas.microsoft.com/office/drawing/2015/06/chart">
            <c:ext xmlns:c16="http://schemas.microsoft.com/office/drawing/2014/chart" uri="{C3380CC4-5D6E-409C-BE32-E72D297353CC}">
              <c16:uniqueId val="{00000008-19CC-49A6-9D01-84FE95B637A6}"/>
            </c:ext>
          </c:extLst>
        </c:ser>
        <c:dLbls>
          <c:showLegendKey val="0"/>
          <c:showVal val="0"/>
          <c:showCatName val="0"/>
          <c:showSerName val="0"/>
          <c:showPercent val="0"/>
          <c:showBubbleSize val="0"/>
          <c:showLeaderLines val="1"/>
        </c:dLbls>
        <c:firstSliceAng val="43"/>
        <c:holeSize val="70"/>
      </c:doughnutChart>
    </c:plotArea>
    <c:plotVisOnly val="1"/>
    <c:dispBlanksAs val="gap"/>
    <c:showDLblsOverMax val="0"/>
  </c:chart>
  <c:txPr>
    <a:bodyPr/>
    <a:lstStyle/>
    <a:p>
      <a:pPr rtl="0">
        <a:defRPr sz="1800"/>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bg1">
                  <a:lumMod val="85000"/>
                </a:schemeClr>
              </a:solidFill>
            </c:spPr>
            <c:extLst xmlns:c16r2="http://schemas.microsoft.com/office/drawing/2015/06/chart">
              <c:ext xmlns:c16="http://schemas.microsoft.com/office/drawing/2014/chart" uri="{C3380CC4-5D6E-409C-BE32-E72D297353CC}">
                <c16:uniqueId val="{00000001-0AA0-4FEC-82FE-C5B1043B41F9}"/>
              </c:ext>
            </c:extLst>
          </c:dPt>
          <c:dPt>
            <c:idx val="1"/>
            <c:bubble3D val="0"/>
            <c:spPr>
              <a:solidFill>
                <a:schemeClr val="accent3"/>
              </a:solidFill>
            </c:spPr>
            <c:extLst xmlns:c16r2="http://schemas.microsoft.com/office/drawing/2015/06/chart">
              <c:ext xmlns:c16="http://schemas.microsoft.com/office/drawing/2014/chart" uri="{C3380CC4-5D6E-409C-BE32-E72D297353CC}">
                <c16:uniqueId val="{00000003-0AA0-4FEC-82FE-C5B1043B41F9}"/>
              </c:ext>
            </c:extLst>
          </c:dPt>
          <c:dPt>
            <c:idx val="2"/>
            <c:bubble3D val="0"/>
            <c:spPr>
              <a:solidFill>
                <a:srgbClr val="92D050"/>
              </a:solidFill>
            </c:spPr>
            <c:extLst xmlns:c16r2="http://schemas.microsoft.com/office/drawing/2015/06/chart">
              <c:ext xmlns:c16="http://schemas.microsoft.com/office/drawing/2014/chart" uri="{C3380CC4-5D6E-409C-BE32-E72D297353CC}">
                <c16:uniqueId val="{00000005-0AA0-4FEC-82FE-C5B1043B41F9}"/>
              </c:ext>
            </c:extLst>
          </c:dPt>
          <c:dPt>
            <c:idx val="3"/>
            <c:bubble3D val="0"/>
            <c:spPr>
              <a:solidFill>
                <a:srgbClr val="00B0F0"/>
              </a:solidFill>
            </c:spPr>
            <c:extLst xmlns:c16r2="http://schemas.microsoft.com/office/drawing/2015/06/chart">
              <c:ext xmlns:c16="http://schemas.microsoft.com/office/drawing/2014/chart" uri="{C3380CC4-5D6E-409C-BE32-E72D297353CC}">
                <c16:uniqueId val="{00000007-0AA0-4FEC-82FE-C5B1043B41F9}"/>
              </c:ext>
            </c:extLst>
          </c:dPt>
          <c:cat>
            <c:strRef>
              <c:f>Sheet1!$A$2:$A$3</c:f>
              <c:strCache>
                <c:ptCount val="2"/>
                <c:pt idx="0">
                  <c:v>1st Qtr</c:v>
                </c:pt>
                <c:pt idx="1">
                  <c:v>2nd Qtr</c:v>
                </c:pt>
              </c:strCache>
            </c:strRef>
          </c:cat>
          <c:val>
            <c:numRef>
              <c:f>Sheet1!$B$2:$B$3</c:f>
              <c:numCache>
                <c:formatCode>General</c:formatCode>
                <c:ptCount val="2"/>
                <c:pt idx="0">
                  <c:v>10</c:v>
                </c:pt>
                <c:pt idx="1">
                  <c:v>90</c:v>
                </c:pt>
              </c:numCache>
            </c:numRef>
          </c:val>
          <c:extLst xmlns:c16r2="http://schemas.microsoft.com/office/drawing/2015/06/chart">
            <c:ext xmlns:c16="http://schemas.microsoft.com/office/drawing/2014/chart" uri="{C3380CC4-5D6E-409C-BE32-E72D297353CC}">
              <c16:uniqueId val="{00000008-0AA0-4FEC-82FE-C5B1043B41F9}"/>
            </c:ext>
          </c:extLst>
        </c:ser>
        <c:dLbls>
          <c:showLegendKey val="0"/>
          <c:showVal val="0"/>
          <c:showCatName val="0"/>
          <c:showSerName val="0"/>
          <c:showPercent val="0"/>
          <c:showBubbleSize val="0"/>
          <c:showLeaderLines val="1"/>
        </c:dLbls>
        <c:firstSliceAng val="43"/>
        <c:holeSize val="70"/>
      </c:doughnutChart>
    </c:plotArea>
    <c:plotVisOnly val="1"/>
    <c:dispBlanksAs val="gap"/>
    <c:showDLblsOverMax val="0"/>
  </c:chart>
  <c:txPr>
    <a:bodyPr/>
    <a:lstStyle/>
    <a:p>
      <a:pPr rtl="0">
        <a:defRPr sz="1800"/>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accent4"/>
            </a:solidFill>
          </c:spPr>
          <c:cat>
            <c:strRef>
              <c:f>Sheet1!$A$2:$A$3</c:f>
              <c:strCache>
                <c:ptCount val="2"/>
                <c:pt idx="0">
                  <c:v>1st Qtr</c:v>
                </c:pt>
                <c:pt idx="1">
                  <c:v>2nd Qtr</c:v>
                </c:pt>
              </c:strCache>
            </c:strRef>
          </c:cat>
          <c:val>
            <c:numRef>
              <c:f>Sheet1!$B$2:$B$3</c:f>
              <c:numCache>
                <c:formatCode>General</c:formatCode>
                <c:ptCount val="2"/>
                <c:pt idx="0">
                  <c:v>0</c:v>
                </c:pt>
                <c:pt idx="1">
                  <c:v>100</c:v>
                </c:pt>
              </c:numCache>
            </c:numRef>
          </c:val>
          <c:extLst xmlns:c16r2="http://schemas.microsoft.com/office/drawing/2015/06/chart">
            <c:ext xmlns:c16="http://schemas.microsoft.com/office/drawing/2014/chart" uri="{C3380CC4-5D6E-409C-BE32-E72D297353CC}">
              <c16:uniqueId val="{00000000-9633-4268-AB49-97C952BE68D0}"/>
            </c:ext>
          </c:extLst>
        </c:ser>
        <c:dLbls>
          <c:showLegendKey val="0"/>
          <c:showVal val="0"/>
          <c:showCatName val="0"/>
          <c:showSerName val="0"/>
          <c:showPercent val="0"/>
          <c:showBubbleSize val="0"/>
          <c:showLeaderLines val="1"/>
        </c:dLbls>
        <c:firstSliceAng val="43"/>
        <c:holeSize val="70"/>
      </c:doughnutChart>
    </c:plotArea>
    <c:plotVisOnly val="1"/>
    <c:dispBlanksAs val="gap"/>
    <c:showDLblsOverMax val="0"/>
  </c:chart>
  <c:txPr>
    <a:bodyPr/>
    <a:lstStyle/>
    <a:p>
      <a:pPr rtl="0">
        <a:defRPr sz="1800"/>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w="38100">
              <a:noFill/>
            </a:ln>
          </c:spPr>
          <c:dPt>
            <c:idx val="0"/>
            <c:bubble3D val="0"/>
            <c:spPr>
              <a:solidFill>
                <a:schemeClr val="accent1"/>
              </a:solidFill>
              <a:ln w="38100">
                <a:noFill/>
              </a:ln>
            </c:spPr>
            <c:extLst xmlns:c16r2="http://schemas.microsoft.com/office/drawing/2015/06/chart">
              <c:ext xmlns:c16="http://schemas.microsoft.com/office/drawing/2014/chart" uri="{C3380CC4-5D6E-409C-BE32-E72D297353CC}">
                <c16:uniqueId val="{00000001-95C4-4ED2-A0DC-08EB4AFE4434}"/>
              </c:ext>
            </c:extLst>
          </c:dPt>
          <c:dPt>
            <c:idx val="1"/>
            <c:bubble3D val="0"/>
            <c:spPr>
              <a:solidFill>
                <a:schemeClr val="accent3"/>
              </a:solidFill>
              <a:ln w="38100">
                <a:noFill/>
              </a:ln>
            </c:spPr>
            <c:extLst xmlns:c16r2="http://schemas.microsoft.com/office/drawing/2015/06/chart">
              <c:ext xmlns:c16="http://schemas.microsoft.com/office/drawing/2014/chart" uri="{C3380CC4-5D6E-409C-BE32-E72D297353CC}">
                <c16:uniqueId val="{00000003-95C4-4ED2-A0DC-08EB4AFE4434}"/>
              </c:ext>
            </c:extLst>
          </c:dPt>
          <c:dPt>
            <c:idx val="2"/>
            <c:bubble3D val="0"/>
            <c:spPr>
              <a:solidFill>
                <a:schemeClr val="accent2"/>
              </a:solidFill>
              <a:ln w="38100">
                <a:noFill/>
              </a:ln>
            </c:spPr>
            <c:extLst xmlns:c16r2="http://schemas.microsoft.com/office/drawing/2015/06/chart">
              <c:ext xmlns:c16="http://schemas.microsoft.com/office/drawing/2014/chart" uri="{C3380CC4-5D6E-409C-BE32-E72D297353CC}">
                <c16:uniqueId val="{00000005-95C4-4ED2-A0DC-08EB4AFE4434}"/>
              </c:ext>
            </c:extLst>
          </c:dPt>
          <c:dPt>
            <c:idx val="3"/>
            <c:bubble3D val="0"/>
            <c:spPr>
              <a:solidFill>
                <a:schemeClr val="accent2"/>
              </a:solidFill>
              <a:ln w="38100">
                <a:noFill/>
              </a:ln>
            </c:spPr>
            <c:extLst xmlns:c16r2="http://schemas.microsoft.com/office/drawing/2015/06/chart">
              <c:ext xmlns:c16="http://schemas.microsoft.com/office/drawing/2014/chart" uri="{C3380CC4-5D6E-409C-BE32-E72D297353CC}">
                <c16:uniqueId val="{00000007-95C4-4ED2-A0DC-08EB4AFE4434}"/>
              </c:ext>
            </c:extLst>
          </c:dPt>
          <c:dPt>
            <c:idx val="4"/>
            <c:bubble3D val="0"/>
            <c:spPr>
              <a:solidFill>
                <a:schemeClr val="accent5"/>
              </a:solidFill>
              <a:ln w="38100">
                <a:noFill/>
              </a:ln>
            </c:spPr>
            <c:extLst xmlns:c16r2="http://schemas.microsoft.com/office/drawing/2015/06/chart">
              <c:ext xmlns:c16="http://schemas.microsoft.com/office/drawing/2014/chart" uri="{C3380CC4-5D6E-409C-BE32-E72D297353CC}">
                <c16:uniqueId val="{00000009-95C4-4ED2-A0DC-08EB4AFE4434}"/>
              </c:ext>
            </c:extLst>
          </c:dPt>
          <c:dLbls>
            <c:spPr>
              <a:noFill/>
              <a:ln>
                <a:noFill/>
              </a:ln>
              <a:effectLst/>
            </c:spPr>
            <c:showLegendKey val="0"/>
            <c:showVal val="0"/>
            <c:showCatName val="0"/>
            <c:showSerName val="0"/>
            <c:showPercent val="1"/>
            <c:showBubbleSize val="0"/>
            <c:showLeaderLines val="1"/>
            <c:extLst xmlns:c16r2="http://schemas.microsoft.com/office/drawing/2015/06/chart">
              <c:ext xmlns:c15="http://schemas.microsoft.com/office/drawing/2012/chart" uri="{CE6537A1-D6FC-4f65-9D91-7224C49458BB}">
                <c15:layout/>
              </c:ext>
            </c:extLst>
          </c:dLbls>
          <c:cat>
            <c:strRef>
              <c:f>Sheet1!$A$2:$A$6</c:f>
              <c:strCache>
                <c:ptCount val="5"/>
                <c:pt idx="0">
                  <c:v>1st Qtr</c:v>
                </c:pt>
                <c:pt idx="1">
                  <c:v>2nd Qtr</c:v>
                </c:pt>
                <c:pt idx="2">
                  <c:v>2nd Qtr</c:v>
                </c:pt>
                <c:pt idx="3">
                  <c:v>2nd Qtr</c:v>
                </c:pt>
                <c:pt idx="4">
                  <c:v>2nd Qtr</c:v>
                </c:pt>
              </c:strCache>
            </c:strRef>
          </c:cat>
          <c:val>
            <c:numRef>
              <c:f>Sheet1!$B$2:$B$6</c:f>
              <c:numCache>
                <c:formatCode>General</c:formatCode>
                <c:ptCount val="5"/>
                <c:pt idx="0">
                  <c:v>70</c:v>
                </c:pt>
                <c:pt idx="1">
                  <c:v>30</c:v>
                </c:pt>
                <c:pt idx="2">
                  <c:v>30</c:v>
                </c:pt>
              </c:numCache>
            </c:numRef>
          </c:val>
          <c:extLst xmlns:c16r2="http://schemas.microsoft.com/office/drawing/2015/06/chart">
            <c:ext xmlns:c16="http://schemas.microsoft.com/office/drawing/2014/chart" uri="{C3380CC4-5D6E-409C-BE32-E72D297353CC}">
              <c16:uniqueId val="{0000000A-95C4-4ED2-A0DC-08EB4AFE4434}"/>
            </c:ext>
          </c:extLst>
        </c:ser>
        <c:dLbls>
          <c:showLegendKey val="0"/>
          <c:showVal val="0"/>
          <c:showCatName val="0"/>
          <c:showSerName val="0"/>
          <c:showPercent val="1"/>
          <c:showBubbleSize val="0"/>
          <c:showLeaderLines val="1"/>
        </c:dLbls>
        <c:firstSliceAng val="0"/>
        <c:holeSize val="50"/>
      </c:doughnutChart>
    </c:plotArea>
    <c:plotVisOnly val="1"/>
    <c:dispBlanksAs val="gap"/>
    <c:showDLblsOverMax val="0"/>
  </c:chart>
  <c:spPr>
    <a:ln>
      <a:noFill/>
    </a:ln>
  </c:spPr>
  <c:txPr>
    <a:bodyPr/>
    <a:lstStyle/>
    <a:p>
      <a:pPr rtl="0">
        <a:defRPr sz="1800" b="1" baseline="-25000">
          <a:solidFill>
            <a:schemeClr val="bg1"/>
          </a:solidFill>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C25073-A3A6-4D2A-9359-E582FA0CE622}" type="datetimeFigureOut">
              <a:rPr lang="zh-CN" altLang="en-US" smtClean="0"/>
              <a:t>2020/4/1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EEF2C0-A6C1-40C5-BE79-F079FE5F2DC8}" type="slidenum">
              <a:rPr lang="zh-CN" altLang="en-US" smtClean="0"/>
              <a:t>‹#›</a:t>
            </a:fld>
            <a:endParaRPr lang="zh-CN" altLang="en-US"/>
          </a:p>
        </p:txBody>
      </p:sp>
    </p:spTree>
    <p:extLst>
      <p:ext uri="{BB962C8B-B14F-4D97-AF65-F5344CB8AC3E}">
        <p14:creationId xmlns:p14="http://schemas.microsoft.com/office/powerpoint/2010/main" val="2687326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8EEF2C0-A6C1-40C5-BE79-F079FE5F2DC8}" type="slidenum">
              <a:rPr lang="zh-CN" altLang="en-US" smtClean="0"/>
              <a:t>1</a:t>
            </a:fld>
            <a:endParaRPr lang="zh-CN" altLang="en-US"/>
          </a:p>
        </p:txBody>
      </p:sp>
    </p:spTree>
    <p:extLst>
      <p:ext uri="{BB962C8B-B14F-4D97-AF65-F5344CB8AC3E}">
        <p14:creationId xmlns:p14="http://schemas.microsoft.com/office/powerpoint/2010/main" val="3665764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smtClean="0"/>
              <a:t>My First Template</a:t>
            </a:r>
            <a:endParaRPr lang="en-US" dirty="0"/>
          </a:p>
        </p:txBody>
      </p:sp>
    </p:spTree>
    <p:extLst>
      <p:ext uri="{BB962C8B-B14F-4D97-AF65-F5344CB8AC3E}">
        <p14:creationId xmlns:p14="http://schemas.microsoft.com/office/powerpoint/2010/main" val="2096332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1755091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1768683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smtClean="0"/>
              <a:t>My First Template</a:t>
            </a:r>
            <a:endParaRPr lang="en-US" dirty="0"/>
          </a:p>
        </p:txBody>
      </p:sp>
    </p:spTree>
    <p:extLst>
      <p:ext uri="{BB962C8B-B14F-4D97-AF65-F5344CB8AC3E}">
        <p14:creationId xmlns:p14="http://schemas.microsoft.com/office/powerpoint/2010/main" val="57817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12025780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Tree>
    <p:extLst>
      <p:ext uri="{BB962C8B-B14F-4D97-AF65-F5344CB8AC3E}">
        <p14:creationId xmlns:p14="http://schemas.microsoft.com/office/powerpoint/2010/main" val="2887652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smtClean="0"/>
              <a:t>My First Template</a:t>
            </a:r>
            <a:endParaRPr lang="en-US" dirty="0"/>
          </a:p>
        </p:txBody>
      </p:sp>
    </p:spTree>
    <p:extLst>
      <p:ext uri="{BB962C8B-B14F-4D97-AF65-F5344CB8AC3E}">
        <p14:creationId xmlns:p14="http://schemas.microsoft.com/office/powerpoint/2010/main" val="8196946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smtClean="0"/>
              <a:t>My First Template</a:t>
            </a:r>
            <a:endParaRPr lang="en-US" dirty="0"/>
          </a:p>
        </p:txBody>
      </p:sp>
    </p:spTree>
    <p:extLst>
      <p:ext uri="{BB962C8B-B14F-4D97-AF65-F5344CB8AC3E}">
        <p14:creationId xmlns:p14="http://schemas.microsoft.com/office/powerpoint/2010/main" val="633540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smtClean="0"/>
              <a:t>My First Template</a:t>
            </a:r>
            <a:endParaRPr lang="en-US" dirty="0"/>
          </a:p>
        </p:txBody>
      </p:sp>
    </p:spTree>
    <p:extLst>
      <p:ext uri="{BB962C8B-B14F-4D97-AF65-F5344CB8AC3E}">
        <p14:creationId xmlns:p14="http://schemas.microsoft.com/office/powerpoint/2010/main" val="15391883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1475858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Tree>
    <p:extLst>
      <p:ext uri="{BB962C8B-B14F-4D97-AF65-F5344CB8AC3E}">
        <p14:creationId xmlns:p14="http://schemas.microsoft.com/office/powerpoint/2010/main" val="16096854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smtClean="0"/>
              <a:t>My First Template</a:t>
            </a:r>
            <a:endParaRPr lang="en-US" dirty="0"/>
          </a:p>
        </p:txBody>
      </p:sp>
    </p:spTree>
    <p:extLst>
      <p:ext uri="{BB962C8B-B14F-4D97-AF65-F5344CB8AC3E}">
        <p14:creationId xmlns:p14="http://schemas.microsoft.com/office/powerpoint/2010/main" val="18517752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Tree>
    <p:extLst>
      <p:ext uri="{BB962C8B-B14F-4D97-AF65-F5344CB8AC3E}">
        <p14:creationId xmlns:p14="http://schemas.microsoft.com/office/powerpoint/2010/main" val="1661604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33582458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34990156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22447207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smtClean="0"/>
              <a:t>My First Template</a:t>
            </a:r>
            <a:endParaRPr lang="en-US" dirty="0"/>
          </a:p>
        </p:txBody>
      </p:sp>
    </p:spTree>
    <p:extLst>
      <p:ext uri="{BB962C8B-B14F-4D97-AF65-F5344CB8AC3E}">
        <p14:creationId xmlns:p14="http://schemas.microsoft.com/office/powerpoint/2010/main" val="23684438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33547602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8EEF2C0-A6C1-40C5-BE79-F079FE5F2DC8}" type="slidenum">
              <a:rPr lang="zh-CN" altLang="en-US" smtClean="0"/>
              <a:t>27</a:t>
            </a:fld>
            <a:endParaRPr lang="zh-CN" altLang="en-US"/>
          </a:p>
        </p:txBody>
      </p:sp>
    </p:spTree>
    <p:extLst>
      <p:ext uri="{BB962C8B-B14F-4D97-AF65-F5344CB8AC3E}">
        <p14:creationId xmlns:p14="http://schemas.microsoft.com/office/powerpoint/2010/main" val="1205192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Tree>
    <p:extLst>
      <p:ext uri="{BB962C8B-B14F-4D97-AF65-F5344CB8AC3E}">
        <p14:creationId xmlns:p14="http://schemas.microsoft.com/office/powerpoint/2010/main" val="307609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smtClean="0"/>
              <a:t>My First Template</a:t>
            </a:r>
            <a:endParaRPr lang="en-US" dirty="0"/>
          </a:p>
        </p:txBody>
      </p:sp>
    </p:spTree>
    <p:extLst>
      <p:ext uri="{BB962C8B-B14F-4D97-AF65-F5344CB8AC3E}">
        <p14:creationId xmlns:p14="http://schemas.microsoft.com/office/powerpoint/2010/main" val="408572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smtClean="0"/>
              <a:t>My First Template</a:t>
            </a:r>
            <a:endParaRPr lang="en-US" dirty="0"/>
          </a:p>
        </p:txBody>
      </p:sp>
    </p:spTree>
    <p:extLst>
      <p:ext uri="{BB962C8B-B14F-4D97-AF65-F5344CB8AC3E}">
        <p14:creationId xmlns:p14="http://schemas.microsoft.com/office/powerpoint/2010/main" val="2653108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smtClean="0"/>
              <a:t>My First Template</a:t>
            </a:r>
            <a:endParaRPr lang="en-US" dirty="0"/>
          </a:p>
        </p:txBody>
      </p:sp>
    </p:spTree>
    <p:extLst>
      <p:ext uri="{BB962C8B-B14F-4D97-AF65-F5344CB8AC3E}">
        <p14:creationId xmlns:p14="http://schemas.microsoft.com/office/powerpoint/2010/main" val="2412752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4223229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Tree>
    <p:extLst>
      <p:ext uri="{BB962C8B-B14F-4D97-AF65-F5344CB8AC3E}">
        <p14:creationId xmlns:p14="http://schemas.microsoft.com/office/powerpoint/2010/main" val="3639193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2382257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95ED916D-B7DB-439F-9E3B-0C1E1E4F0AF6}" type="datetimeFigureOut">
              <a:rPr lang="zh-CN" altLang="en-US" smtClean="0"/>
              <a:t>2020/4/1</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46610953-BA4E-49FE-B1A3-BF641379F46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3" name="矩形 2"/>
          <p:cNvSpPr/>
          <p:nvPr userDrawn="1"/>
        </p:nvSpPr>
        <p:spPr>
          <a:xfrm>
            <a:off x="0" y="0"/>
            <a:ext cx="4005943" cy="685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4" name="图片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392153" y="4990252"/>
            <a:ext cx="4799847" cy="1867748"/>
          </a:xfrm>
          <a:prstGeom prst="rect">
            <a:avLst/>
          </a:prstGeom>
          <a:noFill/>
        </p:spPr>
      </p:pic>
    </p:spTree>
    <p:extLst>
      <p:ext uri="{BB962C8B-B14F-4D97-AF65-F5344CB8AC3E}">
        <p14:creationId xmlns:p14="http://schemas.microsoft.com/office/powerpoint/2010/main" val="1045029607"/>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4482154"/>
      </p:ext>
    </p:extLst>
  </p:cSld>
  <p:clrMapOvr>
    <a:masterClrMapping/>
  </p:clrMapOvr>
  <p:transition spd="slow" advClick="0" advTm="0">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ree Blank With Footer">
    <p:spTree>
      <p:nvGrpSpPr>
        <p:cNvPr id="1" name=""/>
        <p:cNvGrpSpPr/>
        <p:nvPr/>
      </p:nvGrpSpPr>
      <p:grpSpPr>
        <a:xfrm>
          <a:off x="0" y="0"/>
          <a:ext cx="0" cy="0"/>
          <a:chOff x="0" y="0"/>
          <a:chExt cx="0" cy="0"/>
        </a:xfrm>
      </p:grpSpPr>
      <p:sp>
        <p:nvSpPr>
          <p:cNvPr id="8" name="Flowchart: Off-page Connector 4"/>
          <p:cNvSpPr/>
          <p:nvPr userDrawn="1"/>
        </p:nvSpPr>
        <p:spPr>
          <a:xfrm rot="5400000">
            <a:off x="11674812" y="6247142"/>
            <a:ext cx="455692" cy="565726"/>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p>
        </p:txBody>
      </p:sp>
      <p:sp>
        <p:nvSpPr>
          <p:cNvPr id="9" name="Slide Number Placeholder 4"/>
          <p:cNvSpPr txBox="1">
            <a:spLocks/>
          </p:cNvSpPr>
          <p:nvPr userDrawn="1"/>
        </p:nvSpPr>
        <p:spPr>
          <a:xfrm>
            <a:off x="11636729" y="6340868"/>
            <a:ext cx="610241" cy="366183"/>
          </a:xfrm>
          <a:prstGeom prst="rect">
            <a:avLst/>
          </a:prstGeom>
        </p:spPr>
        <p:txBody>
          <a:bodyPr anchor="ctr"/>
          <a:lstStyle>
            <a:defPPr>
              <a:defRPr lang="en-US"/>
            </a:defPPr>
            <a:lvl1pPr marL="0" algn="ctr" defTabSz="1375261" rtl="0" eaLnBrk="1" latinLnBrk="0" hangingPunct="1">
              <a:defRPr sz="1600" b="0" kern="1200">
                <a:solidFill>
                  <a:schemeClr val="tx1">
                    <a:lumMod val="50000"/>
                    <a:lumOff val="50000"/>
                  </a:schemeClr>
                </a:solidFill>
                <a:latin typeface="+mn-lt"/>
                <a:ea typeface="+mn-ea"/>
                <a:cs typeface="+mn-cs"/>
              </a:defRPr>
            </a:lvl1pPr>
            <a:lvl2pPr marL="687630" algn="l" defTabSz="1375261" rtl="0" eaLnBrk="1" latinLnBrk="0" hangingPunct="1">
              <a:defRPr sz="2666" kern="1200">
                <a:solidFill>
                  <a:schemeClr val="tx1"/>
                </a:solidFill>
                <a:latin typeface="+mn-lt"/>
                <a:ea typeface="+mn-ea"/>
                <a:cs typeface="+mn-cs"/>
              </a:defRPr>
            </a:lvl2pPr>
            <a:lvl3pPr marL="1375261" algn="l" defTabSz="1375261" rtl="0" eaLnBrk="1" latinLnBrk="0" hangingPunct="1">
              <a:defRPr sz="2666" kern="1200">
                <a:solidFill>
                  <a:schemeClr val="tx1"/>
                </a:solidFill>
                <a:latin typeface="+mn-lt"/>
                <a:ea typeface="+mn-ea"/>
                <a:cs typeface="+mn-cs"/>
              </a:defRPr>
            </a:lvl3pPr>
            <a:lvl4pPr marL="2062891" algn="l" defTabSz="1375261" rtl="0" eaLnBrk="1" latinLnBrk="0" hangingPunct="1">
              <a:defRPr sz="2666" kern="1200">
                <a:solidFill>
                  <a:schemeClr val="tx1"/>
                </a:solidFill>
                <a:latin typeface="+mn-lt"/>
                <a:ea typeface="+mn-ea"/>
                <a:cs typeface="+mn-cs"/>
              </a:defRPr>
            </a:lvl4pPr>
            <a:lvl5pPr marL="2750521" algn="l" defTabSz="1375261" rtl="0" eaLnBrk="1" latinLnBrk="0" hangingPunct="1">
              <a:defRPr sz="2666" kern="1200">
                <a:solidFill>
                  <a:schemeClr val="tx1"/>
                </a:solidFill>
                <a:latin typeface="+mn-lt"/>
                <a:ea typeface="+mn-ea"/>
                <a:cs typeface="+mn-cs"/>
              </a:defRPr>
            </a:lvl5pPr>
            <a:lvl6pPr marL="3438152" algn="l" defTabSz="1375261" rtl="0" eaLnBrk="1" latinLnBrk="0" hangingPunct="1">
              <a:defRPr sz="2666" kern="1200">
                <a:solidFill>
                  <a:schemeClr val="tx1"/>
                </a:solidFill>
                <a:latin typeface="+mn-lt"/>
                <a:ea typeface="+mn-ea"/>
                <a:cs typeface="+mn-cs"/>
              </a:defRPr>
            </a:lvl6pPr>
            <a:lvl7pPr marL="4125782" algn="l" defTabSz="1375261" rtl="0" eaLnBrk="1" latinLnBrk="0" hangingPunct="1">
              <a:defRPr sz="2666" kern="1200">
                <a:solidFill>
                  <a:schemeClr val="tx1"/>
                </a:solidFill>
                <a:latin typeface="+mn-lt"/>
                <a:ea typeface="+mn-ea"/>
                <a:cs typeface="+mn-cs"/>
              </a:defRPr>
            </a:lvl7pPr>
            <a:lvl8pPr marL="4813412" algn="l" defTabSz="1375261" rtl="0" eaLnBrk="1" latinLnBrk="0" hangingPunct="1">
              <a:defRPr sz="2666" kern="1200">
                <a:solidFill>
                  <a:schemeClr val="tx1"/>
                </a:solidFill>
                <a:latin typeface="+mn-lt"/>
                <a:ea typeface="+mn-ea"/>
                <a:cs typeface="+mn-cs"/>
              </a:defRPr>
            </a:lvl8pPr>
            <a:lvl9pPr marL="5501042" algn="l" defTabSz="1375261" rtl="0" eaLnBrk="1" latinLnBrk="0" hangingPunct="1">
              <a:defRPr sz="2666" kern="1200">
                <a:solidFill>
                  <a:schemeClr val="tx1"/>
                </a:solidFill>
                <a:latin typeface="+mn-lt"/>
                <a:ea typeface="+mn-ea"/>
                <a:cs typeface="+mn-cs"/>
              </a:defRPr>
            </a:lvl9pPr>
          </a:lstStyle>
          <a:p>
            <a:fld id="{C136B7D2-B98C-44FD-8D04-7EC62A564975}" type="slidenum">
              <a:rPr lang="en-US" sz="1600" smtClean="0"/>
              <a:pPr/>
              <a:t>‹#›</a:t>
            </a:fld>
            <a:endParaRPr lang="en-US" sz="1600" dirty="0"/>
          </a:p>
        </p:txBody>
      </p:sp>
    </p:spTree>
    <p:extLst>
      <p:ext uri="{BB962C8B-B14F-4D97-AF65-F5344CB8AC3E}">
        <p14:creationId xmlns:p14="http://schemas.microsoft.com/office/powerpoint/2010/main" val="388992265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Free Blank With Foot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336801" y="356629"/>
            <a:ext cx="7518400" cy="471365"/>
          </a:xfrm>
          <a:prstGeom prst="rect">
            <a:avLst/>
          </a:prstGeom>
        </p:spPr>
        <p:txBody>
          <a:bodyPr wrap="none" lIns="0" tIns="0" rIns="0" bIns="0" anchor="ctr">
            <a:noAutofit/>
          </a:bodyPr>
          <a:lstStyle>
            <a:lvl1pPr algn="ctr">
              <a:defRPr sz="3199" b="1" baseline="0">
                <a:solidFill>
                  <a:schemeClr val="tx1">
                    <a:lumMod val="90000"/>
                    <a:lumOff val="10000"/>
                  </a:schemeClr>
                </a:solidFill>
              </a:defRPr>
            </a:lvl1pPr>
          </a:lstStyle>
          <a:p>
            <a:r>
              <a:rPr lang="en-US" dirty="0" smtClean="0"/>
              <a:t>Click To Edit Master Title Style</a:t>
            </a:r>
            <a:endParaRPr lang="en-US" dirty="0"/>
          </a:p>
        </p:txBody>
      </p:sp>
      <p:sp>
        <p:nvSpPr>
          <p:cNvPr id="6" name="Text Placeholder 3"/>
          <p:cNvSpPr>
            <a:spLocks noGrp="1"/>
          </p:cNvSpPr>
          <p:nvPr>
            <p:ph type="body" sz="half" idx="2" hasCustomPrompt="1"/>
          </p:nvPr>
        </p:nvSpPr>
        <p:spPr>
          <a:xfrm>
            <a:off x="3352801" y="825951"/>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448" indent="0">
              <a:buNone/>
              <a:defRPr sz="1600"/>
            </a:lvl2pPr>
            <a:lvl3pPr marL="1218895" indent="0">
              <a:buNone/>
              <a:defRPr sz="1333"/>
            </a:lvl3pPr>
            <a:lvl4pPr marL="1828343" indent="0">
              <a:buNone/>
              <a:defRPr sz="1200"/>
            </a:lvl4pPr>
            <a:lvl5pPr marL="2437790" indent="0">
              <a:buNone/>
              <a:defRPr sz="1200"/>
            </a:lvl5pPr>
            <a:lvl6pPr marL="3047238" indent="0">
              <a:buNone/>
              <a:defRPr sz="1200"/>
            </a:lvl6pPr>
            <a:lvl7pPr marL="3656686" indent="0">
              <a:buNone/>
              <a:defRPr sz="1200"/>
            </a:lvl7pPr>
            <a:lvl8pPr marL="4266133" indent="0">
              <a:buNone/>
              <a:defRPr sz="1200"/>
            </a:lvl8pPr>
            <a:lvl9pPr marL="4875581" indent="0">
              <a:buNone/>
              <a:defRPr sz="1200"/>
            </a:lvl9pPr>
          </a:lstStyle>
          <a:p>
            <a:pPr lvl="0"/>
            <a:r>
              <a:rPr lang="en-US" dirty="0" smtClean="0"/>
              <a:t>Subtext Goes Here</a:t>
            </a:r>
          </a:p>
        </p:txBody>
      </p:sp>
      <p:sp>
        <p:nvSpPr>
          <p:cNvPr id="8" name="Flowchart: Off-page Connector 6"/>
          <p:cNvSpPr/>
          <p:nvPr userDrawn="1"/>
        </p:nvSpPr>
        <p:spPr>
          <a:xfrm rot="5400000">
            <a:off x="11705984" y="6244110"/>
            <a:ext cx="455692" cy="565726"/>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p>
        </p:txBody>
      </p:sp>
      <p:sp>
        <p:nvSpPr>
          <p:cNvPr id="9" name="Slide Number Placeholder 4"/>
          <p:cNvSpPr txBox="1">
            <a:spLocks/>
          </p:cNvSpPr>
          <p:nvPr userDrawn="1"/>
        </p:nvSpPr>
        <p:spPr>
          <a:xfrm>
            <a:off x="11667901" y="6337836"/>
            <a:ext cx="610241" cy="366183"/>
          </a:xfrm>
          <a:prstGeom prst="rect">
            <a:avLst/>
          </a:prstGeom>
        </p:spPr>
        <p:txBody>
          <a:bodyPr anchor="ctr"/>
          <a:lstStyle>
            <a:defPPr>
              <a:defRPr lang="en-US"/>
            </a:defPPr>
            <a:lvl1pPr marL="0" algn="ctr" defTabSz="1375261" rtl="0" eaLnBrk="1" latinLnBrk="0" hangingPunct="1">
              <a:defRPr sz="1600" b="0" kern="1200">
                <a:solidFill>
                  <a:schemeClr val="tx1">
                    <a:lumMod val="75000"/>
                    <a:lumOff val="25000"/>
                  </a:schemeClr>
                </a:solidFill>
                <a:latin typeface="+mn-lt"/>
                <a:ea typeface="+mn-ea"/>
                <a:cs typeface="+mn-cs"/>
              </a:defRPr>
            </a:lvl1pPr>
            <a:lvl2pPr marL="687630" algn="l" defTabSz="1375261" rtl="0" eaLnBrk="1" latinLnBrk="0" hangingPunct="1">
              <a:defRPr sz="2666" kern="1200">
                <a:solidFill>
                  <a:schemeClr val="tx1"/>
                </a:solidFill>
                <a:latin typeface="+mn-lt"/>
                <a:ea typeface="+mn-ea"/>
                <a:cs typeface="+mn-cs"/>
              </a:defRPr>
            </a:lvl2pPr>
            <a:lvl3pPr marL="1375261" algn="l" defTabSz="1375261" rtl="0" eaLnBrk="1" latinLnBrk="0" hangingPunct="1">
              <a:defRPr sz="2666" kern="1200">
                <a:solidFill>
                  <a:schemeClr val="tx1"/>
                </a:solidFill>
                <a:latin typeface="+mn-lt"/>
                <a:ea typeface="+mn-ea"/>
                <a:cs typeface="+mn-cs"/>
              </a:defRPr>
            </a:lvl3pPr>
            <a:lvl4pPr marL="2062891" algn="l" defTabSz="1375261" rtl="0" eaLnBrk="1" latinLnBrk="0" hangingPunct="1">
              <a:defRPr sz="2666" kern="1200">
                <a:solidFill>
                  <a:schemeClr val="tx1"/>
                </a:solidFill>
                <a:latin typeface="+mn-lt"/>
                <a:ea typeface="+mn-ea"/>
                <a:cs typeface="+mn-cs"/>
              </a:defRPr>
            </a:lvl4pPr>
            <a:lvl5pPr marL="2750521" algn="l" defTabSz="1375261" rtl="0" eaLnBrk="1" latinLnBrk="0" hangingPunct="1">
              <a:defRPr sz="2666" kern="1200">
                <a:solidFill>
                  <a:schemeClr val="tx1"/>
                </a:solidFill>
                <a:latin typeface="+mn-lt"/>
                <a:ea typeface="+mn-ea"/>
                <a:cs typeface="+mn-cs"/>
              </a:defRPr>
            </a:lvl5pPr>
            <a:lvl6pPr marL="3438152" algn="l" defTabSz="1375261" rtl="0" eaLnBrk="1" latinLnBrk="0" hangingPunct="1">
              <a:defRPr sz="2666" kern="1200">
                <a:solidFill>
                  <a:schemeClr val="tx1"/>
                </a:solidFill>
                <a:latin typeface="+mn-lt"/>
                <a:ea typeface="+mn-ea"/>
                <a:cs typeface="+mn-cs"/>
              </a:defRPr>
            </a:lvl6pPr>
            <a:lvl7pPr marL="4125782" algn="l" defTabSz="1375261" rtl="0" eaLnBrk="1" latinLnBrk="0" hangingPunct="1">
              <a:defRPr sz="2666" kern="1200">
                <a:solidFill>
                  <a:schemeClr val="tx1"/>
                </a:solidFill>
                <a:latin typeface="+mn-lt"/>
                <a:ea typeface="+mn-ea"/>
                <a:cs typeface="+mn-cs"/>
              </a:defRPr>
            </a:lvl7pPr>
            <a:lvl8pPr marL="4813412" algn="l" defTabSz="1375261" rtl="0" eaLnBrk="1" latinLnBrk="0" hangingPunct="1">
              <a:defRPr sz="2666" kern="1200">
                <a:solidFill>
                  <a:schemeClr val="tx1"/>
                </a:solidFill>
                <a:latin typeface="+mn-lt"/>
                <a:ea typeface="+mn-ea"/>
                <a:cs typeface="+mn-cs"/>
              </a:defRPr>
            </a:lvl8pPr>
            <a:lvl9pPr marL="5501042" algn="l" defTabSz="1375261" rtl="0" eaLnBrk="1" latinLnBrk="0" hangingPunct="1">
              <a:defRPr sz="2666" kern="1200">
                <a:solidFill>
                  <a:schemeClr val="tx1"/>
                </a:solidFill>
                <a:latin typeface="+mn-lt"/>
                <a:ea typeface="+mn-ea"/>
                <a:cs typeface="+mn-cs"/>
              </a:defRPr>
            </a:lvl9pPr>
          </a:lstStyle>
          <a:p>
            <a:fld id="{C136B7D2-B98C-44FD-8D04-7EC62A564975}" type="slidenum">
              <a:rPr lang="en-US" sz="1600" smtClean="0"/>
              <a:pPr/>
              <a:t>‹#›</a:t>
            </a:fld>
            <a:endParaRPr lang="en-US" sz="1600" dirty="0"/>
          </a:p>
        </p:txBody>
      </p:sp>
    </p:spTree>
    <p:extLst>
      <p:ext uri="{BB962C8B-B14F-4D97-AF65-F5344CB8AC3E}">
        <p14:creationId xmlns:p14="http://schemas.microsoft.com/office/powerpoint/2010/main" val="4003502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2020/4/1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892841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2020/4/1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75839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2020/4/1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222921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2020/4/1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756286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2020/4/1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365723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2020/4/1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84890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95ED916D-B7DB-439F-9E3B-0C1E1E4F0AF6}" type="datetimeFigureOut">
              <a:rPr lang="zh-CN" altLang="en-US" smtClean="0"/>
              <a:t>2020/4/1</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46610953-BA4E-49FE-B1A3-BF641379F469}" type="slidenum">
              <a:rPr lang="zh-CN" altLang="en-US" smtClean="0"/>
              <a:t>‹#›</a:t>
            </a:fld>
            <a:endParaRPr lang="zh-CN" altLang="en-US"/>
          </a:p>
        </p:txBody>
      </p:sp>
      <p:sp>
        <p:nvSpPr>
          <p:cNvPr id="11" name="矩形 10"/>
          <p:cNvSpPr/>
          <p:nvPr userDrawn="1"/>
        </p:nvSpPr>
        <p:spPr>
          <a:xfrm>
            <a:off x="8325228" y="5566856"/>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2020/4/1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960276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2020/4/1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308889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2020/4/1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211875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2020/4/1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033848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2020/4/1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54089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95ED916D-B7DB-439F-9E3B-0C1E1E4F0AF6}" type="datetimeFigureOut">
              <a:rPr lang="zh-CN" altLang="en-US" smtClean="0"/>
              <a:t>2020/4/1</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46610953-BA4E-49FE-B1A3-BF641379F46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95ED916D-B7DB-439F-9E3B-0C1E1E4F0AF6}" type="datetimeFigureOut">
              <a:rPr lang="zh-CN" altLang="en-US" smtClean="0"/>
              <a:t>2020/4/1</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46610953-BA4E-49FE-B1A3-BF641379F46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95ED916D-B7DB-439F-9E3B-0C1E1E4F0AF6}" type="datetimeFigureOut">
              <a:rPr lang="zh-CN" altLang="en-US" smtClean="0"/>
              <a:t>2020/4/1</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46610953-BA4E-49FE-B1A3-BF641379F46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95ED916D-B7DB-439F-9E3B-0C1E1E4F0AF6}" type="datetimeFigureOut">
              <a:rPr lang="zh-CN" altLang="en-US" smtClean="0"/>
              <a:t>2020/4/1</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46610953-BA4E-49FE-B1A3-BF641379F46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95ED916D-B7DB-439F-9E3B-0C1E1E4F0AF6}" type="datetimeFigureOut">
              <a:rPr lang="zh-CN" altLang="en-US" smtClean="0"/>
              <a:t>2020/4/1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6610953-BA4E-49FE-B1A3-BF641379F46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95ED916D-B7DB-439F-9E3B-0C1E1E4F0AF6}" type="datetimeFigureOut">
              <a:rPr lang="zh-CN" altLang="en-US" smtClean="0"/>
              <a:t>2020/4/1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6610953-BA4E-49FE-B1A3-BF641379F46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比较">
    <p:spTree>
      <p:nvGrpSpPr>
        <p:cNvPr id="1" name=""/>
        <p:cNvGrpSpPr/>
        <p:nvPr/>
      </p:nvGrpSpPr>
      <p:grpSpPr>
        <a:xfrm>
          <a:off x="0" y="0"/>
          <a:ext cx="0" cy="0"/>
          <a:chOff x="0" y="0"/>
          <a:chExt cx="0" cy="0"/>
        </a:xfrm>
      </p:grpSpPr>
      <p:sp>
        <p:nvSpPr>
          <p:cNvPr id="7" name="矩形 6"/>
          <p:cNvSpPr/>
          <p:nvPr userDrawn="1"/>
        </p:nvSpPr>
        <p:spPr>
          <a:xfrm flipV="1">
            <a:off x="0" y="6680258"/>
            <a:ext cx="12192000" cy="1777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0" name="矩形 9"/>
          <p:cNvSpPr/>
          <p:nvPr userDrawn="1"/>
        </p:nvSpPr>
        <p:spPr>
          <a:xfrm>
            <a:off x="-1" y="967775"/>
            <a:ext cx="12191999" cy="60959"/>
          </a:xfrm>
          <a:prstGeom prst="rect">
            <a:avLst/>
          </a:prstGeom>
          <a:pattFill prst="dkUpDiag">
            <a:fgClr>
              <a:srgbClr val="FF0000"/>
            </a:fgClr>
            <a:bgClr>
              <a:srgbClr val="C00000"/>
            </a:bgClr>
          </a:pattFill>
          <a:ln w="19050"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121917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Calibri"/>
              <a:ea typeface="微软雅黑"/>
              <a:cs typeface="+mn-cs"/>
            </a:endParaRPr>
          </a:p>
        </p:txBody>
      </p:sp>
      <p:pic>
        <p:nvPicPr>
          <p:cNvPr id="9" name="Picture 2" descr="E:\0000000我图PPT\00001PNG素材\01党委政府\天安门抽象.png"/>
          <p:cNvPicPr>
            <a:picLocks noChangeAspect="1" noChangeArrowheads="1"/>
          </p:cNvPicPr>
          <p:nvPr userDrawn="1"/>
        </p:nvPicPr>
        <p:blipFill>
          <a:blip r:embed="rId2" cstate="screen">
            <a:extLst>
              <a:ext uri="{BEBA8EAE-BF5A-486C-A8C5-ECC9F3942E4B}">
                <a14:imgProps xmlns:a14="http://schemas.microsoft.com/office/drawing/2010/main">
                  <a14:imgLayer r:embed="rId3">
                    <a14:imgEffect>
                      <a14:brightnessContrast bright="-9000" contrast="24000"/>
                    </a14:imgEffect>
                  </a14:imgLayer>
                </a14:imgProps>
              </a:ext>
              <a:ext uri="{28A0092B-C50C-407E-A947-70E740481C1C}">
                <a14:useLocalDpi xmlns:a14="http://schemas.microsoft.com/office/drawing/2010/main"/>
              </a:ext>
            </a:extLst>
          </a:blip>
          <a:srcRect/>
          <a:stretch>
            <a:fillRect/>
          </a:stretch>
        </p:blipFill>
        <p:spPr bwMode="auto">
          <a:xfrm>
            <a:off x="10046146" y="68627"/>
            <a:ext cx="2145852" cy="899148"/>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0000000我图PPT\00001PNG素材\01党委政府\小鸟46461.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flipH="1">
            <a:off x="9513817" y="99029"/>
            <a:ext cx="532329" cy="402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1388479"/>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nodeType="withEffect">
                                  <p:stCondLst>
                                    <p:cond delay="0"/>
                                  </p:stCondLst>
                                  <p:childTnLst>
                                    <p:set>
                                      <p:cBhvr>
                                        <p:cTn id="9" dur="1" fill="hold">
                                          <p:stCondLst>
                                            <p:cond delay="0"/>
                                          </p:stCondLst>
                                        </p:cTn>
                                        <p:tgtEl>
                                          <p:spTgt spid="2051"/>
                                        </p:tgtEl>
                                        <p:attrNameLst>
                                          <p:attrName>style.visibility</p:attrName>
                                        </p:attrNameLst>
                                      </p:cBhvr>
                                      <p:to>
                                        <p:strVal val="visible"/>
                                      </p:to>
                                    </p:set>
                                    <p:animEffect transition="in" filter="wipe(down)">
                                      <p:cBhvr>
                                        <p:cTn id="10"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4" r:id="rId9"/>
    <p:sldLayoutId id="2147483665" r:id="rId10"/>
    <p:sldLayoutId id="2147483666" r:id="rId11"/>
    <p:sldLayoutId id="2147483667" r:id="rId12"/>
    <p:sldLayoutId id="2147483668"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2020/4/1</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5038674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2.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9.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3" Type="http://schemas.openxmlformats.org/officeDocument/2006/relationships/tags" Target="../tags/tag5.xml"/><Relationship Id="rId7"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9.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5.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0.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5.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9.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9.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98826" y="3875565"/>
            <a:ext cx="9328262" cy="3055005"/>
          </a:xfrm>
          <a:prstGeom prst="rect">
            <a:avLst/>
          </a:prstGeom>
        </p:spPr>
      </p:pic>
      <p:pic>
        <p:nvPicPr>
          <p:cNvPr id="11" name="PA_图片 1"/>
          <p:cNvPicPr>
            <a:picLocks/>
          </p:cNvPicPr>
          <p:nvPr>
            <p:custDataLst>
              <p:tags r:id="rId1"/>
            </p:custDataLst>
          </p:nvPr>
        </p:nvPicPr>
        <p:blipFill>
          <a:blip r:embed="rId5" cstate="screen">
            <a:extLst>
              <a:ext uri="{28A0092B-C50C-407E-A947-70E740481C1C}">
                <a14:useLocalDpi xmlns:a14="http://schemas.microsoft.com/office/drawing/2010/main"/>
              </a:ext>
            </a:extLst>
          </a:blip>
          <a:stretch>
            <a:fillRect/>
          </a:stretch>
        </p:blipFill>
        <p:spPr>
          <a:xfrm flipH="1">
            <a:off x="-1" y="1676831"/>
            <a:ext cx="8984343" cy="5181169"/>
          </a:xfrm>
          <a:prstGeom prst="rect">
            <a:avLst/>
          </a:prstGeom>
        </p:spPr>
      </p:pic>
      <p:sp>
        <p:nvSpPr>
          <p:cNvPr id="2" name="文本框 1"/>
          <p:cNvSpPr txBox="1"/>
          <p:nvPr/>
        </p:nvSpPr>
        <p:spPr>
          <a:xfrm>
            <a:off x="1503752" y="1676831"/>
            <a:ext cx="10192947" cy="1446550"/>
          </a:xfrm>
          <a:prstGeom prst="rect">
            <a:avLst/>
          </a:prstGeom>
          <a:noFill/>
        </p:spPr>
        <p:txBody>
          <a:bodyPr wrap="square" rtlCol="0">
            <a:spAutoFit/>
          </a:bodyPr>
          <a:lstStyle/>
          <a:p>
            <a:pPr algn="ctr"/>
            <a:r>
              <a:rPr lang="zh-CN" altLang="en-US" sz="8800" b="1" dirty="0" smtClean="0">
                <a:ln>
                  <a:solidFill>
                    <a:srgbClr val="C00000"/>
                  </a:solidFill>
                </a:ln>
                <a:gradFill flip="none" rotWithShape="1">
                  <a:gsLst>
                    <a:gs pos="0">
                      <a:schemeClr val="accent1">
                        <a:lumMod val="50000"/>
                      </a:schemeClr>
                    </a:gs>
                    <a:gs pos="100000">
                      <a:schemeClr val="accent1">
                        <a:lumMod val="60000"/>
                        <a:lumOff val="40000"/>
                      </a:schemeClr>
                    </a:gs>
                  </a:gsLst>
                  <a:lin ang="16200000" scaled="1"/>
                  <a:tileRect/>
                </a:gradFill>
                <a:effectLst>
                  <a:outerShdw blurRad="38100" dist="38100" dir="2700000" algn="tl">
                    <a:srgbClr val="000000">
                      <a:alpha val="43137"/>
                    </a:srgbClr>
                  </a:outerShdw>
                </a:effectLst>
                <a:latin typeface="张海山锐线体简" panose="02010600030101010101" charset="-122"/>
                <a:ea typeface="张海山锐线体简" panose="02010600030101010101" charset="-122"/>
              </a:rPr>
              <a:t>常态化 制度化</a:t>
            </a:r>
            <a:endParaRPr lang="zh-CN" altLang="en-US" sz="8800" b="1" dirty="0">
              <a:ln>
                <a:solidFill>
                  <a:srgbClr val="C00000"/>
                </a:solidFill>
              </a:ln>
              <a:gradFill flip="none" rotWithShape="1">
                <a:gsLst>
                  <a:gs pos="0">
                    <a:schemeClr val="accent1">
                      <a:lumMod val="50000"/>
                    </a:schemeClr>
                  </a:gs>
                  <a:gs pos="100000">
                    <a:schemeClr val="accent1">
                      <a:lumMod val="60000"/>
                      <a:lumOff val="40000"/>
                    </a:schemeClr>
                  </a:gs>
                </a:gsLst>
                <a:lin ang="16200000" scaled="1"/>
                <a:tileRect/>
              </a:gradFill>
              <a:effectLst>
                <a:outerShdw blurRad="38100" dist="38100" dir="2700000" algn="tl">
                  <a:srgbClr val="000000">
                    <a:alpha val="43137"/>
                  </a:srgbClr>
                </a:outerShdw>
              </a:effectLst>
              <a:latin typeface="张海山锐线体简" panose="02010600030101010101" charset="-122"/>
              <a:ea typeface="张海山锐线体简" panose="02010600030101010101" charset="-122"/>
            </a:endParaRPr>
          </a:p>
        </p:txBody>
      </p:sp>
      <p:sp>
        <p:nvSpPr>
          <p:cNvPr id="135" name="文本框 134"/>
          <p:cNvSpPr txBox="1"/>
          <p:nvPr/>
        </p:nvSpPr>
        <p:spPr>
          <a:xfrm>
            <a:off x="4358474" y="3669512"/>
            <a:ext cx="4175931" cy="461665"/>
          </a:xfrm>
          <a:prstGeom prst="rect">
            <a:avLst/>
          </a:prstGeom>
          <a:noFill/>
          <a:ln>
            <a:solidFill>
              <a:schemeClr val="accent1"/>
            </a:solidFill>
          </a:ln>
        </p:spPr>
        <p:txBody>
          <a:bodyPr wrap="square" rtlCol="0">
            <a:spAutoFit/>
          </a:bodyPr>
          <a:lstStyle/>
          <a:p>
            <a:pPr algn="ctr">
              <a:defRPr/>
            </a:pPr>
            <a:r>
              <a:rPr lang="zh-CN" altLang="en-US" sz="2400" kern="0" dirty="0" smtClean="0">
                <a:ln w="3175">
                  <a:noFill/>
                </a:ln>
                <a:solidFill>
                  <a:schemeClr val="tx2">
                    <a:lumMod val="75000"/>
                    <a:lumOff val="25000"/>
                  </a:schemeClr>
                </a:solidFill>
                <a:ea typeface="张海山锐线体简" panose="02000000000000000000" pitchFamily="2" charset="-122"/>
                <a:cs typeface="+mn-ea"/>
                <a:sym typeface="+mn-lt"/>
              </a:rPr>
              <a:t>某某单位学习小组</a:t>
            </a:r>
            <a:endParaRPr lang="zh-CN" altLang="en-US" sz="2400" kern="0" dirty="0">
              <a:ln w="3175">
                <a:noFill/>
              </a:ln>
              <a:solidFill>
                <a:schemeClr val="tx2">
                  <a:lumMod val="75000"/>
                  <a:lumOff val="25000"/>
                </a:schemeClr>
              </a:solidFill>
              <a:ea typeface="张海山锐线体简" panose="02000000000000000000" pitchFamily="2" charset="-122"/>
              <a:cs typeface="+mn-ea"/>
              <a:sym typeface="+mn-lt"/>
            </a:endParaRPr>
          </a:p>
        </p:txBody>
      </p:sp>
      <p:sp>
        <p:nvSpPr>
          <p:cNvPr id="44" name="文本框 43"/>
          <p:cNvSpPr txBox="1"/>
          <p:nvPr/>
        </p:nvSpPr>
        <p:spPr>
          <a:xfrm>
            <a:off x="2736487" y="3028880"/>
            <a:ext cx="6912768" cy="403957"/>
          </a:xfrm>
          <a:prstGeom prst="rect">
            <a:avLst/>
          </a:prstGeom>
          <a:noFill/>
        </p:spPr>
        <p:txBody>
          <a:bodyPr wrap="square" rtlCol="0">
            <a:spAutoFit/>
          </a:bodyPr>
          <a:lstStyle/>
          <a:p>
            <a:pPr algn="ctr">
              <a:lnSpc>
                <a:spcPct val="150000"/>
              </a:lnSpc>
            </a:pPr>
            <a:r>
              <a:rPr lang="en-US" altLang="zh-CN" sz="1600" dirty="0">
                <a:solidFill>
                  <a:schemeClr val="tx2"/>
                </a:solidFill>
                <a:latin typeface="幼圆" panose="02010509060101010101" pitchFamily="49" charset="-122"/>
                <a:ea typeface="幼圆" panose="02010509060101010101" pitchFamily="49" charset="-122"/>
              </a:rPr>
              <a:t> studies on the theoretical and practical issues of party building</a:t>
            </a:r>
            <a:endParaRPr lang="zh-CN" altLang="en-US" sz="1600" dirty="0">
              <a:solidFill>
                <a:schemeClr val="tx2"/>
              </a:solidFill>
              <a:latin typeface="幼圆" panose="02010509060101010101" pitchFamily="49" charset="-122"/>
              <a:ea typeface="幼圆" panose="02010509060101010101" pitchFamily="49" charset="-122"/>
            </a:endParaRPr>
          </a:p>
        </p:txBody>
      </p:sp>
      <p:sp>
        <p:nvSpPr>
          <p:cNvPr id="7" name="文本框 6"/>
          <p:cNvSpPr txBox="1"/>
          <p:nvPr/>
        </p:nvSpPr>
        <p:spPr>
          <a:xfrm>
            <a:off x="2563300" y="979729"/>
            <a:ext cx="7521480" cy="461665"/>
          </a:xfrm>
          <a:prstGeom prst="rect">
            <a:avLst/>
          </a:prstGeom>
          <a:noFill/>
        </p:spPr>
        <p:txBody>
          <a:bodyPr wrap="square" rtlCol="0">
            <a:spAutoFit/>
          </a:bodyPr>
          <a:lstStyle/>
          <a:p>
            <a:pPr algn="ctr">
              <a:defRPr/>
            </a:pPr>
            <a:r>
              <a:rPr lang="zh-CN" altLang="en-US" sz="2400" kern="0" dirty="0" smtClean="0">
                <a:ln w="3175">
                  <a:noFill/>
                </a:ln>
                <a:solidFill>
                  <a:schemeClr val="tx2">
                    <a:lumMod val="75000"/>
                    <a:lumOff val="25000"/>
                  </a:schemeClr>
                </a:solidFill>
                <a:ea typeface="张海山锐线体简" panose="02000000000000000000" pitchFamily="2" charset="-122"/>
                <a:cs typeface="+mn-ea"/>
                <a:sym typeface="+mn-lt"/>
              </a:rPr>
              <a:t>关于</a:t>
            </a:r>
            <a:r>
              <a:rPr lang="zh-CN" altLang="en-US" sz="2400" kern="0" dirty="0">
                <a:ln w="3175">
                  <a:noFill/>
                </a:ln>
                <a:solidFill>
                  <a:schemeClr val="tx2">
                    <a:lumMod val="75000"/>
                    <a:lumOff val="25000"/>
                  </a:schemeClr>
                </a:solidFill>
                <a:ea typeface="张海山锐线体简" panose="02000000000000000000" pitchFamily="2" charset="-122"/>
                <a:cs typeface="+mn-ea"/>
                <a:sym typeface="+mn-lt"/>
              </a:rPr>
              <a:t>推进“两学一做” </a:t>
            </a:r>
            <a:r>
              <a:rPr lang="zh-CN" altLang="en-US" sz="2400" kern="0" dirty="0" smtClean="0">
                <a:ln w="3175">
                  <a:noFill/>
                </a:ln>
                <a:solidFill>
                  <a:schemeClr val="tx2">
                    <a:lumMod val="75000"/>
                    <a:lumOff val="25000"/>
                  </a:schemeClr>
                </a:solidFill>
                <a:ea typeface="张海山锐线体简" panose="02000000000000000000" pitchFamily="2" charset="-122"/>
                <a:cs typeface="+mn-ea"/>
                <a:sym typeface="+mn-lt"/>
              </a:rPr>
              <a:t>学习</a:t>
            </a:r>
            <a:endParaRPr lang="zh-CN" altLang="en-US" sz="2400" kern="0" dirty="0">
              <a:ln w="3175">
                <a:noFill/>
              </a:ln>
              <a:solidFill>
                <a:schemeClr val="tx2">
                  <a:lumMod val="75000"/>
                  <a:lumOff val="25000"/>
                </a:schemeClr>
              </a:solidFill>
              <a:ea typeface="张海山锐线体简" panose="02000000000000000000" pitchFamily="2" charset="-122"/>
              <a:cs typeface="+mn-ea"/>
              <a:sym typeface="+mn-lt"/>
            </a:endParaRPr>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ppt_w</p:attrName>
                                        </p:attrNameLst>
                                      </p:cBhvr>
                                      <p:tavLst>
                                        <p:tav tm="0">
                                          <p:val>
                                            <p:fltVal val="0"/>
                                          </p:val>
                                        </p:tav>
                                        <p:tav tm="100000">
                                          <p:val>
                                            <p:strVal val="#ppt_w"/>
                                          </p:val>
                                        </p:tav>
                                      </p:tavLst>
                                    </p:anim>
                                    <p:anim calcmode="lin" valueType="num">
                                      <p:cBhvr>
                                        <p:cTn id="19" dur="500" fill="hold"/>
                                        <p:tgtEl>
                                          <p:spTgt spid="2"/>
                                        </p:tgtEl>
                                        <p:attrNameLst>
                                          <p:attrName>ppt_h</p:attrName>
                                        </p:attrNameLst>
                                      </p:cBhvr>
                                      <p:tavLst>
                                        <p:tav tm="0">
                                          <p:val>
                                            <p:fltVal val="0"/>
                                          </p:val>
                                        </p:tav>
                                        <p:tav tm="100000">
                                          <p:val>
                                            <p:strVal val="#ppt_h"/>
                                          </p:val>
                                        </p:tav>
                                      </p:tavLst>
                                    </p:anim>
                                    <p:animEffect transition="in" filter="fade">
                                      <p:cBhvr>
                                        <p:cTn id="20" dur="500"/>
                                        <p:tgtEl>
                                          <p:spTgt spid="2"/>
                                        </p:tgtEl>
                                      </p:cBhvr>
                                    </p:animEffect>
                                  </p:childTnLst>
                                </p:cTn>
                              </p:par>
                            </p:childTnLst>
                          </p:cTn>
                        </p:par>
                        <p:par>
                          <p:cTn id="21" fill="hold">
                            <p:stCondLst>
                              <p:cond delay="1500"/>
                            </p:stCondLst>
                            <p:childTnLst>
                              <p:par>
                                <p:cTn id="22" presetID="12" presetClass="entr" presetSubtype="4"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1000"/>
                                        <p:tgtEl>
                                          <p:spTgt spid="7"/>
                                        </p:tgtEl>
                                        <p:attrNameLst>
                                          <p:attrName>ppt_y</p:attrName>
                                        </p:attrNameLst>
                                      </p:cBhvr>
                                      <p:tavLst>
                                        <p:tav tm="0">
                                          <p:val>
                                            <p:strVal val="#ppt_y+#ppt_h*1.125000"/>
                                          </p:val>
                                        </p:tav>
                                        <p:tav tm="100000">
                                          <p:val>
                                            <p:strVal val="#ppt_y"/>
                                          </p:val>
                                        </p:tav>
                                      </p:tavLst>
                                    </p:anim>
                                    <p:animEffect transition="in" filter="wipe(up)">
                                      <p:cBhvr>
                                        <p:cTn id="25" dur="1000"/>
                                        <p:tgtEl>
                                          <p:spTgt spid="7"/>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fade">
                                      <p:cBhvr>
                                        <p:cTn id="29" dur="1900"/>
                                        <p:tgtEl>
                                          <p:spTgt spid="44"/>
                                        </p:tgtEl>
                                      </p:cBhvr>
                                    </p:animEffect>
                                  </p:childTnLst>
                                </p:cTn>
                              </p:par>
                            </p:childTnLst>
                          </p:cTn>
                        </p:par>
                        <p:par>
                          <p:cTn id="30" fill="hold">
                            <p:stCondLst>
                              <p:cond delay="4400"/>
                            </p:stCondLst>
                            <p:childTnLst>
                              <p:par>
                                <p:cTn id="31" presetID="12" presetClass="entr" presetSubtype="4" fill="hold" grpId="0" nodeType="afterEffect">
                                  <p:stCondLst>
                                    <p:cond delay="0"/>
                                  </p:stCondLst>
                                  <p:childTnLst>
                                    <p:set>
                                      <p:cBhvr>
                                        <p:cTn id="32" dur="1" fill="hold">
                                          <p:stCondLst>
                                            <p:cond delay="0"/>
                                          </p:stCondLst>
                                        </p:cTn>
                                        <p:tgtEl>
                                          <p:spTgt spid="135"/>
                                        </p:tgtEl>
                                        <p:attrNameLst>
                                          <p:attrName>style.visibility</p:attrName>
                                        </p:attrNameLst>
                                      </p:cBhvr>
                                      <p:to>
                                        <p:strVal val="visible"/>
                                      </p:to>
                                    </p:set>
                                    <p:anim calcmode="lin" valueType="num">
                                      <p:cBhvr additive="base">
                                        <p:cTn id="33" dur="1000"/>
                                        <p:tgtEl>
                                          <p:spTgt spid="135"/>
                                        </p:tgtEl>
                                        <p:attrNameLst>
                                          <p:attrName>ppt_y</p:attrName>
                                        </p:attrNameLst>
                                      </p:cBhvr>
                                      <p:tavLst>
                                        <p:tav tm="0">
                                          <p:val>
                                            <p:strVal val="#ppt_y+#ppt_h*1.125000"/>
                                          </p:val>
                                        </p:tav>
                                        <p:tav tm="100000">
                                          <p:val>
                                            <p:strVal val="#ppt_y"/>
                                          </p:val>
                                        </p:tav>
                                      </p:tavLst>
                                    </p:anim>
                                    <p:animEffect transition="in" filter="wipe(up)">
                                      <p:cBhvr>
                                        <p:cTn id="34" dur="1000"/>
                                        <p:tgtEl>
                                          <p:spTgt spid="135"/>
                                        </p:tgtEl>
                                      </p:cBhvr>
                                    </p:animEffect>
                                  </p:childTnLst>
                                </p:cTn>
                              </p:par>
                            </p:childTnLst>
                          </p:cTn>
                        </p:par>
                        <p:par>
                          <p:cTn id="35" fill="hold">
                            <p:stCondLst>
                              <p:cond delay="5400"/>
                            </p:stCondLst>
                            <p:childTnLst>
                              <p:par>
                                <p:cTn id="36" presetID="26" presetClass="emph" presetSubtype="0" fill="hold" grpId="1" nodeType="afterEffect">
                                  <p:stCondLst>
                                    <p:cond delay="0"/>
                                  </p:stCondLst>
                                  <p:childTnLst>
                                    <p:animEffect transition="out" filter="fade">
                                      <p:cBhvr>
                                        <p:cTn id="37" dur="500" tmFilter="0, 0; .2, .5; .8, .5; 1, 0"/>
                                        <p:tgtEl>
                                          <p:spTgt spid="2"/>
                                        </p:tgtEl>
                                      </p:cBhvr>
                                    </p:animEffect>
                                    <p:animScale>
                                      <p:cBhvr>
                                        <p:cTn id="38"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35" grpId="0" animBg="1"/>
      <p:bldP spid="44"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Freeform 19"/>
          <p:cNvSpPr>
            <a:spLocks/>
          </p:cNvSpPr>
          <p:nvPr/>
        </p:nvSpPr>
        <p:spPr bwMode="auto">
          <a:xfrm>
            <a:off x="7805596" y="4416841"/>
            <a:ext cx="1538417" cy="948020"/>
          </a:xfrm>
          <a:custGeom>
            <a:avLst/>
            <a:gdLst/>
            <a:ahLst/>
            <a:cxnLst>
              <a:cxn ang="0">
                <a:pos x="727" y="154"/>
              </a:cxn>
              <a:cxn ang="0">
                <a:pos x="325" y="448"/>
              </a:cxn>
              <a:cxn ang="0">
                <a:pos x="0" y="298"/>
              </a:cxn>
              <a:cxn ang="0">
                <a:pos x="402" y="0"/>
              </a:cxn>
              <a:cxn ang="0">
                <a:pos x="727" y="154"/>
              </a:cxn>
            </a:cxnLst>
            <a:rect l="0" t="0" r="r" b="b"/>
            <a:pathLst>
              <a:path w="727" h="448">
                <a:moveTo>
                  <a:pt x="727" y="154"/>
                </a:moveTo>
                <a:lnTo>
                  <a:pt x="325" y="448"/>
                </a:lnTo>
                <a:lnTo>
                  <a:pt x="0" y="298"/>
                </a:lnTo>
                <a:lnTo>
                  <a:pt x="402" y="0"/>
                </a:lnTo>
                <a:lnTo>
                  <a:pt x="727" y="154"/>
                </a:lnTo>
                <a:close/>
              </a:path>
            </a:pathLst>
          </a:custGeom>
          <a:solidFill>
            <a:schemeClr val="accent5">
              <a:lumMod val="75000"/>
            </a:schemeClr>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75" name="Freeform 9"/>
          <p:cNvSpPr>
            <a:spLocks/>
          </p:cNvSpPr>
          <p:nvPr/>
        </p:nvSpPr>
        <p:spPr bwMode="auto">
          <a:xfrm>
            <a:off x="7809827" y="2053142"/>
            <a:ext cx="687738" cy="3315954"/>
          </a:xfrm>
          <a:custGeom>
            <a:avLst/>
            <a:gdLst/>
            <a:ahLst/>
            <a:cxnLst>
              <a:cxn ang="0">
                <a:pos x="325" y="154"/>
              </a:cxn>
              <a:cxn ang="0">
                <a:pos x="325" y="1567"/>
              </a:cxn>
              <a:cxn ang="0">
                <a:pos x="2" y="1417"/>
              </a:cxn>
              <a:cxn ang="0">
                <a:pos x="0" y="1417"/>
              </a:cxn>
              <a:cxn ang="0">
                <a:pos x="0" y="0"/>
              </a:cxn>
              <a:cxn ang="0">
                <a:pos x="325" y="154"/>
              </a:cxn>
            </a:cxnLst>
            <a:rect l="0" t="0" r="r" b="b"/>
            <a:pathLst>
              <a:path w="325" h="1567">
                <a:moveTo>
                  <a:pt x="325" y="154"/>
                </a:moveTo>
                <a:lnTo>
                  <a:pt x="325" y="1567"/>
                </a:lnTo>
                <a:lnTo>
                  <a:pt x="2" y="1417"/>
                </a:lnTo>
                <a:lnTo>
                  <a:pt x="0" y="1417"/>
                </a:lnTo>
                <a:lnTo>
                  <a:pt x="0" y="0"/>
                </a:lnTo>
                <a:lnTo>
                  <a:pt x="325" y="154"/>
                </a:lnTo>
                <a:close/>
              </a:path>
            </a:pathLst>
          </a:custGeom>
          <a:solidFill>
            <a:schemeClr val="accent4">
              <a:lumMod val="75000"/>
            </a:schemeClr>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78" name="Freeform 11"/>
          <p:cNvSpPr>
            <a:spLocks/>
          </p:cNvSpPr>
          <p:nvPr/>
        </p:nvSpPr>
        <p:spPr bwMode="auto">
          <a:xfrm>
            <a:off x="8656273" y="2675280"/>
            <a:ext cx="687738" cy="2067445"/>
          </a:xfrm>
          <a:custGeom>
            <a:avLst/>
            <a:gdLst/>
            <a:ahLst/>
            <a:cxnLst>
              <a:cxn ang="0">
                <a:pos x="0" y="0"/>
              </a:cxn>
              <a:cxn ang="0">
                <a:pos x="325" y="151"/>
              </a:cxn>
              <a:cxn ang="0">
                <a:pos x="325" y="977"/>
              </a:cxn>
              <a:cxn ang="0">
                <a:pos x="0" y="823"/>
              </a:cxn>
              <a:cxn ang="0">
                <a:pos x="0" y="0"/>
              </a:cxn>
            </a:cxnLst>
            <a:rect l="0" t="0" r="r" b="b"/>
            <a:pathLst>
              <a:path w="325" h="977">
                <a:moveTo>
                  <a:pt x="0" y="0"/>
                </a:moveTo>
                <a:lnTo>
                  <a:pt x="325" y="151"/>
                </a:lnTo>
                <a:lnTo>
                  <a:pt x="325" y="977"/>
                </a:lnTo>
                <a:lnTo>
                  <a:pt x="0" y="823"/>
                </a:lnTo>
                <a:lnTo>
                  <a:pt x="0" y="0"/>
                </a:lnTo>
                <a:close/>
              </a:path>
            </a:pathLst>
          </a:custGeom>
          <a:solidFill>
            <a:schemeClr val="accent5"/>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81" name="Freeform 12"/>
          <p:cNvSpPr>
            <a:spLocks/>
          </p:cNvSpPr>
          <p:nvPr/>
        </p:nvSpPr>
        <p:spPr bwMode="auto">
          <a:xfrm>
            <a:off x="9500603" y="2053142"/>
            <a:ext cx="687738" cy="3315954"/>
          </a:xfrm>
          <a:custGeom>
            <a:avLst/>
            <a:gdLst/>
            <a:ahLst/>
            <a:cxnLst>
              <a:cxn ang="0">
                <a:pos x="325" y="1567"/>
              </a:cxn>
              <a:cxn ang="0">
                <a:pos x="2" y="1417"/>
              </a:cxn>
              <a:cxn ang="0">
                <a:pos x="0" y="1417"/>
              </a:cxn>
              <a:cxn ang="0">
                <a:pos x="0" y="0"/>
              </a:cxn>
              <a:cxn ang="0">
                <a:pos x="325" y="154"/>
              </a:cxn>
              <a:cxn ang="0">
                <a:pos x="325" y="1567"/>
              </a:cxn>
            </a:cxnLst>
            <a:rect l="0" t="0" r="r" b="b"/>
            <a:pathLst>
              <a:path w="325" h="1567">
                <a:moveTo>
                  <a:pt x="325" y="1567"/>
                </a:moveTo>
                <a:lnTo>
                  <a:pt x="2" y="1417"/>
                </a:lnTo>
                <a:lnTo>
                  <a:pt x="0" y="1417"/>
                </a:lnTo>
                <a:lnTo>
                  <a:pt x="0" y="0"/>
                </a:lnTo>
                <a:lnTo>
                  <a:pt x="325" y="154"/>
                </a:lnTo>
                <a:lnTo>
                  <a:pt x="325" y="1567"/>
                </a:lnTo>
                <a:close/>
              </a:path>
            </a:pathLst>
          </a:custGeom>
          <a:solidFill>
            <a:schemeClr val="accent5">
              <a:lumMod val="75000"/>
            </a:schemeClr>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84" name="Freeform 17"/>
          <p:cNvSpPr>
            <a:spLocks/>
          </p:cNvSpPr>
          <p:nvPr/>
        </p:nvSpPr>
        <p:spPr bwMode="auto">
          <a:xfrm>
            <a:off x="8656273" y="2046792"/>
            <a:ext cx="1532068" cy="948020"/>
          </a:xfrm>
          <a:custGeom>
            <a:avLst/>
            <a:gdLst/>
            <a:ahLst/>
            <a:cxnLst>
              <a:cxn ang="0">
                <a:pos x="0" y="297"/>
              </a:cxn>
              <a:cxn ang="0">
                <a:pos x="399" y="0"/>
              </a:cxn>
              <a:cxn ang="0">
                <a:pos x="724" y="154"/>
              </a:cxn>
              <a:cxn ang="0">
                <a:pos x="325" y="448"/>
              </a:cxn>
              <a:cxn ang="0">
                <a:pos x="0" y="297"/>
              </a:cxn>
            </a:cxnLst>
            <a:rect l="0" t="0" r="r" b="b"/>
            <a:pathLst>
              <a:path w="724" h="448">
                <a:moveTo>
                  <a:pt x="0" y="297"/>
                </a:moveTo>
                <a:lnTo>
                  <a:pt x="399" y="0"/>
                </a:lnTo>
                <a:lnTo>
                  <a:pt x="724" y="154"/>
                </a:lnTo>
                <a:lnTo>
                  <a:pt x="325" y="448"/>
                </a:lnTo>
                <a:lnTo>
                  <a:pt x="0" y="297"/>
                </a:lnTo>
                <a:close/>
              </a:path>
            </a:pathLst>
          </a:custGeom>
          <a:solidFill>
            <a:schemeClr val="accent5">
              <a:lumMod val="60000"/>
              <a:lumOff val="40000"/>
            </a:schemeClr>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2064" name="Freeform 16"/>
          <p:cNvSpPr>
            <a:spLocks/>
          </p:cNvSpPr>
          <p:nvPr/>
        </p:nvSpPr>
        <p:spPr bwMode="auto">
          <a:xfrm>
            <a:off x="6123284" y="4421073"/>
            <a:ext cx="1529952" cy="948020"/>
          </a:xfrm>
          <a:custGeom>
            <a:avLst/>
            <a:gdLst/>
            <a:ahLst/>
            <a:cxnLst>
              <a:cxn ang="0">
                <a:pos x="723" y="154"/>
              </a:cxn>
              <a:cxn ang="0">
                <a:pos x="325" y="448"/>
              </a:cxn>
              <a:cxn ang="0">
                <a:pos x="0" y="298"/>
              </a:cxn>
              <a:cxn ang="0">
                <a:pos x="398" y="0"/>
              </a:cxn>
              <a:cxn ang="0">
                <a:pos x="723" y="154"/>
              </a:cxn>
            </a:cxnLst>
            <a:rect l="0" t="0" r="r" b="b"/>
            <a:pathLst>
              <a:path w="723" h="448">
                <a:moveTo>
                  <a:pt x="723" y="154"/>
                </a:moveTo>
                <a:lnTo>
                  <a:pt x="325" y="448"/>
                </a:lnTo>
                <a:lnTo>
                  <a:pt x="0" y="298"/>
                </a:lnTo>
                <a:lnTo>
                  <a:pt x="398" y="0"/>
                </a:lnTo>
                <a:lnTo>
                  <a:pt x="723" y="154"/>
                </a:lnTo>
                <a:close/>
              </a:path>
            </a:pathLst>
          </a:custGeom>
          <a:solidFill>
            <a:schemeClr val="accent4">
              <a:lumMod val="75000"/>
            </a:schemeClr>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2067" name="Freeform 19"/>
          <p:cNvSpPr>
            <a:spLocks/>
          </p:cNvSpPr>
          <p:nvPr/>
        </p:nvSpPr>
        <p:spPr bwMode="auto">
          <a:xfrm>
            <a:off x="4428277" y="4416841"/>
            <a:ext cx="1538417" cy="948020"/>
          </a:xfrm>
          <a:custGeom>
            <a:avLst/>
            <a:gdLst/>
            <a:ahLst/>
            <a:cxnLst>
              <a:cxn ang="0">
                <a:pos x="727" y="154"/>
              </a:cxn>
              <a:cxn ang="0">
                <a:pos x="325" y="448"/>
              </a:cxn>
              <a:cxn ang="0">
                <a:pos x="0" y="298"/>
              </a:cxn>
              <a:cxn ang="0">
                <a:pos x="402" y="0"/>
              </a:cxn>
              <a:cxn ang="0">
                <a:pos x="727" y="154"/>
              </a:cxn>
            </a:cxnLst>
            <a:rect l="0" t="0" r="r" b="b"/>
            <a:pathLst>
              <a:path w="727" h="448">
                <a:moveTo>
                  <a:pt x="727" y="154"/>
                </a:moveTo>
                <a:lnTo>
                  <a:pt x="325" y="448"/>
                </a:lnTo>
                <a:lnTo>
                  <a:pt x="0" y="298"/>
                </a:lnTo>
                <a:lnTo>
                  <a:pt x="402" y="0"/>
                </a:lnTo>
                <a:lnTo>
                  <a:pt x="727" y="154"/>
                </a:lnTo>
                <a:close/>
              </a:path>
            </a:pathLst>
          </a:custGeom>
          <a:solidFill>
            <a:schemeClr val="accent3">
              <a:lumMod val="75000"/>
            </a:schemeClr>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2066" name="Freeform 18"/>
          <p:cNvSpPr>
            <a:spLocks/>
          </p:cNvSpPr>
          <p:nvPr/>
        </p:nvSpPr>
        <p:spPr bwMode="auto">
          <a:xfrm>
            <a:off x="2737499" y="4421075"/>
            <a:ext cx="1540532" cy="943787"/>
          </a:xfrm>
          <a:custGeom>
            <a:avLst/>
            <a:gdLst/>
            <a:ahLst/>
            <a:cxnLst>
              <a:cxn ang="0">
                <a:pos x="402" y="0"/>
              </a:cxn>
              <a:cxn ang="0">
                <a:pos x="728" y="152"/>
              </a:cxn>
              <a:cxn ang="0">
                <a:pos x="326" y="446"/>
              </a:cxn>
              <a:cxn ang="0">
                <a:pos x="0" y="296"/>
              </a:cxn>
              <a:cxn ang="0">
                <a:pos x="402" y="0"/>
              </a:cxn>
            </a:cxnLst>
            <a:rect l="0" t="0" r="r" b="b"/>
            <a:pathLst>
              <a:path w="728" h="446">
                <a:moveTo>
                  <a:pt x="402" y="0"/>
                </a:moveTo>
                <a:lnTo>
                  <a:pt x="728" y="152"/>
                </a:lnTo>
                <a:lnTo>
                  <a:pt x="326" y="446"/>
                </a:lnTo>
                <a:lnTo>
                  <a:pt x="0" y="296"/>
                </a:lnTo>
                <a:lnTo>
                  <a:pt x="402" y="0"/>
                </a:lnTo>
                <a:close/>
              </a:path>
            </a:pathLst>
          </a:custGeom>
          <a:solidFill>
            <a:schemeClr val="accent2">
              <a:lumMod val="50000"/>
            </a:schemeClr>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2053" name="Freeform 5"/>
          <p:cNvSpPr>
            <a:spLocks/>
          </p:cNvSpPr>
          <p:nvPr/>
        </p:nvSpPr>
        <p:spPr bwMode="auto">
          <a:xfrm>
            <a:off x="1899517" y="2675281"/>
            <a:ext cx="687738" cy="2689583"/>
          </a:xfrm>
          <a:custGeom>
            <a:avLst/>
            <a:gdLst/>
            <a:ahLst/>
            <a:cxnLst>
              <a:cxn ang="0">
                <a:pos x="325" y="1271"/>
              </a:cxn>
              <a:cxn ang="0">
                <a:pos x="0" y="1117"/>
              </a:cxn>
              <a:cxn ang="0">
                <a:pos x="0" y="0"/>
              </a:cxn>
              <a:cxn ang="0">
                <a:pos x="325" y="151"/>
              </a:cxn>
              <a:cxn ang="0">
                <a:pos x="325" y="1271"/>
              </a:cxn>
            </a:cxnLst>
            <a:rect l="0" t="0" r="r" b="b"/>
            <a:pathLst>
              <a:path w="325" h="1271">
                <a:moveTo>
                  <a:pt x="325" y="1271"/>
                </a:moveTo>
                <a:lnTo>
                  <a:pt x="0" y="1117"/>
                </a:lnTo>
                <a:lnTo>
                  <a:pt x="0" y="0"/>
                </a:lnTo>
                <a:lnTo>
                  <a:pt x="325" y="151"/>
                </a:lnTo>
                <a:lnTo>
                  <a:pt x="325" y="1271"/>
                </a:lnTo>
                <a:close/>
              </a:path>
            </a:pathLst>
          </a:custGeom>
          <a:solidFill>
            <a:schemeClr val="accent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2054" name="Freeform 6"/>
          <p:cNvSpPr>
            <a:spLocks/>
          </p:cNvSpPr>
          <p:nvPr/>
        </p:nvSpPr>
        <p:spPr bwMode="auto">
          <a:xfrm>
            <a:off x="2741731" y="2053142"/>
            <a:ext cx="687738" cy="3315954"/>
          </a:xfrm>
          <a:custGeom>
            <a:avLst/>
            <a:gdLst/>
            <a:ahLst/>
            <a:cxnLst>
              <a:cxn ang="0">
                <a:pos x="325" y="154"/>
              </a:cxn>
              <a:cxn ang="0">
                <a:pos x="325" y="1567"/>
              </a:cxn>
              <a:cxn ang="0">
                <a:pos x="2" y="1417"/>
              </a:cxn>
              <a:cxn ang="0">
                <a:pos x="0" y="1417"/>
              </a:cxn>
              <a:cxn ang="0">
                <a:pos x="0" y="0"/>
              </a:cxn>
              <a:cxn ang="0">
                <a:pos x="325" y="154"/>
              </a:cxn>
            </a:cxnLst>
            <a:rect l="0" t="0" r="r" b="b"/>
            <a:pathLst>
              <a:path w="325" h="1567">
                <a:moveTo>
                  <a:pt x="325" y="154"/>
                </a:moveTo>
                <a:lnTo>
                  <a:pt x="325" y="1567"/>
                </a:lnTo>
                <a:lnTo>
                  <a:pt x="2" y="1417"/>
                </a:lnTo>
                <a:lnTo>
                  <a:pt x="0" y="1417"/>
                </a:lnTo>
                <a:lnTo>
                  <a:pt x="0" y="0"/>
                </a:lnTo>
                <a:lnTo>
                  <a:pt x="325" y="154"/>
                </a:lnTo>
                <a:close/>
              </a:path>
            </a:pathLst>
          </a:custGeom>
          <a:solidFill>
            <a:schemeClr val="accent1">
              <a:lumMod val="75000"/>
            </a:schemeClr>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2055" name="Freeform 7"/>
          <p:cNvSpPr>
            <a:spLocks/>
          </p:cNvSpPr>
          <p:nvPr/>
        </p:nvSpPr>
        <p:spPr bwMode="auto">
          <a:xfrm>
            <a:off x="1899518" y="2046792"/>
            <a:ext cx="1529952" cy="948020"/>
          </a:xfrm>
          <a:custGeom>
            <a:avLst/>
            <a:gdLst/>
            <a:ahLst/>
            <a:cxnLst>
              <a:cxn ang="0">
                <a:pos x="723" y="154"/>
              </a:cxn>
              <a:cxn ang="0">
                <a:pos x="325" y="448"/>
              </a:cxn>
              <a:cxn ang="0">
                <a:pos x="0" y="297"/>
              </a:cxn>
              <a:cxn ang="0">
                <a:pos x="398" y="0"/>
              </a:cxn>
              <a:cxn ang="0">
                <a:pos x="723" y="154"/>
              </a:cxn>
            </a:cxnLst>
            <a:rect l="0" t="0" r="r" b="b"/>
            <a:pathLst>
              <a:path w="723" h="448">
                <a:moveTo>
                  <a:pt x="723" y="154"/>
                </a:moveTo>
                <a:lnTo>
                  <a:pt x="325" y="448"/>
                </a:lnTo>
                <a:lnTo>
                  <a:pt x="0" y="297"/>
                </a:lnTo>
                <a:lnTo>
                  <a:pt x="398" y="0"/>
                </a:lnTo>
                <a:lnTo>
                  <a:pt x="723" y="154"/>
                </a:lnTo>
                <a:close/>
              </a:path>
            </a:pathLst>
          </a:custGeom>
          <a:solidFill>
            <a:schemeClr val="accent1">
              <a:lumMod val="60000"/>
              <a:lumOff val="40000"/>
            </a:schemeClr>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2056" name="Freeform 8"/>
          <p:cNvSpPr>
            <a:spLocks/>
          </p:cNvSpPr>
          <p:nvPr/>
        </p:nvSpPr>
        <p:spPr bwMode="auto">
          <a:xfrm>
            <a:off x="3588178" y="2675280"/>
            <a:ext cx="689854" cy="2067445"/>
          </a:xfrm>
          <a:custGeom>
            <a:avLst/>
            <a:gdLst/>
            <a:ahLst/>
            <a:cxnLst>
              <a:cxn ang="0">
                <a:pos x="0" y="0"/>
              </a:cxn>
              <a:cxn ang="0">
                <a:pos x="326" y="151"/>
              </a:cxn>
              <a:cxn ang="0">
                <a:pos x="326" y="977"/>
              </a:cxn>
              <a:cxn ang="0">
                <a:pos x="0" y="825"/>
              </a:cxn>
              <a:cxn ang="0">
                <a:pos x="0" y="0"/>
              </a:cxn>
            </a:cxnLst>
            <a:rect l="0" t="0" r="r" b="b"/>
            <a:pathLst>
              <a:path w="326" h="977">
                <a:moveTo>
                  <a:pt x="0" y="0"/>
                </a:moveTo>
                <a:lnTo>
                  <a:pt x="326" y="151"/>
                </a:lnTo>
                <a:lnTo>
                  <a:pt x="326" y="977"/>
                </a:lnTo>
                <a:lnTo>
                  <a:pt x="0" y="825"/>
                </a:lnTo>
                <a:lnTo>
                  <a:pt x="0" y="0"/>
                </a:lnTo>
                <a:close/>
              </a:path>
            </a:pathLst>
          </a:custGeom>
          <a:solidFill>
            <a:schemeClr val="accent2"/>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2057" name="Freeform 9"/>
          <p:cNvSpPr>
            <a:spLocks/>
          </p:cNvSpPr>
          <p:nvPr/>
        </p:nvSpPr>
        <p:spPr bwMode="auto">
          <a:xfrm>
            <a:off x="4432508" y="2053142"/>
            <a:ext cx="687738" cy="3315954"/>
          </a:xfrm>
          <a:custGeom>
            <a:avLst/>
            <a:gdLst/>
            <a:ahLst/>
            <a:cxnLst>
              <a:cxn ang="0">
                <a:pos x="325" y="154"/>
              </a:cxn>
              <a:cxn ang="0">
                <a:pos x="325" y="1567"/>
              </a:cxn>
              <a:cxn ang="0">
                <a:pos x="2" y="1417"/>
              </a:cxn>
              <a:cxn ang="0">
                <a:pos x="0" y="1417"/>
              </a:cxn>
              <a:cxn ang="0">
                <a:pos x="0" y="0"/>
              </a:cxn>
              <a:cxn ang="0">
                <a:pos x="325" y="154"/>
              </a:cxn>
            </a:cxnLst>
            <a:rect l="0" t="0" r="r" b="b"/>
            <a:pathLst>
              <a:path w="325" h="1567">
                <a:moveTo>
                  <a:pt x="325" y="154"/>
                </a:moveTo>
                <a:lnTo>
                  <a:pt x="325" y="1567"/>
                </a:lnTo>
                <a:lnTo>
                  <a:pt x="2" y="1417"/>
                </a:lnTo>
                <a:lnTo>
                  <a:pt x="0" y="1417"/>
                </a:lnTo>
                <a:lnTo>
                  <a:pt x="0" y="0"/>
                </a:lnTo>
                <a:lnTo>
                  <a:pt x="325" y="154"/>
                </a:lnTo>
                <a:close/>
              </a:path>
            </a:pathLst>
          </a:custGeom>
          <a:solidFill>
            <a:schemeClr val="accent2">
              <a:lumMod val="50000"/>
            </a:schemeClr>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2058" name="Freeform 10"/>
          <p:cNvSpPr>
            <a:spLocks/>
          </p:cNvSpPr>
          <p:nvPr/>
        </p:nvSpPr>
        <p:spPr bwMode="auto">
          <a:xfrm>
            <a:off x="3588177" y="2046792"/>
            <a:ext cx="1532068" cy="948020"/>
          </a:xfrm>
          <a:custGeom>
            <a:avLst/>
            <a:gdLst/>
            <a:ahLst/>
            <a:cxnLst>
              <a:cxn ang="0">
                <a:pos x="724" y="154"/>
              </a:cxn>
              <a:cxn ang="0">
                <a:pos x="326" y="448"/>
              </a:cxn>
              <a:cxn ang="0">
                <a:pos x="0" y="297"/>
              </a:cxn>
              <a:cxn ang="0">
                <a:pos x="399" y="0"/>
              </a:cxn>
              <a:cxn ang="0">
                <a:pos x="724" y="154"/>
              </a:cxn>
            </a:cxnLst>
            <a:rect l="0" t="0" r="r" b="b"/>
            <a:pathLst>
              <a:path w="724" h="448">
                <a:moveTo>
                  <a:pt x="724" y="154"/>
                </a:moveTo>
                <a:lnTo>
                  <a:pt x="326" y="448"/>
                </a:lnTo>
                <a:lnTo>
                  <a:pt x="0" y="297"/>
                </a:lnTo>
                <a:lnTo>
                  <a:pt x="399" y="0"/>
                </a:lnTo>
                <a:lnTo>
                  <a:pt x="724" y="154"/>
                </a:lnTo>
                <a:close/>
              </a:path>
            </a:pathLst>
          </a:custGeom>
          <a:solidFill>
            <a:schemeClr val="accent2">
              <a:lumMod val="60000"/>
              <a:lumOff val="40000"/>
            </a:schemeClr>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2059" name="Freeform 11"/>
          <p:cNvSpPr>
            <a:spLocks/>
          </p:cNvSpPr>
          <p:nvPr/>
        </p:nvSpPr>
        <p:spPr bwMode="auto">
          <a:xfrm>
            <a:off x="5278954" y="2675280"/>
            <a:ext cx="687738" cy="2067445"/>
          </a:xfrm>
          <a:custGeom>
            <a:avLst/>
            <a:gdLst/>
            <a:ahLst/>
            <a:cxnLst>
              <a:cxn ang="0">
                <a:pos x="0" y="0"/>
              </a:cxn>
              <a:cxn ang="0">
                <a:pos x="325" y="151"/>
              </a:cxn>
              <a:cxn ang="0">
                <a:pos x="325" y="977"/>
              </a:cxn>
              <a:cxn ang="0">
                <a:pos x="0" y="823"/>
              </a:cxn>
              <a:cxn ang="0">
                <a:pos x="0" y="0"/>
              </a:cxn>
            </a:cxnLst>
            <a:rect l="0" t="0" r="r" b="b"/>
            <a:pathLst>
              <a:path w="325" h="977">
                <a:moveTo>
                  <a:pt x="0" y="0"/>
                </a:moveTo>
                <a:lnTo>
                  <a:pt x="325" y="151"/>
                </a:lnTo>
                <a:lnTo>
                  <a:pt x="325" y="977"/>
                </a:lnTo>
                <a:lnTo>
                  <a:pt x="0" y="823"/>
                </a:lnTo>
                <a:lnTo>
                  <a:pt x="0" y="0"/>
                </a:lnTo>
                <a:close/>
              </a:path>
            </a:pathLst>
          </a:custGeom>
          <a:solidFill>
            <a:schemeClr val="accent3"/>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2060" name="Freeform 12"/>
          <p:cNvSpPr>
            <a:spLocks/>
          </p:cNvSpPr>
          <p:nvPr/>
        </p:nvSpPr>
        <p:spPr bwMode="auto">
          <a:xfrm>
            <a:off x="6123284" y="2053142"/>
            <a:ext cx="687738" cy="3315954"/>
          </a:xfrm>
          <a:custGeom>
            <a:avLst/>
            <a:gdLst/>
            <a:ahLst/>
            <a:cxnLst>
              <a:cxn ang="0">
                <a:pos x="325" y="1567"/>
              </a:cxn>
              <a:cxn ang="0">
                <a:pos x="2" y="1417"/>
              </a:cxn>
              <a:cxn ang="0">
                <a:pos x="0" y="1417"/>
              </a:cxn>
              <a:cxn ang="0">
                <a:pos x="0" y="0"/>
              </a:cxn>
              <a:cxn ang="0">
                <a:pos x="325" y="154"/>
              </a:cxn>
              <a:cxn ang="0">
                <a:pos x="325" y="1567"/>
              </a:cxn>
            </a:cxnLst>
            <a:rect l="0" t="0" r="r" b="b"/>
            <a:pathLst>
              <a:path w="325" h="1567">
                <a:moveTo>
                  <a:pt x="325" y="1567"/>
                </a:moveTo>
                <a:lnTo>
                  <a:pt x="2" y="1417"/>
                </a:lnTo>
                <a:lnTo>
                  <a:pt x="0" y="1417"/>
                </a:lnTo>
                <a:lnTo>
                  <a:pt x="0" y="0"/>
                </a:lnTo>
                <a:lnTo>
                  <a:pt x="325" y="154"/>
                </a:lnTo>
                <a:lnTo>
                  <a:pt x="325" y="1567"/>
                </a:lnTo>
                <a:close/>
              </a:path>
            </a:pathLst>
          </a:custGeom>
          <a:solidFill>
            <a:schemeClr val="accent3">
              <a:lumMod val="75000"/>
            </a:schemeClr>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2061" name="Freeform 13"/>
          <p:cNvSpPr>
            <a:spLocks/>
          </p:cNvSpPr>
          <p:nvPr/>
        </p:nvSpPr>
        <p:spPr bwMode="auto">
          <a:xfrm>
            <a:off x="6965498" y="2675280"/>
            <a:ext cx="687738" cy="2071678"/>
          </a:xfrm>
          <a:custGeom>
            <a:avLst/>
            <a:gdLst/>
            <a:ahLst/>
            <a:cxnLst>
              <a:cxn ang="0">
                <a:pos x="325" y="979"/>
              </a:cxn>
              <a:cxn ang="0">
                <a:pos x="0" y="825"/>
              </a:cxn>
              <a:cxn ang="0">
                <a:pos x="0" y="0"/>
              </a:cxn>
              <a:cxn ang="0">
                <a:pos x="325" y="151"/>
              </a:cxn>
              <a:cxn ang="0">
                <a:pos x="325" y="979"/>
              </a:cxn>
            </a:cxnLst>
            <a:rect l="0" t="0" r="r" b="b"/>
            <a:pathLst>
              <a:path w="325" h="979">
                <a:moveTo>
                  <a:pt x="325" y="979"/>
                </a:moveTo>
                <a:lnTo>
                  <a:pt x="0" y="825"/>
                </a:lnTo>
                <a:lnTo>
                  <a:pt x="0" y="0"/>
                </a:lnTo>
                <a:lnTo>
                  <a:pt x="325" y="151"/>
                </a:lnTo>
                <a:lnTo>
                  <a:pt x="325" y="979"/>
                </a:lnTo>
                <a:close/>
              </a:path>
            </a:pathLst>
          </a:custGeom>
          <a:solidFill>
            <a:schemeClr val="accent4"/>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2063" name="Freeform 15"/>
          <p:cNvSpPr>
            <a:spLocks/>
          </p:cNvSpPr>
          <p:nvPr/>
        </p:nvSpPr>
        <p:spPr bwMode="auto">
          <a:xfrm>
            <a:off x="6965497" y="2046792"/>
            <a:ext cx="1532068" cy="948020"/>
          </a:xfrm>
          <a:custGeom>
            <a:avLst/>
            <a:gdLst/>
            <a:ahLst/>
            <a:cxnLst>
              <a:cxn ang="0">
                <a:pos x="724" y="154"/>
              </a:cxn>
              <a:cxn ang="0">
                <a:pos x="325" y="448"/>
              </a:cxn>
              <a:cxn ang="0">
                <a:pos x="0" y="297"/>
              </a:cxn>
              <a:cxn ang="0">
                <a:pos x="399" y="0"/>
              </a:cxn>
              <a:cxn ang="0">
                <a:pos x="724" y="154"/>
              </a:cxn>
            </a:cxnLst>
            <a:rect l="0" t="0" r="r" b="b"/>
            <a:pathLst>
              <a:path w="724" h="448">
                <a:moveTo>
                  <a:pt x="724" y="154"/>
                </a:moveTo>
                <a:lnTo>
                  <a:pt x="325" y="448"/>
                </a:lnTo>
                <a:lnTo>
                  <a:pt x="0" y="297"/>
                </a:lnTo>
                <a:lnTo>
                  <a:pt x="399" y="0"/>
                </a:lnTo>
                <a:lnTo>
                  <a:pt x="724" y="154"/>
                </a:lnTo>
                <a:close/>
              </a:path>
            </a:pathLst>
          </a:custGeom>
          <a:solidFill>
            <a:schemeClr val="accent4">
              <a:lumMod val="60000"/>
              <a:lumOff val="40000"/>
            </a:schemeClr>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2065" name="Freeform 17"/>
          <p:cNvSpPr>
            <a:spLocks/>
          </p:cNvSpPr>
          <p:nvPr/>
        </p:nvSpPr>
        <p:spPr bwMode="auto">
          <a:xfrm>
            <a:off x="5278954" y="2046792"/>
            <a:ext cx="1532068" cy="948020"/>
          </a:xfrm>
          <a:custGeom>
            <a:avLst/>
            <a:gdLst/>
            <a:ahLst/>
            <a:cxnLst>
              <a:cxn ang="0">
                <a:pos x="0" y="297"/>
              </a:cxn>
              <a:cxn ang="0">
                <a:pos x="399" y="0"/>
              </a:cxn>
              <a:cxn ang="0">
                <a:pos x="724" y="154"/>
              </a:cxn>
              <a:cxn ang="0">
                <a:pos x="325" y="448"/>
              </a:cxn>
              <a:cxn ang="0">
                <a:pos x="0" y="297"/>
              </a:cxn>
            </a:cxnLst>
            <a:rect l="0" t="0" r="r" b="b"/>
            <a:pathLst>
              <a:path w="724" h="448">
                <a:moveTo>
                  <a:pt x="0" y="297"/>
                </a:moveTo>
                <a:lnTo>
                  <a:pt x="399" y="0"/>
                </a:lnTo>
                <a:lnTo>
                  <a:pt x="724" y="154"/>
                </a:lnTo>
                <a:lnTo>
                  <a:pt x="325" y="448"/>
                </a:lnTo>
                <a:lnTo>
                  <a:pt x="0" y="297"/>
                </a:lnTo>
                <a:close/>
              </a:path>
            </a:pathLst>
          </a:custGeom>
          <a:solidFill>
            <a:schemeClr val="accent3">
              <a:lumMod val="60000"/>
              <a:lumOff val="40000"/>
            </a:schemeClr>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grpSp>
        <p:nvGrpSpPr>
          <p:cNvPr id="8" name="Group 134"/>
          <p:cNvGrpSpPr/>
          <p:nvPr/>
        </p:nvGrpSpPr>
        <p:grpSpPr>
          <a:xfrm>
            <a:off x="2658876" y="3402600"/>
            <a:ext cx="864440" cy="865164"/>
            <a:chOff x="3287425" y="1417883"/>
            <a:chExt cx="648499" cy="649042"/>
          </a:xfrm>
        </p:grpSpPr>
        <p:sp>
          <p:nvSpPr>
            <p:cNvPr id="73" name="Oval 72"/>
            <p:cNvSpPr>
              <a:spLocks noChangeAspect="1"/>
            </p:cNvSpPr>
            <p:nvPr/>
          </p:nvSpPr>
          <p:spPr>
            <a:xfrm>
              <a:off x="3287425" y="1417883"/>
              <a:ext cx="648499" cy="649042"/>
            </a:xfrm>
            <a:prstGeom prst="ellipse">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 b="1" dirty="0">
                <a:solidFill>
                  <a:schemeClr val="bg1"/>
                </a:solidFill>
                <a:latin typeface="+mj-lt"/>
              </a:endParaRPr>
            </a:p>
          </p:txBody>
        </p:sp>
        <p:sp>
          <p:nvSpPr>
            <p:cNvPr id="74" name="Oval 73"/>
            <p:cNvSpPr>
              <a:spLocks noChangeAspect="1"/>
            </p:cNvSpPr>
            <p:nvPr/>
          </p:nvSpPr>
          <p:spPr>
            <a:xfrm>
              <a:off x="3362252" y="1492773"/>
              <a:ext cx="498845" cy="499263"/>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01</a:t>
              </a:r>
              <a:endParaRPr lang="en-US" sz="133" b="1" dirty="0">
                <a:solidFill>
                  <a:schemeClr val="bg1"/>
                </a:solidFill>
                <a:latin typeface="+mj-lt"/>
              </a:endParaRPr>
            </a:p>
          </p:txBody>
        </p:sp>
      </p:grpSp>
      <p:grpSp>
        <p:nvGrpSpPr>
          <p:cNvPr id="9" name="Group 129"/>
          <p:cNvGrpSpPr/>
          <p:nvPr/>
        </p:nvGrpSpPr>
        <p:grpSpPr>
          <a:xfrm>
            <a:off x="4352379" y="3402600"/>
            <a:ext cx="864440" cy="865164"/>
            <a:chOff x="2779491" y="2517212"/>
            <a:chExt cx="648499" cy="649042"/>
          </a:xfrm>
        </p:grpSpPr>
        <p:sp>
          <p:nvSpPr>
            <p:cNvPr id="76" name="Oval 75"/>
            <p:cNvSpPr>
              <a:spLocks noChangeAspect="1"/>
            </p:cNvSpPr>
            <p:nvPr/>
          </p:nvSpPr>
          <p:spPr>
            <a:xfrm>
              <a:off x="2779491" y="2517212"/>
              <a:ext cx="648499" cy="649042"/>
            </a:xfrm>
            <a:prstGeom prst="ellipse">
              <a:avLst/>
            </a:prstGeom>
            <a:solidFill>
              <a:schemeClr val="accent2">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 b="1" dirty="0">
                <a:solidFill>
                  <a:schemeClr val="bg1"/>
                </a:solidFill>
                <a:latin typeface="+mj-lt"/>
              </a:endParaRPr>
            </a:p>
          </p:txBody>
        </p:sp>
        <p:sp>
          <p:nvSpPr>
            <p:cNvPr id="77" name="Oval 76"/>
            <p:cNvSpPr>
              <a:spLocks noChangeAspect="1"/>
            </p:cNvSpPr>
            <p:nvPr/>
          </p:nvSpPr>
          <p:spPr>
            <a:xfrm>
              <a:off x="2854318" y="2592102"/>
              <a:ext cx="498845" cy="499263"/>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02</a:t>
              </a:r>
              <a:endParaRPr lang="en-US" sz="1600" b="1" dirty="0">
                <a:latin typeface="+mj-lt"/>
              </a:endParaRPr>
            </a:p>
          </p:txBody>
        </p:sp>
      </p:grpSp>
      <p:grpSp>
        <p:nvGrpSpPr>
          <p:cNvPr id="10" name="Group 130"/>
          <p:cNvGrpSpPr/>
          <p:nvPr/>
        </p:nvGrpSpPr>
        <p:grpSpPr>
          <a:xfrm>
            <a:off x="6045882" y="3402600"/>
            <a:ext cx="864440" cy="865164"/>
            <a:chOff x="3287425" y="3613920"/>
            <a:chExt cx="648499" cy="649042"/>
          </a:xfrm>
        </p:grpSpPr>
        <p:sp>
          <p:nvSpPr>
            <p:cNvPr id="79" name="Oval 78"/>
            <p:cNvSpPr>
              <a:spLocks noChangeAspect="1"/>
            </p:cNvSpPr>
            <p:nvPr/>
          </p:nvSpPr>
          <p:spPr>
            <a:xfrm>
              <a:off x="3287425" y="3613920"/>
              <a:ext cx="648499" cy="649042"/>
            </a:xfrm>
            <a:prstGeom prst="ellipse">
              <a:avLst/>
            </a:prstGeom>
            <a:solidFill>
              <a:schemeClr val="accent3">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 b="1" dirty="0">
                <a:solidFill>
                  <a:schemeClr val="bg1"/>
                </a:solidFill>
                <a:latin typeface="+mj-lt"/>
              </a:endParaRPr>
            </a:p>
          </p:txBody>
        </p:sp>
        <p:sp>
          <p:nvSpPr>
            <p:cNvPr id="80" name="Oval 79"/>
            <p:cNvSpPr>
              <a:spLocks noChangeAspect="1"/>
            </p:cNvSpPr>
            <p:nvPr/>
          </p:nvSpPr>
          <p:spPr>
            <a:xfrm>
              <a:off x="3362252" y="3688810"/>
              <a:ext cx="498845" cy="499263"/>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03</a:t>
              </a:r>
              <a:endParaRPr lang="en-US" sz="1600" b="1" dirty="0">
                <a:latin typeface="+mj-lt"/>
              </a:endParaRPr>
            </a:p>
          </p:txBody>
        </p:sp>
      </p:grpSp>
      <p:grpSp>
        <p:nvGrpSpPr>
          <p:cNvPr id="11" name="Group 133"/>
          <p:cNvGrpSpPr/>
          <p:nvPr/>
        </p:nvGrpSpPr>
        <p:grpSpPr>
          <a:xfrm>
            <a:off x="7739385" y="3402600"/>
            <a:ext cx="864440" cy="865164"/>
            <a:chOff x="5249342" y="1406453"/>
            <a:chExt cx="648499" cy="649042"/>
          </a:xfrm>
        </p:grpSpPr>
        <p:sp>
          <p:nvSpPr>
            <p:cNvPr id="82" name="Oval 81"/>
            <p:cNvSpPr>
              <a:spLocks noChangeAspect="1"/>
            </p:cNvSpPr>
            <p:nvPr/>
          </p:nvSpPr>
          <p:spPr>
            <a:xfrm>
              <a:off x="5249342" y="1406453"/>
              <a:ext cx="648499" cy="649042"/>
            </a:xfrm>
            <a:prstGeom prst="ellipse">
              <a:avLst/>
            </a:prstGeom>
            <a:solidFill>
              <a:schemeClr val="accent4">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 b="1" dirty="0">
                <a:solidFill>
                  <a:schemeClr val="bg1"/>
                </a:solidFill>
                <a:latin typeface="+mj-lt"/>
              </a:endParaRPr>
            </a:p>
          </p:txBody>
        </p:sp>
        <p:sp>
          <p:nvSpPr>
            <p:cNvPr id="83" name="Oval 82"/>
            <p:cNvSpPr>
              <a:spLocks noChangeAspect="1"/>
            </p:cNvSpPr>
            <p:nvPr/>
          </p:nvSpPr>
          <p:spPr>
            <a:xfrm>
              <a:off x="5324169" y="1481343"/>
              <a:ext cx="498845" cy="499263"/>
            </a:xfrm>
            <a:prstGeom prst="ellipse">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04</a:t>
              </a:r>
              <a:endParaRPr lang="en-US" sz="1600" b="1" dirty="0">
                <a:latin typeface="+mj-lt"/>
              </a:endParaRPr>
            </a:p>
          </p:txBody>
        </p:sp>
      </p:grpSp>
      <p:grpSp>
        <p:nvGrpSpPr>
          <p:cNvPr id="85" name="Group 133"/>
          <p:cNvGrpSpPr/>
          <p:nvPr/>
        </p:nvGrpSpPr>
        <p:grpSpPr>
          <a:xfrm>
            <a:off x="9432888" y="3402600"/>
            <a:ext cx="864440" cy="865164"/>
            <a:chOff x="5249342" y="1406453"/>
            <a:chExt cx="648499" cy="649042"/>
          </a:xfrm>
        </p:grpSpPr>
        <p:sp>
          <p:nvSpPr>
            <p:cNvPr id="86" name="Oval 85"/>
            <p:cNvSpPr>
              <a:spLocks noChangeAspect="1"/>
            </p:cNvSpPr>
            <p:nvPr/>
          </p:nvSpPr>
          <p:spPr>
            <a:xfrm>
              <a:off x="5249342" y="1406453"/>
              <a:ext cx="648499" cy="649042"/>
            </a:xfrm>
            <a:prstGeom prst="ellipse">
              <a:avLst/>
            </a:prstGeom>
            <a:solidFill>
              <a:schemeClr val="accent5">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 b="1" dirty="0">
                <a:solidFill>
                  <a:schemeClr val="bg1"/>
                </a:solidFill>
                <a:latin typeface="+mj-lt"/>
              </a:endParaRPr>
            </a:p>
          </p:txBody>
        </p:sp>
        <p:sp>
          <p:nvSpPr>
            <p:cNvPr id="87" name="Oval 86"/>
            <p:cNvSpPr>
              <a:spLocks noChangeAspect="1"/>
            </p:cNvSpPr>
            <p:nvPr/>
          </p:nvSpPr>
          <p:spPr>
            <a:xfrm>
              <a:off x="5324169" y="1481343"/>
              <a:ext cx="498845" cy="499263"/>
            </a:xfrm>
            <a:prstGeom prst="ellipse">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05</a:t>
              </a:r>
              <a:endParaRPr lang="en-US" sz="1600" b="1" dirty="0">
                <a:latin typeface="+mj-lt"/>
              </a:endParaRPr>
            </a:p>
          </p:txBody>
        </p:sp>
      </p:grpSp>
      <p:grpSp>
        <p:nvGrpSpPr>
          <p:cNvPr id="88" name="Group 88"/>
          <p:cNvGrpSpPr/>
          <p:nvPr/>
        </p:nvGrpSpPr>
        <p:grpSpPr>
          <a:xfrm>
            <a:off x="1603583" y="5522635"/>
            <a:ext cx="1984595" cy="645552"/>
            <a:chOff x="805797" y="661615"/>
            <a:chExt cx="1155277" cy="263194"/>
          </a:xfrm>
        </p:grpSpPr>
        <p:sp>
          <p:nvSpPr>
            <p:cNvPr id="89" name="TextBox 88"/>
            <p:cNvSpPr txBox="1"/>
            <p:nvPr/>
          </p:nvSpPr>
          <p:spPr>
            <a:xfrm>
              <a:off x="1025109" y="661615"/>
              <a:ext cx="716655" cy="100385"/>
            </a:xfrm>
            <a:prstGeom prst="rect">
              <a:avLst/>
            </a:prstGeom>
            <a:noFill/>
          </p:spPr>
          <p:txBody>
            <a:bodyPr wrap="none" lIns="0" tIns="0" rIns="0" bIns="0" rtlCol="0" anchor="t">
              <a:spAutoFit/>
            </a:bodyPr>
            <a:lstStyle/>
            <a:p>
              <a:pPr algn="ctr"/>
              <a:r>
                <a:rPr lang="zh-CN" altLang="en-US" sz="1600" b="1" dirty="0">
                  <a:solidFill>
                    <a:schemeClr val="accent1"/>
                  </a:solidFill>
                </a:rPr>
                <a:t>添加您的标题</a:t>
              </a:r>
              <a:endParaRPr lang="en-US" sz="1600" b="1" dirty="0">
                <a:solidFill>
                  <a:schemeClr val="accent1"/>
                </a:solidFill>
              </a:endParaRPr>
            </a:p>
          </p:txBody>
        </p:sp>
        <p:sp>
          <p:nvSpPr>
            <p:cNvPr id="90" name="TextBox 89"/>
            <p:cNvSpPr txBox="1"/>
            <p:nvPr/>
          </p:nvSpPr>
          <p:spPr>
            <a:xfrm>
              <a:off x="805797" y="757552"/>
              <a:ext cx="1155277" cy="167257"/>
            </a:xfrm>
            <a:prstGeom prst="rect">
              <a:avLst/>
            </a:prstGeom>
            <a:noFill/>
          </p:spPr>
          <p:txBody>
            <a:bodyPr wrap="square" lIns="0" tIns="0" rIns="0" bIns="0" rtlCol="0" anchor="t">
              <a:spAutoFit/>
            </a:bodyPr>
            <a:lstStyle/>
            <a:p>
              <a:pPr algn="ctr" defTabSz="1218895">
                <a:spcBef>
                  <a:spcPct val="20000"/>
                </a:spcBef>
                <a:defRPr/>
              </a:pPr>
              <a:r>
                <a:rPr lang="en-US" sz="1333" dirty="0">
                  <a:solidFill>
                    <a:schemeClr val="tx1">
                      <a:lumMod val="65000"/>
                      <a:lumOff val="35000"/>
                    </a:schemeClr>
                  </a:solidFill>
                </a:rPr>
                <a:t>There are many variations of passages of lorem</a:t>
              </a:r>
            </a:p>
          </p:txBody>
        </p:sp>
      </p:grpSp>
      <p:grpSp>
        <p:nvGrpSpPr>
          <p:cNvPr id="91" name="Group 88"/>
          <p:cNvGrpSpPr/>
          <p:nvPr/>
        </p:nvGrpSpPr>
        <p:grpSpPr>
          <a:xfrm>
            <a:off x="3446527" y="1290286"/>
            <a:ext cx="1984595" cy="645552"/>
            <a:chOff x="805797" y="661615"/>
            <a:chExt cx="1155277" cy="263194"/>
          </a:xfrm>
        </p:grpSpPr>
        <p:sp>
          <p:nvSpPr>
            <p:cNvPr id="92" name="TextBox 91"/>
            <p:cNvSpPr txBox="1"/>
            <p:nvPr/>
          </p:nvSpPr>
          <p:spPr>
            <a:xfrm>
              <a:off x="1025109" y="661615"/>
              <a:ext cx="716654" cy="100385"/>
            </a:xfrm>
            <a:prstGeom prst="rect">
              <a:avLst/>
            </a:prstGeom>
            <a:noFill/>
          </p:spPr>
          <p:txBody>
            <a:bodyPr wrap="none" lIns="0" tIns="0" rIns="0" bIns="0" rtlCol="0" anchor="t">
              <a:spAutoFit/>
            </a:bodyPr>
            <a:lstStyle/>
            <a:p>
              <a:pPr algn="ctr"/>
              <a:r>
                <a:rPr lang="zh-CN" altLang="en-US" sz="1600" b="1" dirty="0">
                  <a:solidFill>
                    <a:schemeClr val="accent2"/>
                  </a:solidFill>
                </a:rPr>
                <a:t>添加您的标题</a:t>
              </a:r>
              <a:endParaRPr lang="en-US" sz="1600" b="1" dirty="0">
                <a:solidFill>
                  <a:schemeClr val="accent2"/>
                </a:solidFill>
              </a:endParaRPr>
            </a:p>
          </p:txBody>
        </p:sp>
        <p:sp>
          <p:nvSpPr>
            <p:cNvPr id="93" name="TextBox 92"/>
            <p:cNvSpPr txBox="1"/>
            <p:nvPr/>
          </p:nvSpPr>
          <p:spPr>
            <a:xfrm>
              <a:off x="805797" y="757552"/>
              <a:ext cx="1155277" cy="167257"/>
            </a:xfrm>
            <a:prstGeom prst="rect">
              <a:avLst/>
            </a:prstGeom>
            <a:noFill/>
          </p:spPr>
          <p:txBody>
            <a:bodyPr wrap="square" lIns="0" tIns="0" rIns="0" bIns="0" rtlCol="0" anchor="t">
              <a:spAutoFit/>
            </a:bodyPr>
            <a:lstStyle/>
            <a:p>
              <a:pPr algn="ctr" defTabSz="1218895">
                <a:spcBef>
                  <a:spcPct val="20000"/>
                </a:spcBef>
                <a:defRPr/>
              </a:pPr>
              <a:r>
                <a:rPr lang="en-US" sz="1333" dirty="0">
                  <a:solidFill>
                    <a:schemeClr val="tx1">
                      <a:lumMod val="65000"/>
                      <a:lumOff val="35000"/>
                    </a:schemeClr>
                  </a:solidFill>
                </a:rPr>
                <a:t>There are many variations of passages of lorem</a:t>
              </a:r>
            </a:p>
          </p:txBody>
        </p:sp>
      </p:grpSp>
      <p:grpSp>
        <p:nvGrpSpPr>
          <p:cNvPr id="103" name="Group 88"/>
          <p:cNvGrpSpPr/>
          <p:nvPr/>
        </p:nvGrpSpPr>
        <p:grpSpPr>
          <a:xfrm>
            <a:off x="6846831" y="1290286"/>
            <a:ext cx="1984595" cy="645552"/>
            <a:chOff x="805797" y="661615"/>
            <a:chExt cx="1155277" cy="263194"/>
          </a:xfrm>
        </p:grpSpPr>
        <p:sp>
          <p:nvSpPr>
            <p:cNvPr id="104" name="TextBox 103"/>
            <p:cNvSpPr txBox="1"/>
            <p:nvPr/>
          </p:nvSpPr>
          <p:spPr>
            <a:xfrm>
              <a:off x="1025109" y="661615"/>
              <a:ext cx="716654" cy="100385"/>
            </a:xfrm>
            <a:prstGeom prst="rect">
              <a:avLst/>
            </a:prstGeom>
            <a:noFill/>
          </p:spPr>
          <p:txBody>
            <a:bodyPr wrap="none" lIns="0" tIns="0" rIns="0" bIns="0" rtlCol="0" anchor="t">
              <a:spAutoFit/>
            </a:bodyPr>
            <a:lstStyle/>
            <a:p>
              <a:pPr algn="ctr"/>
              <a:r>
                <a:rPr lang="zh-CN" altLang="en-US" sz="1600" b="1" dirty="0">
                  <a:solidFill>
                    <a:schemeClr val="accent4"/>
                  </a:solidFill>
                </a:rPr>
                <a:t>添加您的标题</a:t>
              </a:r>
              <a:endParaRPr lang="en-US" sz="1600" b="1" dirty="0">
                <a:solidFill>
                  <a:schemeClr val="accent4"/>
                </a:solidFill>
              </a:endParaRPr>
            </a:p>
          </p:txBody>
        </p:sp>
        <p:sp>
          <p:nvSpPr>
            <p:cNvPr id="105" name="TextBox 104"/>
            <p:cNvSpPr txBox="1"/>
            <p:nvPr/>
          </p:nvSpPr>
          <p:spPr>
            <a:xfrm>
              <a:off x="805797" y="757552"/>
              <a:ext cx="1155277" cy="167257"/>
            </a:xfrm>
            <a:prstGeom prst="rect">
              <a:avLst/>
            </a:prstGeom>
            <a:noFill/>
          </p:spPr>
          <p:txBody>
            <a:bodyPr wrap="square" lIns="0" tIns="0" rIns="0" bIns="0" rtlCol="0" anchor="t">
              <a:spAutoFit/>
            </a:bodyPr>
            <a:lstStyle/>
            <a:p>
              <a:pPr algn="ctr" defTabSz="1218895">
                <a:spcBef>
                  <a:spcPct val="20000"/>
                </a:spcBef>
                <a:defRPr/>
              </a:pPr>
              <a:r>
                <a:rPr lang="en-US" sz="1333" dirty="0">
                  <a:solidFill>
                    <a:schemeClr val="tx1">
                      <a:lumMod val="65000"/>
                      <a:lumOff val="35000"/>
                    </a:schemeClr>
                  </a:solidFill>
                </a:rPr>
                <a:t>There are many variations of passages of lorem</a:t>
              </a:r>
            </a:p>
          </p:txBody>
        </p:sp>
      </p:grpSp>
      <p:grpSp>
        <p:nvGrpSpPr>
          <p:cNvPr id="106" name="Group 88"/>
          <p:cNvGrpSpPr/>
          <p:nvPr/>
        </p:nvGrpSpPr>
        <p:grpSpPr>
          <a:xfrm>
            <a:off x="5278955" y="5522635"/>
            <a:ext cx="1984595" cy="645552"/>
            <a:chOff x="805797" y="661615"/>
            <a:chExt cx="1155277" cy="263194"/>
          </a:xfrm>
        </p:grpSpPr>
        <p:sp>
          <p:nvSpPr>
            <p:cNvPr id="107" name="TextBox 106"/>
            <p:cNvSpPr txBox="1"/>
            <p:nvPr/>
          </p:nvSpPr>
          <p:spPr>
            <a:xfrm>
              <a:off x="1025110" y="661615"/>
              <a:ext cx="716654" cy="100385"/>
            </a:xfrm>
            <a:prstGeom prst="rect">
              <a:avLst/>
            </a:prstGeom>
            <a:noFill/>
          </p:spPr>
          <p:txBody>
            <a:bodyPr wrap="none" lIns="0" tIns="0" rIns="0" bIns="0" rtlCol="0" anchor="t">
              <a:spAutoFit/>
            </a:bodyPr>
            <a:lstStyle/>
            <a:p>
              <a:pPr algn="ctr"/>
              <a:r>
                <a:rPr lang="zh-CN" altLang="en-US" sz="1600" b="1" dirty="0">
                  <a:solidFill>
                    <a:schemeClr val="accent3"/>
                  </a:solidFill>
                </a:rPr>
                <a:t>添加您的标题</a:t>
              </a:r>
              <a:endParaRPr lang="en-US" sz="1600" b="1" dirty="0">
                <a:solidFill>
                  <a:schemeClr val="accent3"/>
                </a:solidFill>
              </a:endParaRPr>
            </a:p>
          </p:txBody>
        </p:sp>
        <p:sp>
          <p:nvSpPr>
            <p:cNvPr id="108" name="TextBox 107"/>
            <p:cNvSpPr txBox="1"/>
            <p:nvPr/>
          </p:nvSpPr>
          <p:spPr>
            <a:xfrm>
              <a:off x="805797" y="757552"/>
              <a:ext cx="1155277" cy="167257"/>
            </a:xfrm>
            <a:prstGeom prst="rect">
              <a:avLst/>
            </a:prstGeom>
            <a:noFill/>
          </p:spPr>
          <p:txBody>
            <a:bodyPr wrap="square" lIns="0" tIns="0" rIns="0" bIns="0" rtlCol="0" anchor="t">
              <a:spAutoFit/>
            </a:bodyPr>
            <a:lstStyle/>
            <a:p>
              <a:pPr algn="ctr" defTabSz="1218895">
                <a:spcBef>
                  <a:spcPct val="20000"/>
                </a:spcBef>
                <a:defRPr/>
              </a:pPr>
              <a:r>
                <a:rPr lang="en-US" sz="1333" dirty="0">
                  <a:solidFill>
                    <a:schemeClr val="tx1">
                      <a:lumMod val="65000"/>
                      <a:lumOff val="35000"/>
                    </a:schemeClr>
                  </a:solidFill>
                </a:rPr>
                <a:t>There are many variations of passages of lorem</a:t>
              </a:r>
            </a:p>
          </p:txBody>
        </p:sp>
      </p:grpSp>
      <p:grpSp>
        <p:nvGrpSpPr>
          <p:cNvPr id="109" name="Group 88"/>
          <p:cNvGrpSpPr/>
          <p:nvPr/>
        </p:nvGrpSpPr>
        <p:grpSpPr>
          <a:xfrm>
            <a:off x="8603825" y="5522635"/>
            <a:ext cx="1984595" cy="645552"/>
            <a:chOff x="805797" y="661615"/>
            <a:chExt cx="1155277" cy="263194"/>
          </a:xfrm>
        </p:grpSpPr>
        <p:sp>
          <p:nvSpPr>
            <p:cNvPr id="110" name="TextBox 109"/>
            <p:cNvSpPr txBox="1"/>
            <p:nvPr/>
          </p:nvSpPr>
          <p:spPr>
            <a:xfrm>
              <a:off x="1025109" y="661615"/>
              <a:ext cx="716654" cy="100385"/>
            </a:xfrm>
            <a:prstGeom prst="rect">
              <a:avLst/>
            </a:prstGeom>
            <a:noFill/>
          </p:spPr>
          <p:txBody>
            <a:bodyPr wrap="none" lIns="0" tIns="0" rIns="0" bIns="0" rtlCol="0" anchor="t">
              <a:spAutoFit/>
            </a:bodyPr>
            <a:lstStyle/>
            <a:p>
              <a:pPr algn="ctr"/>
              <a:r>
                <a:rPr lang="zh-CN" altLang="en-US" sz="1600" b="1" dirty="0">
                  <a:solidFill>
                    <a:schemeClr val="accent5"/>
                  </a:solidFill>
                </a:rPr>
                <a:t>添加您的标题</a:t>
              </a:r>
              <a:endParaRPr lang="en-US" sz="1600" b="1" dirty="0">
                <a:solidFill>
                  <a:schemeClr val="accent5"/>
                </a:solidFill>
              </a:endParaRPr>
            </a:p>
          </p:txBody>
        </p:sp>
        <p:sp>
          <p:nvSpPr>
            <p:cNvPr id="111" name="TextBox 110"/>
            <p:cNvSpPr txBox="1"/>
            <p:nvPr/>
          </p:nvSpPr>
          <p:spPr>
            <a:xfrm>
              <a:off x="805797" y="757552"/>
              <a:ext cx="1155277" cy="167257"/>
            </a:xfrm>
            <a:prstGeom prst="rect">
              <a:avLst/>
            </a:prstGeom>
            <a:noFill/>
          </p:spPr>
          <p:txBody>
            <a:bodyPr wrap="square" lIns="0" tIns="0" rIns="0" bIns="0" rtlCol="0" anchor="t">
              <a:spAutoFit/>
            </a:bodyPr>
            <a:lstStyle/>
            <a:p>
              <a:pPr algn="ctr" defTabSz="1218895">
                <a:spcBef>
                  <a:spcPct val="20000"/>
                </a:spcBef>
                <a:defRPr/>
              </a:pPr>
              <a:r>
                <a:rPr lang="en-US" sz="1333" dirty="0">
                  <a:solidFill>
                    <a:schemeClr val="tx1">
                      <a:lumMod val="65000"/>
                      <a:lumOff val="35000"/>
                    </a:schemeClr>
                  </a:solidFill>
                </a:rPr>
                <a:t>There are many variations of passages of lorem</a:t>
              </a:r>
            </a:p>
          </p:txBody>
        </p:sp>
      </p:grpSp>
      <p:sp>
        <p:nvSpPr>
          <p:cNvPr id="53" name="文本框 52"/>
          <p:cNvSpPr txBox="1"/>
          <p:nvPr/>
        </p:nvSpPr>
        <p:spPr>
          <a:xfrm>
            <a:off x="448889" y="164922"/>
            <a:ext cx="5330305" cy="707886"/>
          </a:xfrm>
          <a:prstGeom prst="rect">
            <a:avLst/>
          </a:prstGeom>
          <a:noFill/>
        </p:spPr>
        <p:txBody>
          <a:bodyPr wrap="none" rtlCol="0">
            <a:spAutoFit/>
          </a:bodyPr>
          <a:lstStyle/>
          <a:p>
            <a:pPr fontAlgn="auto">
              <a:spcBef>
                <a:spcPts val="0"/>
              </a:spcBef>
              <a:spcAft>
                <a:spcPts val="0"/>
              </a:spcAft>
              <a:defRPr/>
            </a:pPr>
            <a:r>
              <a:rPr lang="zh-CN" altLang="en-US" sz="4000" b="1" dirty="0" smtClean="0">
                <a:solidFill>
                  <a:srgbClr val="C00000"/>
                </a:solidFill>
                <a:ea typeface="张海山锐线体简" panose="02000000000000000000" pitchFamily="2" charset="-122"/>
                <a:cs typeface="+mn-ea"/>
                <a:sym typeface="+mn-lt"/>
              </a:rPr>
              <a:t>单击这里添加您的标题</a:t>
            </a:r>
            <a:endParaRPr lang="zh-CN" altLang="en-US" sz="4000" b="1" dirty="0">
              <a:solidFill>
                <a:srgbClr val="C00000"/>
              </a:solidFill>
              <a:ea typeface="张海山锐线体简" panose="02000000000000000000" pitchFamily="2" charset="-122"/>
              <a:cs typeface="+mn-ea"/>
              <a:sym typeface="+mn-lt"/>
            </a:endParaRPr>
          </a:p>
        </p:txBody>
      </p:sp>
    </p:spTree>
    <p:extLst>
      <p:ext uri="{BB962C8B-B14F-4D97-AF65-F5344CB8AC3E}">
        <p14:creationId xmlns:p14="http://schemas.microsoft.com/office/powerpoint/2010/main" val="190667898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 calcmode="lin" valueType="num">
                                      <p:cBhvr additive="base">
                                        <p:cTn id="7" dur="500" fill="hold"/>
                                        <p:tgtEl>
                                          <p:spTgt spid="2053"/>
                                        </p:tgtEl>
                                        <p:attrNameLst>
                                          <p:attrName>ppt_x</p:attrName>
                                        </p:attrNameLst>
                                      </p:cBhvr>
                                      <p:tavLst>
                                        <p:tav tm="0">
                                          <p:val>
                                            <p:strVal val="#ppt_x"/>
                                          </p:val>
                                        </p:tav>
                                        <p:tav tm="100000">
                                          <p:val>
                                            <p:strVal val="#ppt_x"/>
                                          </p:val>
                                        </p:tav>
                                      </p:tavLst>
                                    </p:anim>
                                    <p:anim calcmode="lin" valueType="num">
                                      <p:cBhvr additive="base">
                                        <p:cTn id="8" dur="500" fill="hold"/>
                                        <p:tgtEl>
                                          <p:spTgt spid="205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 accel="50000" decel="50000" fill="hold" grpId="0" nodeType="afterEffect">
                                  <p:stCondLst>
                                    <p:cond delay="0"/>
                                  </p:stCondLst>
                                  <p:childTnLst>
                                    <p:set>
                                      <p:cBhvr>
                                        <p:cTn id="11" dur="1" fill="hold">
                                          <p:stCondLst>
                                            <p:cond delay="0"/>
                                          </p:stCondLst>
                                        </p:cTn>
                                        <p:tgtEl>
                                          <p:spTgt spid="2055"/>
                                        </p:tgtEl>
                                        <p:attrNameLst>
                                          <p:attrName>style.visibility</p:attrName>
                                        </p:attrNameLst>
                                      </p:cBhvr>
                                      <p:to>
                                        <p:strVal val="visible"/>
                                      </p:to>
                                    </p:set>
                                    <p:anim calcmode="lin" valueType="num">
                                      <p:cBhvr additive="base">
                                        <p:cTn id="12" dur="500" fill="hold"/>
                                        <p:tgtEl>
                                          <p:spTgt spid="2055"/>
                                        </p:tgtEl>
                                        <p:attrNameLst>
                                          <p:attrName>ppt_x</p:attrName>
                                        </p:attrNameLst>
                                      </p:cBhvr>
                                      <p:tavLst>
                                        <p:tav tm="0">
                                          <p:val>
                                            <p:strVal val="#ppt_x"/>
                                          </p:val>
                                        </p:tav>
                                        <p:tav tm="100000">
                                          <p:val>
                                            <p:strVal val="#ppt_x"/>
                                          </p:val>
                                        </p:tav>
                                      </p:tavLst>
                                    </p:anim>
                                    <p:anim calcmode="lin" valueType="num">
                                      <p:cBhvr additive="base">
                                        <p:cTn id="13" dur="500" fill="hold"/>
                                        <p:tgtEl>
                                          <p:spTgt spid="2055"/>
                                        </p:tgtEl>
                                        <p:attrNameLst>
                                          <p:attrName>ppt_y</p:attrName>
                                        </p:attrNameLst>
                                      </p:cBhvr>
                                      <p:tavLst>
                                        <p:tav tm="0">
                                          <p:val>
                                            <p:strVal val="0-#ppt_h/2"/>
                                          </p:val>
                                        </p:tav>
                                        <p:tav tm="100000">
                                          <p:val>
                                            <p:strVal val="#ppt_y"/>
                                          </p:val>
                                        </p:tav>
                                      </p:tavLst>
                                    </p:anim>
                                  </p:childTnLst>
                                </p:cTn>
                              </p:par>
                              <p:par>
                                <p:cTn id="14" presetID="2" presetClass="entr" presetSubtype="4" accel="50000" decel="50000" fill="hold" grpId="0" nodeType="withEffect">
                                  <p:stCondLst>
                                    <p:cond delay="0"/>
                                  </p:stCondLst>
                                  <p:childTnLst>
                                    <p:set>
                                      <p:cBhvr>
                                        <p:cTn id="15" dur="1" fill="hold">
                                          <p:stCondLst>
                                            <p:cond delay="0"/>
                                          </p:stCondLst>
                                        </p:cTn>
                                        <p:tgtEl>
                                          <p:spTgt spid="2054"/>
                                        </p:tgtEl>
                                        <p:attrNameLst>
                                          <p:attrName>style.visibility</p:attrName>
                                        </p:attrNameLst>
                                      </p:cBhvr>
                                      <p:to>
                                        <p:strVal val="visible"/>
                                      </p:to>
                                    </p:set>
                                    <p:anim calcmode="lin" valueType="num">
                                      <p:cBhvr additive="base">
                                        <p:cTn id="16" dur="500" fill="hold"/>
                                        <p:tgtEl>
                                          <p:spTgt spid="2054"/>
                                        </p:tgtEl>
                                        <p:attrNameLst>
                                          <p:attrName>ppt_x</p:attrName>
                                        </p:attrNameLst>
                                      </p:cBhvr>
                                      <p:tavLst>
                                        <p:tav tm="0">
                                          <p:val>
                                            <p:strVal val="#ppt_x"/>
                                          </p:val>
                                        </p:tav>
                                        <p:tav tm="100000">
                                          <p:val>
                                            <p:strVal val="#ppt_x"/>
                                          </p:val>
                                        </p:tav>
                                      </p:tavLst>
                                    </p:anim>
                                    <p:anim calcmode="lin" valueType="num">
                                      <p:cBhvr additive="base">
                                        <p:cTn id="17" dur="500" fill="hold"/>
                                        <p:tgtEl>
                                          <p:spTgt spid="2054"/>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53" presetClass="entr" presetSubtype="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par>
                          <p:cTn id="24" fill="hold">
                            <p:stCondLst>
                              <p:cond delay="1500"/>
                            </p:stCondLst>
                            <p:childTnLst>
                              <p:par>
                                <p:cTn id="25" presetID="12" presetClass="entr" presetSubtype="4" fill="hold" nodeType="afterEffect">
                                  <p:stCondLst>
                                    <p:cond delay="0"/>
                                  </p:stCondLst>
                                  <p:childTnLst>
                                    <p:set>
                                      <p:cBhvr>
                                        <p:cTn id="26" dur="1" fill="hold">
                                          <p:stCondLst>
                                            <p:cond delay="0"/>
                                          </p:stCondLst>
                                        </p:cTn>
                                        <p:tgtEl>
                                          <p:spTgt spid="88"/>
                                        </p:tgtEl>
                                        <p:attrNameLst>
                                          <p:attrName>style.visibility</p:attrName>
                                        </p:attrNameLst>
                                      </p:cBhvr>
                                      <p:to>
                                        <p:strVal val="visible"/>
                                      </p:to>
                                    </p:set>
                                    <p:animEffect transition="in" filter="slide(fromBottom)">
                                      <p:cBhvr>
                                        <p:cTn id="27" dur="500"/>
                                        <p:tgtEl>
                                          <p:spTgt spid="88"/>
                                        </p:tgtEl>
                                      </p:cBhvr>
                                    </p:animEffect>
                                  </p:childTnLst>
                                </p:cTn>
                              </p:par>
                            </p:childTnLst>
                          </p:cTn>
                        </p:par>
                        <p:par>
                          <p:cTn id="28" fill="hold">
                            <p:stCondLst>
                              <p:cond delay="2000"/>
                            </p:stCondLst>
                            <p:childTnLst>
                              <p:par>
                                <p:cTn id="29" presetID="2" presetClass="entr" presetSubtype="4" accel="50000" decel="50000" fill="hold" grpId="0" nodeType="afterEffect">
                                  <p:stCondLst>
                                    <p:cond delay="0"/>
                                  </p:stCondLst>
                                  <p:childTnLst>
                                    <p:set>
                                      <p:cBhvr>
                                        <p:cTn id="30" dur="1" fill="hold">
                                          <p:stCondLst>
                                            <p:cond delay="0"/>
                                          </p:stCondLst>
                                        </p:cTn>
                                        <p:tgtEl>
                                          <p:spTgt spid="2066"/>
                                        </p:tgtEl>
                                        <p:attrNameLst>
                                          <p:attrName>style.visibility</p:attrName>
                                        </p:attrNameLst>
                                      </p:cBhvr>
                                      <p:to>
                                        <p:strVal val="visible"/>
                                      </p:to>
                                    </p:set>
                                    <p:anim calcmode="lin" valueType="num">
                                      <p:cBhvr additive="base">
                                        <p:cTn id="31" dur="500" fill="hold"/>
                                        <p:tgtEl>
                                          <p:spTgt spid="2066"/>
                                        </p:tgtEl>
                                        <p:attrNameLst>
                                          <p:attrName>ppt_x</p:attrName>
                                        </p:attrNameLst>
                                      </p:cBhvr>
                                      <p:tavLst>
                                        <p:tav tm="0">
                                          <p:val>
                                            <p:strVal val="#ppt_x"/>
                                          </p:val>
                                        </p:tav>
                                        <p:tav tm="100000">
                                          <p:val>
                                            <p:strVal val="#ppt_x"/>
                                          </p:val>
                                        </p:tav>
                                      </p:tavLst>
                                    </p:anim>
                                    <p:anim calcmode="lin" valueType="num">
                                      <p:cBhvr additive="base">
                                        <p:cTn id="32" dur="500" fill="hold"/>
                                        <p:tgtEl>
                                          <p:spTgt spid="2066"/>
                                        </p:tgtEl>
                                        <p:attrNameLst>
                                          <p:attrName>ppt_y</p:attrName>
                                        </p:attrNameLst>
                                      </p:cBhvr>
                                      <p:tavLst>
                                        <p:tav tm="0">
                                          <p:val>
                                            <p:strVal val="1+#ppt_h/2"/>
                                          </p:val>
                                        </p:tav>
                                        <p:tav tm="100000">
                                          <p:val>
                                            <p:strVal val="#ppt_y"/>
                                          </p:val>
                                        </p:tav>
                                      </p:tavLst>
                                    </p:anim>
                                  </p:childTnLst>
                                </p:cTn>
                              </p:par>
                            </p:childTnLst>
                          </p:cTn>
                        </p:par>
                        <p:par>
                          <p:cTn id="33" fill="hold">
                            <p:stCondLst>
                              <p:cond delay="2500"/>
                            </p:stCondLst>
                            <p:childTnLst>
                              <p:par>
                                <p:cTn id="34" presetID="2" presetClass="entr" presetSubtype="1" accel="50000" decel="50000" fill="hold" grpId="0" nodeType="afterEffect">
                                  <p:stCondLst>
                                    <p:cond delay="0"/>
                                  </p:stCondLst>
                                  <p:childTnLst>
                                    <p:set>
                                      <p:cBhvr>
                                        <p:cTn id="35" dur="1" fill="hold">
                                          <p:stCondLst>
                                            <p:cond delay="0"/>
                                          </p:stCondLst>
                                        </p:cTn>
                                        <p:tgtEl>
                                          <p:spTgt spid="2056"/>
                                        </p:tgtEl>
                                        <p:attrNameLst>
                                          <p:attrName>style.visibility</p:attrName>
                                        </p:attrNameLst>
                                      </p:cBhvr>
                                      <p:to>
                                        <p:strVal val="visible"/>
                                      </p:to>
                                    </p:set>
                                    <p:anim calcmode="lin" valueType="num">
                                      <p:cBhvr additive="base">
                                        <p:cTn id="36" dur="500" fill="hold"/>
                                        <p:tgtEl>
                                          <p:spTgt spid="2056"/>
                                        </p:tgtEl>
                                        <p:attrNameLst>
                                          <p:attrName>ppt_x</p:attrName>
                                        </p:attrNameLst>
                                      </p:cBhvr>
                                      <p:tavLst>
                                        <p:tav tm="0">
                                          <p:val>
                                            <p:strVal val="#ppt_x"/>
                                          </p:val>
                                        </p:tav>
                                        <p:tav tm="100000">
                                          <p:val>
                                            <p:strVal val="#ppt_x"/>
                                          </p:val>
                                        </p:tav>
                                      </p:tavLst>
                                    </p:anim>
                                    <p:anim calcmode="lin" valueType="num">
                                      <p:cBhvr additive="base">
                                        <p:cTn id="37" dur="500" fill="hold"/>
                                        <p:tgtEl>
                                          <p:spTgt spid="2056"/>
                                        </p:tgtEl>
                                        <p:attrNameLst>
                                          <p:attrName>ppt_y</p:attrName>
                                        </p:attrNameLst>
                                      </p:cBhvr>
                                      <p:tavLst>
                                        <p:tav tm="0">
                                          <p:val>
                                            <p:strVal val="0-#ppt_h/2"/>
                                          </p:val>
                                        </p:tav>
                                        <p:tav tm="100000">
                                          <p:val>
                                            <p:strVal val="#ppt_y"/>
                                          </p:val>
                                        </p:tav>
                                      </p:tavLst>
                                    </p:anim>
                                  </p:childTnLst>
                                </p:cTn>
                              </p:par>
                            </p:childTnLst>
                          </p:cTn>
                        </p:par>
                        <p:par>
                          <p:cTn id="38" fill="hold">
                            <p:stCondLst>
                              <p:cond delay="3000"/>
                            </p:stCondLst>
                            <p:childTnLst>
                              <p:par>
                                <p:cTn id="39" presetID="2" presetClass="entr" presetSubtype="1" accel="50000" decel="50000" fill="hold" grpId="0" nodeType="afterEffect">
                                  <p:stCondLst>
                                    <p:cond delay="0"/>
                                  </p:stCondLst>
                                  <p:childTnLst>
                                    <p:set>
                                      <p:cBhvr>
                                        <p:cTn id="40" dur="1" fill="hold">
                                          <p:stCondLst>
                                            <p:cond delay="0"/>
                                          </p:stCondLst>
                                        </p:cTn>
                                        <p:tgtEl>
                                          <p:spTgt spid="2058"/>
                                        </p:tgtEl>
                                        <p:attrNameLst>
                                          <p:attrName>style.visibility</p:attrName>
                                        </p:attrNameLst>
                                      </p:cBhvr>
                                      <p:to>
                                        <p:strVal val="visible"/>
                                      </p:to>
                                    </p:set>
                                    <p:anim calcmode="lin" valueType="num">
                                      <p:cBhvr additive="base">
                                        <p:cTn id="41" dur="500" fill="hold"/>
                                        <p:tgtEl>
                                          <p:spTgt spid="2058"/>
                                        </p:tgtEl>
                                        <p:attrNameLst>
                                          <p:attrName>ppt_x</p:attrName>
                                        </p:attrNameLst>
                                      </p:cBhvr>
                                      <p:tavLst>
                                        <p:tav tm="0">
                                          <p:val>
                                            <p:strVal val="#ppt_x"/>
                                          </p:val>
                                        </p:tav>
                                        <p:tav tm="100000">
                                          <p:val>
                                            <p:strVal val="#ppt_x"/>
                                          </p:val>
                                        </p:tav>
                                      </p:tavLst>
                                    </p:anim>
                                    <p:anim calcmode="lin" valueType="num">
                                      <p:cBhvr additive="base">
                                        <p:cTn id="42" dur="500" fill="hold"/>
                                        <p:tgtEl>
                                          <p:spTgt spid="2058"/>
                                        </p:tgtEl>
                                        <p:attrNameLst>
                                          <p:attrName>ppt_y</p:attrName>
                                        </p:attrNameLst>
                                      </p:cBhvr>
                                      <p:tavLst>
                                        <p:tav tm="0">
                                          <p:val>
                                            <p:strVal val="0-#ppt_h/2"/>
                                          </p:val>
                                        </p:tav>
                                        <p:tav tm="100000">
                                          <p:val>
                                            <p:strVal val="#ppt_y"/>
                                          </p:val>
                                        </p:tav>
                                      </p:tavLst>
                                    </p:anim>
                                  </p:childTnLst>
                                </p:cTn>
                              </p:par>
                              <p:par>
                                <p:cTn id="43" presetID="2" presetClass="entr" presetSubtype="4" accel="50000" decel="50000" fill="hold" grpId="0" nodeType="withEffect">
                                  <p:stCondLst>
                                    <p:cond delay="0"/>
                                  </p:stCondLst>
                                  <p:childTnLst>
                                    <p:set>
                                      <p:cBhvr>
                                        <p:cTn id="44" dur="1" fill="hold">
                                          <p:stCondLst>
                                            <p:cond delay="0"/>
                                          </p:stCondLst>
                                        </p:cTn>
                                        <p:tgtEl>
                                          <p:spTgt spid="2057"/>
                                        </p:tgtEl>
                                        <p:attrNameLst>
                                          <p:attrName>style.visibility</p:attrName>
                                        </p:attrNameLst>
                                      </p:cBhvr>
                                      <p:to>
                                        <p:strVal val="visible"/>
                                      </p:to>
                                    </p:set>
                                    <p:anim calcmode="lin" valueType="num">
                                      <p:cBhvr additive="base">
                                        <p:cTn id="45" dur="500" fill="hold"/>
                                        <p:tgtEl>
                                          <p:spTgt spid="2057"/>
                                        </p:tgtEl>
                                        <p:attrNameLst>
                                          <p:attrName>ppt_x</p:attrName>
                                        </p:attrNameLst>
                                      </p:cBhvr>
                                      <p:tavLst>
                                        <p:tav tm="0">
                                          <p:val>
                                            <p:strVal val="#ppt_x"/>
                                          </p:val>
                                        </p:tav>
                                        <p:tav tm="100000">
                                          <p:val>
                                            <p:strVal val="#ppt_x"/>
                                          </p:val>
                                        </p:tav>
                                      </p:tavLst>
                                    </p:anim>
                                    <p:anim calcmode="lin" valueType="num">
                                      <p:cBhvr additive="base">
                                        <p:cTn id="46" dur="500" fill="hold"/>
                                        <p:tgtEl>
                                          <p:spTgt spid="2057"/>
                                        </p:tgtEl>
                                        <p:attrNameLst>
                                          <p:attrName>ppt_y</p:attrName>
                                        </p:attrNameLst>
                                      </p:cBhvr>
                                      <p:tavLst>
                                        <p:tav tm="0">
                                          <p:val>
                                            <p:strVal val="1+#ppt_h/2"/>
                                          </p:val>
                                        </p:tav>
                                        <p:tav tm="100000">
                                          <p:val>
                                            <p:strVal val="#ppt_y"/>
                                          </p:val>
                                        </p:tav>
                                      </p:tavLst>
                                    </p:anim>
                                  </p:childTnLst>
                                </p:cTn>
                              </p:par>
                            </p:childTnLst>
                          </p:cTn>
                        </p:par>
                        <p:par>
                          <p:cTn id="47" fill="hold">
                            <p:stCondLst>
                              <p:cond delay="3500"/>
                            </p:stCondLst>
                            <p:childTnLst>
                              <p:par>
                                <p:cTn id="48" presetID="53" presetClass="entr" presetSubtype="0" fill="hold" nodeType="afterEffect">
                                  <p:stCondLst>
                                    <p:cond delay="0"/>
                                  </p:stCondLst>
                                  <p:childTnLst>
                                    <p:set>
                                      <p:cBhvr>
                                        <p:cTn id="49" dur="1" fill="hold">
                                          <p:stCondLst>
                                            <p:cond delay="0"/>
                                          </p:stCondLst>
                                        </p:cTn>
                                        <p:tgtEl>
                                          <p:spTgt spid="9"/>
                                        </p:tgtEl>
                                        <p:attrNameLst>
                                          <p:attrName>style.visibility</p:attrName>
                                        </p:attrNameLst>
                                      </p:cBhvr>
                                      <p:to>
                                        <p:strVal val="visible"/>
                                      </p:to>
                                    </p:set>
                                    <p:anim calcmode="lin" valueType="num">
                                      <p:cBhvr>
                                        <p:cTn id="50" dur="500" fill="hold"/>
                                        <p:tgtEl>
                                          <p:spTgt spid="9"/>
                                        </p:tgtEl>
                                        <p:attrNameLst>
                                          <p:attrName>ppt_w</p:attrName>
                                        </p:attrNameLst>
                                      </p:cBhvr>
                                      <p:tavLst>
                                        <p:tav tm="0">
                                          <p:val>
                                            <p:fltVal val="0"/>
                                          </p:val>
                                        </p:tav>
                                        <p:tav tm="100000">
                                          <p:val>
                                            <p:strVal val="#ppt_w"/>
                                          </p:val>
                                        </p:tav>
                                      </p:tavLst>
                                    </p:anim>
                                    <p:anim calcmode="lin" valueType="num">
                                      <p:cBhvr>
                                        <p:cTn id="51" dur="500" fill="hold"/>
                                        <p:tgtEl>
                                          <p:spTgt spid="9"/>
                                        </p:tgtEl>
                                        <p:attrNameLst>
                                          <p:attrName>ppt_h</p:attrName>
                                        </p:attrNameLst>
                                      </p:cBhvr>
                                      <p:tavLst>
                                        <p:tav tm="0">
                                          <p:val>
                                            <p:fltVal val="0"/>
                                          </p:val>
                                        </p:tav>
                                        <p:tav tm="100000">
                                          <p:val>
                                            <p:strVal val="#ppt_h"/>
                                          </p:val>
                                        </p:tav>
                                      </p:tavLst>
                                    </p:anim>
                                    <p:animEffect transition="in" filter="fade">
                                      <p:cBhvr>
                                        <p:cTn id="52" dur="500"/>
                                        <p:tgtEl>
                                          <p:spTgt spid="9"/>
                                        </p:tgtEl>
                                      </p:cBhvr>
                                    </p:animEffect>
                                  </p:childTnLst>
                                </p:cTn>
                              </p:par>
                            </p:childTnLst>
                          </p:cTn>
                        </p:par>
                        <p:par>
                          <p:cTn id="53" fill="hold">
                            <p:stCondLst>
                              <p:cond delay="4000"/>
                            </p:stCondLst>
                            <p:childTnLst>
                              <p:par>
                                <p:cTn id="54" presetID="12" presetClass="entr" presetSubtype="1" fill="hold" nodeType="afterEffect">
                                  <p:stCondLst>
                                    <p:cond delay="0"/>
                                  </p:stCondLst>
                                  <p:childTnLst>
                                    <p:set>
                                      <p:cBhvr>
                                        <p:cTn id="55" dur="1" fill="hold">
                                          <p:stCondLst>
                                            <p:cond delay="0"/>
                                          </p:stCondLst>
                                        </p:cTn>
                                        <p:tgtEl>
                                          <p:spTgt spid="91"/>
                                        </p:tgtEl>
                                        <p:attrNameLst>
                                          <p:attrName>style.visibility</p:attrName>
                                        </p:attrNameLst>
                                      </p:cBhvr>
                                      <p:to>
                                        <p:strVal val="visible"/>
                                      </p:to>
                                    </p:set>
                                    <p:animEffect transition="in" filter="slide(fromTop)">
                                      <p:cBhvr>
                                        <p:cTn id="56" dur="500"/>
                                        <p:tgtEl>
                                          <p:spTgt spid="91"/>
                                        </p:tgtEl>
                                      </p:cBhvr>
                                    </p:animEffect>
                                  </p:childTnLst>
                                </p:cTn>
                              </p:par>
                            </p:childTnLst>
                          </p:cTn>
                        </p:par>
                        <p:par>
                          <p:cTn id="57" fill="hold">
                            <p:stCondLst>
                              <p:cond delay="4500"/>
                            </p:stCondLst>
                            <p:childTnLst>
                              <p:par>
                                <p:cTn id="58" presetID="2" presetClass="entr" presetSubtype="4" accel="50000" decel="50000" fill="hold" grpId="0" nodeType="afterEffect">
                                  <p:stCondLst>
                                    <p:cond delay="0"/>
                                  </p:stCondLst>
                                  <p:childTnLst>
                                    <p:set>
                                      <p:cBhvr>
                                        <p:cTn id="59" dur="1" fill="hold">
                                          <p:stCondLst>
                                            <p:cond delay="0"/>
                                          </p:stCondLst>
                                        </p:cTn>
                                        <p:tgtEl>
                                          <p:spTgt spid="2067"/>
                                        </p:tgtEl>
                                        <p:attrNameLst>
                                          <p:attrName>style.visibility</p:attrName>
                                        </p:attrNameLst>
                                      </p:cBhvr>
                                      <p:to>
                                        <p:strVal val="visible"/>
                                      </p:to>
                                    </p:set>
                                    <p:anim calcmode="lin" valueType="num">
                                      <p:cBhvr additive="base">
                                        <p:cTn id="60" dur="500" fill="hold"/>
                                        <p:tgtEl>
                                          <p:spTgt spid="2067"/>
                                        </p:tgtEl>
                                        <p:attrNameLst>
                                          <p:attrName>ppt_x</p:attrName>
                                        </p:attrNameLst>
                                      </p:cBhvr>
                                      <p:tavLst>
                                        <p:tav tm="0">
                                          <p:val>
                                            <p:strVal val="#ppt_x"/>
                                          </p:val>
                                        </p:tav>
                                        <p:tav tm="100000">
                                          <p:val>
                                            <p:strVal val="#ppt_x"/>
                                          </p:val>
                                        </p:tav>
                                      </p:tavLst>
                                    </p:anim>
                                    <p:anim calcmode="lin" valueType="num">
                                      <p:cBhvr additive="base">
                                        <p:cTn id="61" dur="500" fill="hold"/>
                                        <p:tgtEl>
                                          <p:spTgt spid="2067"/>
                                        </p:tgtEl>
                                        <p:attrNameLst>
                                          <p:attrName>ppt_y</p:attrName>
                                        </p:attrNameLst>
                                      </p:cBhvr>
                                      <p:tavLst>
                                        <p:tav tm="0">
                                          <p:val>
                                            <p:strVal val="1+#ppt_h/2"/>
                                          </p:val>
                                        </p:tav>
                                        <p:tav tm="100000">
                                          <p:val>
                                            <p:strVal val="#ppt_y"/>
                                          </p:val>
                                        </p:tav>
                                      </p:tavLst>
                                    </p:anim>
                                  </p:childTnLst>
                                </p:cTn>
                              </p:par>
                            </p:childTnLst>
                          </p:cTn>
                        </p:par>
                        <p:par>
                          <p:cTn id="62" fill="hold">
                            <p:stCondLst>
                              <p:cond delay="5000"/>
                            </p:stCondLst>
                            <p:childTnLst>
                              <p:par>
                                <p:cTn id="63" presetID="2" presetClass="entr" presetSubtype="1" accel="50000" decel="50000" fill="hold" grpId="0" nodeType="afterEffect">
                                  <p:stCondLst>
                                    <p:cond delay="0"/>
                                  </p:stCondLst>
                                  <p:childTnLst>
                                    <p:set>
                                      <p:cBhvr>
                                        <p:cTn id="64" dur="1" fill="hold">
                                          <p:stCondLst>
                                            <p:cond delay="0"/>
                                          </p:stCondLst>
                                        </p:cTn>
                                        <p:tgtEl>
                                          <p:spTgt spid="2059"/>
                                        </p:tgtEl>
                                        <p:attrNameLst>
                                          <p:attrName>style.visibility</p:attrName>
                                        </p:attrNameLst>
                                      </p:cBhvr>
                                      <p:to>
                                        <p:strVal val="visible"/>
                                      </p:to>
                                    </p:set>
                                    <p:anim calcmode="lin" valueType="num">
                                      <p:cBhvr additive="base">
                                        <p:cTn id="65" dur="500" fill="hold"/>
                                        <p:tgtEl>
                                          <p:spTgt spid="2059"/>
                                        </p:tgtEl>
                                        <p:attrNameLst>
                                          <p:attrName>ppt_x</p:attrName>
                                        </p:attrNameLst>
                                      </p:cBhvr>
                                      <p:tavLst>
                                        <p:tav tm="0">
                                          <p:val>
                                            <p:strVal val="#ppt_x"/>
                                          </p:val>
                                        </p:tav>
                                        <p:tav tm="100000">
                                          <p:val>
                                            <p:strVal val="#ppt_x"/>
                                          </p:val>
                                        </p:tav>
                                      </p:tavLst>
                                    </p:anim>
                                    <p:anim calcmode="lin" valueType="num">
                                      <p:cBhvr additive="base">
                                        <p:cTn id="66" dur="500" fill="hold"/>
                                        <p:tgtEl>
                                          <p:spTgt spid="2059"/>
                                        </p:tgtEl>
                                        <p:attrNameLst>
                                          <p:attrName>ppt_y</p:attrName>
                                        </p:attrNameLst>
                                      </p:cBhvr>
                                      <p:tavLst>
                                        <p:tav tm="0">
                                          <p:val>
                                            <p:strVal val="0-#ppt_h/2"/>
                                          </p:val>
                                        </p:tav>
                                        <p:tav tm="100000">
                                          <p:val>
                                            <p:strVal val="#ppt_y"/>
                                          </p:val>
                                        </p:tav>
                                      </p:tavLst>
                                    </p:anim>
                                  </p:childTnLst>
                                </p:cTn>
                              </p:par>
                            </p:childTnLst>
                          </p:cTn>
                        </p:par>
                        <p:par>
                          <p:cTn id="67" fill="hold">
                            <p:stCondLst>
                              <p:cond delay="5500"/>
                            </p:stCondLst>
                            <p:childTnLst>
                              <p:par>
                                <p:cTn id="68" presetID="2" presetClass="entr" presetSubtype="1" accel="50000" decel="50000" fill="hold" grpId="0" nodeType="afterEffect">
                                  <p:stCondLst>
                                    <p:cond delay="0"/>
                                  </p:stCondLst>
                                  <p:childTnLst>
                                    <p:set>
                                      <p:cBhvr>
                                        <p:cTn id="69" dur="1" fill="hold">
                                          <p:stCondLst>
                                            <p:cond delay="0"/>
                                          </p:stCondLst>
                                        </p:cTn>
                                        <p:tgtEl>
                                          <p:spTgt spid="2065"/>
                                        </p:tgtEl>
                                        <p:attrNameLst>
                                          <p:attrName>style.visibility</p:attrName>
                                        </p:attrNameLst>
                                      </p:cBhvr>
                                      <p:to>
                                        <p:strVal val="visible"/>
                                      </p:to>
                                    </p:set>
                                    <p:anim calcmode="lin" valueType="num">
                                      <p:cBhvr additive="base">
                                        <p:cTn id="70" dur="500" fill="hold"/>
                                        <p:tgtEl>
                                          <p:spTgt spid="2065"/>
                                        </p:tgtEl>
                                        <p:attrNameLst>
                                          <p:attrName>ppt_x</p:attrName>
                                        </p:attrNameLst>
                                      </p:cBhvr>
                                      <p:tavLst>
                                        <p:tav tm="0">
                                          <p:val>
                                            <p:strVal val="#ppt_x"/>
                                          </p:val>
                                        </p:tav>
                                        <p:tav tm="100000">
                                          <p:val>
                                            <p:strVal val="#ppt_x"/>
                                          </p:val>
                                        </p:tav>
                                      </p:tavLst>
                                    </p:anim>
                                    <p:anim calcmode="lin" valueType="num">
                                      <p:cBhvr additive="base">
                                        <p:cTn id="71" dur="500" fill="hold"/>
                                        <p:tgtEl>
                                          <p:spTgt spid="2065"/>
                                        </p:tgtEl>
                                        <p:attrNameLst>
                                          <p:attrName>ppt_y</p:attrName>
                                        </p:attrNameLst>
                                      </p:cBhvr>
                                      <p:tavLst>
                                        <p:tav tm="0">
                                          <p:val>
                                            <p:strVal val="0-#ppt_h/2"/>
                                          </p:val>
                                        </p:tav>
                                        <p:tav tm="100000">
                                          <p:val>
                                            <p:strVal val="#ppt_y"/>
                                          </p:val>
                                        </p:tav>
                                      </p:tavLst>
                                    </p:anim>
                                  </p:childTnLst>
                                </p:cTn>
                              </p:par>
                              <p:par>
                                <p:cTn id="72" presetID="2" presetClass="entr" presetSubtype="4" accel="50000" decel="50000" fill="hold" grpId="0" nodeType="withEffect">
                                  <p:stCondLst>
                                    <p:cond delay="0"/>
                                  </p:stCondLst>
                                  <p:childTnLst>
                                    <p:set>
                                      <p:cBhvr>
                                        <p:cTn id="73" dur="1" fill="hold">
                                          <p:stCondLst>
                                            <p:cond delay="0"/>
                                          </p:stCondLst>
                                        </p:cTn>
                                        <p:tgtEl>
                                          <p:spTgt spid="2060"/>
                                        </p:tgtEl>
                                        <p:attrNameLst>
                                          <p:attrName>style.visibility</p:attrName>
                                        </p:attrNameLst>
                                      </p:cBhvr>
                                      <p:to>
                                        <p:strVal val="visible"/>
                                      </p:to>
                                    </p:set>
                                    <p:anim calcmode="lin" valueType="num">
                                      <p:cBhvr additive="base">
                                        <p:cTn id="74" dur="500" fill="hold"/>
                                        <p:tgtEl>
                                          <p:spTgt spid="2060"/>
                                        </p:tgtEl>
                                        <p:attrNameLst>
                                          <p:attrName>ppt_x</p:attrName>
                                        </p:attrNameLst>
                                      </p:cBhvr>
                                      <p:tavLst>
                                        <p:tav tm="0">
                                          <p:val>
                                            <p:strVal val="#ppt_x"/>
                                          </p:val>
                                        </p:tav>
                                        <p:tav tm="100000">
                                          <p:val>
                                            <p:strVal val="#ppt_x"/>
                                          </p:val>
                                        </p:tav>
                                      </p:tavLst>
                                    </p:anim>
                                    <p:anim calcmode="lin" valueType="num">
                                      <p:cBhvr additive="base">
                                        <p:cTn id="75" dur="500" fill="hold"/>
                                        <p:tgtEl>
                                          <p:spTgt spid="2060"/>
                                        </p:tgtEl>
                                        <p:attrNameLst>
                                          <p:attrName>ppt_y</p:attrName>
                                        </p:attrNameLst>
                                      </p:cBhvr>
                                      <p:tavLst>
                                        <p:tav tm="0">
                                          <p:val>
                                            <p:strVal val="1+#ppt_h/2"/>
                                          </p:val>
                                        </p:tav>
                                        <p:tav tm="100000">
                                          <p:val>
                                            <p:strVal val="#ppt_y"/>
                                          </p:val>
                                        </p:tav>
                                      </p:tavLst>
                                    </p:anim>
                                  </p:childTnLst>
                                </p:cTn>
                              </p:par>
                            </p:childTnLst>
                          </p:cTn>
                        </p:par>
                        <p:par>
                          <p:cTn id="76" fill="hold">
                            <p:stCondLst>
                              <p:cond delay="6000"/>
                            </p:stCondLst>
                            <p:childTnLst>
                              <p:par>
                                <p:cTn id="77" presetID="53" presetClass="entr" presetSubtype="0" fill="hold" nodeType="afterEffect">
                                  <p:stCondLst>
                                    <p:cond delay="0"/>
                                  </p:stCondLst>
                                  <p:childTnLst>
                                    <p:set>
                                      <p:cBhvr>
                                        <p:cTn id="78" dur="1" fill="hold">
                                          <p:stCondLst>
                                            <p:cond delay="0"/>
                                          </p:stCondLst>
                                        </p:cTn>
                                        <p:tgtEl>
                                          <p:spTgt spid="10"/>
                                        </p:tgtEl>
                                        <p:attrNameLst>
                                          <p:attrName>style.visibility</p:attrName>
                                        </p:attrNameLst>
                                      </p:cBhvr>
                                      <p:to>
                                        <p:strVal val="visible"/>
                                      </p:to>
                                    </p:set>
                                    <p:anim calcmode="lin" valueType="num">
                                      <p:cBhvr>
                                        <p:cTn id="79" dur="500" fill="hold"/>
                                        <p:tgtEl>
                                          <p:spTgt spid="10"/>
                                        </p:tgtEl>
                                        <p:attrNameLst>
                                          <p:attrName>ppt_w</p:attrName>
                                        </p:attrNameLst>
                                      </p:cBhvr>
                                      <p:tavLst>
                                        <p:tav tm="0">
                                          <p:val>
                                            <p:fltVal val="0"/>
                                          </p:val>
                                        </p:tav>
                                        <p:tav tm="100000">
                                          <p:val>
                                            <p:strVal val="#ppt_w"/>
                                          </p:val>
                                        </p:tav>
                                      </p:tavLst>
                                    </p:anim>
                                    <p:anim calcmode="lin" valueType="num">
                                      <p:cBhvr>
                                        <p:cTn id="80" dur="500" fill="hold"/>
                                        <p:tgtEl>
                                          <p:spTgt spid="10"/>
                                        </p:tgtEl>
                                        <p:attrNameLst>
                                          <p:attrName>ppt_h</p:attrName>
                                        </p:attrNameLst>
                                      </p:cBhvr>
                                      <p:tavLst>
                                        <p:tav tm="0">
                                          <p:val>
                                            <p:fltVal val="0"/>
                                          </p:val>
                                        </p:tav>
                                        <p:tav tm="100000">
                                          <p:val>
                                            <p:strVal val="#ppt_h"/>
                                          </p:val>
                                        </p:tav>
                                      </p:tavLst>
                                    </p:anim>
                                    <p:animEffect transition="in" filter="fade">
                                      <p:cBhvr>
                                        <p:cTn id="81" dur="500"/>
                                        <p:tgtEl>
                                          <p:spTgt spid="10"/>
                                        </p:tgtEl>
                                      </p:cBhvr>
                                    </p:animEffect>
                                  </p:childTnLst>
                                </p:cTn>
                              </p:par>
                            </p:childTnLst>
                          </p:cTn>
                        </p:par>
                        <p:par>
                          <p:cTn id="82" fill="hold">
                            <p:stCondLst>
                              <p:cond delay="6500"/>
                            </p:stCondLst>
                            <p:childTnLst>
                              <p:par>
                                <p:cTn id="83" presetID="12" presetClass="entr" presetSubtype="4" fill="hold" nodeType="afterEffect">
                                  <p:stCondLst>
                                    <p:cond delay="0"/>
                                  </p:stCondLst>
                                  <p:childTnLst>
                                    <p:set>
                                      <p:cBhvr>
                                        <p:cTn id="84" dur="1" fill="hold">
                                          <p:stCondLst>
                                            <p:cond delay="0"/>
                                          </p:stCondLst>
                                        </p:cTn>
                                        <p:tgtEl>
                                          <p:spTgt spid="106"/>
                                        </p:tgtEl>
                                        <p:attrNameLst>
                                          <p:attrName>style.visibility</p:attrName>
                                        </p:attrNameLst>
                                      </p:cBhvr>
                                      <p:to>
                                        <p:strVal val="visible"/>
                                      </p:to>
                                    </p:set>
                                    <p:animEffect transition="in" filter="slide(fromBottom)">
                                      <p:cBhvr>
                                        <p:cTn id="85" dur="500"/>
                                        <p:tgtEl>
                                          <p:spTgt spid="106"/>
                                        </p:tgtEl>
                                      </p:cBhvr>
                                    </p:animEffect>
                                  </p:childTnLst>
                                </p:cTn>
                              </p:par>
                            </p:childTnLst>
                          </p:cTn>
                        </p:par>
                        <p:par>
                          <p:cTn id="86" fill="hold">
                            <p:stCondLst>
                              <p:cond delay="7000"/>
                            </p:stCondLst>
                            <p:childTnLst>
                              <p:par>
                                <p:cTn id="87" presetID="2" presetClass="entr" presetSubtype="4" accel="50000" decel="50000" fill="hold" grpId="0" nodeType="afterEffect">
                                  <p:stCondLst>
                                    <p:cond delay="0"/>
                                  </p:stCondLst>
                                  <p:childTnLst>
                                    <p:set>
                                      <p:cBhvr>
                                        <p:cTn id="88" dur="1" fill="hold">
                                          <p:stCondLst>
                                            <p:cond delay="0"/>
                                          </p:stCondLst>
                                        </p:cTn>
                                        <p:tgtEl>
                                          <p:spTgt spid="2064"/>
                                        </p:tgtEl>
                                        <p:attrNameLst>
                                          <p:attrName>style.visibility</p:attrName>
                                        </p:attrNameLst>
                                      </p:cBhvr>
                                      <p:to>
                                        <p:strVal val="visible"/>
                                      </p:to>
                                    </p:set>
                                    <p:anim calcmode="lin" valueType="num">
                                      <p:cBhvr additive="base">
                                        <p:cTn id="89" dur="500" fill="hold"/>
                                        <p:tgtEl>
                                          <p:spTgt spid="2064"/>
                                        </p:tgtEl>
                                        <p:attrNameLst>
                                          <p:attrName>ppt_x</p:attrName>
                                        </p:attrNameLst>
                                      </p:cBhvr>
                                      <p:tavLst>
                                        <p:tav tm="0">
                                          <p:val>
                                            <p:strVal val="#ppt_x"/>
                                          </p:val>
                                        </p:tav>
                                        <p:tav tm="100000">
                                          <p:val>
                                            <p:strVal val="#ppt_x"/>
                                          </p:val>
                                        </p:tav>
                                      </p:tavLst>
                                    </p:anim>
                                    <p:anim calcmode="lin" valueType="num">
                                      <p:cBhvr additive="base">
                                        <p:cTn id="90" dur="500" fill="hold"/>
                                        <p:tgtEl>
                                          <p:spTgt spid="2064"/>
                                        </p:tgtEl>
                                        <p:attrNameLst>
                                          <p:attrName>ppt_y</p:attrName>
                                        </p:attrNameLst>
                                      </p:cBhvr>
                                      <p:tavLst>
                                        <p:tav tm="0">
                                          <p:val>
                                            <p:strVal val="1+#ppt_h/2"/>
                                          </p:val>
                                        </p:tav>
                                        <p:tav tm="100000">
                                          <p:val>
                                            <p:strVal val="#ppt_y"/>
                                          </p:val>
                                        </p:tav>
                                      </p:tavLst>
                                    </p:anim>
                                  </p:childTnLst>
                                </p:cTn>
                              </p:par>
                            </p:childTnLst>
                          </p:cTn>
                        </p:par>
                        <p:par>
                          <p:cTn id="91" fill="hold">
                            <p:stCondLst>
                              <p:cond delay="7500"/>
                            </p:stCondLst>
                            <p:childTnLst>
                              <p:par>
                                <p:cTn id="92" presetID="2" presetClass="entr" presetSubtype="1" accel="50000" decel="50000" fill="hold" grpId="0" nodeType="afterEffect">
                                  <p:stCondLst>
                                    <p:cond delay="0"/>
                                  </p:stCondLst>
                                  <p:childTnLst>
                                    <p:set>
                                      <p:cBhvr>
                                        <p:cTn id="93" dur="1" fill="hold">
                                          <p:stCondLst>
                                            <p:cond delay="0"/>
                                          </p:stCondLst>
                                        </p:cTn>
                                        <p:tgtEl>
                                          <p:spTgt spid="2061"/>
                                        </p:tgtEl>
                                        <p:attrNameLst>
                                          <p:attrName>style.visibility</p:attrName>
                                        </p:attrNameLst>
                                      </p:cBhvr>
                                      <p:to>
                                        <p:strVal val="visible"/>
                                      </p:to>
                                    </p:set>
                                    <p:anim calcmode="lin" valueType="num">
                                      <p:cBhvr additive="base">
                                        <p:cTn id="94" dur="500" fill="hold"/>
                                        <p:tgtEl>
                                          <p:spTgt spid="2061"/>
                                        </p:tgtEl>
                                        <p:attrNameLst>
                                          <p:attrName>ppt_x</p:attrName>
                                        </p:attrNameLst>
                                      </p:cBhvr>
                                      <p:tavLst>
                                        <p:tav tm="0">
                                          <p:val>
                                            <p:strVal val="#ppt_x"/>
                                          </p:val>
                                        </p:tav>
                                        <p:tav tm="100000">
                                          <p:val>
                                            <p:strVal val="#ppt_x"/>
                                          </p:val>
                                        </p:tav>
                                      </p:tavLst>
                                    </p:anim>
                                    <p:anim calcmode="lin" valueType="num">
                                      <p:cBhvr additive="base">
                                        <p:cTn id="95" dur="500" fill="hold"/>
                                        <p:tgtEl>
                                          <p:spTgt spid="2061"/>
                                        </p:tgtEl>
                                        <p:attrNameLst>
                                          <p:attrName>ppt_y</p:attrName>
                                        </p:attrNameLst>
                                      </p:cBhvr>
                                      <p:tavLst>
                                        <p:tav tm="0">
                                          <p:val>
                                            <p:strVal val="0-#ppt_h/2"/>
                                          </p:val>
                                        </p:tav>
                                        <p:tav tm="100000">
                                          <p:val>
                                            <p:strVal val="#ppt_y"/>
                                          </p:val>
                                        </p:tav>
                                      </p:tavLst>
                                    </p:anim>
                                  </p:childTnLst>
                                </p:cTn>
                              </p:par>
                            </p:childTnLst>
                          </p:cTn>
                        </p:par>
                        <p:par>
                          <p:cTn id="96" fill="hold">
                            <p:stCondLst>
                              <p:cond delay="8000"/>
                            </p:stCondLst>
                            <p:childTnLst>
                              <p:par>
                                <p:cTn id="97" presetID="2" presetClass="entr" presetSubtype="1" accel="50000" decel="50000" fill="hold" grpId="0" nodeType="afterEffect">
                                  <p:stCondLst>
                                    <p:cond delay="0"/>
                                  </p:stCondLst>
                                  <p:childTnLst>
                                    <p:set>
                                      <p:cBhvr>
                                        <p:cTn id="98" dur="1" fill="hold">
                                          <p:stCondLst>
                                            <p:cond delay="0"/>
                                          </p:stCondLst>
                                        </p:cTn>
                                        <p:tgtEl>
                                          <p:spTgt spid="2063"/>
                                        </p:tgtEl>
                                        <p:attrNameLst>
                                          <p:attrName>style.visibility</p:attrName>
                                        </p:attrNameLst>
                                      </p:cBhvr>
                                      <p:to>
                                        <p:strVal val="visible"/>
                                      </p:to>
                                    </p:set>
                                    <p:anim calcmode="lin" valueType="num">
                                      <p:cBhvr additive="base">
                                        <p:cTn id="99" dur="500" fill="hold"/>
                                        <p:tgtEl>
                                          <p:spTgt spid="2063"/>
                                        </p:tgtEl>
                                        <p:attrNameLst>
                                          <p:attrName>ppt_x</p:attrName>
                                        </p:attrNameLst>
                                      </p:cBhvr>
                                      <p:tavLst>
                                        <p:tav tm="0">
                                          <p:val>
                                            <p:strVal val="#ppt_x"/>
                                          </p:val>
                                        </p:tav>
                                        <p:tav tm="100000">
                                          <p:val>
                                            <p:strVal val="#ppt_x"/>
                                          </p:val>
                                        </p:tav>
                                      </p:tavLst>
                                    </p:anim>
                                    <p:anim calcmode="lin" valueType="num">
                                      <p:cBhvr additive="base">
                                        <p:cTn id="100" dur="500" fill="hold"/>
                                        <p:tgtEl>
                                          <p:spTgt spid="2063"/>
                                        </p:tgtEl>
                                        <p:attrNameLst>
                                          <p:attrName>ppt_y</p:attrName>
                                        </p:attrNameLst>
                                      </p:cBhvr>
                                      <p:tavLst>
                                        <p:tav tm="0">
                                          <p:val>
                                            <p:strVal val="0-#ppt_h/2"/>
                                          </p:val>
                                        </p:tav>
                                        <p:tav tm="100000">
                                          <p:val>
                                            <p:strVal val="#ppt_y"/>
                                          </p:val>
                                        </p:tav>
                                      </p:tavLst>
                                    </p:anim>
                                  </p:childTnLst>
                                </p:cTn>
                              </p:par>
                              <p:par>
                                <p:cTn id="101" presetID="2" presetClass="entr" presetSubtype="4" accel="50000" decel="50000" fill="hold" grpId="0" nodeType="withEffect">
                                  <p:stCondLst>
                                    <p:cond delay="0"/>
                                  </p:stCondLst>
                                  <p:childTnLst>
                                    <p:set>
                                      <p:cBhvr>
                                        <p:cTn id="102" dur="1" fill="hold">
                                          <p:stCondLst>
                                            <p:cond delay="0"/>
                                          </p:stCondLst>
                                        </p:cTn>
                                        <p:tgtEl>
                                          <p:spTgt spid="75"/>
                                        </p:tgtEl>
                                        <p:attrNameLst>
                                          <p:attrName>style.visibility</p:attrName>
                                        </p:attrNameLst>
                                      </p:cBhvr>
                                      <p:to>
                                        <p:strVal val="visible"/>
                                      </p:to>
                                    </p:set>
                                    <p:anim calcmode="lin" valueType="num">
                                      <p:cBhvr additive="base">
                                        <p:cTn id="103" dur="500" fill="hold"/>
                                        <p:tgtEl>
                                          <p:spTgt spid="75"/>
                                        </p:tgtEl>
                                        <p:attrNameLst>
                                          <p:attrName>ppt_x</p:attrName>
                                        </p:attrNameLst>
                                      </p:cBhvr>
                                      <p:tavLst>
                                        <p:tav tm="0">
                                          <p:val>
                                            <p:strVal val="#ppt_x"/>
                                          </p:val>
                                        </p:tav>
                                        <p:tav tm="100000">
                                          <p:val>
                                            <p:strVal val="#ppt_x"/>
                                          </p:val>
                                        </p:tav>
                                      </p:tavLst>
                                    </p:anim>
                                    <p:anim calcmode="lin" valueType="num">
                                      <p:cBhvr additive="base">
                                        <p:cTn id="104" dur="500" fill="hold"/>
                                        <p:tgtEl>
                                          <p:spTgt spid="75"/>
                                        </p:tgtEl>
                                        <p:attrNameLst>
                                          <p:attrName>ppt_y</p:attrName>
                                        </p:attrNameLst>
                                      </p:cBhvr>
                                      <p:tavLst>
                                        <p:tav tm="0">
                                          <p:val>
                                            <p:strVal val="1+#ppt_h/2"/>
                                          </p:val>
                                        </p:tav>
                                        <p:tav tm="100000">
                                          <p:val>
                                            <p:strVal val="#ppt_y"/>
                                          </p:val>
                                        </p:tav>
                                      </p:tavLst>
                                    </p:anim>
                                  </p:childTnLst>
                                </p:cTn>
                              </p:par>
                            </p:childTnLst>
                          </p:cTn>
                        </p:par>
                        <p:par>
                          <p:cTn id="105" fill="hold">
                            <p:stCondLst>
                              <p:cond delay="8500"/>
                            </p:stCondLst>
                            <p:childTnLst>
                              <p:par>
                                <p:cTn id="106" presetID="53" presetClass="entr" presetSubtype="0" fill="hold" nodeType="afterEffect">
                                  <p:stCondLst>
                                    <p:cond delay="0"/>
                                  </p:stCondLst>
                                  <p:childTnLst>
                                    <p:set>
                                      <p:cBhvr>
                                        <p:cTn id="107" dur="1" fill="hold">
                                          <p:stCondLst>
                                            <p:cond delay="0"/>
                                          </p:stCondLst>
                                        </p:cTn>
                                        <p:tgtEl>
                                          <p:spTgt spid="11"/>
                                        </p:tgtEl>
                                        <p:attrNameLst>
                                          <p:attrName>style.visibility</p:attrName>
                                        </p:attrNameLst>
                                      </p:cBhvr>
                                      <p:to>
                                        <p:strVal val="visible"/>
                                      </p:to>
                                    </p:set>
                                    <p:anim calcmode="lin" valueType="num">
                                      <p:cBhvr>
                                        <p:cTn id="108" dur="500" fill="hold"/>
                                        <p:tgtEl>
                                          <p:spTgt spid="11"/>
                                        </p:tgtEl>
                                        <p:attrNameLst>
                                          <p:attrName>ppt_w</p:attrName>
                                        </p:attrNameLst>
                                      </p:cBhvr>
                                      <p:tavLst>
                                        <p:tav tm="0">
                                          <p:val>
                                            <p:fltVal val="0"/>
                                          </p:val>
                                        </p:tav>
                                        <p:tav tm="100000">
                                          <p:val>
                                            <p:strVal val="#ppt_w"/>
                                          </p:val>
                                        </p:tav>
                                      </p:tavLst>
                                    </p:anim>
                                    <p:anim calcmode="lin" valueType="num">
                                      <p:cBhvr>
                                        <p:cTn id="109" dur="500" fill="hold"/>
                                        <p:tgtEl>
                                          <p:spTgt spid="11"/>
                                        </p:tgtEl>
                                        <p:attrNameLst>
                                          <p:attrName>ppt_h</p:attrName>
                                        </p:attrNameLst>
                                      </p:cBhvr>
                                      <p:tavLst>
                                        <p:tav tm="0">
                                          <p:val>
                                            <p:fltVal val="0"/>
                                          </p:val>
                                        </p:tav>
                                        <p:tav tm="100000">
                                          <p:val>
                                            <p:strVal val="#ppt_h"/>
                                          </p:val>
                                        </p:tav>
                                      </p:tavLst>
                                    </p:anim>
                                    <p:animEffect transition="in" filter="fade">
                                      <p:cBhvr>
                                        <p:cTn id="110" dur="500"/>
                                        <p:tgtEl>
                                          <p:spTgt spid="11"/>
                                        </p:tgtEl>
                                      </p:cBhvr>
                                    </p:animEffect>
                                  </p:childTnLst>
                                </p:cTn>
                              </p:par>
                            </p:childTnLst>
                          </p:cTn>
                        </p:par>
                        <p:par>
                          <p:cTn id="111" fill="hold">
                            <p:stCondLst>
                              <p:cond delay="9000"/>
                            </p:stCondLst>
                            <p:childTnLst>
                              <p:par>
                                <p:cTn id="112" presetID="12" presetClass="entr" presetSubtype="1" fill="hold" nodeType="afterEffect">
                                  <p:stCondLst>
                                    <p:cond delay="0"/>
                                  </p:stCondLst>
                                  <p:childTnLst>
                                    <p:set>
                                      <p:cBhvr>
                                        <p:cTn id="113" dur="1" fill="hold">
                                          <p:stCondLst>
                                            <p:cond delay="0"/>
                                          </p:stCondLst>
                                        </p:cTn>
                                        <p:tgtEl>
                                          <p:spTgt spid="103"/>
                                        </p:tgtEl>
                                        <p:attrNameLst>
                                          <p:attrName>style.visibility</p:attrName>
                                        </p:attrNameLst>
                                      </p:cBhvr>
                                      <p:to>
                                        <p:strVal val="visible"/>
                                      </p:to>
                                    </p:set>
                                    <p:animEffect transition="in" filter="slide(fromTop)">
                                      <p:cBhvr>
                                        <p:cTn id="114" dur="500"/>
                                        <p:tgtEl>
                                          <p:spTgt spid="103"/>
                                        </p:tgtEl>
                                      </p:cBhvr>
                                    </p:animEffect>
                                  </p:childTnLst>
                                </p:cTn>
                              </p:par>
                            </p:childTnLst>
                          </p:cTn>
                        </p:par>
                        <p:par>
                          <p:cTn id="115" fill="hold">
                            <p:stCondLst>
                              <p:cond delay="9500"/>
                            </p:stCondLst>
                            <p:childTnLst>
                              <p:par>
                                <p:cTn id="116" presetID="2" presetClass="entr" presetSubtype="4" accel="50000" decel="50000" fill="hold" grpId="0" nodeType="afterEffect">
                                  <p:stCondLst>
                                    <p:cond delay="0"/>
                                  </p:stCondLst>
                                  <p:childTnLst>
                                    <p:set>
                                      <p:cBhvr>
                                        <p:cTn id="117" dur="1" fill="hold">
                                          <p:stCondLst>
                                            <p:cond delay="0"/>
                                          </p:stCondLst>
                                        </p:cTn>
                                        <p:tgtEl>
                                          <p:spTgt spid="72"/>
                                        </p:tgtEl>
                                        <p:attrNameLst>
                                          <p:attrName>style.visibility</p:attrName>
                                        </p:attrNameLst>
                                      </p:cBhvr>
                                      <p:to>
                                        <p:strVal val="visible"/>
                                      </p:to>
                                    </p:set>
                                    <p:anim calcmode="lin" valueType="num">
                                      <p:cBhvr additive="base">
                                        <p:cTn id="118" dur="500" fill="hold"/>
                                        <p:tgtEl>
                                          <p:spTgt spid="72"/>
                                        </p:tgtEl>
                                        <p:attrNameLst>
                                          <p:attrName>ppt_x</p:attrName>
                                        </p:attrNameLst>
                                      </p:cBhvr>
                                      <p:tavLst>
                                        <p:tav tm="0">
                                          <p:val>
                                            <p:strVal val="#ppt_x"/>
                                          </p:val>
                                        </p:tav>
                                        <p:tav tm="100000">
                                          <p:val>
                                            <p:strVal val="#ppt_x"/>
                                          </p:val>
                                        </p:tav>
                                      </p:tavLst>
                                    </p:anim>
                                    <p:anim calcmode="lin" valueType="num">
                                      <p:cBhvr additive="base">
                                        <p:cTn id="119" dur="500" fill="hold"/>
                                        <p:tgtEl>
                                          <p:spTgt spid="72"/>
                                        </p:tgtEl>
                                        <p:attrNameLst>
                                          <p:attrName>ppt_y</p:attrName>
                                        </p:attrNameLst>
                                      </p:cBhvr>
                                      <p:tavLst>
                                        <p:tav tm="0">
                                          <p:val>
                                            <p:strVal val="1+#ppt_h/2"/>
                                          </p:val>
                                        </p:tav>
                                        <p:tav tm="100000">
                                          <p:val>
                                            <p:strVal val="#ppt_y"/>
                                          </p:val>
                                        </p:tav>
                                      </p:tavLst>
                                    </p:anim>
                                  </p:childTnLst>
                                </p:cTn>
                              </p:par>
                            </p:childTnLst>
                          </p:cTn>
                        </p:par>
                        <p:par>
                          <p:cTn id="120" fill="hold">
                            <p:stCondLst>
                              <p:cond delay="10000"/>
                            </p:stCondLst>
                            <p:childTnLst>
                              <p:par>
                                <p:cTn id="121" presetID="2" presetClass="entr" presetSubtype="1" accel="50000" decel="50000" fill="hold" grpId="0" nodeType="afterEffect">
                                  <p:stCondLst>
                                    <p:cond delay="0"/>
                                  </p:stCondLst>
                                  <p:childTnLst>
                                    <p:set>
                                      <p:cBhvr>
                                        <p:cTn id="122" dur="1" fill="hold">
                                          <p:stCondLst>
                                            <p:cond delay="0"/>
                                          </p:stCondLst>
                                        </p:cTn>
                                        <p:tgtEl>
                                          <p:spTgt spid="78"/>
                                        </p:tgtEl>
                                        <p:attrNameLst>
                                          <p:attrName>style.visibility</p:attrName>
                                        </p:attrNameLst>
                                      </p:cBhvr>
                                      <p:to>
                                        <p:strVal val="visible"/>
                                      </p:to>
                                    </p:set>
                                    <p:anim calcmode="lin" valueType="num">
                                      <p:cBhvr additive="base">
                                        <p:cTn id="123" dur="500" fill="hold"/>
                                        <p:tgtEl>
                                          <p:spTgt spid="78"/>
                                        </p:tgtEl>
                                        <p:attrNameLst>
                                          <p:attrName>ppt_x</p:attrName>
                                        </p:attrNameLst>
                                      </p:cBhvr>
                                      <p:tavLst>
                                        <p:tav tm="0">
                                          <p:val>
                                            <p:strVal val="#ppt_x"/>
                                          </p:val>
                                        </p:tav>
                                        <p:tav tm="100000">
                                          <p:val>
                                            <p:strVal val="#ppt_x"/>
                                          </p:val>
                                        </p:tav>
                                      </p:tavLst>
                                    </p:anim>
                                    <p:anim calcmode="lin" valueType="num">
                                      <p:cBhvr additive="base">
                                        <p:cTn id="124" dur="500" fill="hold"/>
                                        <p:tgtEl>
                                          <p:spTgt spid="78"/>
                                        </p:tgtEl>
                                        <p:attrNameLst>
                                          <p:attrName>ppt_y</p:attrName>
                                        </p:attrNameLst>
                                      </p:cBhvr>
                                      <p:tavLst>
                                        <p:tav tm="0">
                                          <p:val>
                                            <p:strVal val="0-#ppt_h/2"/>
                                          </p:val>
                                        </p:tav>
                                        <p:tav tm="100000">
                                          <p:val>
                                            <p:strVal val="#ppt_y"/>
                                          </p:val>
                                        </p:tav>
                                      </p:tavLst>
                                    </p:anim>
                                  </p:childTnLst>
                                </p:cTn>
                              </p:par>
                            </p:childTnLst>
                          </p:cTn>
                        </p:par>
                        <p:par>
                          <p:cTn id="125" fill="hold">
                            <p:stCondLst>
                              <p:cond delay="10500"/>
                            </p:stCondLst>
                            <p:childTnLst>
                              <p:par>
                                <p:cTn id="126" presetID="2" presetClass="entr" presetSubtype="1" accel="50000" decel="50000" fill="hold" grpId="0" nodeType="afterEffect">
                                  <p:stCondLst>
                                    <p:cond delay="0"/>
                                  </p:stCondLst>
                                  <p:childTnLst>
                                    <p:set>
                                      <p:cBhvr>
                                        <p:cTn id="127" dur="1" fill="hold">
                                          <p:stCondLst>
                                            <p:cond delay="0"/>
                                          </p:stCondLst>
                                        </p:cTn>
                                        <p:tgtEl>
                                          <p:spTgt spid="84"/>
                                        </p:tgtEl>
                                        <p:attrNameLst>
                                          <p:attrName>style.visibility</p:attrName>
                                        </p:attrNameLst>
                                      </p:cBhvr>
                                      <p:to>
                                        <p:strVal val="visible"/>
                                      </p:to>
                                    </p:set>
                                    <p:anim calcmode="lin" valueType="num">
                                      <p:cBhvr additive="base">
                                        <p:cTn id="128" dur="500" fill="hold"/>
                                        <p:tgtEl>
                                          <p:spTgt spid="84"/>
                                        </p:tgtEl>
                                        <p:attrNameLst>
                                          <p:attrName>ppt_x</p:attrName>
                                        </p:attrNameLst>
                                      </p:cBhvr>
                                      <p:tavLst>
                                        <p:tav tm="0">
                                          <p:val>
                                            <p:strVal val="#ppt_x"/>
                                          </p:val>
                                        </p:tav>
                                        <p:tav tm="100000">
                                          <p:val>
                                            <p:strVal val="#ppt_x"/>
                                          </p:val>
                                        </p:tav>
                                      </p:tavLst>
                                    </p:anim>
                                    <p:anim calcmode="lin" valueType="num">
                                      <p:cBhvr additive="base">
                                        <p:cTn id="129" dur="500" fill="hold"/>
                                        <p:tgtEl>
                                          <p:spTgt spid="84"/>
                                        </p:tgtEl>
                                        <p:attrNameLst>
                                          <p:attrName>ppt_y</p:attrName>
                                        </p:attrNameLst>
                                      </p:cBhvr>
                                      <p:tavLst>
                                        <p:tav tm="0">
                                          <p:val>
                                            <p:strVal val="0-#ppt_h/2"/>
                                          </p:val>
                                        </p:tav>
                                        <p:tav tm="100000">
                                          <p:val>
                                            <p:strVal val="#ppt_y"/>
                                          </p:val>
                                        </p:tav>
                                      </p:tavLst>
                                    </p:anim>
                                  </p:childTnLst>
                                </p:cTn>
                              </p:par>
                              <p:par>
                                <p:cTn id="130" presetID="2" presetClass="entr" presetSubtype="4" accel="50000" decel="50000" fill="hold" grpId="0" nodeType="withEffect">
                                  <p:stCondLst>
                                    <p:cond delay="0"/>
                                  </p:stCondLst>
                                  <p:childTnLst>
                                    <p:set>
                                      <p:cBhvr>
                                        <p:cTn id="131" dur="1" fill="hold">
                                          <p:stCondLst>
                                            <p:cond delay="0"/>
                                          </p:stCondLst>
                                        </p:cTn>
                                        <p:tgtEl>
                                          <p:spTgt spid="81"/>
                                        </p:tgtEl>
                                        <p:attrNameLst>
                                          <p:attrName>style.visibility</p:attrName>
                                        </p:attrNameLst>
                                      </p:cBhvr>
                                      <p:to>
                                        <p:strVal val="visible"/>
                                      </p:to>
                                    </p:set>
                                    <p:anim calcmode="lin" valueType="num">
                                      <p:cBhvr additive="base">
                                        <p:cTn id="132" dur="500" fill="hold"/>
                                        <p:tgtEl>
                                          <p:spTgt spid="81"/>
                                        </p:tgtEl>
                                        <p:attrNameLst>
                                          <p:attrName>ppt_x</p:attrName>
                                        </p:attrNameLst>
                                      </p:cBhvr>
                                      <p:tavLst>
                                        <p:tav tm="0">
                                          <p:val>
                                            <p:strVal val="#ppt_x"/>
                                          </p:val>
                                        </p:tav>
                                        <p:tav tm="100000">
                                          <p:val>
                                            <p:strVal val="#ppt_x"/>
                                          </p:val>
                                        </p:tav>
                                      </p:tavLst>
                                    </p:anim>
                                    <p:anim calcmode="lin" valueType="num">
                                      <p:cBhvr additive="base">
                                        <p:cTn id="133" dur="500" fill="hold"/>
                                        <p:tgtEl>
                                          <p:spTgt spid="81"/>
                                        </p:tgtEl>
                                        <p:attrNameLst>
                                          <p:attrName>ppt_y</p:attrName>
                                        </p:attrNameLst>
                                      </p:cBhvr>
                                      <p:tavLst>
                                        <p:tav tm="0">
                                          <p:val>
                                            <p:strVal val="1+#ppt_h/2"/>
                                          </p:val>
                                        </p:tav>
                                        <p:tav tm="100000">
                                          <p:val>
                                            <p:strVal val="#ppt_y"/>
                                          </p:val>
                                        </p:tav>
                                      </p:tavLst>
                                    </p:anim>
                                  </p:childTnLst>
                                </p:cTn>
                              </p:par>
                            </p:childTnLst>
                          </p:cTn>
                        </p:par>
                        <p:par>
                          <p:cTn id="134" fill="hold">
                            <p:stCondLst>
                              <p:cond delay="11000"/>
                            </p:stCondLst>
                            <p:childTnLst>
                              <p:par>
                                <p:cTn id="135" presetID="53" presetClass="entr" presetSubtype="0" fill="hold" nodeType="afterEffect">
                                  <p:stCondLst>
                                    <p:cond delay="0"/>
                                  </p:stCondLst>
                                  <p:childTnLst>
                                    <p:set>
                                      <p:cBhvr>
                                        <p:cTn id="136" dur="1" fill="hold">
                                          <p:stCondLst>
                                            <p:cond delay="0"/>
                                          </p:stCondLst>
                                        </p:cTn>
                                        <p:tgtEl>
                                          <p:spTgt spid="85"/>
                                        </p:tgtEl>
                                        <p:attrNameLst>
                                          <p:attrName>style.visibility</p:attrName>
                                        </p:attrNameLst>
                                      </p:cBhvr>
                                      <p:to>
                                        <p:strVal val="visible"/>
                                      </p:to>
                                    </p:set>
                                    <p:anim calcmode="lin" valueType="num">
                                      <p:cBhvr>
                                        <p:cTn id="137" dur="500" fill="hold"/>
                                        <p:tgtEl>
                                          <p:spTgt spid="85"/>
                                        </p:tgtEl>
                                        <p:attrNameLst>
                                          <p:attrName>ppt_w</p:attrName>
                                        </p:attrNameLst>
                                      </p:cBhvr>
                                      <p:tavLst>
                                        <p:tav tm="0">
                                          <p:val>
                                            <p:fltVal val="0"/>
                                          </p:val>
                                        </p:tav>
                                        <p:tav tm="100000">
                                          <p:val>
                                            <p:strVal val="#ppt_w"/>
                                          </p:val>
                                        </p:tav>
                                      </p:tavLst>
                                    </p:anim>
                                    <p:anim calcmode="lin" valueType="num">
                                      <p:cBhvr>
                                        <p:cTn id="138" dur="500" fill="hold"/>
                                        <p:tgtEl>
                                          <p:spTgt spid="85"/>
                                        </p:tgtEl>
                                        <p:attrNameLst>
                                          <p:attrName>ppt_h</p:attrName>
                                        </p:attrNameLst>
                                      </p:cBhvr>
                                      <p:tavLst>
                                        <p:tav tm="0">
                                          <p:val>
                                            <p:fltVal val="0"/>
                                          </p:val>
                                        </p:tav>
                                        <p:tav tm="100000">
                                          <p:val>
                                            <p:strVal val="#ppt_h"/>
                                          </p:val>
                                        </p:tav>
                                      </p:tavLst>
                                    </p:anim>
                                    <p:animEffect transition="in" filter="fade">
                                      <p:cBhvr>
                                        <p:cTn id="139" dur="500"/>
                                        <p:tgtEl>
                                          <p:spTgt spid="85"/>
                                        </p:tgtEl>
                                      </p:cBhvr>
                                    </p:animEffect>
                                  </p:childTnLst>
                                </p:cTn>
                              </p:par>
                            </p:childTnLst>
                          </p:cTn>
                        </p:par>
                        <p:par>
                          <p:cTn id="140" fill="hold">
                            <p:stCondLst>
                              <p:cond delay="11500"/>
                            </p:stCondLst>
                            <p:childTnLst>
                              <p:par>
                                <p:cTn id="141" presetID="12" presetClass="entr" presetSubtype="4" fill="hold" nodeType="afterEffect">
                                  <p:stCondLst>
                                    <p:cond delay="0"/>
                                  </p:stCondLst>
                                  <p:childTnLst>
                                    <p:set>
                                      <p:cBhvr>
                                        <p:cTn id="142" dur="1" fill="hold">
                                          <p:stCondLst>
                                            <p:cond delay="0"/>
                                          </p:stCondLst>
                                        </p:cTn>
                                        <p:tgtEl>
                                          <p:spTgt spid="109"/>
                                        </p:tgtEl>
                                        <p:attrNameLst>
                                          <p:attrName>style.visibility</p:attrName>
                                        </p:attrNameLst>
                                      </p:cBhvr>
                                      <p:to>
                                        <p:strVal val="visible"/>
                                      </p:to>
                                    </p:set>
                                    <p:animEffect transition="in" filter="slide(fromBottom)">
                                      <p:cBhvr>
                                        <p:cTn id="143"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5" grpId="0" animBg="1"/>
      <p:bldP spid="78" grpId="0" animBg="1"/>
      <p:bldP spid="81" grpId="0" animBg="1"/>
      <p:bldP spid="84" grpId="0" animBg="1"/>
      <p:bldP spid="2064" grpId="0" animBg="1"/>
      <p:bldP spid="2067" grpId="0" animBg="1"/>
      <p:bldP spid="2066" grpId="0" animBg="1"/>
      <p:bldP spid="2053" grpId="0" animBg="1"/>
      <p:bldP spid="2054" grpId="0" animBg="1"/>
      <p:bldP spid="2055" grpId="0" animBg="1"/>
      <p:bldP spid="2056" grpId="0" animBg="1"/>
      <p:bldP spid="2057" grpId="0" animBg="1"/>
      <p:bldP spid="2058" grpId="0" animBg="1"/>
      <p:bldP spid="2059" grpId="0" animBg="1"/>
      <p:bldP spid="2060" grpId="0" animBg="1"/>
      <p:bldP spid="2061" grpId="0" animBg="1"/>
      <p:bldP spid="2063" grpId="0" animBg="1"/>
      <p:bldP spid="206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Hexagon 31"/>
          <p:cNvSpPr/>
          <p:nvPr/>
        </p:nvSpPr>
        <p:spPr>
          <a:xfrm rot="19944453">
            <a:off x="5201353" y="3152131"/>
            <a:ext cx="1710432" cy="1474509"/>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grpSp>
        <p:nvGrpSpPr>
          <p:cNvPr id="52" name="Group 51"/>
          <p:cNvGrpSpPr/>
          <p:nvPr/>
        </p:nvGrpSpPr>
        <p:grpSpPr>
          <a:xfrm rot="14469289">
            <a:off x="4611811" y="1583514"/>
            <a:ext cx="444935" cy="2226891"/>
            <a:chOff x="2117759" y="1650038"/>
            <a:chExt cx="333788" cy="1670603"/>
          </a:xfrm>
        </p:grpSpPr>
        <p:sp>
          <p:nvSpPr>
            <p:cNvPr id="33" name="Rounded Rectangle 32"/>
            <p:cNvSpPr/>
            <p:nvPr/>
          </p:nvSpPr>
          <p:spPr>
            <a:xfrm>
              <a:off x="2184756" y="1765252"/>
              <a:ext cx="199794" cy="155538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grpSp>
          <p:nvGrpSpPr>
            <p:cNvPr id="34" name="Group 33"/>
            <p:cNvGrpSpPr/>
            <p:nvPr/>
          </p:nvGrpSpPr>
          <p:grpSpPr>
            <a:xfrm>
              <a:off x="2117759" y="1650038"/>
              <a:ext cx="333788" cy="333788"/>
              <a:chOff x="2786183" y="1189182"/>
              <a:chExt cx="921712" cy="921712"/>
            </a:xfrm>
          </p:grpSpPr>
          <p:sp>
            <p:nvSpPr>
              <p:cNvPr id="35" name="Oval 34"/>
              <p:cNvSpPr/>
              <p:nvPr/>
            </p:nvSpPr>
            <p:spPr>
              <a:xfrm>
                <a:off x="2786183" y="1189182"/>
                <a:ext cx="921712" cy="9217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sp>
            <p:nvSpPr>
              <p:cNvPr id="38" name="Oval 37"/>
              <p:cNvSpPr/>
              <p:nvPr/>
            </p:nvSpPr>
            <p:spPr>
              <a:xfrm>
                <a:off x="2878354" y="1281353"/>
                <a:ext cx="737370" cy="737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grpSp>
      </p:grpSp>
      <p:grpSp>
        <p:nvGrpSpPr>
          <p:cNvPr id="53" name="Group 52"/>
          <p:cNvGrpSpPr/>
          <p:nvPr/>
        </p:nvGrpSpPr>
        <p:grpSpPr>
          <a:xfrm rot="10800000">
            <a:off x="4212392" y="3264834"/>
            <a:ext cx="444935" cy="2226891"/>
            <a:chOff x="1485809" y="1650038"/>
            <a:chExt cx="333788" cy="1670603"/>
          </a:xfrm>
        </p:grpSpPr>
        <p:sp>
          <p:nvSpPr>
            <p:cNvPr id="39" name="Rounded Rectangle 38"/>
            <p:cNvSpPr/>
            <p:nvPr/>
          </p:nvSpPr>
          <p:spPr>
            <a:xfrm>
              <a:off x="1552806" y="1765252"/>
              <a:ext cx="199794" cy="155538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grpSp>
          <p:nvGrpSpPr>
            <p:cNvPr id="40" name="Group 39"/>
            <p:cNvGrpSpPr/>
            <p:nvPr/>
          </p:nvGrpSpPr>
          <p:grpSpPr>
            <a:xfrm>
              <a:off x="1485809" y="1650038"/>
              <a:ext cx="333788" cy="333788"/>
              <a:chOff x="2786183" y="1189182"/>
              <a:chExt cx="921712" cy="921712"/>
            </a:xfrm>
          </p:grpSpPr>
          <p:sp>
            <p:nvSpPr>
              <p:cNvPr id="41" name="Oval 40"/>
              <p:cNvSpPr/>
              <p:nvPr/>
            </p:nvSpPr>
            <p:spPr>
              <a:xfrm>
                <a:off x="2786183" y="1189182"/>
                <a:ext cx="921712" cy="9217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sp>
            <p:nvSpPr>
              <p:cNvPr id="42" name="Oval 41"/>
              <p:cNvSpPr/>
              <p:nvPr/>
            </p:nvSpPr>
            <p:spPr>
              <a:xfrm>
                <a:off x="2878354" y="1281353"/>
                <a:ext cx="737370" cy="737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grpSp>
      </p:grpSp>
      <p:grpSp>
        <p:nvGrpSpPr>
          <p:cNvPr id="64" name="Group 63"/>
          <p:cNvGrpSpPr/>
          <p:nvPr/>
        </p:nvGrpSpPr>
        <p:grpSpPr>
          <a:xfrm rot="7518191">
            <a:off x="5411123" y="4345436"/>
            <a:ext cx="444935" cy="2226891"/>
            <a:chOff x="760548" y="1650038"/>
            <a:chExt cx="333788" cy="1670603"/>
          </a:xfrm>
        </p:grpSpPr>
        <p:sp>
          <p:nvSpPr>
            <p:cNvPr id="43" name="Rounded Rectangle 42"/>
            <p:cNvSpPr/>
            <p:nvPr/>
          </p:nvSpPr>
          <p:spPr>
            <a:xfrm>
              <a:off x="827545" y="1765252"/>
              <a:ext cx="199794" cy="1555389"/>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grpSp>
          <p:nvGrpSpPr>
            <p:cNvPr id="44" name="Group 43"/>
            <p:cNvGrpSpPr/>
            <p:nvPr/>
          </p:nvGrpSpPr>
          <p:grpSpPr>
            <a:xfrm>
              <a:off x="760548" y="1650038"/>
              <a:ext cx="333788" cy="333788"/>
              <a:chOff x="2786183" y="1189182"/>
              <a:chExt cx="921712" cy="921712"/>
            </a:xfrm>
          </p:grpSpPr>
          <p:sp>
            <p:nvSpPr>
              <p:cNvPr id="45" name="Oval 44"/>
              <p:cNvSpPr/>
              <p:nvPr/>
            </p:nvSpPr>
            <p:spPr>
              <a:xfrm>
                <a:off x="2786183" y="1189182"/>
                <a:ext cx="921712" cy="9217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sp>
            <p:nvSpPr>
              <p:cNvPr id="46" name="Oval 45"/>
              <p:cNvSpPr/>
              <p:nvPr/>
            </p:nvSpPr>
            <p:spPr>
              <a:xfrm>
                <a:off x="2878354" y="1281353"/>
                <a:ext cx="737370" cy="737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grpSp>
      </p:grpSp>
      <p:grpSp>
        <p:nvGrpSpPr>
          <p:cNvPr id="51" name="Group 50"/>
          <p:cNvGrpSpPr/>
          <p:nvPr/>
        </p:nvGrpSpPr>
        <p:grpSpPr>
          <a:xfrm rot="3647897">
            <a:off x="7078309" y="3897667"/>
            <a:ext cx="444935" cy="2226891"/>
            <a:chOff x="2648116" y="1650038"/>
            <a:chExt cx="333788" cy="1670603"/>
          </a:xfrm>
        </p:grpSpPr>
        <p:sp>
          <p:nvSpPr>
            <p:cNvPr id="47" name="Rounded Rectangle 46"/>
            <p:cNvSpPr/>
            <p:nvPr/>
          </p:nvSpPr>
          <p:spPr>
            <a:xfrm>
              <a:off x="2715113" y="1765252"/>
              <a:ext cx="199794" cy="155538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grpSp>
          <p:nvGrpSpPr>
            <p:cNvPr id="48" name="Group 47"/>
            <p:cNvGrpSpPr/>
            <p:nvPr/>
          </p:nvGrpSpPr>
          <p:grpSpPr>
            <a:xfrm>
              <a:off x="2648116" y="1650038"/>
              <a:ext cx="333788" cy="333788"/>
              <a:chOff x="2786183" y="1189182"/>
              <a:chExt cx="921712" cy="921712"/>
            </a:xfrm>
          </p:grpSpPr>
          <p:sp>
            <p:nvSpPr>
              <p:cNvPr id="49" name="Oval 48"/>
              <p:cNvSpPr/>
              <p:nvPr/>
            </p:nvSpPr>
            <p:spPr>
              <a:xfrm>
                <a:off x="2786183" y="1189182"/>
                <a:ext cx="921712" cy="9217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sp>
            <p:nvSpPr>
              <p:cNvPr id="50" name="Oval 49"/>
              <p:cNvSpPr/>
              <p:nvPr/>
            </p:nvSpPr>
            <p:spPr>
              <a:xfrm>
                <a:off x="2878354" y="1281353"/>
                <a:ext cx="737370" cy="737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grpSp>
      </p:grpSp>
      <p:grpSp>
        <p:nvGrpSpPr>
          <p:cNvPr id="58" name="Group 57"/>
          <p:cNvGrpSpPr/>
          <p:nvPr/>
        </p:nvGrpSpPr>
        <p:grpSpPr>
          <a:xfrm>
            <a:off x="7514331" y="2219410"/>
            <a:ext cx="444935" cy="2226891"/>
            <a:chOff x="5982866" y="1650038"/>
            <a:chExt cx="333788" cy="1670603"/>
          </a:xfrm>
        </p:grpSpPr>
        <p:sp>
          <p:nvSpPr>
            <p:cNvPr id="54" name="Rounded Rectangle 53"/>
            <p:cNvSpPr/>
            <p:nvPr/>
          </p:nvSpPr>
          <p:spPr>
            <a:xfrm>
              <a:off x="6049863" y="1765252"/>
              <a:ext cx="199794" cy="1555389"/>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grpSp>
          <p:nvGrpSpPr>
            <p:cNvPr id="55" name="Group 54"/>
            <p:cNvGrpSpPr/>
            <p:nvPr/>
          </p:nvGrpSpPr>
          <p:grpSpPr>
            <a:xfrm>
              <a:off x="5982866" y="1650038"/>
              <a:ext cx="333788" cy="333788"/>
              <a:chOff x="2786183" y="1189182"/>
              <a:chExt cx="921712" cy="921712"/>
            </a:xfrm>
          </p:grpSpPr>
          <p:sp>
            <p:nvSpPr>
              <p:cNvPr id="56" name="Oval 55"/>
              <p:cNvSpPr/>
              <p:nvPr/>
            </p:nvSpPr>
            <p:spPr>
              <a:xfrm>
                <a:off x="2786183" y="1189182"/>
                <a:ext cx="921712" cy="9217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sp>
            <p:nvSpPr>
              <p:cNvPr id="57" name="Oval 56"/>
              <p:cNvSpPr/>
              <p:nvPr/>
            </p:nvSpPr>
            <p:spPr>
              <a:xfrm>
                <a:off x="2878354" y="1281353"/>
                <a:ext cx="737370" cy="737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grpSp>
      </p:grpSp>
      <p:grpSp>
        <p:nvGrpSpPr>
          <p:cNvPr id="59" name="Group 58"/>
          <p:cNvGrpSpPr/>
          <p:nvPr/>
        </p:nvGrpSpPr>
        <p:grpSpPr>
          <a:xfrm rot="18356643">
            <a:off x="6341845" y="1145836"/>
            <a:ext cx="444935" cy="2226891"/>
            <a:chOff x="5982866" y="1650038"/>
            <a:chExt cx="333788" cy="1670603"/>
          </a:xfrm>
        </p:grpSpPr>
        <p:sp>
          <p:nvSpPr>
            <p:cNvPr id="60" name="Rounded Rectangle 59"/>
            <p:cNvSpPr/>
            <p:nvPr/>
          </p:nvSpPr>
          <p:spPr>
            <a:xfrm>
              <a:off x="6049863" y="1765252"/>
              <a:ext cx="199794" cy="1555389"/>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grpSp>
          <p:nvGrpSpPr>
            <p:cNvPr id="61" name="Group 60"/>
            <p:cNvGrpSpPr/>
            <p:nvPr/>
          </p:nvGrpSpPr>
          <p:grpSpPr>
            <a:xfrm>
              <a:off x="5982866" y="1650038"/>
              <a:ext cx="333788" cy="333788"/>
              <a:chOff x="2786183" y="1189182"/>
              <a:chExt cx="921712" cy="921712"/>
            </a:xfrm>
          </p:grpSpPr>
          <p:sp>
            <p:nvSpPr>
              <p:cNvPr id="62" name="Oval 61"/>
              <p:cNvSpPr/>
              <p:nvPr/>
            </p:nvSpPr>
            <p:spPr>
              <a:xfrm>
                <a:off x="2786183" y="1189182"/>
                <a:ext cx="921712" cy="9217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sp>
            <p:nvSpPr>
              <p:cNvPr id="63" name="Oval 62"/>
              <p:cNvSpPr/>
              <p:nvPr/>
            </p:nvSpPr>
            <p:spPr>
              <a:xfrm>
                <a:off x="2878354" y="1281353"/>
                <a:ext cx="737370" cy="737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grpSp>
      </p:grpSp>
      <p:grpSp>
        <p:nvGrpSpPr>
          <p:cNvPr id="65" name="Group 64"/>
          <p:cNvGrpSpPr/>
          <p:nvPr/>
        </p:nvGrpSpPr>
        <p:grpSpPr>
          <a:xfrm>
            <a:off x="8110216" y="2270327"/>
            <a:ext cx="2475688" cy="621131"/>
            <a:chOff x="2786183" y="1446680"/>
            <a:chExt cx="1857250" cy="465969"/>
          </a:xfrm>
        </p:grpSpPr>
        <p:sp>
          <p:nvSpPr>
            <p:cNvPr id="66" name="Text Placeholder 3"/>
            <p:cNvSpPr txBox="1">
              <a:spLocks/>
            </p:cNvSpPr>
            <p:nvPr/>
          </p:nvSpPr>
          <p:spPr>
            <a:xfrm>
              <a:off x="2786183" y="1604888"/>
              <a:ext cx="1857250" cy="30776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895">
                <a:spcBef>
                  <a:spcPct val="20000"/>
                </a:spcBef>
                <a:defRPr/>
              </a:pPr>
              <a:r>
                <a:rPr lang="en-US" sz="1333" dirty="0">
                  <a:solidFill>
                    <a:schemeClr val="bg1">
                      <a:lumMod val="50000"/>
                    </a:schemeClr>
                  </a:solidFill>
                  <a:latin typeface="Arial" panose="020B0604020202020204" pitchFamily="34" charset="0"/>
                  <a:cs typeface="Arial" panose="020B0604020202020204" pitchFamily="34" charset="0"/>
                </a:rPr>
                <a:t>There are many variations of passages available the majority</a:t>
              </a:r>
            </a:p>
          </p:txBody>
        </p:sp>
        <p:sp>
          <p:nvSpPr>
            <p:cNvPr id="67" name="TextBox 66"/>
            <p:cNvSpPr txBox="1"/>
            <p:nvPr/>
          </p:nvSpPr>
          <p:spPr>
            <a:xfrm>
              <a:off x="2786183" y="1446680"/>
              <a:ext cx="1439234" cy="184714"/>
            </a:xfrm>
            <a:prstGeom prst="rect">
              <a:avLst/>
            </a:prstGeom>
            <a:noFill/>
          </p:spPr>
          <p:txBody>
            <a:bodyPr wrap="square" lIns="0" tIns="0" rIns="0" bIns="0" rtlCol="0">
              <a:spAutoFit/>
            </a:bodyPr>
            <a:lstStyle/>
            <a:p>
              <a:r>
                <a:rPr lang="zh-CN" altLang="en-US" sz="1600" b="1" dirty="0">
                  <a:solidFill>
                    <a:schemeClr val="accent5"/>
                  </a:solidFill>
                  <a:latin typeface="Arial" panose="020B0604020202020204" pitchFamily="34" charset="0"/>
                  <a:cs typeface="Arial" panose="020B0604020202020204" pitchFamily="34" charset="0"/>
                </a:rPr>
                <a:t>添加您的标题</a:t>
              </a:r>
              <a:endParaRPr lang="en-US" sz="1600" dirty="0">
                <a:solidFill>
                  <a:schemeClr val="accent5"/>
                </a:solidFill>
                <a:latin typeface="Arial" panose="020B0604020202020204" pitchFamily="34" charset="0"/>
                <a:cs typeface="Arial" panose="020B0604020202020204" pitchFamily="34" charset="0"/>
              </a:endParaRPr>
            </a:p>
          </p:txBody>
        </p:sp>
      </p:grpSp>
      <p:grpSp>
        <p:nvGrpSpPr>
          <p:cNvPr id="74" name="Group 73"/>
          <p:cNvGrpSpPr/>
          <p:nvPr/>
        </p:nvGrpSpPr>
        <p:grpSpPr>
          <a:xfrm>
            <a:off x="8381250" y="4380821"/>
            <a:ext cx="2475688" cy="621131"/>
            <a:chOff x="2786183" y="1446680"/>
            <a:chExt cx="1857250" cy="465969"/>
          </a:xfrm>
        </p:grpSpPr>
        <p:sp>
          <p:nvSpPr>
            <p:cNvPr id="75" name="Text Placeholder 3"/>
            <p:cNvSpPr txBox="1">
              <a:spLocks/>
            </p:cNvSpPr>
            <p:nvPr/>
          </p:nvSpPr>
          <p:spPr>
            <a:xfrm>
              <a:off x="2786183" y="1604888"/>
              <a:ext cx="1857250" cy="30776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895">
                <a:spcBef>
                  <a:spcPct val="20000"/>
                </a:spcBef>
                <a:defRPr/>
              </a:pPr>
              <a:r>
                <a:rPr lang="en-US" sz="1333" dirty="0">
                  <a:solidFill>
                    <a:schemeClr val="bg1">
                      <a:lumMod val="50000"/>
                    </a:schemeClr>
                  </a:solidFill>
                  <a:latin typeface="Arial" panose="020B0604020202020204" pitchFamily="34" charset="0"/>
                  <a:cs typeface="Arial" panose="020B0604020202020204" pitchFamily="34" charset="0"/>
                </a:rPr>
                <a:t>There are many variations of passages available the majority</a:t>
              </a:r>
            </a:p>
          </p:txBody>
        </p:sp>
        <p:sp>
          <p:nvSpPr>
            <p:cNvPr id="76" name="TextBox 75"/>
            <p:cNvSpPr txBox="1"/>
            <p:nvPr/>
          </p:nvSpPr>
          <p:spPr>
            <a:xfrm>
              <a:off x="2786183" y="1446680"/>
              <a:ext cx="1439234" cy="184714"/>
            </a:xfrm>
            <a:prstGeom prst="rect">
              <a:avLst/>
            </a:prstGeom>
            <a:noFill/>
          </p:spPr>
          <p:txBody>
            <a:bodyPr wrap="square" lIns="0" tIns="0" rIns="0" bIns="0" rtlCol="0">
              <a:spAutoFit/>
            </a:bodyPr>
            <a:lstStyle/>
            <a:p>
              <a:r>
                <a:rPr lang="zh-CN" altLang="en-US" sz="1600" b="1" dirty="0">
                  <a:solidFill>
                    <a:schemeClr val="accent4"/>
                  </a:solidFill>
                  <a:latin typeface="Arial" panose="020B0604020202020204" pitchFamily="34" charset="0"/>
                  <a:cs typeface="Arial" panose="020B0604020202020204" pitchFamily="34" charset="0"/>
                </a:rPr>
                <a:t>添加您的标题</a:t>
              </a:r>
              <a:endParaRPr lang="en-US" sz="1600" dirty="0">
                <a:solidFill>
                  <a:schemeClr val="accent4"/>
                </a:solidFill>
                <a:latin typeface="Arial" panose="020B0604020202020204" pitchFamily="34" charset="0"/>
                <a:cs typeface="Arial" panose="020B0604020202020204" pitchFamily="34" charset="0"/>
              </a:endParaRPr>
            </a:p>
          </p:txBody>
        </p:sp>
      </p:grpSp>
      <p:grpSp>
        <p:nvGrpSpPr>
          <p:cNvPr id="77" name="Group 76"/>
          <p:cNvGrpSpPr/>
          <p:nvPr/>
        </p:nvGrpSpPr>
        <p:grpSpPr>
          <a:xfrm>
            <a:off x="1212847" y="2836575"/>
            <a:ext cx="2475688" cy="621131"/>
            <a:chOff x="2786183" y="1446680"/>
            <a:chExt cx="1857250" cy="465969"/>
          </a:xfrm>
        </p:grpSpPr>
        <p:sp>
          <p:nvSpPr>
            <p:cNvPr id="78" name="Text Placeholder 3"/>
            <p:cNvSpPr txBox="1">
              <a:spLocks/>
            </p:cNvSpPr>
            <p:nvPr/>
          </p:nvSpPr>
          <p:spPr>
            <a:xfrm>
              <a:off x="2786183" y="1604888"/>
              <a:ext cx="1857250" cy="30776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1218895">
                <a:spcBef>
                  <a:spcPct val="20000"/>
                </a:spcBef>
                <a:defRPr/>
              </a:pPr>
              <a:r>
                <a:rPr lang="en-US" sz="1333" dirty="0">
                  <a:solidFill>
                    <a:schemeClr val="bg1">
                      <a:lumMod val="50000"/>
                    </a:schemeClr>
                  </a:solidFill>
                  <a:latin typeface="Arial" panose="020B0604020202020204" pitchFamily="34" charset="0"/>
                  <a:cs typeface="Arial" panose="020B0604020202020204" pitchFamily="34" charset="0"/>
                </a:rPr>
                <a:t>There are many variations of passages available the majority</a:t>
              </a:r>
            </a:p>
          </p:txBody>
        </p:sp>
        <p:sp>
          <p:nvSpPr>
            <p:cNvPr id="79" name="TextBox 78"/>
            <p:cNvSpPr txBox="1"/>
            <p:nvPr/>
          </p:nvSpPr>
          <p:spPr>
            <a:xfrm>
              <a:off x="3204199" y="1446680"/>
              <a:ext cx="1439234" cy="184714"/>
            </a:xfrm>
            <a:prstGeom prst="rect">
              <a:avLst/>
            </a:prstGeom>
            <a:noFill/>
          </p:spPr>
          <p:txBody>
            <a:bodyPr wrap="square" lIns="0" tIns="0" rIns="0" bIns="0" rtlCol="0">
              <a:spAutoFit/>
            </a:bodyPr>
            <a:lstStyle/>
            <a:p>
              <a:pPr algn="r"/>
              <a:r>
                <a:rPr lang="zh-CN" altLang="en-US" sz="1600" b="1" dirty="0">
                  <a:solidFill>
                    <a:schemeClr val="accent1"/>
                  </a:solidFill>
                  <a:latin typeface="Arial" panose="020B0604020202020204" pitchFamily="34" charset="0"/>
                  <a:cs typeface="Arial" panose="020B0604020202020204" pitchFamily="34" charset="0"/>
                </a:rPr>
                <a:t>添加您的标题</a:t>
              </a:r>
              <a:endParaRPr lang="en-US" sz="1600" dirty="0">
                <a:solidFill>
                  <a:schemeClr val="accent1"/>
                </a:solidFill>
                <a:latin typeface="Arial" panose="020B0604020202020204" pitchFamily="34" charset="0"/>
                <a:cs typeface="Arial" panose="020B0604020202020204" pitchFamily="34" charset="0"/>
              </a:endParaRPr>
            </a:p>
          </p:txBody>
        </p:sp>
      </p:grpSp>
      <p:grpSp>
        <p:nvGrpSpPr>
          <p:cNvPr id="80" name="Group 79"/>
          <p:cNvGrpSpPr/>
          <p:nvPr/>
        </p:nvGrpSpPr>
        <p:grpSpPr>
          <a:xfrm>
            <a:off x="1583122" y="5001972"/>
            <a:ext cx="2475688" cy="621131"/>
            <a:chOff x="2786183" y="1446680"/>
            <a:chExt cx="1857250" cy="465969"/>
          </a:xfrm>
        </p:grpSpPr>
        <p:sp>
          <p:nvSpPr>
            <p:cNvPr id="81" name="Text Placeholder 3"/>
            <p:cNvSpPr txBox="1">
              <a:spLocks/>
            </p:cNvSpPr>
            <p:nvPr/>
          </p:nvSpPr>
          <p:spPr>
            <a:xfrm>
              <a:off x="2786183" y="1604888"/>
              <a:ext cx="1857250" cy="30776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1218895">
                <a:spcBef>
                  <a:spcPct val="20000"/>
                </a:spcBef>
                <a:defRPr/>
              </a:pPr>
              <a:r>
                <a:rPr lang="en-US" sz="1333" dirty="0">
                  <a:solidFill>
                    <a:schemeClr val="bg1">
                      <a:lumMod val="50000"/>
                    </a:schemeClr>
                  </a:solidFill>
                  <a:latin typeface="Arial" panose="020B0604020202020204" pitchFamily="34" charset="0"/>
                  <a:cs typeface="Arial" panose="020B0604020202020204" pitchFamily="34" charset="0"/>
                </a:rPr>
                <a:t>There are many variations of passages available the majority</a:t>
              </a:r>
            </a:p>
          </p:txBody>
        </p:sp>
        <p:sp>
          <p:nvSpPr>
            <p:cNvPr id="82" name="TextBox 81"/>
            <p:cNvSpPr txBox="1"/>
            <p:nvPr/>
          </p:nvSpPr>
          <p:spPr>
            <a:xfrm>
              <a:off x="3204199" y="1446680"/>
              <a:ext cx="1439234" cy="184714"/>
            </a:xfrm>
            <a:prstGeom prst="rect">
              <a:avLst/>
            </a:prstGeom>
            <a:noFill/>
          </p:spPr>
          <p:txBody>
            <a:bodyPr wrap="square" lIns="0" tIns="0" rIns="0" bIns="0" rtlCol="0">
              <a:spAutoFit/>
            </a:bodyPr>
            <a:lstStyle/>
            <a:p>
              <a:pPr algn="r"/>
              <a:r>
                <a:rPr lang="zh-CN" altLang="en-US" sz="1600" b="1" dirty="0">
                  <a:solidFill>
                    <a:schemeClr val="accent2"/>
                  </a:solidFill>
                  <a:latin typeface="Arial" panose="020B0604020202020204" pitchFamily="34" charset="0"/>
                  <a:cs typeface="Arial" panose="020B0604020202020204" pitchFamily="34" charset="0"/>
                </a:rPr>
                <a:t>添加您的标题</a:t>
              </a:r>
              <a:endParaRPr lang="en-US" sz="1600" dirty="0">
                <a:solidFill>
                  <a:schemeClr val="accent2"/>
                </a:solidFill>
                <a:latin typeface="Arial" panose="020B0604020202020204" pitchFamily="34" charset="0"/>
                <a:cs typeface="Arial" panose="020B0604020202020204" pitchFamily="34" charset="0"/>
              </a:endParaRPr>
            </a:p>
          </p:txBody>
        </p:sp>
      </p:grpSp>
      <p:grpSp>
        <p:nvGrpSpPr>
          <p:cNvPr id="83" name="Group 82"/>
          <p:cNvGrpSpPr/>
          <p:nvPr/>
        </p:nvGrpSpPr>
        <p:grpSpPr>
          <a:xfrm>
            <a:off x="2888541" y="1432481"/>
            <a:ext cx="2475688" cy="621131"/>
            <a:chOff x="2786183" y="1446680"/>
            <a:chExt cx="1857250" cy="465969"/>
          </a:xfrm>
        </p:grpSpPr>
        <p:sp>
          <p:nvSpPr>
            <p:cNvPr id="84" name="Text Placeholder 3"/>
            <p:cNvSpPr txBox="1">
              <a:spLocks/>
            </p:cNvSpPr>
            <p:nvPr/>
          </p:nvSpPr>
          <p:spPr>
            <a:xfrm>
              <a:off x="2786183" y="1604888"/>
              <a:ext cx="1857250" cy="30776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1218895">
                <a:spcBef>
                  <a:spcPct val="20000"/>
                </a:spcBef>
                <a:defRPr/>
              </a:pPr>
              <a:r>
                <a:rPr lang="en-US" sz="1333" dirty="0">
                  <a:solidFill>
                    <a:schemeClr val="bg1">
                      <a:lumMod val="50000"/>
                    </a:schemeClr>
                  </a:solidFill>
                  <a:latin typeface="Arial" panose="020B0604020202020204" pitchFamily="34" charset="0"/>
                  <a:cs typeface="Arial" panose="020B0604020202020204" pitchFamily="34" charset="0"/>
                </a:rPr>
                <a:t>There are many variations of passages available the majority</a:t>
              </a:r>
            </a:p>
          </p:txBody>
        </p:sp>
        <p:sp>
          <p:nvSpPr>
            <p:cNvPr id="85" name="TextBox 84"/>
            <p:cNvSpPr txBox="1"/>
            <p:nvPr/>
          </p:nvSpPr>
          <p:spPr>
            <a:xfrm>
              <a:off x="3204199" y="1446680"/>
              <a:ext cx="1439234" cy="184714"/>
            </a:xfrm>
            <a:prstGeom prst="rect">
              <a:avLst/>
            </a:prstGeom>
            <a:noFill/>
          </p:spPr>
          <p:txBody>
            <a:bodyPr wrap="square" lIns="0" tIns="0" rIns="0" bIns="0" rtlCol="0">
              <a:spAutoFit/>
            </a:bodyPr>
            <a:lstStyle/>
            <a:p>
              <a:pPr algn="r"/>
              <a:r>
                <a:rPr lang="zh-CN" altLang="en-US" sz="1600" b="1" dirty="0">
                  <a:solidFill>
                    <a:schemeClr val="accent6"/>
                  </a:solidFill>
                  <a:latin typeface="Arial" panose="020B0604020202020204" pitchFamily="34" charset="0"/>
                  <a:cs typeface="Arial" panose="020B0604020202020204" pitchFamily="34" charset="0"/>
                </a:rPr>
                <a:t>添加您的标题</a:t>
              </a:r>
              <a:endParaRPr lang="en-US" sz="1600" dirty="0">
                <a:solidFill>
                  <a:schemeClr val="accent6"/>
                </a:solidFill>
                <a:latin typeface="Arial" panose="020B0604020202020204" pitchFamily="34" charset="0"/>
                <a:cs typeface="Arial" panose="020B0604020202020204" pitchFamily="34" charset="0"/>
              </a:endParaRPr>
            </a:p>
          </p:txBody>
        </p:sp>
      </p:grpSp>
      <p:grpSp>
        <p:nvGrpSpPr>
          <p:cNvPr id="86" name="Group 85"/>
          <p:cNvGrpSpPr/>
          <p:nvPr/>
        </p:nvGrpSpPr>
        <p:grpSpPr>
          <a:xfrm>
            <a:off x="6721421" y="5696506"/>
            <a:ext cx="2475688" cy="621131"/>
            <a:chOff x="2786183" y="1446680"/>
            <a:chExt cx="1857250" cy="465969"/>
          </a:xfrm>
        </p:grpSpPr>
        <p:sp>
          <p:nvSpPr>
            <p:cNvPr id="87" name="Text Placeholder 3"/>
            <p:cNvSpPr txBox="1">
              <a:spLocks/>
            </p:cNvSpPr>
            <p:nvPr/>
          </p:nvSpPr>
          <p:spPr>
            <a:xfrm>
              <a:off x="2786183" y="1604888"/>
              <a:ext cx="1857250" cy="30776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895">
                <a:spcBef>
                  <a:spcPct val="20000"/>
                </a:spcBef>
                <a:defRPr/>
              </a:pPr>
              <a:r>
                <a:rPr lang="en-US" sz="1333" dirty="0">
                  <a:solidFill>
                    <a:schemeClr val="bg1">
                      <a:lumMod val="50000"/>
                    </a:schemeClr>
                  </a:solidFill>
                  <a:latin typeface="Arial" panose="020B0604020202020204" pitchFamily="34" charset="0"/>
                  <a:cs typeface="Arial" panose="020B0604020202020204" pitchFamily="34" charset="0"/>
                </a:rPr>
                <a:t>There are many variations of passages available the majority</a:t>
              </a:r>
            </a:p>
          </p:txBody>
        </p:sp>
        <p:sp>
          <p:nvSpPr>
            <p:cNvPr id="88" name="TextBox 87"/>
            <p:cNvSpPr txBox="1"/>
            <p:nvPr/>
          </p:nvSpPr>
          <p:spPr>
            <a:xfrm>
              <a:off x="2786183" y="1446680"/>
              <a:ext cx="1439234" cy="184714"/>
            </a:xfrm>
            <a:prstGeom prst="rect">
              <a:avLst/>
            </a:prstGeom>
            <a:noFill/>
          </p:spPr>
          <p:txBody>
            <a:bodyPr wrap="square" lIns="0" tIns="0" rIns="0" bIns="0" rtlCol="0">
              <a:spAutoFit/>
            </a:bodyPr>
            <a:lstStyle/>
            <a:p>
              <a:r>
                <a:rPr lang="zh-CN" altLang="en-US" sz="1600" b="1" dirty="0">
                  <a:solidFill>
                    <a:schemeClr val="accent3"/>
                  </a:solidFill>
                  <a:latin typeface="Arial" panose="020B0604020202020204" pitchFamily="34" charset="0"/>
                  <a:cs typeface="Arial" panose="020B0604020202020204" pitchFamily="34" charset="0"/>
                </a:rPr>
                <a:t>添加您的标题</a:t>
              </a:r>
              <a:endParaRPr lang="en-US" sz="1600" dirty="0">
                <a:solidFill>
                  <a:schemeClr val="accent3"/>
                </a:solidFill>
                <a:latin typeface="Arial" panose="020B0604020202020204" pitchFamily="34" charset="0"/>
                <a:cs typeface="Arial" panose="020B0604020202020204" pitchFamily="34" charset="0"/>
              </a:endParaRPr>
            </a:p>
          </p:txBody>
        </p:sp>
      </p:grpSp>
      <p:sp>
        <p:nvSpPr>
          <p:cNvPr id="89" name="Freeform 22"/>
          <p:cNvSpPr>
            <a:spLocks noEditPoints="1"/>
          </p:cNvSpPr>
          <p:nvPr/>
        </p:nvSpPr>
        <p:spPr bwMode="auto">
          <a:xfrm>
            <a:off x="5657709" y="3444030"/>
            <a:ext cx="825888" cy="815959"/>
          </a:xfrm>
          <a:custGeom>
            <a:avLst/>
            <a:gdLst/>
            <a:ahLst/>
            <a:cxnLst>
              <a:cxn ang="0">
                <a:pos x="131" y="82"/>
              </a:cxn>
              <a:cxn ang="0">
                <a:pos x="122" y="98"/>
              </a:cxn>
              <a:cxn ang="0">
                <a:pos x="125" y="107"/>
              </a:cxn>
              <a:cxn ang="0">
                <a:pos x="65" y="141"/>
              </a:cxn>
              <a:cxn ang="0">
                <a:pos x="51" y="134"/>
              </a:cxn>
              <a:cxn ang="0">
                <a:pos x="44" y="97"/>
              </a:cxn>
              <a:cxn ang="0">
                <a:pos x="68" y="28"/>
              </a:cxn>
              <a:cxn ang="0">
                <a:pos x="74" y="29"/>
              </a:cxn>
              <a:cxn ang="0">
                <a:pos x="86" y="24"/>
              </a:cxn>
              <a:cxn ang="0">
                <a:pos x="131" y="82"/>
              </a:cxn>
              <a:cxn ang="0">
                <a:pos x="92" y="11"/>
              </a:cxn>
              <a:cxn ang="0">
                <a:pos x="91" y="15"/>
              </a:cxn>
              <a:cxn ang="0">
                <a:pos x="141" y="80"/>
              </a:cxn>
              <a:cxn ang="0">
                <a:pos x="142" y="80"/>
              </a:cxn>
              <a:cxn ang="0">
                <a:pos x="153" y="32"/>
              </a:cxn>
              <a:cxn ang="0">
                <a:pos x="153" y="29"/>
              </a:cxn>
              <a:cxn ang="0">
                <a:pos x="102" y="0"/>
              </a:cxn>
              <a:cxn ang="0">
                <a:pos x="91" y="6"/>
              </a:cxn>
              <a:cxn ang="0">
                <a:pos x="92" y="11"/>
              </a:cxn>
              <a:cxn ang="0">
                <a:pos x="40" y="137"/>
              </a:cxn>
              <a:cxn ang="0">
                <a:pos x="33" y="97"/>
              </a:cxn>
              <a:cxn ang="0">
                <a:pos x="59" y="22"/>
              </a:cxn>
              <a:cxn ang="0">
                <a:pos x="55" y="11"/>
              </a:cxn>
              <a:cxn ang="0">
                <a:pos x="46" y="9"/>
              </a:cxn>
              <a:cxn ang="0">
                <a:pos x="0" y="85"/>
              </a:cxn>
              <a:cxn ang="0">
                <a:pos x="20" y="140"/>
              </a:cxn>
              <a:cxn ang="0">
                <a:pos x="35" y="143"/>
              </a:cxn>
              <a:cxn ang="0">
                <a:pos x="40" y="137"/>
              </a:cxn>
              <a:cxn ang="0">
                <a:pos x="163" y="45"/>
              </a:cxn>
              <a:cxn ang="0">
                <a:pos x="153" y="84"/>
              </a:cxn>
              <a:cxn ang="0">
                <a:pos x="159" y="98"/>
              </a:cxn>
              <a:cxn ang="0">
                <a:pos x="147" y="115"/>
              </a:cxn>
              <a:cxn ang="0">
                <a:pos x="147" y="116"/>
              </a:cxn>
              <a:cxn ang="0">
                <a:pos x="142" y="151"/>
              </a:cxn>
              <a:cxn ang="0">
                <a:pos x="173" y="85"/>
              </a:cxn>
              <a:cxn ang="0">
                <a:pos x="163" y="45"/>
              </a:cxn>
              <a:cxn ang="0">
                <a:pos x="132" y="114"/>
              </a:cxn>
              <a:cxn ang="0">
                <a:pos x="69" y="151"/>
              </a:cxn>
              <a:cxn ang="0">
                <a:pos x="69" y="152"/>
              </a:cxn>
              <a:cxn ang="0">
                <a:pos x="66" y="162"/>
              </a:cxn>
              <a:cxn ang="0">
                <a:pos x="74" y="170"/>
              </a:cxn>
              <a:cxn ang="0">
                <a:pos x="86" y="171"/>
              </a:cxn>
              <a:cxn ang="0">
                <a:pos x="126" y="162"/>
              </a:cxn>
              <a:cxn ang="0">
                <a:pos x="136" y="116"/>
              </a:cxn>
              <a:cxn ang="0">
                <a:pos x="136" y="116"/>
              </a:cxn>
              <a:cxn ang="0">
                <a:pos x="132" y="114"/>
              </a:cxn>
              <a:cxn ang="0">
                <a:pos x="132" y="114"/>
              </a:cxn>
              <a:cxn ang="0">
                <a:pos x="132" y="114"/>
              </a:cxn>
            </a:cxnLst>
            <a:rect l="0" t="0" r="r" b="b"/>
            <a:pathLst>
              <a:path w="173" h="171">
                <a:moveTo>
                  <a:pt x="131" y="82"/>
                </a:moveTo>
                <a:cubicBezTo>
                  <a:pt x="126" y="86"/>
                  <a:pt x="122" y="91"/>
                  <a:pt x="122" y="98"/>
                </a:cubicBezTo>
                <a:cubicBezTo>
                  <a:pt x="122" y="101"/>
                  <a:pt x="123" y="104"/>
                  <a:pt x="125" y="107"/>
                </a:cubicBezTo>
                <a:cubicBezTo>
                  <a:pt x="109" y="124"/>
                  <a:pt x="88" y="136"/>
                  <a:pt x="65" y="141"/>
                </a:cubicBezTo>
                <a:cubicBezTo>
                  <a:pt x="62" y="137"/>
                  <a:pt x="57" y="134"/>
                  <a:pt x="51" y="134"/>
                </a:cubicBezTo>
                <a:cubicBezTo>
                  <a:pt x="47" y="122"/>
                  <a:pt x="44" y="110"/>
                  <a:pt x="44" y="97"/>
                </a:cubicBezTo>
                <a:cubicBezTo>
                  <a:pt x="44" y="71"/>
                  <a:pt x="53" y="47"/>
                  <a:pt x="68" y="28"/>
                </a:cubicBezTo>
                <a:cubicBezTo>
                  <a:pt x="70" y="29"/>
                  <a:pt x="72" y="29"/>
                  <a:pt x="74" y="29"/>
                </a:cubicBezTo>
                <a:cubicBezTo>
                  <a:pt x="78" y="29"/>
                  <a:pt x="82" y="27"/>
                  <a:pt x="86" y="24"/>
                </a:cubicBezTo>
                <a:cubicBezTo>
                  <a:pt x="107" y="38"/>
                  <a:pt x="123" y="58"/>
                  <a:pt x="131" y="82"/>
                </a:cubicBezTo>
                <a:close/>
                <a:moveTo>
                  <a:pt x="92" y="11"/>
                </a:moveTo>
                <a:cubicBezTo>
                  <a:pt x="92" y="12"/>
                  <a:pt x="92" y="13"/>
                  <a:pt x="91" y="15"/>
                </a:cubicBezTo>
                <a:cubicBezTo>
                  <a:pt x="115" y="30"/>
                  <a:pt x="133" y="53"/>
                  <a:pt x="141" y="80"/>
                </a:cubicBezTo>
                <a:cubicBezTo>
                  <a:pt x="142" y="80"/>
                  <a:pt x="142" y="80"/>
                  <a:pt x="142" y="80"/>
                </a:cubicBezTo>
                <a:cubicBezTo>
                  <a:pt x="149" y="65"/>
                  <a:pt x="153" y="49"/>
                  <a:pt x="153" y="32"/>
                </a:cubicBezTo>
                <a:cubicBezTo>
                  <a:pt x="153" y="31"/>
                  <a:pt x="153" y="30"/>
                  <a:pt x="153" y="29"/>
                </a:cubicBezTo>
                <a:cubicBezTo>
                  <a:pt x="140" y="14"/>
                  <a:pt x="122" y="4"/>
                  <a:pt x="102" y="0"/>
                </a:cubicBezTo>
                <a:cubicBezTo>
                  <a:pt x="98" y="2"/>
                  <a:pt x="95" y="4"/>
                  <a:pt x="91" y="6"/>
                </a:cubicBezTo>
                <a:cubicBezTo>
                  <a:pt x="92" y="8"/>
                  <a:pt x="92" y="9"/>
                  <a:pt x="92" y="11"/>
                </a:cubicBezTo>
                <a:close/>
                <a:moveTo>
                  <a:pt x="40" y="137"/>
                </a:moveTo>
                <a:cubicBezTo>
                  <a:pt x="36" y="124"/>
                  <a:pt x="33" y="111"/>
                  <a:pt x="33" y="97"/>
                </a:cubicBezTo>
                <a:cubicBezTo>
                  <a:pt x="33" y="69"/>
                  <a:pt x="43" y="42"/>
                  <a:pt x="59" y="22"/>
                </a:cubicBezTo>
                <a:cubicBezTo>
                  <a:pt x="57" y="19"/>
                  <a:pt x="55" y="15"/>
                  <a:pt x="55" y="11"/>
                </a:cubicBezTo>
                <a:cubicBezTo>
                  <a:pt x="52" y="10"/>
                  <a:pt x="49" y="9"/>
                  <a:pt x="46" y="9"/>
                </a:cubicBezTo>
                <a:cubicBezTo>
                  <a:pt x="19" y="23"/>
                  <a:pt x="0" y="52"/>
                  <a:pt x="0" y="85"/>
                </a:cubicBezTo>
                <a:cubicBezTo>
                  <a:pt x="0" y="106"/>
                  <a:pt x="8" y="125"/>
                  <a:pt x="20" y="140"/>
                </a:cubicBezTo>
                <a:cubicBezTo>
                  <a:pt x="25" y="141"/>
                  <a:pt x="30" y="142"/>
                  <a:pt x="35" y="143"/>
                </a:cubicBezTo>
                <a:cubicBezTo>
                  <a:pt x="36" y="140"/>
                  <a:pt x="38" y="138"/>
                  <a:pt x="40" y="137"/>
                </a:cubicBezTo>
                <a:close/>
                <a:moveTo>
                  <a:pt x="163" y="45"/>
                </a:moveTo>
                <a:cubicBezTo>
                  <a:pt x="162" y="59"/>
                  <a:pt x="158" y="72"/>
                  <a:pt x="153" y="84"/>
                </a:cubicBezTo>
                <a:cubicBezTo>
                  <a:pt x="157" y="87"/>
                  <a:pt x="159" y="92"/>
                  <a:pt x="159" y="98"/>
                </a:cubicBezTo>
                <a:cubicBezTo>
                  <a:pt x="159" y="106"/>
                  <a:pt x="154" y="112"/>
                  <a:pt x="147" y="115"/>
                </a:cubicBezTo>
                <a:cubicBezTo>
                  <a:pt x="147" y="115"/>
                  <a:pt x="147" y="116"/>
                  <a:pt x="147" y="116"/>
                </a:cubicBezTo>
                <a:cubicBezTo>
                  <a:pt x="147" y="128"/>
                  <a:pt x="145" y="140"/>
                  <a:pt x="142" y="151"/>
                </a:cubicBezTo>
                <a:cubicBezTo>
                  <a:pt x="161" y="135"/>
                  <a:pt x="173" y="112"/>
                  <a:pt x="173" y="85"/>
                </a:cubicBezTo>
                <a:cubicBezTo>
                  <a:pt x="173" y="71"/>
                  <a:pt x="169" y="57"/>
                  <a:pt x="163" y="45"/>
                </a:cubicBezTo>
                <a:close/>
                <a:moveTo>
                  <a:pt x="132" y="114"/>
                </a:moveTo>
                <a:cubicBezTo>
                  <a:pt x="116" y="133"/>
                  <a:pt x="94" y="146"/>
                  <a:pt x="69" y="151"/>
                </a:cubicBezTo>
                <a:cubicBezTo>
                  <a:pt x="69" y="151"/>
                  <a:pt x="69" y="152"/>
                  <a:pt x="69" y="152"/>
                </a:cubicBezTo>
                <a:cubicBezTo>
                  <a:pt x="69" y="156"/>
                  <a:pt x="68" y="159"/>
                  <a:pt x="66" y="162"/>
                </a:cubicBezTo>
                <a:cubicBezTo>
                  <a:pt x="69" y="165"/>
                  <a:pt x="71" y="168"/>
                  <a:pt x="74" y="170"/>
                </a:cubicBezTo>
                <a:cubicBezTo>
                  <a:pt x="78" y="171"/>
                  <a:pt x="82" y="171"/>
                  <a:pt x="86" y="171"/>
                </a:cubicBezTo>
                <a:cubicBezTo>
                  <a:pt x="101" y="171"/>
                  <a:pt x="114" y="168"/>
                  <a:pt x="126" y="162"/>
                </a:cubicBezTo>
                <a:cubicBezTo>
                  <a:pt x="132" y="148"/>
                  <a:pt x="136" y="133"/>
                  <a:pt x="136" y="116"/>
                </a:cubicBezTo>
                <a:cubicBezTo>
                  <a:pt x="136" y="116"/>
                  <a:pt x="136" y="116"/>
                  <a:pt x="136" y="116"/>
                </a:cubicBezTo>
                <a:cubicBezTo>
                  <a:pt x="135" y="115"/>
                  <a:pt x="134" y="115"/>
                  <a:pt x="132" y="114"/>
                </a:cubicBezTo>
                <a:close/>
                <a:moveTo>
                  <a:pt x="132" y="114"/>
                </a:moveTo>
                <a:cubicBezTo>
                  <a:pt x="132" y="114"/>
                  <a:pt x="132" y="114"/>
                  <a:pt x="132" y="114"/>
                </a:cubicBezTo>
              </a:path>
            </a:pathLst>
          </a:custGeom>
          <a:solidFill>
            <a:schemeClr val="bg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90" name="Text Placeholder 3"/>
          <p:cNvSpPr txBox="1">
            <a:spLocks/>
          </p:cNvSpPr>
          <p:nvPr/>
        </p:nvSpPr>
        <p:spPr>
          <a:xfrm rot="19804241">
            <a:off x="4998785" y="2763770"/>
            <a:ext cx="617157" cy="369204"/>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895">
              <a:spcBef>
                <a:spcPct val="20000"/>
              </a:spcBef>
              <a:defRPr/>
            </a:pPr>
            <a:r>
              <a:rPr lang="en-US" sz="2399" dirty="0">
                <a:solidFill>
                  <a:schemeClr val="accent1"/>
                </a:solidFill>
                <a:latin typeface="Arial" panose="020B0604020202020204" pitchFamily="34" charset="0"/>
                <a:cs typeface="Arial" panose="020B0604020202020204" pitchFamily="34" charset="0"/>
              </a:rPr>
              <a:t>25%</a:t>
            </a:r>
          </a:p>
        </p:txBody>
      </p:sp>
      <p:sp>
        <p:nvSpPr>
          <p:cNvPr id="91" name="Text Placeholder 3"/>
          <p:cNvSpPr txBox="1">
            <a:spLocks/>
          </p:cNvSpPr>
          <p:nvPr/>
        </p:nvSpPr>
        <p:spPr>
          <a:xfrm rot="19957524">
            <a:off x="6653474" y="4483111"/>
            <a:ext cx="617157" cy="369204"/>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895">
              <a:spcBef>
                <a:spcPct val="20000"/>
              </a:spcBef>
              <a:defRPr/>
            </a:pPr>
            <a:r>
              <a:rPr lang="en-US" sz="2399" dirty="0">
                <a:solidFill>
                  <a:schemeClr val="accent4"/>
                </a:solidFill>
                <a:latin typeface="Arial" panose="020B0604020202020204" pitchFamily="34" charset="0"/>
                <a:cs typeface="Arial" panose="020B0604020202020204" pitchFamily="34" charset="0"/>
              </a:rPr>
              <a:t>90%</a:t>
            </a:r>
          </a:p>
        </p:txBody>
      </p:sp>
      <p:sp>
        <p:nvSpPr>
          <p:cNvPr id="92" name="Text Placeholder 3"/>
          <p:cNvSpPr txBox="1">
            <a:spLocks/>
          </p:cNvSpPr>
          <p:nvPr/>
        </p:nvSpPr>
        <p:spPr>
          <a:xfrm rot="16200000">
            <a:off x="4503444" y="3995773"/>
            <a:ext cx="617157" cy="369204"/>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895">
              <a:spcBef>
                <a:spcPct val="20000"/>
              </a:spcBef>
              <a:defRPr/>
            </a:pPr>
            <a:r>
              <a:rPr lang="en-US" sz="2399" dirty="0">
                <a:solidFill>
                  <a:schemeClr val="accent2"/>
                </a:solidFill>
                <a:latin typeface="Arial" panose="020B0604020202020204" pitchFamily="34" charset="0"/>
                <a:cs typeface="Arial" panose="020B0604020202020204" pitchFamily="34" charset="0"/>
              </a:rPr>
              <a:t>50%</a:t>
            </a:r>
          </a:p>
        </p:txBody>
      </p:sp>
      <p:sp>
        <p:nvSpPr>
          <p:cNvPr id="93" name="Text Placeholder 3"/>
          <p:cNvSpPr txBox="1">
            <a:spLocks/>
          </p:cNvSpPr>
          <p:nvPr/>
        </p:nvSpPr>
        <p:spPr>
          <a:xfrm rot="2157338">
            <a:off x="5476280" y="4880159"/>
            <a:ext cx="617157" cy="369204"/>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895">
              <a:spcBef>
                <a:spcPct val="20000"/>
              </a:spcBef>
              <a:defRPr/>
            </a:pPr>
            <a:r>
              <a:rPr lang="en-US" sz="2399" dirty="0">
                <a:solidFill>
                  <a:schemeClr val="accent3"/>
                </a:solidFill>
                <a:latin typeface="Arial" panose="020B0604020202020204" pitchFamily="34" charset="0"/>
                <a:cs typeface="Arial" panose="020B0604020202020204" pitchFamily="34" charset="0"/>
              </a:rPr>
              <a:t>75%</a:t>
            </a:r>
          </a:p>
        </p:txBody>
      </p:sp>
      <p:sp>
        <p:nvSpPr>
          <p:cNvPr id="94" name="Text Placeholder 3"/>
          <p:cNvSpPr txBox="1">
            <a:spLocks/>
          </p:cNvSpPr>
          <p:nvPr/>
        </p:nvSpPr>
        <p:spPr>
          <a:xfrm rot="16200000">
            <a:off x="7036385" y="3425362"/>
            <a:ext cx="617157" cy="369204"/>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895">
              <a:spcBef>
                <a:spcPct val="20000"/>
              </a:spcBef>
              <a:defRPr/>
            </a:pPr>
            <a:r>
              <a:rPr lang="en-US" sz="2399" dirty="0">
                <a:solidFill>
                  <a:schemeClr val="accent5"/>
                </a:solidFill>
                <a:latin typeface="Arial" panose="020B0604020202020204" pitchFamily="34" charset="0"/>
                <a:cs typeface="Arial" panose="020B0604020202020204" pitchFamily="34" charset="0"/>
              </a:rPr>
              <a:t>50%</a:t>
            </a:r>
          </a:p>
        </p:txBody>
      </p:sp>
      <p:sp>
        <p:nvSpPr>
          <p:cNvPr id="95" name="Text Placeholder 3"/>
          <p:cNvSpPr txBox="1">
            <a:spLocks/>
          </p:cNvSpPr>
          <p:nvPr/>
        </p:nvSpPr>
        <p:spPr>
          <a:xfrm rot="2157072">
            <a:off x="6044062" y="2511994"/>
            <a:ext cx="617157" cy="369204"/>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895">
              <a:spcBef>
                <a:spcPct val="20000"/>
              </a:spcBef>
              <a:defRPr/>
            </a:pPr>
            <a:r>
              <a:rPr lang="en-US" sz="2399" dirty="0">
                <a:solidFill>
                  <a:schemeClr val="accent6"/>
                </a:solidFill>
                <a:latin typeface="Arial" panose="020B0604020202020204" pitchFamily="34" charset="0"/>
                <a:cs typeface="Arial" panose="020B0604020202020204" pitchFamily="34" charset="0"/>
              </a:rPr>
              <a:t>25%</a:t>
            </a:r>
          </a:p>
        </p:txBody>
      </p:sp>
      <p:sp>
        <p:nvSpPr>
          <p:cNvPr id="68" name="文本框 67"/>
          <p:cNvSpPr txBox="1"/>
          <p:nvPr/>
        </p:nvSpPr>
        <p:spPr>
          <a:xfrm>
            <a:off x="448889" y="164922"/>
            <a:ext cx="5330305" cy="707886"/>
          </a:xfrm>
          <a:prstGeom prst="rect">
            <a:avLst/>
          </a:prstGeom>
          <a:noFill/>
        </p:spPr>
        <p:txBody>
          <a:bodyPr wrap="none" rtlCol="0">
            <a:spAutoFit/>
          </a:bodyPr>
          <a:lstStyle/>
          <a:p>
            <a:pPr fontAlgn="auto">
              <a:spcBef>
                <a:spcPts val="0"/>
              </a:spcBef>
              <a:spcAft>
                <a:spcPts val="0"/>
              </a:spcAft>
              <a:defRPr/>
            </a:pPr>
            <a:r>
              <a:rPr lang="zh-CN" altLang="en-US" sz="4000" b="1" dirty="0" smtClean="0">
                <a:solidFill>
                  <a:srgbClr val="C00000"/>
                </a:solidFill>
                <a:ea typeface="张海山锐线体简" panose="02000000000000000000" pitchFamily="2" charset="-122"/>
                <a:cs typeface="+mn-ea"/>
                <a:sym typeface="+mn-lt"/>
              </a:rPr>
              <a:t>单击这里添加您的标题</a:t>
            </a:r>
            <a:endParaRPr lang="zh-CN" altLang="en-US" sz="4000" b="1" dirty="0">
              <a:solidFill>
                <a:srgbClr val="C00000"/>
              </a:solidFill>
              <a:ea typeface="张海山锐线体简" panose="02000000000000000000" pitchFamily="2" charset="-122"/>
              <a:cs typeface="+mn-ea"/>
              <a:sym typeface="+mn-lt"/>
            </a:endParaRPr>
          </a:p>
        </p:txBody>
      </p:sp>
    </p:spTree>
    <p:extLst>
      <p:ext uri="{BB962C8B-B14F-4D97-AF65-F5344CB8AC3E}">
        <p14:creationId xmlns:p14="http://schemas.microsoft.com/office/powerpoint/2010/main" val="233451834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childTnLst>
                          </p:cTn>
                        </p:par>
                        <p:par>
                          <p:cTn id="10" fill="hold">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89"/>
                                        </p:tgtEl>
                                        <p:attrNameLst>
                                          <p:attrName>style.visibility</p:attrName>
                                        </p:attrNameLst>
                                      </p:cBhvr>
                                      <p:to>
                                        <p:strVal val="visible"/>
                                      </p:to>
                                    </p:set>
                                    <p:anim calcmode="lin" valueType="num">
                                      <p:cBhvr>
                                        <p:cTn id="13" dur="500" fill="hold"/>
                                        <p:tgtEl>
                                          <p:spTgt spid="89"/>
                                        </p:tgtEl>
                                        <p:attrNameLst>
                                          <p:attrName>ppt_w</p:attrName>
                                        </p:attrNameLst>
                                      </p:cBhvr>
                                      <p:tavLst>
                                        <p:tav tm="0">
                                          <p:val>
                                            <p:fltVal val="0"/>
                                          </p:val>
                                        </p:tav>
                                        <p:tav tm="100000">
                                          <p:val>
                                            <p:strVal val="#ppt_w"/>
                                          </p:val>
                                        </p:tav>
                                      </p:tavLst>
                                    </p:anim>
                                    <p:anim calcmode="lin" valueType="num">
                                      <p:cBhvr>
                                        <p:cTn id="14" dur="500" fill="hold"/>
                                        <p:tgtEl>
                                          <p:spTgt spid="89"/>
                                        </p:tgtEl>
                                        <p:attrNameLst>
                                          <p:attrName>ppt_h</p:attrName>
                                        </p:attrNameLst>
                                      </p:cBhvr>
                                      <p:tavLst>
                                        <p:tav tm="0">
                                          <p:val>
                                            <p:fltVal val="0"/>
                                          </p:val>
                                        </p:tav>
                                        <p:tav tm="100000">
                                          <p:val>
                                            <p:strVal val="#ppt_h"/>
                                          </p:val>
                                        </p:tav>
                                      </p:tavLst>
                                    </p:anim>
                                    <p:animEffect transition="in" filter="fade">
                                      <p:cBhvr>
                                        <p:cTn id="15" dur="500"/>
                                        <p:tgtEl>
                                          <p:spTgt spid="89"/>
                                        </p:tgtEl>
                                      </p:cBhvr>
                                    </p:animEffect>
                                  </p:childTnLst>
                                </p:cTn>
                              </p:par>
                            </p:childTnLst>
                          </p:cTn>
                        </p:par>
                        <p:par>
                          <p:cTn id="16" fill="hold">
                            <p:stCondLst>
                              <p:cond delay="1000"/>
                            </p:stCondLst>
                            <p:childTnLst>
                              <p:par>
                                <p:cTn id="17" presetID="53" presetClass="entr" presetSubtype="0" fill="hold" nodeType="after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p:cTn id="19" dur="500" fill="hold"/>
                                        <p:tgtEl>
                                          <p:spTgt spid="52"/>
                                        </p:tgtEl>
                                        <p:attrNameLst>
                                          <p:attrName>ppt_w</p:attrName>
                                        </p:attrNameLst>
                                      </p:cBhvr>
                                      <p:tavLst>
                                        <p:tav tm="0">
                                          <p:val>
                                            <p:fltVal val="0"/>
                                          </p:val>
                                        </p:tav>
                                        <p:tav tm="100000">
                                          <p:val>
                                            <p:strVal val="#ppt_w"/>
                                          </p:val>
                                        </p:tav>
                                      </p:tavLst>
                                    </p:anim>
                                    <p:anim calcmode="lin" valueType="num">
                                      <p:cBhvr>
                                        <p:cTn id="20" dur="500" fill="hold"/>
                                        <p:tgtEl>
                                          <p:spTgt spid="52"/>
                                        </p:tgtEl>
                                        <p:attrNameLst>
                                          <p:attrName>ppt_h</p:attrName>
                                        </p:attrNameLst>
                                      </p:cBhvr>
                                      <p:tavLst>
                                        <p:tav tm="0">
                                          <p:val>
                                            <p:fltVal val="0"/>
                                          </p:val>
                                        </p:tav>
                                        <p:tav tm="100000">
                                          <p:val>
                                            <p:strVal val="#ppt_h"/>
                                          </p:val>
                                        </p:tav>
                                      </p:tavLst>
                                    </p:anim>
                                    <p:animEffect transition="in" filter="fade">
                                      <p:cBhvr>
                                        <p:cTn id="21" dur="500"/>
                                        <p:tgtEl>
                                          <p:spTgt spid="52"/>
                                        </p:tgtEl>
                                      </p:cBhvr>
                                    </p:animEffect>
                                  </p:childTnLst>
                                </p:cTn>
                              </p:par>
                            </p:childTnLst>
                          </p:cTn>
                        </p:par>
                        <p:par>
                          <p:cTn id="22" fill="hold">
                            <p:stCondLst>
                              <p:cond delay="1500"/>
                            </p:stCondLst>
                            <p:childTnLst>
                              <p:par>
                                <p:cTn id="23" presetID="53" presetClass="entr" presetSubtype="0" fill="hold" grpId="0" nodeType="afterEffect">
                                  <p:stCondLst>
                                    <p:cond delay="0"/>
                                  </p:stCondLst>
                                  <p:childTnLst>
                                    <p:set>
                                      <p:cBhvr>
                                        <p:cTn id="24" dur="1" fill="hold">
                                          <p:stCondLst>
                                            <p:cond delay="0"/>
                                          </p:stCondLst>
                                        </p:cTn>
                                        <p:tgtEl>
                                          <p:spTgt spid="90"/>
                                        </p:tgtEl>
                                        <p:attrNameLst>
                                          <p:attrName>style.visibility</p:attrName>
                                        </p:attrNameLst>
                                      </p:cBhvr>
                                      <p:to>
                                        <p:strVal val="visible"/>
                                      </p:to>
                                    </p:set>
                                    <p:anim calcmode="lin" valueType="num">
                                      <p:cBhvr>
                                        <p:cTn id="25" dur="500" fill="hold"/>
                                        <p:tgtEl>
                                          <p:spTgt spid="90"/>
                                        </p:tgtEl>
                                        <p:attrNameLst>
                                          <p:attrName>ppt_w</p:attrName>
                                        </p:attrNameLst>
                                      </p:cBhvr>
                                      <p:tavLst>
                                        <p:tav tm="0">
                                          <p:val>
                                            <p:fltVal val="0"/>
                                          </p:val>
                                        </p:tav>
                                        <p:tav tm="100000">
                                          <p:val>
                                            <p:strVal val="#ppt_w"/>
                                          </p:val>
                                        </p:tav>
                                      </p:tavLst>
                                    </p:anim>
                                    <p:anim calcmode="lin" valueType="num">
                                      <p:cBhvr>
                                        <p:cTn id="26" dur="500" fill="hold"/>
                                        <p:tgtEl>
                                          <p:spTgt spid="90"/>
                                        </p:tgtEl>
                                        <p:attrNameLst>
                                          <p:attrName>ppt_h</p:attrName>
                                        </p:attrNameLst>
                                      </p:cBhvr>
                                      <p:tavLst>
                                        <p:tav tm="0">
                                          <p:val>
                                            <p:fltVal val="0"/>
                                          </p:val>
                                        </p:tav>
                                        <p:tav tm="100000">
                                          <p:val>
                                            <p:strVal val="#ppt_h"/>
                                          </p:val>
                                        </p:tav>
                                      </p:tavLst>
                                    </p:anim>
                                    <p:animEffect transition="in" filter="fade">
                                      <p:cBhvr>
                                        <p:cTn id="27" dur="500"/>
                                        <p:tgtEl>
                                          <p:spTgt spid="90"/>
                                        </p:tgtEl>
                                      </p:cBhvr>
                                    </p:animEffect>
                                  </p:childTnLst>
                                </p:cTn>
                              </p:par>
                            </p:childTnLst>
                          </p:cTn>
                        </p:par>
                        <p:par>
                          <p:cTn id="28" fill="hold">
                            <p:stCondLst>
                              <p:cond delay="2000"/>
                            </p:stCondLst>
                            <p:childTnLst>
                              <p:par>
                                <p:cTn id="29" presetID="2" presetClass="entr" presetSubtype="8" accel="50000" decel="50000" fill="hold" nodeType="afterEffect">
                                  <p:stCondLst>
                                    <p:cond delay="0"/>
                                  </p:stCondLst>
                                  <p:childTnLst>
                                    <p:set>
                                      <p:cBhvr>
                                        <p:cTn id="30" dur="1" fill="hold">
                                          <p:stCondLst>
                                            <p:cond delay="0"/>
                                          </p:stCondLst>
                                        </p:cTn>
                                        <p:tgtEl>
                                          <p:spTgt spid="77"/>
                                        </p:tgtEl>
                                        <p:attrNameLst>
                                          <p:attrName>style.visibility</p:attrName>
                                        </p:attrNameLst>
                                      </p:cBhvr>
                                      <p:to>
                                        <p:strVal val="visible"/>
                                      </p:to>
                                    </p:set>
                                    <p:anim calcmode="lin" valueType="num">
                                      <p:cBhvr additive="base">
                                        <p:cTn id="31" dur="500" fill="hold"/>
                                        <p:tgtEl>
                                          <p:spTgt spid="77"/>
                                        </p:tgtEl>
                                        <p:attrNameLst>
                                          <p:attrName>ppt_x</p:attrName>
                                        </p:attrNameLst>
                                      </p:cBhvr>
                                      <p:tavLst>
                                        <p:tav tm="0">
                                          <p:val>
                                            <p:strVal val="0-#ppt_w/2"/>
                                          </p:val>
                                        </p:tav>
                                        <p:tav tm="100000">
                                          <p:val>
                                            <p:strVal val="#ppt_x"/>
                                          </p:val>
                                        </p:tav>
                                      </p:tavLst>
                                    </p:anim>
                                    <p:anim calcmode="lin" valueType="num">
                                      <p:cBhvr additive="base">
                                        <p:cTn id="32" dur="500" fill="hold"/>
                                        <p:tgtEl>
                                          <p:spTgt spid="77"/>
                                        </p:tgtEl>
                                        <p:attrNameLst>
                                          <p:attrName>ppt_y</p:attrName>
                                        </p:attrNameLst>
                                      </p:cBhvr>
                                      <p:tavLst>
                                        <p:tav tm="0">
                                          <p:val>
                                            <p:strVal val="#ppt_y"/>
                                          </p:val>
                                        </p:tav>
                                        <p:tav tm="100000">
                                          <p:val>
                                            <p:strVal val="#ppt_y"/>
                                          </p:val>
                                        </p:tav>
                                      </p:tavLst>
                                    </p:anim>
                                  </p:childTnLst>
                                </p:cTn>
                              </p:par>
                            </p:childTnLst>
                          </p:cTn>
                        </p:par>
                        <p:par>
                          <p:cTn id="33" fill="hold">
                            <p:stCondLst>
                              <p:cond delay="2500"/>
                            </p:stCondLst>
                            <p:childTnLst>
                              <p:par>
                                <p:cTn id="34" presetID="53" presetClass="entr" presetSubtype="0" fill="hold" nodeType="afterEffect">
                                  <p:stCondLst>
                                    <p:cond delay="0"/>
                                  </p:stCondLst>
                                  <p:childTnLst>
                                    <p:set>
                                      <p:cBhvr>
                                        <p:cTn id="35" dur="1" fill="hold">
                                          <p:stCondLst>
                                            <p:cond delay="0"/>
                                          </p:stCondLst>
                                        </p:cTn>
                                        <p:tgtEl>
                                          <p:spTgt spid="53"/>
                                        </p:tgtEl>
                                        <p:attrNameLst>
                                          <p:attrName>style.visibility</p:attrName>
                                        </p:attrNameLst>
                                      </p:cBhvr>
                                      <p:to>
                                        <p:strVal val="visible"/>
                                      </p:to>
                                    </p:set>
                                    <p:anim calcmode="lin" valueType="num">
                                      <p:cBhvr>
                                        <p:cTn id="36" dur="500" fill="hold"/>
                                        <p:tgtEl>
                                          <p:spTgt spid="53"/>
                                        </p:tgtEl>
                                        <p:attrNameLst>
                                          <p:attrName>ppt_w</p:attrName>
                                        </p:attrNameLst>
                                      </p:cBhvr>
                                      <p:tavLst>
                                        <p:tav tm="0">
                                          <p:val>
                                            <p:fltVal val="0"/>
                                          </p:val>
                                        </p:tav>
                                        <p:tav tm="100000">
                                          <p:val>
                                            <p:strVal val="#ppt_w"/>
                                          </p:val>
                                        </p:tav>
                                      </p:tavLst>
                                    </p:anim>
                                    <p:anim calcmode="lin" valueType="num">
                                      <p:cBhvr>
                                        <p:cTn id="37" dur="500" fill="hold"/>
                                        <p:tgtEl>
                                          <p:spTgt spid="53"/>
                                        </p:tgtEl>
                                        <p:attrNameLst>
                                          <p:attrName>ppt_h</p:attrName>
                                        </p:attrNameLst>
                                      </p:cBhvr>
                                      <p:tavLst>
                                        <p:tav tm="0">
                                          <p:val>
                                            <p:fltVal val="0"/>
                                          </p:val>
                                        </p:tav>
                                        <p:tav tm="100000">
                                          <p:val>
                                            <p:strVal val="#ppt_h"/>
                                          </p:val>
                                        </p:tav>
                                      </p:tavLst>
                                    </p:anim>
                                    <p:animEffect transition="in" filter="fade">
                                      <p:cBhvr>
                                        <p:cTn id="38" dur="500"/>
                                        <p:tgtEl>
                                          <p:spTgt spid="53"/>
                                        </p:tgtEl>
                                      </p:cBhvr>
                                    </p:animEffect>
                                  </p:childTnLst>
                                </p:cTn>
                              </p:par>
                            </p:childTnLst>
                          </p:cTn>
                        </p:par>
                        <p:par>
                          <p:cTn id="39" fill="hold">
                            <p:stCondLst>
                              <p:cond delay="3000"/>
                            </p:stCondLst>
                            <p:childTnLst>
                              <p:par>
                                <p:cTn id="40" presetID="53" presetClass="entr" presetSubtype="0" fill="hold" grpId="0" nodeType="afterEffect">
                                  <p:stCondLst>
                                    <p:cond delay="0"/>
                                  </p:stCondLst>
                                  <p:childTnLst>
                                    <p:set>
                                      <p:cBhvr>
                                        <p:cTn id="41" dur="1" fill="hold">
                                          <p:stCondLst>
                                            <p:cond delay="0"/>
                                          </p:stCondLst>
                                        </p:cTn>
                                        <p:tgtEl>
                                          <p:spTgt spid="92"/>
                                        </p:tgtEl>
                                        <p:attrNameLst>
                                          <p:attrName>style.visibility</p:attrName>
                                        </p:attrNameLst>
                                      </p:cBhvr>
                                      <p:to>
                                        <p:strVal val="visible"/>
                                      </p:to>
                                    </p:set>
                                    <p:anim calcmode="lin" valueType="num">
                                      <p:cBhvr>
                                        <p:cTn id="42" dur="500" fill="hold"/>
                                        <p:tgtEl>
                                          <p:spTgt spid="92"/>
                                        </p:tgtEl>
                                        <p:attrNameLst>
                                          <p:attrName>ppt_w</p:attrName>
                                        </p:attrNameLst>
                                      </p:cBhvr>
                                      <p:tavLst>
                                        <p:tav tm="0">
                                          <p:val>
                                            <p:fltVal val="0"/>
                                          </p:val>
                                        </p:tav>
                                        <p:tav tm="100000">
                                          <p:val>
                                            <p:strVal val="#ppt_w"/>
                                          </p:val>
                                        </p:tav>
                                      </p:tavLst>
                                    </p:anim>
                                    <p:anim calcmode="lin" valueType="num">
                                      <p:cBhvr>
                                        <p:cTn id="43" dur="500" fill="hold"/>
                                        <p:tgtEl>
                                          <p:spTgt spid="92"/>
                                        </p:tgtEl>
                                        <p:attrNameLst>
                                          <p:attrName>ppt_h</p:attrName>
                                        </p:attrNameLst>
                                      </p:cBhvr>
                                      <p:tavLst>
                                        <p:tav tm="0">
                                          <p:val>
                                            <p:fltVal val="0"/>
                                          </p:val>
                                        </p:tav>
                                        <p:tav tm="100000">
                                          <p:val>
                                            <p:strVal val="#ppt_h"/>
                                          </p:val>
                                        </p:tav>
                                      </p:tavLst>
                                    </p:anim>
                                    <p:animEffect transition="in" filter="fade">
                                      <p:cBhvr>
                                        <p:cTn id="44" dur="500"/>
                                        <p:tgtEl>
                                          <p:spTgt spid="92"/>
                                        </p:tgtEl>
                                      </p:cBhvr>
                                    </p:animEffect>
                                  </p:childTnLst>
                                </p:cTn>
                              </p:par>
                            </p:childTnLst>
                          </p:cTn>
                        </p:par>
                        <p:par>
                          <p:cTn id="45" fill="hold">
                            <p:stCondLst>
                              <p:cond delay="3500"/>
                            </p:stCondLst>
                            <p:childTnLst>
                              <p:par>
                                <p:cTn id="46" presetID="2" presetClass="entr" presetSubtype="8" accel="50000" decel="50000" fill="hold" nodeType="afterEffect">
                                  <p:stCondLst>
                                    <p:cond delay="0"/>
                                  </p:stCondLst>
                                  <p:childTnLst>
                                    <p:set>
                                      <p:cBhvr>
                                        <p:cTn id="47" dur="1" fill="hold">
                                          <p:stCondLst>
                                            <p:cond delay="0"/>
                                          </p:stCondLst>
                                        </p:cTn>
                                        <p:tgtEl>
                                          <p:spTgt spid="80"/>
                                        </p:tgtEl>
                                        <p:attrNameLst>
                                          <p:attrName>style.visibility</p:attrName>
                                        </p:attrNameLst>
                                      </p:cBhvr>
                                      <p:to>
                                        <p:strVal val="visible"/>
                                      </p:to>
                                    </p:set>
                                    <p:anim calcmode="lin" valueType="num">
                                      <p:cBhvr additive="base">
                                        <p:cTn id="48" dur="500" fill="hold"/>
                                        <p:tgtEl>
                                          <p:spTgt spid="80"/>
                                        </p:tgtEl>
                                        <p:attrNameLst>
                                          <p:attrName>ppt_x</p:attrName>
                                        </p:attrNameLst>
                                      </p:cBhvr>
                                      <p:tavLst>
                                        <p:tav tm="0">
                                          <p:val>
                                            <p:strVal val="0-#ppt_w/2"/>
                                          </p:val>
                                        </p:tav>
                                        <p:tav tm="100000">
                                          <p:val>
                                            <p:strVal val="#ppt_x"/>
                                          </p:val>
                                        </p:tav>
                                      </p:tavLst>
                                    </p:anim>
                                    <p:anim calcmode="lin" valueType="num">
                                      <p:cBhvr additive="base">
                                        <p:cTn id="49" dur="500" fill="hold"/>
                                        <p:tgtEl>
                                          <p:spTgt spid="80"/>
                                        </p:tgtEl>
                                        <p:attrNameLst>
                                          <p:attrName>ppt_y</p:attrName>
                                        </p:attrNameLst>
                                      </p:cBhvr>
                                      <p:tavLst>
                                        <p:tav tm="0">
                                          <p:val>
                                            <p:strVal val="#ppt_y"/>
                                          </p:val>
                                        </p:tav>
                                        <p:tav tm="100000">
                                          <p:val>
                                            <p:strVal val="#ppt_y"/>
                                          </p:val>
                                        </p:tav>
                                      </p:tavLst>
                                    </p:anim>
                                  </p:childTnLst>
                                </p:cTn>
                              </p:par>
                            </p:childTnLst>
                          </p:cTn>
                        </p:par>
                        <p:par>
                          <p:cTn id="50" fill="hold">
                            <p:stCondLst>
                              <p:cond delay="4000"/>
                            </p:stCondLst>
                            <p:childTnLst>
                              <p:par>
                                <p:cTn id="51" presetID="53" presetClass="entr" presetSubtype="0" fill="hold" nodeType="afterEffect">
                                  <p:stCondLst>
                                    <p:cond delay="0"/>
                                  </p:stCondLst>
                                  <p:childTnLst>
                                    <p:set>
                                      <p:cBhvr>
                                        <p:cTn id="52" dur="1" fill="hold">
                                          <p:stCondLst>
                                            <p:cond delay="0"/>
                                          </p:stCondLst>
                                        </p:cTn>
                                        <p:tgtEl>
                                          <p:spTgt spid="64"/>
                                        </p:tgtEl>
                                        <p:attrNameLst>
                                          <p:attrName>style.visibility</p:attrName>
                                        </p:attrNameLst>
                                      </p:cBhvr>
                                      <p:to>
                                        <p:strVal val="visible"/>
                                      </p:to>
                                    </p:set>
                                    <p:anim calcmode="lin" valueType="num">
                                      <p:cBhvr>
                                        <p:cTn id="53" dur="500" fill="hold"/>
                                        <p:tgtEl>
                                          <p:spTgt spid="64"/>
                                        </p:tgtEl>
                                        <p:attrNameLst>
                                          <p:attrName>ppt_w</p:attrName>
                                        </p:attrNameLst>
                                      </p:cBhvr>
                                      <p:tavLst>
                                        <p:tav tm="0">
                                          <p:val>
                                            <p:fltVal val="0"/>
                                          </p:val>
                                        </p:tav>
                                        <p:tav tm="100000">
                                          <p:val>
                                            <p:strVal val="#ppt_w"/>
                                          </p:val>
                                        </p:tav>
                                      </p:tavLst>
                                    </p:anim>
                                    <p:anim calcmode="lin" valueType="num">
                                      <p:cBhvr>
                                        <p:cTn id="54" dur="500" fill="hold"/>
                                        <p:tgtEl>
                                          <p:spTgt spid="64"/>
                                        </p:tgtEl>
                                        <p:attrNameLst>
                                          <p:attrName>ppt_h</p:attrName>
                                        </p:attrNameLst>
                                      </p:cBhvr>
                                      <p:tavLst>
                                        <p:tav tm="0">
                                          <p:val>
                                            <p:fltVal val="0"/>
                                          </p:val>
                                        </p:tav>
                                        <p:tav tm="100000">
                                          <p:val>
                                            <p:strVal val="#ppt_h"/>
                                          </p:val>
                                        </p:tav>
                                      </p:tavLst>
                                    </p:anim>
                                    <p:animEffect transition="in" filter="fade">
                                      <p:cBhvr>
                                        <p:cTn id="55" dur="500"/>
                                        <p:tgtEl>
                                          <p:spTgt spid="64"/>
                                        </p:tgtEl>
                                      </p:cBhvr>
                                    </p:animEffect>
                                  </p:childTnLst>
                                </p:cTn>
                              </p:par>
                            </p:childTnLst>
                          </p:cTn>
                        </p:par>
                        <p:par>
                          <p:cTn id="56" fill="hold">
                            <p:stCondLst>
                              <p:cond delay="4500"/>
                            </p:stCondLst>
                            <p:childTnLst>
                              <p:par>
                                <p:cTn id="57" presetID="53" presetClass="entr" presetSubtype="0" fill="hold" grpId="0" nodeType="afterEffect">
                                  <p:stCondLst>
                                    <p:cond delay="0"/>
                                  </p:stCondLst>
                                  <p:childTnLst>
                                    <p:set>
                                      <p:cBhvr>
                                        <p:cTn id="58" dur="1" fill="hold">
                                          <p:stCondLst>
                                            <p:cond delay="0"/>
                                          </p:stCondLst>
                                        </p:cTn>
                                        <p:tgtEl>
                                          <p:spTgt spid="93"/>
                                        </p:tgtEl>
                                        <p:attrNameLst>
                                          <p:attrName>style.visibility</p:attrName>
                                        </p:attrNameLst>
                                      </p:cBhvr>
                                      <p:to>
                                        <p:strVal val="visible"/>
                                      </p:to>
                                    </p:set>
                                    <p:anim calcmode="lin" valueType="num">
                                      <p:cBhvr>
                                        <p:cTn id="59" dur="500" fill="hold"/>
                                        <p:tgtEl>
                                          <p:spTgt spid="93"/>
                                        </p:tgtEl>
                                        <p:attrNameLst>
                                          <p:attrName>ppt_w</p:attrName>
                                        </p:attrNameLst>
                                      </p:cBhvr>
                                      <p:tavLst>
                                        <p:tav tm="0">
                                          <p:val>
                                            <p:fltVal val="0"/>
                                          </p:val>
                                        </p:tav>
                                        <p:tav tm="100000">
                                          <p:val>
                                            <p:strVal val="#ppt_w"/>
                                          </p:val>
                                        </p:tav>
                                      </p:tavLst>
                                    </p:anim>
                                    <p:anim calcmode="lin" valueType="num">
                                      <p:cBhvr>
                                        <p:cTn id="60" dur="500" fill="hold"/>
                                        <p:tgtEl>
                                          <p:spTgt spid="93"/>
                                        </p:tgtEl>
                                        <p:attrNameLst>
                                          <p:attrName>ppt_h</p:attrName>
                                        </p:attrNameLst>
                                      </p:cBhvr>
                                      <p:tavLst>
                                        <p:tav tm="0">
                                          <p:val>
                                            <p:fltVal val="0"/>
                                          </p:val>
                                        </p:tav>
                                        <p:tav tm="100000">
                                          <p:val>
                                            <p:strVal val="#ppt_h"/>
                                          </p:val>
                                        </p:tav>
                                      </p:tavLst>
                                    </p:anim>
                                    <p:animEffect transition="in" filter="fade">
                                      <p:cBhvr>
                                        <p:cTn id="61" dur="500"/>
                                        <p:tgtEl>
                                          <p:spTgt spid="93"/>
                                        </p:tgtEl>
                                      </p:cBhvr>
                                    </p:animEffect>
                                  </p:childTnLst>
                                </p:cTn>
                              </p:par>
                            </p:childTnLst>
                          </p:cTn>
                        </p:par>
                        <p:par>
                          <p:cTn id="62" fill="hold">
                            <p:stCondLst>
                              <p:cond delay="5000"/>
                            </p:stCondLst>
                            <p:childTnLst>
                              <p:par>
                                <p:cTn id="63" presetID="2" presetClass="entr" presetSubtype="2" accel="50000" decel="50000" fill="hold" nodeType="afterEffect">
                                  <p:stCondLst>
                                    <p:cond delay="0"/>
                                  </p:stCondLst>
                                  <p:childTnLst>
                                    <p:set>
                                      <p:cBhvr>
                                        <p:cTn id="64" dur="1" fill="hold">
                                          <p:stCondLst>
                                            <p:cond delay="0"/>
                                          </p:stCondLst>
                                        </p:cTn>
                                        <p:tgtEl>
                                          <p:spTgt spid="86"/>
                                        </p:tgtEl>
                                        <p:attrNameLst>
                                          <p:attrName>style.visibility</p:attrName>
                                        </p:attrNameLst>
                                      </p:cBhvr>
                                      <p:to>
                                        <p:strVal val="visible"/>
                                      </p:to>
                                    </p:set>
                                    <p:anim calcmode="lin" valueType="num">
                                      <p:cBhvr additive="base">
                                        <p:cTn id="65" dur="500" fill="hold"/>
                                        <p:tgtEl>
                                          <p:spTgt spid="86"/>
                                        </p:tgtEl>
                                        <p:attrNameLst>
                                          <p:attrName>ppt_x</p:attrName>
                                        </p:attrNameLst>
                                      </p:cBhvr>
                                      <p:tavLst>
                                        <p:tav tm="0">
                                          <p:val>
                                            <p:strVal val="1+#ppt_w/2"/>
                                          </p:val>
                                        </p:tav>
                                        <p:tav tm="100000">
                                          <p:val>
                                            <p:strVal val="#ppt_x"/>
                                          </p:val>
                                        </p:tav>
                                      </p:tavLst>
                                    </p:anim>
                                    <p:anim calcmode="lin" valueType="num">
                                      <p:cBhvr additive="base">
                                        <p:cTn id="66" dur="500" fill="hold"/>
                                        <p:tgtEl>
                                          <p:spTgt spid="86"/>
                                        </p:tgtEl>
                                        <p:attrNameLst>
                                          <p:attrName>ppt_y</p:attrName>
                                        </p:attrNameLst>
                                      </p:cBhvr>
                                      <p:tavLst>
                                        <p:tav tm="0">
                                          <p:val>
                                            <p:strVal val="#ppt_y"/>
                                          </p:val>
                                        </p:tav>
                                        <p:tav tm="100000">
                                          <p:val>
                                            <p:strVal val="#ppt_y"/>
                                          </p:val>
                                        </p:tav>
                                      </p:tavLst>
                                    </p:anim>
                                  </p:childTnLst>
                                </p:cTn>
                              </p:par>
                            </p:childTnLst>
                          </p:cTn>
                        </p:par>
                        <p:par>
                          <p:cTn id="67" fill="hold">
                            <p:stCondLst>
                              <p:cond delay="5500"/>
                            </p:stCondLst>
                            <p:childTnLst>
                              <p:par>
                                <p:cTn id="68" presetID="53" presetClass="entr" presetSubtype="0" fill="hold" nodeType="afterEffect">
                                  <p:stCondLst>
                                    <p:cond delay="0"/>
                                  </p:stCondLst>
                                  <p:childTnLst>
                                    <p:set>
                                      <p:cBhvr>
                                        <p:cTn id="69" dur="1" fill="hold">
                                          <p:stCondLst>
                                            <p:cond delay="0"/>
                                          </p:stCondLst>
                                        </p:cTn>
                                        <p:tgtEl>
                                          <p:spTgt spid="51"/>
                                        </p:tgtEl>
                                        <p:attrNameLst>
                                          <p:attrName>style.visibility</p:attrName>
                                        </p:attrNameLst>
                                      </p:cBhvr>
                                      <p:to>
                                        <p:strVal val="visible"/>
                                      </p:to>
                                    </p:set>
                                    <p:anim calcmode="lin" valueType="num">
                                      <p:cBhvr>
                                        <p:cTn id="70" dur="500" fill="hold"/>
                                        <p:tgtEl>
                                          <p:spTgt spid="51"/>
                                        </p:tgtEl>
                                        <p:attrNameLst>
                                          <p:attrName>ppt_w</p:attrName>
                                        </p:attrNameLst>
                                      </p:cBhvr>
                                      <p:tavLst>
                                        <p:tav tm="0">
                                          <p:val>
                                            <p:fltVal val="0"/>
                                          </p:val>
                                        </p:tav>
                                        <p:tav tm="100000">
                                          <p:val>
                                            <p:strVal val="#ppt_w"/>
                                          </p:val>
                                        </p:tav>
                                      </p:tavLst>
                                    </p:anim>
                                    <p:anim calcmode="lin" valueType="num">
                                      <p:cBhvr>
                                        <p:cTn id="71" dur="500" fill="hold"/>
                                        <p:tgtEl>
                                          <p:spTgt spid="51"/>
                                        </p:tgtEl>
                                        <p:attrNameLst>
                                          <p:attrName>ppt_h</p:attrName>
                                        </p:attrNameLst>
                                      </p:cBhvr>
                                      <p:tavLst>
                                        <p:tav tm="0">
                                          <p:val>
                                            <p:fltVal val="0"/>
                                          </p:val>
                                        </p:tav>
                                        <p:tav tm="100000">
                                          <p:val>
                                            <p:strVal val="#ppt_h"/>
                                          </p:val>
                                        </p:tav>
                                      </p:tavLst>
                                    </p:anim>
                                    <p:animEffect transition="in" filter="fade">
                                      <p:cBhvr>
                                        <p:cTn id="72" dur="500"/>
                                        <p:tgtEl>
                                          <p:spTgt spid="51"/>
                                        </p:tgtEl>
                                      </p:cBhvr>
                                    </p:animEffect>
                                  </p:childTnLst>
                                </p:cTn>
                              </p:par>
                            </p:childTnLst>
                          </p:cTn>
                        </p:par>
                        <p:par>
                          <p:cTn id="73" fill="hold">
                            <p:stCondLst>
                              <p:cond delay="6000"/>
                            </p:stCondLst>
                            <p:childTnLst>
                              <p:par>
                                <p:cTn id="74" presetID="53" presetClass="entr" presetSubtype="0" fill="hold" grpId="0" nodeType="afterEffect">
                                  <p:stCondLst>
                                    <p:cond delay="0"/>
                                  </p:stCondLst>
                                  <p:childTnLst>
                                    <p:set>
                                      <p:cBhvr>
                                        <p:cTn id="75" dur="1" fill="hold">
                                          <p:stCondLst>
                                            <p:cond delay="0"/>
                                          </p:stCondLst>
                                        </p:cTn>
                                        <p:tgtEl>
                                          <p:spTgt spid="91"/>
                                        </p:tgtEl>
                                        <p:attrNameLst>
                                          <p:attrName>style.visibility</p:attrName>
                                        </p:attrNameLst>
                                      </p:cBhvr>
                                      <p:to>
                                        <p:strVal val="visible"/>
                                      </p:to>
                                    </p:set>
                                    <p:anim calcmode="lin" valueType="num">
                                      <p:cBhvr>
                                        <p:cTn id="76" dur="500" fill="hold"/>
                                        <p:tgtEl>
                                          <p:spTgt spid="91"/>
                                        </p:tgtEl>
                                        <p:attrNameLst>
                                          <p:attrName>ppt_w</p:attrName>
                                        </p:attrNameLst>
                                      </p:cBhvr>
                                      <p:tavLst>
                                        <p:tav tm="0">
                                          <p:val>
                                            <p:fltVal val="0"/>
                                          </p:val>
                                        </p:tav>
                                        <p:tav tm="100000">
                                          <p:val>
                                            <p:strVal val="#ppt_w"/>
                                          </p:val>
                                        </p:tav>
                                      </p:tavLst>
                                    </p:anim>
                                    <p:anim calcmode="lin" valueType="num">
                                      <p:cBhvr>
                                        <p:cTn id="77" dur="500" fill="hold"/>
                                        <p:tgtEl>
                                          <p:spTgt spid="91"/>
                                        </p:tgtEl>
                                        <p:attrNameLst>
                                          <p:attrName>ppt_h</p:attrName>
                                        </p:attrNameLst>
                                      </p:cBhvr>
                                      <p:tavLst>
                                        <p:tav tm="0">
                                          <p:val>
                                            <p:fltVal val="0"/>
                                          </p:val>
                                        </p:tav>
                                        <p:tav tm="100000">
                                          <p:val>
                                            <p:strVal val="#ppt_h"/>
                                          </p:val>
                                        </p:tav>
                                      </p:tavLst>
                                    </p:anim>
                                    <p:animEffect transition="in" filter="fade">
                                      <p:cBhvr>
                                        <p:cTn id="78" dur="500"/>
                                        <p:tgtEl>
                                          <p:spTgt spid="91"/>
                                        </p:tgtEl>
                                      </p:cBhvr>
                                    </p:animEffect>
                                  </p:childTnLst>
                                </p:cTn>
                              </p:par>
                            </p:childTnLst>
                          </p:cTn>
                        </p:par>
                        <p:par>
                          <p:cTn id="79" fill="hold">
                            <p:stCondLst>
                              <p:cond delay="6500"/>
                            </p:stCondLst>
                            <p:childTnLst>
                              <p:par>
                                <p:cTn id="80" presetID="2" presetClass="entr" presetSubtype="2" accel="50000" decel="50000" fill="hold" nodeType="afterEffect">
                                  <p:stCondLst>
                                    <p:cond delay="0"/>
                                  </p:stCondLst>
                                  <p:childTnLst>
                                    <p:set>
                                      <p:cBhvr>
                                        <p:cTn id="81" dur="1" fill="hold">
                                          <p:stCondLst>
                                            <p:cond delay="0"/>
                                          </p:stCondLst>
                                        </p:cTn>
                                        <p:tgtEl>
                                          <p:spTgt spid="74"/>
                                        </p:tgtEl>
                                        <p:attrNameLst>
                                          <p:attrName>style.visibility</p:attrName>
                                        </p:attrNameLst>
                                      </p:cBhvr>
                                      <p:to>
                                        <p:strVal val="visible"/>
                                      </p:to>
                                    </p:set>
                                    <p:anim calcmode="lin" valueType="num">
                                      <p:cBhvr additive="base">
                                        <p:cTn id="82" dur="500" fill="hold"/>
                                        <p:tgtEl>
                                          <p:spTgt spid="74"/>
                                        </p:tgtEl>
                                        <p:attrNameLst>
                                          <p:attrName>ppt_x</p:attrName>
                                        </p:attrNameLst>
                                      </p:cBhvr>
                                      <p:tavLst>
                                        <p:tav tm="0">
                                          <p:val>
                                            <p:strVal val="1+#ppt_w/2"/>
                                          </p:val>
                                        </p:tav>
                                        <p:tav tm="100000">
                                          <p:val>
                                            <p:strVal val="#ppt_x"/>
                                          </p:val>
                                        </p:tav>
                                      </p:tavLst>
                                    </p:anim>
                                    <p:anim calcmode="lin" valueType="num">
                                      <p:cBhvr additive="base">
                                        <p:cTn id="83" dur="500" fill="hold"/>
                                        <p:tgtEl>
                                          <p:spTgt spid="74"/>
                                        </p:tgtEl>
                                        <p:attrNameLst>
                                          <p:attrName>ppt_y</p:attrName>
                                        </p:attrNameLst>
                                      </p:cBhvr>
                                      <p:tavLst>
                                        <p:tav tm="0">
                                          <p:val>
                                            <p:strVal val="#ppt_y"/>
                                          </p:val>
                                        </p:tav>
                                        <p:tav tm="100000">
                                          <p:val>
                                            <p:strVal val="#ppt_y"/>
                                          </p:val>
                                        </p:tav>
                                      </p:tavLst>
                                    </p:anim>
                                  </p:childTnLst>
                                </p:cTn>
                              </p:par>
                            </p:childTnLst>
                          </p:cTn>
                        </p:par>
                        <p:par>
                          <p:cTn id="84" fill="hold">
                            <p:stCondLst>
                              <p:cond delay="7000"/>
                            </p:stCondLst>
                            <p:childTnLst>
                              <p:par>
                                <p:cTn id="85" presetID="53" presetClass="entr" presetSubtype="0" fill="hold" nodeType="afterEffect">
                                  <p:stCondLst>
                                    <p:cond delay="0"/>
                                  </p:stCondLst>
                                  <p:childTnLst>
                                    <p:set>
                                      <p:cBhvr>
                                        <p:cTn id="86" dur="1" fill="hold">
                                          <p:stCondLst>
                                            <p:cond delay="0"/>
                                          </p:stCondLst>
                                        </p:cTn>
                                        <p:tgtEl>
                                          <p:spTgt spid="58"/>
                                        </p:tgtEl>
                                        <p:attrNameLst>
                                          <p:attrName>style.visibility</p:attrName>
                                        </p:attrNameLst>
                                      </p:cBhvr>
                                      <p:to>
                                        <p:strVal val="visible"/>
                                      </p:to>
                                    </p:set>
                                    <p:anim calcmode="lin" valueType="num">
                                      <p:cBhvr>
                                        <p:cTn id="87" dur="500" fill="hold"/>
                                        <p:tgtEl>
                                          <p:spTgt spid="58"/>
                                        </p:tgtEl>
                                        <p:attrNameLst>
                                          <p:attrName>ppt_w</p:attrName>
                                        </p:attrNameLst>
                                      </p:cBhvr>
                                      <p:tavLst>
                                        <p:tav tm="0">
                                          <p:val>
                                            <p:fltVal val="0"/>
                                          </p:val>
                                        </p:tav>
                                        <p:tav tm="100000">
                                          <p:val>
                                            <p:strVal val="#ppt_w"/>
                                          </p:val>
                                        </p:tav>
                                      </p:tavLst>
                                    </p:anim>
                                    <p:anim calcmode="lin" valueType="num">
                                      <p:cBhvr>
                                        <p:cTn id="88" dur="500" fill="hold"/>
                                        <p:tgtEl>
                                          <p:spTgt spid="58"/>
                                        </p:tgtEl>
                                        <p:attrNameLst>
                                          <p:attrName>ppt_h</p:attrName>
                                        </p:attrNameLst>
                                      </p:cBhvr>
                                      <p:tavLst>
                                        <p:tav tm="0">
                                          <p:val>
                                            <p:fltVal val="0"/>
                                          </p:val>
                                        </p:tav>
                                        <p:tav tm="100000">
                                          <p:val>
                                            <p:strVal val="#ppt_h"/>
                                          </p:val>
                                        </p:tav>
                                      </p:tavLst>
                                    </p:anim>
                                    <p:animEffect transition="in" filter="fade">
                                      <p:cBhvr>
                                        <p:cTn id="89" dur="500"/>
                                        <p:tgtEl>
                                          <p:spTgt spid="58"/>
                                        </p:tgtEl>
                                      </p:cBhvr>
                                    </p:animEffect>
                                  </p:childTnLst>
                                </p:cTn>
                              </p:par>
                            </p:childTnLst>
                          </p:cTn>
                        </p:par>
                        <p:par>
                          <p:cTn id="90" fill="hold">
                            <p:stCondLst>
                              <p:cond delay="7500"/>
                            </p:stCondLst>
                            <p:childTnLst>
                              <p:par>
                                <p:cTn id="91" presetID="53" presetClass="entr" presetSubtype="0" fill="hold" grpId="0" nodeType="afterEffect">
                                  <p:stCondLst>
                                    <p:cond delay="0"/>
                                  </p:stCondLst>
                                  <p:childTnLst>
                                    <p:set>
                                      <p:cBhvr>
                                        <p:cTn id="92" dur="1" fill="hold">
                                          <p:stCondLst>
                                            <p:cond delay="0"/>
                                          </p:stCondLst>
                                        </p:cTn>
                                        <p:tgtEl>
                                          <p:spTgt spid="94"/>
                                        </p:tgtEl>
                                        <p:attrNameLst>
                                          <p:attrName>style.visibility</p:attrName>
                                        </p:attrNameLst>
                                      </p:cBhvr>
                                      <p:to>
                                        <p:strVal val="visible"/>
                                      </p:to>
                                    </p:set>
                                    <p:anim calcmode="lin" valueType="num">
                                      <p:cBhvr>
                                        <p:cTn id="93" dur="500" fill="hold"/>
                                        <p:tgtEl>
                                          <p:spTgt spid="94"/>
                                        </p:tgtEl>
                                        <p:attrNameLst>
                                          <p:attrName>ppt_w</p:attrName>
                                        </p:attrNameLst>
                                      </p:cBhvr>
                                      <p:tavLst>
                                        <p:tav tm="0">
                                          <p:val>
                                            <p:fltVal val="0"/>
                                          </p:val>
                                        </p:tav>
                                        <p:tav tm="100000">
                                          <p:val>
                                            <p:strVal val="#ppt_w"/>
                                          </p:val>
                                        </p:tav>
                                      </p:tavLst>
                                    </p:anim>
                                    <p:anim calcmode="lin" valueType="num">
                                      <p:cBhvr>
                                        <p:cTn id="94" dur="500" fill="hold"/>
                                        <p:tgtEl>
                                          <p:spTgt spid="94"/>
                                        </p:tgtEl>
                                        <p:attrNameLst>
                                          <p:attrName>ppt_h</p:attrName>
                                        </p:attrNameLst>
                                      </p:cBhvr>
                                      <p:tavLst>
                                        <p:tav tm="0">
                                          <p:val>
                                            <p:fltVal val="0"/>
                                          </p:val>
                                        </p:tav>
                                        <p:tav tm="100000">
                                          <p:val>
                                            <p:strVal val="#ppt_h"/>
                                          </p:val>
                                        </p:tav>
                                      </p:tavLst>
                                    </p:anim>
                                    <p:animEffect transition="in" filter="fade">
                                      <p:cBhvr>
                                        <p:cTn id="95" dur="500"/>
                                        <p:tgtEl>
                                          <p:spTgt spid="94"/>
                                        </p:tgtEl>
                                      </p:cBhvr>
                                    </p:animEffect>
                                  </p:childTnLst>
                                </p:cTn>
                              </p:par>
                            </p:childTnLst>
                          </p:cTn>
                        </p:par>
                        <p:par>
                          <p:cTn id="96" fill="hold">
                            <p:stCondLst>
                              <p:cond delay="8000"/>
                            </p:stCondLst>
                            <p:childTnLst>
                              <p:par>
                                <p:cTn id="97" presetID="2" presetClass="entr" presetSubtype="2" accel="50000" decel="50000" fill="hold" nodeType="afterEffect">
                                  <p:stCondLst>
                                    <p:cond delay="0"/>
                                  </p:stCondLst>
                                  <p:childTnLst>
                                    <p:set>
                                      <p:cBhvr>
                                        <p:cTn id="98" dur="1" fill="hold">
                                          <p:stCondLst>
                                            <p:cond delay="0"/>
                                          </p:stCondLst>
                                        </p:cTn>
                                        <p:tgtEl>
                                          <p:spTgt spid="65"/>
                                        </p:tgtEl>
                                        <p:attrNameLst>
                                          <p:attrName>style.visibility</p:attrName>
                                        </p:attrNameLst>
                                      </p:cBhvr>
                                      <p:to>
                                        <p:strVal val="visible"/>
                                      </p:to>
                                    </p:set>
                                    <p:anim calcmode="lin" valueType="num">
                                      <p:cBhvr additive="base">
                                        <p:cTn id="99" dur="500" fill="hold"/>
                                        <p:tgtEl>
                                          <p:spTgt spid="65"/>
                                        </p:tgtEl>
                                        <p:attrNameLst>
                                          <p:attrName>ppt_x</p:attrName>
                                        </p:attrNameLst>
                                      </p:cBhvr>
                                      <p:tavLst>
                                        <p:tav tm="0">
                                          <p:val>
                                            <p:strVal val="1+#ppt_w/2"/>
                                          </p:val>
                                        </p:tav>
                                        <p:tav tm="100000">
                                          <p:val>
                                            <p:strVal val="#ppt_x"/>
                                          </p:val>
                                        </p:tav>
                                      </p:tavLst>
                                    </p:anim>
                                    <p:anim calcmode="lin" valueType="num">
                                      <p:cBhvr additive="base">
                                        <p:cTn id="100" dur="500" fill="hold"/>
                                        <p:tgtEl>
                                          <p:spTgt spid="65"/>
                                        </p:tgtEl>
                                        <p:attrNameLst>
                                          <p:attrName>ppt_y</p:attrName>
                                        </p:attrNameLst>
                                      </p:cBhvr>
                                      <p:tavLst>
                                        <p:tav tm="0">
                                          <p:val>
                                            <p:strVal val="#ppt_y"/>
                                          </p:val>
                                        </p:tav>
                                        <p:tav tm="100000">
                                          <p:val>
                                            <p:strVal val="#ppt_y"/>
                                          </p:val>
                                        </p:tav>
                                      </p:tavLst>
                                    </p:anim>
                                  </p:childTnLst>
                                </p:cTn>
                              </p:par>
                            </p:childTnLst>
                          </p:cTn>
                        </p:par>
                        <p:par>
                          <p:cTn id="101" fill="hold">
                            <p:stCondLst>
                              <p:cond delay="8500"/>
                            </p:stCondLst>
                            <p:childTnLst>
                              <p:par>
                                <p:cTn id="102" presetID="53" presetClass="entr" presetSubtype="0" fill="hold" nodeType="afterEffect">
                                  <p:stCondLst>
                                    <p:cond delay="0"/>
                                  </p:stCondLst>
                                  <p:childTnLst>
                                    <p:set>
                                      <p:cBhvr>
                                        <p:cTn id="103" dur="1" fill="hold">
                                          <p:stCondLst>
                                            <p:cond delay="0"/>
                                          </p:stCondLst>
                                        </p:cTn>
                                        <p:tgtEl>
                                          <p:spTgt spid="59"/>
                                        </p:tgtEl>
                                        <p:attrNameLst>
                                          <p:attrName>style.visibility</p:attrName>
                                        </p:attrNameLst>
                                      </p:cBhvr>
                                      <p:to>
                                        <p:strVal val="visible"/>
                                      </p:to>
                                    </p:set>
                                    <p:anim calcmode="lin" valueType="num">
                                      <p:cBhvr>
                                        <p:cTn id="104" dur="500" fill="hold"/>
                                        <p:tgtEl>
                                          <p:spTgt spid="59"/>
                                        </p:tgtEl>
                                        <p:attrNameLst>
                                          <p:attrName>ppt_w</p:attrName>
                                        </p:attrNameLst>
                                      </p:cBhvr>
                                      <p:tavLst>
                                        <p:tav tm="0">
                                          <p:val>
                                            <p:fltVal val="0"/>
                                          </p:val>
                                        </p:tav>
                                        <p:tav tm="100000">
                                          <p:val>
                                            <p:strVal val="#ppt_w"/>
                                          </p:val>
                                        </p:tav>
                                      </p:tavLst>
                                    </p:anim>
                                    <p:anim calcmode="lin" valueType="num">
                                      <p:cBhvr>
                                        <p:cTn id="105" dur="500" fill="hold"/>
                                        <p:tgtEl>
                                          <p:spTgt spid="59"/>
                                        </p:tgtEl>
                                        <p:attrNameLst>
                                          <p:attrName>ppt_h</p:attrName>
                                        </p:attrNameLst>
                                      </p:cBhvr>
                                      <p:tavLst>
                                        <p:tav tm="0">
                                          <p:val>
                                            <p:fltVal val="0"/>
                                          </p:val>
                                        </p:tav>
                                        <p:tav tm="100000">
                                          <p:val>
                                            <p:strVal val="#ppt_h"/>
                                          </p:val>
                                        </p:tav>
                                      </p:tavLst>
                                    </p:anim>
                                    <p:animEffect transition="in" filter="fade">
                                      <p:cBhvr>
                                        <p:cTn id="106" dur="500"/>
                                        <p:tgtEl>
                                          <p:spTgt spid="59"/>
                                        </p:tgtEl>
                                      </p:cBhvr>
                                    </p:animEffect>
                                  </p:childTnLst>
                                </p:cTn>
                              </p:par>
                            </p:childTnLst>
                          </p:cTn>
                        </p:par>
                        <p:par>
                          <p:cTn id="107" fill="hold">
                            <p:stCondLst>
                              <p:cond delay="9000"/>
                            </p:stCondLst>
                            <p:childTnLst>
                              <p:par>
                                <p:cTn id="108" presetID="53" presetClass="entr" presetSubtype="0" fill="hold" grpId="0" nodeType="afterEffect">
                                  <p:stCondLst>
                                    <p:cond delay="0"/>
                                  </p:stCondLst>
                                  <p:childTnLst>
                                    <p:set>
                                      <p:cBhvr>
                                        <p:cTn id="109" dur="1" fill="hold">
                                          <p:stCondLst>
                                            <p:cond delay="0"/>
                                          </p:stCondLst>
                                        </p:cTn>
                                        <p:tgtEl>
                                          <p:spTgt spid="95"/>
                                        </p:tgtEl>
                                        <p:attrNameLst>
                                          <p:attrName>style.visibility</p:attrName>
                                        </p:attrNameLst>
                                      </p:cBhvr>
                                      <p:to>
                                        <p:strVal val="visible"/>
                                      </p:to>
                                    </p:set>
                                    <p:anim calcmode="lin" valueType="num">
                                      <p:cBhvr>
                                        <p:cTn id="110" dur="500" fill="hold"/>
                                        <p:tgtEl>
                                          <p:spTgt spid="95"/>
                                        </p:tgtEl>
                                        <p:attrNameLst>
                                          <p:attrName>ppt_w</p:attrName>
                                        </p:attrNameLst>
                                      </p:cBhvr>
                                      <p:tavLst>
                                        <p:tav tm="0">
                                          <p:val>
                                            <p:fltVal val="0"/>
                                          </p:val>
                                        </p:tav>
                                        <p:tav tm="100000">
                                          <p:val>
                                            <p:strVal val="#ppt_w"/>
                                          </p:val>
                                        </p:tav>
                                      </p:tavLst>
                                    </p:anim>
                                    <p:anim calcmode="lin" valueType="num">
                                      <p:cBhvr>
                                        <p:cTn id="111" dur="500" fill="hold"/>
                                        <p:tgtEl>
                                          <p:spTgt spid="95"/>
                                        </p:tgtEl>
                                        <p:attrNameLst>
                                          <p:attrName>ppt_h</p:attrName>
                                        </p:attrNameLst>
                                      </p:cBhvr>
                                      <p:tavLst>
                                        <p:tav tm="0">
                                          <p:val>
                                            <p:fltVal val="0"/>
                                          </p:val>
                                        </p:tav>
                                        <p:tav tm="100000">
                                          <p:val>
                                            <p:strVal val="#ppt_h"/>
                                          </p:val>
                                        </p:tav>
                                      </p:tavLst>
                                    </p:anim>
                                    <p:animEffect transition="in" filter="fade">
                                      <p:cBhvr>
                                        <p:cTn id="112" dur="500"/>
                                        <p:tgtEl>
                                          <p:spTgt spid="95"/>
                                        </p:tgtEl>
                                      </p:cBhvr>
                                    </p:animEffect>
                                  </p:childTnLst>
                                </p:cTn>
                              </p:par>
                            </p:childTnLst>
                          </p:cTn>
                        </p:par>
                        <p:par>
                          <p:cTn id="113" fill="hold">
                            <p:stCondLst>
                              <p:cond delay="9500"/>
                            </p:stCondLst>
                            <p:childTnLst>
                              <p:par>
                                <p:cTn id="114" presetID="2" presetClass="entr" presetSubtype="8" accel="50000" decel="50000" fill="hold" nodeType="afterEffect">
                                  <p:stCondLst>
                                    <p:cond delay="0"/>
                                  </p:stCondLst>
                                  <p:childTnLst>
                                    <p:set>
                                      <p:cBhvr>
                                        <p:cTn id="115" dur="1" fill="hold">
                                          <p:stCondLst>
                                            <p:cond delay="0"/>
                                          </p:stCondLst>
                                        </p:cTn>
                                        <p:tgtEl>
                                          <p:spTgt spid="83"/>
                                        </p:tgtEl>
                                        <p:attrNameLst>
                                          <p:attrName>style.visibility</p:attrName>
                                        </p:attrNameLst>
                                      </p:cBhvr>
                                      <p:to>
                                        <p:strVal val="visible"/>
                                      </p:to>
                                    </p:set>
                                    <p:anim calcmode="lin" valueType="num">
                                      <p:cBhvr additive="base">
                                        <p:cTn id="116" dur="500" fill="hold"/>
                                        <p:tgtEl>
                                          <p:spTgt spid="83"/>
                                        </p:tgtEl>
                                        <p:attrNameLst>
                                          <p:attrName>ppt_x</p:attrName>
                                        </p:attrNameLst>
                                      </p:cBhvr>
                                      <p:tavLst>
                                        <p:tav tm="0">
                                          <p:val>
                                            <p:strVal val="0-#ppt_w/2"/>
                                          </p:val>
                                        </p:tav>
                                        <p:tav tm="100000">
                                          <p:val>
                                            <p:strVal val="#ppt_x"/>
                                          </p:val>
                                        </p:tav>
                                      </p:tavLst>
                                    </p:anim>
                                    <p:anim calcmode="lin" valueType="num">
                                      <p:cBhvr additive="base">
                                        <p:cTn id="117" dur="500" fill="hold"/>
                                        <p:tgtEl>
                                          <p:spTgt spid="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89" grpId="0" animBg="1"/>
      <p:bldP spid="90" grpId="0"/>
      <p:bldP spid="91" grpId="0"/>
      <p:bldP spid="92" grpId="0"/>
      <p:bldP spid="93" grpId="0"/>
      <p:bldP spid="94" grpId="0"/>
      <p:bldP spid="9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 name="Freeform 29"/>
          <p:cNvSpPr>
            <a:spLocks/>
          </p:cNvSpPr>
          <p:nvPr/>
        </p:nvSpPr>
        <p:spPr bwMode="auto">
          <a:xfrm>
            <a:off x="3338702" y="3401492"/>
            <a:ext cx="3377320" cy="2924472"/>
          </a:xfrm>
          <a:custGeom>
            <a:avLst/>
            <a:gdLst/>
            <a:ahLst/>
            <a:cxnLst>
              <a:cxn ang="0">
                <a:pos x="1197" y="0"/>
              </a:cxn>
              <a:cxn ang="0">
                <a:pos x="1596" y="691"/>
              </a:cxn>
              <a:cxn ang="0">
                <a:pos x="1197" y="1382"/>
              </a:cxn>
              <a:cxn ang="0">
                <a:pos x="399" y="1382"/>
              </a:cxn>
              <a:cxn ang="0">
                <a:pos x="0" y="691"/>
              </a:cxn>
              <a:cxn ang="0">
                <a:pos x="399" y="0"/>
              </a:cxn>
              <a:cxn ang="0">
                <a:pos x="1197" y="0"/>
              </a:cxn>
            </a:cxnLst>
            <a:rect l="0" t="0" r="r" b="b"/>
            <a:pathLst>
              <a:path w="1596" h="1382">
                <a:moveTo>
                  <a:pt x="1197" y="0"/>
                </a:moveTo>
                <a:lnTo>
                  <a:pt x="1596" y="691"/>
                </a:lnTo>
                <a:lnTo>
                  <a:pt x="1197" y="1382"/>
                </a:lnTo>
                <a:lnTo>
                  <a:pt x="399" y="1382"/>
                </a:lnTo>
                <a:lnTo>
                  <a:pt x="0" y="691"/>
                </a:lnTo>
                <a:lnTo>
                  <a:pt x="399" y="0"/>
                </a:lnTo>
                <a:lnTo>
                  <a:pt x="1197" y="0"/>
                </a:lnTo>
                <a:close/>
              </a:path>
            </a:pathLst>
          </a:custGeom>
          <a:solidFill>
            <a:schemeClr val="accent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1054" name="Freeform 30"/>
          <p:cNvSpPr>
            <a:spLocks/>
          </p:cNvSpPr>
          <p:nvPr/>
        </p:nvSpPr>
        <p:spPr bwMode="auto">
          <a:xfrm>
            <a:off x="4403109" y="1552007"/>
            <a:ext cx="3377320" cy="2924472"/>
          </a:xfrm>
          <a:custGeom>
            <a:avLst/>
            <a:gdLst/>
            <a:ahLst/>
            <a:cxnLst>
              <a:cxn ang="0">
                <a:pos x="1197" y="0"/>
              </a:cxn>
              <a:cxn ang="0">
                <a:pos x="1596" y="691"/>
              </a:cxn>
              <a:cxn ang="0">
                <a:pos x="1197" y="1382"/>
              </a:cxn>
              <a:cxn ang="0">
                <a:pos x="399" y="1382"/>
              </a:cxn>
              <a:cxn ang="0">
                <a:pos x="0" y="691"/>
              </a:cxn>
              <a:cxn ang="0">
                <a:pos x="399" y="0"/>
              </a:cxn>
              <a:cxn ang="0">
                <a:pos x="1197" y="0"/>
              </a:cxn>
            </a:cxnLst>
            <a:rect l="0" t="0" r="r" b="b"/>
            <a:pathLst>
              <a:path w="1596" h="1382">
                <a:moveTo>
                  <a:pt x="1197" y="0"/>
                </a:moveTo>
                <a:lnTo>
                  <a:pt x="1596" y="691"/>
                </a:lnTo>
                <a:lnTo>
                  <a:pt x="1197" y="1382"/>
                </a:lnTo>
                <a:lnTo>
                  <a:pt x="399" y="1382"/>
                </a:lnTo>
                <a:lnTo>
                  <a:pt x="0" y="691"/>
                </a:lnTo>
                <a:lnTo>
                  <a:pt x="399" y="0"/>
                </a:lnTo>
                <a:lnTo>
                  <a:pt x="1197" y="0"/>
                </a:lnTo>
                <a:close/>
              </a:path>
            </a:pathLst>
          </a:custGeom>
          <a:solidFill>
            <a:schemeClr val="accent3"/>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1055" name="Freeform 31"/>
          <p:cNvSpPr>
            <a:spLocks/>
          </p:cNvSpPr>
          <p:nvPr/>
        </p:nvSpPr>
        <p:spPr bwMode="auto">
          <a:xfrm>
            <a:off x="5615643" y="3327428"/>
            <a:ext cx="1984916" cy="1149051"/>
          </a:xfrm>
          <a:custGeom>
            <a:avLst/>
            <a:gdLst/>
            <a:ahLst/>
            <a:cxnLst>
              <a:cxn ang="0">
                <a:pos x="917" y="35"/>
              </a:cxn>
              <a:cxn ang="0">
                <a:pos x="333" y="35"/>
              </a:cxn>
              <a:cxn ang="0">
                <a:pos x="41" y="543"/>
              </a:cxn>
              <a:cxn ang="0">
                <a:pos x="0" y="543"/>
              </a:cxn>
              <a:cxn ang="0">
                <a:pos x="313" y="0"/>
              </a:cxn>
              <a:cxn ang="0">
                <a:pos x="938" y="0"/>
              </a:cxn>
              <a:cxn ang="0">
                <a:pos x="917" y="35"/>
              </a:cxn>
            </a:cxnLst>
            <a:rect l="0" t="0" r="r" b="b"/>
            <a:pathLst>
              <a:path w="938" h="543">
                <a:moveTo>
                  <a:pt x="917" y="35"/>
                </a:moveTo>
                <a:lnTo>
                  <a:pt x="333" y="35"/>
                </a:lnTo>
                <a:lnTo>
                  <a:pt x="41" y="543"/>
                </a:lnTo>
                <a:lnTo>
                  <a:pt x="0" y="543"/>
                </a:lnTo>
                <a:lnTo>
                  <a:pt x="313" y="0"/>
                </a:lnTo>
                <a:lnTo>
                  <a:pt x="938" y="0"/>
                </a:lnTo>
                <a:lnTo>
                  <a:pt x="917" y="35"/>
                </a:lnTo>
                <a:close/>
              </a:path>
            </a:pathLst>
          </a:custGeom>
          <a:solidFill>
            <a:schemeClr val="tx1">
              <a:lumMod val="90000"/>
              <a:lumOff val="10000"/>
              <a:alpha val="30000"/>
            </a:schemeClr>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1056" name="Freeform 32"/>
          <p:cNvSpPr>
            <a:spLocks/>
          </p:cNvSpPr>
          <p:nvPr/>
        </p:nvSpPr>
        <p:spPr bwMode="auto">
          <a:xfrm>
            <a:off x="5475979" y="3401492"/>
            <a:ext cx="3377320" cy="2924472"/>
          </a:xfrm>
          <a:custGeom>
            <a:avLst/>
            <a:gdLst/>
            <a:ahLst/>
            <a:cxnLst>
              <a:cxn ang="0">
                <a:pos x="1596" y="691"/>
              </a:cxn>
              <a:cxn ang="0">
                <a:pos x="1197" y="1382"/>
              </a:cxn>
              <a:cxn ang="0">
                <a:pos x="399" y="1382"/>
              </a:cxn>
              <a:cxn ang="0">
                <a:pos x="0" y="691"/>
              </a:cxn>
              <a:cxn ang="0">
                <a:pos x="399" y="0"/>
              </a:cxn>
              <a:cxn ang="0">
                <a:pos x="1197" y="0"/>
              </a:cxn>
              <a:cxn ang="0">
                <a:pos x="1596" y="691"/>
              </a:cxn>
            </a:cxnLst>
            <a:rect l="0" t="0" r="r" b="b"/>
            <a:pathLst>
              <a:path w="1596" h="1382">
                <a:moveTo>
                  <a:pt x="1596" y="691"/>
                </a:moveTo>
                <a:lnTo>
                  <a:pt x="1197" y="1382"/>
                </a:lnTo>
                <a:lnTo>
                  <a:pt x="399" y="1382"/>
                </a:lnTo>
                <a:lnTo>
                  <a:pt x="0" y="691"/>
                </a:lnTo>
                <a:lnTo>
                  <a:pt x="399" y="0"/>
                </a:lnTo>
                <a:lnTo>
                  <a:pt x="1197" y="0"/>
                </a:lnTo>
                <a:lnTo>
                  <a:pt x="1596" y="691"/>
                </a:lnTo>
                <a:close/>
              </a:path>
            </a:pathLst>
          </a:custGeom>
          <a:solidFill>
            <a:schemeClr val="accent4"/>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1057" name="Freeform 33"/>
          <p:cNvSpPr>
            <a:spLocks/>
          </p:cNvSpPr>
          <p:nvPr/>
        </p:nvSpPr>
        <p:spPr bwMode="auto">
          <a:xfrm>
            <a:off x="5247439" y="4476479"/>
            <a:ext cx="1468584" cy="1462236"/>
          </a:xfrm>
          <a:custGeom>
            <a:avLst/>
            <a:gdLst/>
            <a:ahLst/>
            <a:cxnLst>
              <a:cxn ang="0">
                <a:pos x="694" y="183"/>
              </a:cxn>
              <a:cxn ang="0">
                <a:pos x="402" y="691"/>
              </a:cxn>
              <a:cxn ang="0">
                <a:pos x="0" y="0"/>
              </a:cxn>
              <a:cxn ang="0">
                <a:pos x="588" y="0"/>
              </a:cxn>
              <a:cxn ang="0">
                <a:pos x="694" y="183"/>
              </a:cxn>
            </a:cxnLst>
            <a:rect l="0" t="0" r="r" b="b"/>
            <a:pathLst>
              <a:path w="694" h="691">
                <a:moveTo>
                  <a:pt x="694" y="183"/>
                </a:moveTo>
                <a:lnTo>
                  <a:pt x="402" y="691"/>
                </a:lnTo>
                <a:lnTo>
                  <a:pt x="0" y="0"/>
                </a:lnTo>
                <a:lnTo>
                  <a:pt x="588" y="0"/>
                </a:lnTo>
                <a:lnTo>
                  <a:pt x="694" y="183"/>
                </a:lnTo>
                <a:close/>
              </a:path>
            </a:pathLst>
          </a:custGeom>
          <a:solidFill>
            <a:schemeClr val="accent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1058" name="Freeform 34"/>
          <p:cNvSpPr>
            <a:spLocks/>
          </p:cNvSpPr>
          <p:nvPr/>
        </p:nvSpPr>
        <p:spPr bwMode="auto">
          <a:xfrm>
            <a:off x="4527959" y="3401491"/>
            <a:ext cx="2014542" cy="1161748"/>
          </a:xfrm>
          <a:custGeom>
            <a:avLst/>
            <a:gdLst/>
            <a:ahLst/>
            <a:cxnLst>
              <a:cxn ang="0">
                <a:pos x="952" y="549"/>
              </a:cxn>
              <a:cxn ang="0">
                <a:pos x="317" y="549"/>
              </a:cxn>
              <a:cxn ang="0">
                <a:pos x="0" y="0"/>
              </a:cxn>
              <a:cxn ang="0">
                <a:pos x="47" y="0"/>
              </a:cxn>
              <a:cxn ang="0">
                <a:pos x="340" y="508"/>
              </a:cxn>
              <a:cxn ang="0">
                <a:pos x="928" y="508"/>
              </a:cxn>
              <a:cxn ang="0">
                <a:pos x="952" y="549"/>
              </a:cxn>
            </a:cxnLst>
            <a:rect l="0" t="0" r="r" b="b"/>
            <a:pathLst>
              <a:path w="952" h="549">
                <a:moveTo>
                  <a:pt x="952" y="549"/>
                </a:moveTo>
                <a:lnTo>
                  <a:pt x="317" y="549"/>
                </a:lnTo>
                <a:lnTo>
                  <a:pt x="0" y="0"/>
                </a:lnTo>
                <a:lnTo>
                  <a:pt x="47" y="0"/>
                </a:lnTo>
                <a:lnTo>
                  <a:pt x="340" y="508"/>
                </a:lnTo>
                <a:lnTo>
                  <a:pt x="928" y="508"/>
                </a:lnTo>
                <a:lnTo>
                  <a:pt x="952" y="549"/>
                </a:lnTo>
                <a:close/>
              </a:path>
            </a:pathLst>
          </a:custGeom>
          <a:solidFill>
            <a:schemeClr val="tx1">
              <a:lumMod val="90000"/>
              <a:lumOff val="10000"/>
              <a:alpha val="30000"/>
            </a:schemeClr>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1059" name="Freeform 35"/>
          <p:cNvSpPr>
            <a:spLocks/>
          </p:cNvSpPr>
          <p:nvPr/>
        </p:nvSpPr>
        <p:spPr bwMode="auto">
          <a:xfrm>
            <a:off x="6098117" y="3723143"/>
            <a:ext cx="698318" cy="2283289"/>
          </a:xfrm>
          <a:custGeom>
            <a:avLst/>
            <a:gdLst/>
            <a:ahLst/>
            <a:cxnLst>
              <a:cxn ang="0">
                <a:pos x="18" y="0"/>
              </a:cxn>
              <a:cxn ang="0">
                <a:pos x="330" y="539"/>
              </a:cxn>
              <a:cxn ang="0">
                <a:pos x="18" y="1079"/>
              </a:cxn>
              <a:cxn ang="0">
                <a:pos x="0" y="1047"/>
              </a:cxn>
              <a:cxn ang="0">
                <a:pos x="292" y="539"/>
              </a:cxn>
              <a:cxn ang="0">
                <a:pos x="0" y="33"/>
              </a:cxn>
              <a:cxn ang="0">
                <a:pos x="18" y="0"/>
              </a:cxn>
            </a:cxnLst>
            <a:rect l="0" t="0" r="r" b="b"/>
            <a:pathLst>
              <a:path w="330" h="1079">
                <a:moveTo>
                  <a:pt x="18" y="0"/>
                </a:moveTo>
                <a:lnTo>
                  <a:pt x="330" y="539"/>
                </a:lnTo>
                <a:lnTo>
                  <a:pt x="18" y="1079"/>
                </a:lnTo>
                <a:lnTo>
                  <a:pt x="0" y="1047"/>
                </a:lnTo>
                <a:lnTo>
                  <a:pt x="292" y="539"/>
                </a:lnTo>
                <a:lnTo>
                  <a:pt x="0" y="33"/>
                </a:lnTo>
                <a:lnTo>
                  <a:pt x="18" y="0"/>
                </a:lnTo>
                <a:close/>
              </a:path>
            </a:pathLst>
          </a:custGeom>
          <a:solidFill>
            <a:schemeClr val="tx1">
              <a:lumMod val="90000"/>
              <a:lumOff val="10000"/>
              <a:alpha val="30000"/>
            </a:schemeClr>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grpSp>
        <p:nvGrpSpPr>
          <p:cNvPr id="2" name="Group 52"/>
          <p:cNvGrpSpPr/>
          <p:nvPr/>
        </p:nvGrpSpPr>
        <p:grpSpPr>
          <a:xfrm>
            <a:off x="5266485" y="3528459"/>
            <a:ext cx="1652687" cy="1434726"/>
            <a:chOff x="3949701" y="2646363"/>
            <a:chExt cx="1239838" cy="1076325"/>
          </a:xfrm>
        </p:grpSpPr>
        <p:sp>
          <p:nvSpPr>
            <p:cNvPr id="1060" name="Freeform 36"/>
            <p:cNvSpPr>
              <a:spLocks/>
            </p:cNvSpPr>
            <p:nvPr/>
          </p:nvSpPr>
          <p:spPr bwMode="auto">
            <a:xfrm>
              <a:off x="3949701" y="2646363"/>
              <a:ext cx="1239838" cy="1076325"/>
            </a:xfrm>
            <a:custGeom>
              <a:avLst/>
              <a:gdLst/>
              <a:ahLst/>
              <a:cxnLst>
                <a:cxn ang="0">
                  <a:pos x="585" y="678"/>
                </a:cxn>
                <a:cxn ang="0">
                  <a:pos x="194" y="678"/>
                </a:cxn>
                <a:cxn ang="0">
                  <a:pos x="0" y="339"/>
                </a:cxn>
                <a:cxn ang="0">
                  <a:pos x="194" y="0"/>
                </a:cxn>
                <a:cxn ang="0">
                  <a:pos x="585" y="0"/>
                </a:cxn>
                <a:cxn ang="0">
                  <a:pos x="781" y="339"/>
                </a:cxn>
                <a:cxn ang="0">
                  <a:pos x="585" y="678"/>
                </a:cxn>
              </a:cxnLst>
              <a:rect l="0" t="0" r="r" b="b"/>
              <a:pathLst>
                <a:path w="781" h="678">
                  <a:moveTo>
                    <a:pt x="585" y="678"/>
                  </a:moveTo>
                  <a:lnTo>
                    <a:pt x="194" y="678"/>
                  </a:lnTo>
                  <a:lnTo>
                    <a:pt x="0" y="339"/>
                  </a:lnTo>
                  <a:lnTo>
                    <a:pt x="194" y="0"/>
                  </a:lnTo>
                  <a:lnTo>
                    <a:pt x="585" y="0"/>
                  </a:lnTo>
                  <a:lnTo>
                    <a:pt x="781" y="339"/>
                  </a:lnTo>
                  <a:lnTo>
                    <a:pt x="585" y="678"/>
                  </a:lnTo>
                  <a:close/>
                </a:path>
              </a:pathLst>
            </a:custGeom>
            <a:solidFill>
              <a:schemeClr val="tx1">
                <a:lumMod val="90000"/>
                <a:lumOff val="10000"/>
                <a:alpha val="30000"/>
              </a:schemeClr>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1061" name="Freeform 37"/>
            <p:cNvSpPr>
              <a:spLocks/>
            </p:cNvSpPr>
            <p:nvPr/>
          </p:nvSpPr>
          <p:spPr bwMode="auto">
            <a:xfrm>
              <a:off x="4068763" y="2752725"/>
              <a:ext cx="998538" cy="865188"/>
            </a:xfrm>
            <a:custGeom>
              <a:avLst/>
              <a:gdLst/>
              <a:ahLst/>
              <a:cxnLst>
                <a:cxn ang="0">
                  <a:pos x="472" y="545"/>
                </a:cxn>
                <a:cxn ang="0">
                  <a:pos x="158" y="545"/>
                </a:cxn>
                <a:cxn ang="0">
                  <a:pos x="0" y="272"/>
                </a:cxn>
                <a:cxn ang="0">
                  <a:pos x="158" y="0"/>
                </a:cxn>
                <a:cxn ang="0">
                  <a:pos x="472" y="0"/>
                </a:cxn>
                <a:cxn ang="0">
                  <a:pos x="629" y="272"/>
                </a:cxn>
                <a:cxn ang="0">
                  <a:pos x="472" y="545"/>
                </a:cxn>
              </a:cxnLst>
              <a:rect l="0" t="0" r="r" b="b"/>
              <a:pathLst>
                <a:path w="629" h="545">
                  <a:moveTo>
                    <a:pt x="472" y="545"/>
                  </a:moveTo>
                  <a:lnTo>
                    <a:pt x="158" y="545"/>
                  </a:lnTo>
                  <a:lnTo>
                    <a:pt x="0" y="272"/>
                  </a:lnTo>
                  <a:lnTo>
                    <a:pt x="158" y="0"/>
                  </a:lnTo>
                  <a:lnTo>
                    <a:pt x="472" y="0"/>
                  </a:lnTo>
                  <a:lnTo>
                    <a:pt x="629" y="272"/>
                  </a:lnTo>
                  <a:lnTo>
                    <a:pt x="472" y="545"/>
                  </a:lnTo>
                  <a:close/>
                </a:path>
              </a:pathLst>
            </a:custGeom>
            <a:gradFill>
              <a:gsLst>
                <a:gs pos="0">
                  <a:schemeClr val="bg1"/>
                </a:gs>
                <a:gs pos="50000">
                  <a:schemeClr val="bg1">
                    <a:lumMod val="85000"/>
                  </a:schemeClr>
                </a:gs>
              </a:gsLst>
              <a:lin ang="5400000" scaled="0"/>
            </a:gra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grpSp>
      <p:sp>
        <p:nvSpPr>
          <p:cNvPr id="14" name="Freeform 31"/>
          <p:cNvSpPr>
            <a:spLocks noEditPoints="1"/>
          </p:cNvSpPr>
          <p:nvPr/>
        </p:nvSpPr>
        <p:spPr bwMode="auto">
          <a:xfrm>
            <a:off x="5764696" y="3920864"/>
            <a:ext cx="652030" cy="652030"/>
          </a:xfrm>
          <a:custGeom>
            <a:avLst/>
            <a:gdLst/>
            <a:ahLst/>
            <a:cxnLst>
              <a:cxn ang="0">
                <a:pos x="602" y="178"/>
              </a:cxn>
              <a:cxn ang="0">
                <a:pos x="450" y="390"/>
              </a:cxn>
              <a:cxn ang="0">
                <a:pos x="330" y="390"/>
              </a:cxn>
              <a:cxn ang="0">
                <a:pos x="421" y="339"/>
              </a:cxn>
              <a:cxn ang="0">
                <a:pos x="390" y="781"/>
              </a:cxn>
              <a:cxn ang="0">
                <a:pos x="390" y="0"/>
              </a:cxn>
              <a:cxn ang="0">
                <a:pos x="695" y="522"/>
              </a:cxn>
              <a:cxn ang="0">
                <a:pos x="652" y="488"/>
              </a:cxn>
              <a:cxn ang="0">
                <a:pos x="722" y="405"/>
              </a:cxn>
              <a:cxn ang="0">
                <a:pos x="669" y="375"/>
              </a:cxn>
              <a:cxn ang="0">
                <a:pos x="699" y="268"/>
              </a:cxn>
              <a:cxn ang="0">
                <a:pos x="645" y="275"/>
              </a:cxn>
              <a:cxn ang="0">
                <a:pos x="522" y="85"/>
              </a:cxn>
              <a:cxn ang="0">
                <a:pos x="488" y="129"/>
              </a:cxn>
              <a:cxn ang="0">
                <a:pos x="405" y="58"/>
              </a:cxn>
              <a:cxn ang="0">
                <a:pos x="375" y="111"/>
              </a:cxn>
              <a:cxn ang="0">
                <a:pos x="268" y="81"/>
              </a:cxn>
              <a:cxn ang="0">
                <a:pos x="275" y="136"/>
              </a:cxn>
              <a:cxn ang="0">
                <a:pos x="166" y="145"/>
              </a:cxn>
              <a:cxn ang="0">
                <a:pos x="182" y="203"/>
              </a:cxn>
              <a:cxn ang="0">
                <a:pos x="85" y="258"/>
              </a:cxn>
              <a:cxn ang="0">
                <a:pos x="129" y="292"/>
              </a:cxn>
              <a:cxn ang="0">
                <a:pos x="58" y="375"/>
              </a:cxn>
              <a:cxn ang="0">
                <a:pos x="111" y="405"/>
              </a:cxn>
              <a:cxn ang="0">
                <a:pos x="81" y="512"/>
              </a:cxn>
              <a:cxn ang="0">
                <a:pos x="136" y="506"/>
              </a:cxn>
              <a:cxn ang="0">
                <a:pos x="145" y="614"/>
              </a:cxn>
              <a:cxn ang="0">
                <a:pos x="203" y="598"/>
              </a:cxn>
              <a:cxn ang="0">
                <a:pos x="390" y="723"/>
              </a:cxn>
              <a:cxn ang="0">
                <a:pos x="577" y="598"/>
              </a:cxn>
              <a:cxn ang="0">
                <a:pos x="635" y="614"/>
              </a:cxn>
              <a:cxn ang="0">
                <a:pos x="280" y="599"/>
              </a:cxn>
              <a:cxn ang="0">
                <a:pos x="500" y="555"/>
              </a:cxn>
              <a:cxn ang="0">
                <a:pos x="280" y="599"/>
              </a:cxn>
              <a:cxn ang="0">
                <a:pos x="280" y="599"/>
              </a:cxn>
            </a:cxnLst>
            <a:rect l="0" t="0" r="r" b="b"/>
            <a:pathLst>
              <a:path w="781" h="781">
                <a:moveTo>
                  <a:pt x="421" y="339"/>
                </a:moveTo>
                <a:cubicBezTo>
                  <a:pt x="602" y="178"/>
                  <a:pt x="602" y="178"/>
                  <a:pt x="602" y="178"/>
                </a:cubicBezTo>
                <a:cubicBezTo>
                  <a:pt x="442" y="361"/>
                  <a:pt x="442" y="361"/>
                  <a:pt x="442" y="361"/>
                </a:cubicBezTo>
                <a:cubicBezTo>
                  <a:pt x="447" y="370"/>
                  <a:pt x="450" y="379"/>
                  <a:pt x="450" y="390"/>
                </a:cubicBezTo>
                <a:cubicBezTo>
                  <a:pt x="450" y="423"/>
                  <a:pt x="423" y="450"/>
                  <a:pt x="390" y="450"/>
                </a:cubicBezTo>
                <a:cubicBezTo>
                  <a:pt x="357" y="450"/>
                  <a:pt x="330" y="423"/>
                  <a:pt x="330" y="390"/>
                </a:cubicBezTo>
                <a:cubicBezTo>
                  <a:pt x="330" y="357"/>
                  <a:pt x="357" y="330"/>
                  <a:pt x="390" y="330"/>
                </a:cubicBezTo>
                <a:cubicBezTo>
                  <a:pt x="401" y="330"/>
                  <a:pt x="412" y="334"/>
                  <a:pt x="421" y="339"/>
                </a:cubicBezTo>
                <a:close/>
                <a:moveTo>
                  <a:pt x="781" y="390"/>
                </a:moveTo>
                <a:cubicBezTo>
                  <a:pt x="781" y="605"/>
                  <a:pt x="605" y="781"/>
                  <a:pt x="390" y="781"/>
                </a:cubicBezTo>
                <a:cubicBezTo>
                  <a:pt x="175" y="781"/>
                  <a:pt x="0" y="605"/>
                  <a:pt x="0" y="390"/>
                </a:cubicBezTo>
                <a:cubicBezTo>
                  <a:pt x="0" y="175"/>
                  <a:pt x="175" y="0"/>
                  <a:pt x="390" y="0"/>
                </a:cubicBezTo>
                <a:cubicBezTo>
                  <a:pt x="605" y="0"/>
                  <a:pt x="781" y="175"/>
                  <a:pt x="781" y="390"/>
                </a:cubicBezTo>
                <a:close/>
                <a:moveTo>
                  <a:pt x="695" y="522"/>
                </a:moveTo>
                <a:cubicBezTo>
                  <a:pt x="646" y="503"/>
                  <a:pt x="646" y="503"/>
                  <a:pt x="646" y="503"/>
                </a:cubicBezTo>
                <a:cubicBezTo>
                  <a:pt x="652" y="488"/>
                  <a:pt x="652" y="488"/>
                  <a:pt x="652" y="488"/>
                </a:cubicBezTo>
                <a:cubicBezTo>
                  <a:pt x="701" y="508"/>
                  <a:pt x="701" y="508"/>
                  <a:pt x="701" y="508"/>
                </a:cubicBezTo>
                <a:cubicBezTo>
                  <a:pt x="713" y="476"/>
                  <a:pt x="720" y="442"/>
                  <a:pt x="722" y="405"/>
                </a:cubicBezTo>
                <a:cubicBezTo>
                  <a:pt x="669" y="405"/>
                  <a:pt x="669" y="405"/>
                  <a:pt x="669" y="405"/>
                </a:cubicBezTo>
                <a:cubicBezTo>
                  <a:pt x="669" y="375"/>
                  <a:pt x="669" y="375"/>
                  <a:pt x="669" y="375"/>
                </a:cubicBezTo>
                <a:cubicBezTo>
                  <a:pt x="722" y="375"/>
                  <a:pt x="722" y="375"/>
                  <a:pt x="722" y="375"/>
                </a:cubicBezTo>
                <a:cubicBezTo>
                  <a:pt x="720" y="337"/>
                  <a:pt x="712" y="302"/>
                  <a:pt x="699" y="268"/>
                </a:cubicBezTo>
                <a:cubicBezTo>
                  <a:pt x="651" y="289"/>
                  <a:pt x="651" y="289"/>
                  <a:pt x="651" y="289"/>
                </a:cubicBezTo>
                <a:cubicBezTo>
                  <a:pt x="645" y="275"/>
                  <a:pt x="645" y="275"/>
                  <a:pt x="645" y="275"/>
                </a:cubicBezTo>
                <a:cubicBezTo>
                  <a:pt x="693" y="254"/>
                  <a:pt x="693" y="254"/>
                  <a:pt x="693" y="254"/>
                </a:cubicBezTo>
                <a:cubicBezTo>
                  <a:pt x="659" y="179"/>
                  <a:pt x="598" y="118"/>
                  <a:pt x="522" y="85"/>
                </a:cubicBezTo>
                <a:cubicBezTo>
                  <a:pt x="503" y="134"/>
                  <a:pt x="503" y="134"/>
                  <a:pt x="503" y="134"/>
                </a:cubicBezTo>
                <a:cubicBezTo>
                  <a:pt x="488" y="129"/>
                  <a:pt x="488" y="129"/>
                  <a:pt x="488" y="129"/>
                </a:cubicBezTo>
                <a:cubicBezTo>
                  <a:pt x="508" y="80"/>
                  <a:pt x="508" y="80"/>
                  <a:pt x="508" y="80"/>
                </a:cubicBezTo>
                <a:cubicBezTo>
                  <a:pt x="476" y="67"/>
                  <a:pt x="442" y="60"/>
                  <a:pt x="405" y="58"/>
                </a:cubicBezTo>
                <a:cubicBezTo>
                  <a:pt x="405" y="111"/>
                  <a:pt x="405" y="111"/>
                  <a:pt x="405" y="111"/>
                </a:cubicBezTo>
                <a:cubicBezTo>
                  <a:pt x="375" y="111"/>
                  <a:pt x="375" y="111"/>
                  <a:pt x="375" y="111"/>
                </a:cubicBezTo>
                <a:cubicBezTo>
                  <a:pt x="375" y="58"/>
                  <a:pt x="375" y="58"/>
                  <a:pt x="375" y="58"/>
                </a:cubicBezTo>
                <a:cubicBezTo>
                  <a:pt x="337" y="60"/>
                  <a:pt x="302" y="68"/>
                  <a:pt x="268" y="81"/>
                </a:cubicBezTo>
                <a:cubicBezTo>
                  <a:pt x="289" y="130"/>
                  <a:pt x="289" y="130"/>
                  <a:pt x="289" y="130"/>
                </a:cubicBezTo>
                <a:cubicBezTo>
                  <a:pt x="275" y="136"/>
                  <a:pt x="275" y="136"/>
                  <a:pt x="275" y="136"/>
                </a:cubicBezTo>
                <a:cubicBezTo>
                  <a:pt x="254" y="87"/>
                  <a:pt x="254" y="87"/>
                  <a:pt x="254" y="87"/>
                </a:cubicBezTo>
                <a:cubicBezTo>
                  <a:pt x="222" y="102"/>
                  <a:pt x="192" y="121"/>
                  <a:pt x="166" y="145"/>
                </a:cubicBezTo>
                <a:cubicBezTo>
                  <a:pt x="203" y="182"/>
                  <a:pt x="203" y="182"/>
                  <a:pt x="203" y="182"/>
                </a:cubicBezTo>
                <a:cubicBezTo>
                  <a:pt x="182" y="203"/>
                  <a:pt x="182" y="203"/>
                  <a:pt x="182" y="203"/>
                </a:cubicBezTo>
                <a:cubicBezTo>
                  <a:pt x="145" y="166"/>
                  <a:pt x="145" y="166"/>
                  <a:pt x="145" y="166"/>
                </a:cubicBezTo>
                <a:cubicBezTo>
                  <a:pt x="120" y="193"/>
                  <a:pt x="100" y="224"/>
                  <a:pt x="85" y="258"/>
                </a:cubicBezTo>
                <a:cubicBezTo>
                  <a:pt x="134" y="278"/>
                  <a:pt x="134" y="278"/>
                  <a:pt x="134" y="278"/>
                </a:cubicBezTo>
                <a:cubicBezTo>
                  <a:pt x="129" y="292"/>
                  <a:pt x="129" y="292"/>
                  <a:pt x="129" y="292"/>
                </a:cubicBezTo>
                <a:cubicBezTo>
                  <a:pt x="80" y="272"/>
                  <a:pt x="80" y="272"/>
                  <a:pt x="80" y="272"/>
                </a:cubicBezTo>
                <a:cubicBezTo>
                  <a:pt x="67" y="304"/>
                  <a:pt x="60" y="339"/>
                  <a:pt x="58" y="375"/>
                </a:cubicBezTo>
                <a:cubicBezTo>
                  <a:pt x="111" y="375"/>
                  <a:pt x="111" y="375"/>
                  <a:pt x="111" y="375"/>
                </a:cubicBezTo>
                <a:cubicBezTo>
                  <a:pt x="111" y="405"/>
                  <a:pt x="111" y="405"/>
                  <a:pt x="111" y="405"/>
                </a:cubicBezTo>
                <a:cubicBezTo>
                  <a:pt x="58" y="405"/>
                  <a:pt x="58" y="405"/>
                  <a:pt x="58" y="405"/>
                </a:cubicBezTo>
                <a:cubicBezTo>
                  <a:pt x="60" y="443"/>
                  <a:pt x="68" y="479"/>
                  <a:pt x="81" y="512"/>
                </a:cubicBezTo>
                <a:cubicBezTo>
                  <a:pt x="130" y="492"/>
                  <a:pt x="130" y="492"/>
                  <a:pt x="130" y="492"/>
                </a:cubicBezTo>
                <a:cubicBezTo>
                  <a:pt x="136" y="506"/>
                  <a:pt x="136" y="506"/>
                  <a:pt x="136" y="506"/>
                </a:cubicBezTo>
                <a:cubicBezTo>
                  <a:pt x="87" y="526"/>
                  <a:pt x="87" y="526"/>
                  <a:pt x="87" y="526"/>
                </a:cubicBezTo>
                <a:cubicBezTo>
                  <a:pt x="102" y="558"/>
                  <a:pt x="121" y="588"/>
                  <a:pt x="145" y="614"/>
                </a:cubicBezTo>
                <a:cubicBezTo>
                  <a:pt x="182" y="577"/>
                  <a:pt x="182" y="577"/>
                  <a:pt x="182" y="577"/>
                </a:cubicBezTo>
                <a:cubicBezTo>
                  <a:pt x="203" y="598"/>
                  <a:pt x="203" y="598"/>
                  <a:pt x="203" y="598"/>
                </a:cubicBezTo>
                <a:cubicBezTo>
                  <a:pt x="166" y="635"/>
                  <a:pt x="166" y="635"/>
                  <a:pt x="166" y="635"/>
                </a:cubicBezTo>
                <a:cubicBezTo>
                  <a:pt x="226" y="689"/>
                  <a:pt x="304" y="723"/>
                  <a:pt x="390" y="723"/>
                </a:cubicBezTo>
                <a:cubicBezTo>
                  <a:pt x="476" y="723"/>
                  <a:pt x="555" y="689"/>
                  <a:pt x="614" y="635"/>
                </a:cubicBezTo>
                <a:cubicBezTo>
                  <a:pt x="577" y="598"/>
                  <a:pt x="577" y="598"/>
                  <a:pt x="577" y="598"/>
                </a:cubicBezTo>
                <a:cubicBezTo>
                  <a:pt x="598" y="577"/>
                  <a:pt x="598" y="577"/>
                  <a:pt x="598" y="577"/>
                </a:cubicBezTo>
                <a:cubicBezTo>
                  <a:pt x="635" y="614"/>
                  <a:pt x="635" y="614"/>
                  <a:pt x="635" y="614"/>
                </a:cubicBezTo>
                <a:cubicBezTo>
                  <a:pt x="660" y="587"/>
                  <a:pt x="680" y="556"/>
                  <a:pt x="695" y="522"/>
                </a:cubicBezTo>
                <a:close/>
                <a:moveTo>
                  <a:pt x="280" y="599"/>
                </a:moveTo>
                <a:cubicBezTo>
                  <a:pt x="500" y="599"/>
                  <a:pt x="500" y="599"/>
                  <a:pt x="500" y="599"/>
                </a:cubicBezTo>
                <a:cubicBezTo>
                  <a:pt x="500" y="555"/>
                  <a:pt x="500" y="555"/>
                  <a:pt x="500" y="555"/>
                </a:cubicBezTo>
                <a:cubicBezTo>
                  <a:pt x="280" y="555"/>
                  <a:pt x="280" y="555"/>
                  <a:pt x="280" y="555"/>
                </a:cubicBezTo>
                <a:lnTo>
                  <a:pt x="280" y="599"/>
                </a:lnTo>
                <a:close/>
                <a:moveTo>
                  <a:pt x="280" y="599"/>
                </a:moveTo>
                <a:cubicBezTo>
                  <a:pt x="280" y="599"/>
                  <a:pt x="280" y="599"/>
                  <a:pt x="280" y="599"/>
                </a:cubicBezTo>
              </a:path>
            </a:pathLst>
          </a:custGeom>
          <a:solidFill>
            <a:schemeClr val="tx1">
              <a:lumMod val="90000"/>
              <a:lumOff val="10000"/>
            </a:schemeClr>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16" name="TextBox 15"/>
          <p:cNvSpPr txBox="1"/>
          <p:nvPr/>
        </p:nvSpPr>
        <p:spPr>
          <a:xfrm>
            <a:off x="4759311" y="2681194"/>
            <a:ext cx="2664916" cy="615361"/>
          </a:xfrm>
          <a:prstGeom prst="rect">
            <a:avLst/>
          </a:prstGeom>
          <a:noFill/>
        </p:spPr>
        <p:txBody>
          <a:bodyPr wrap="square" lIns="0" tIns="0" rIns="0" bIns="0" rtlCol="0">
            <a:spAutoFit/>
          </a:bodyPr>
          <a:lstStyle/>
          <a:p>
            <a:pPr algn="ctr" defTabSz="1218895">
              <a:spcBef>
                <a:spcPct val="20000"/>
              </a:spcBef>
              <a:defRPr/>
            </a:pPr>
            <a:r>
              <a:rPr lang="en-US" sz="1333" dirty="0">
                <a:solidFill>
                  <a:schemeClr val="bg1">
                    <a:lumMod val="95000"/>
                  </a:schemeClr>
                </a:solidFill>
                <a:latin typeface="Arial" panose="020B0604020202020204" pitchFamily="34" charset="0"/>
                <a:cs typeface="Arial" panose="020B0604020202020204" pitchFamily="34" charset="0"/>
              </a:rPr>
              <a:t>There are many variations passages lorem ipsum available  majority have suffered.</a:t>
            </a:r>
          </a:p>
        </p:txBody>
      </p:sp>
      <p:sp>
        <p:nvSpPr>
          <p:cNvPr id="17" name="Rectangle 16"/>
          <p:cNvSpPr/>
          <p:nvPr/>
        </p:nvSpPr>
        <p:spPr>
          <a:xfrm>
            <a:off x="5375227" y="2350874"/>
            <a:ext cx="1433085" cy="287130"/>
          </a:xfrm>
          <a:prstGeom prst="rect">
            <a:avLst/>
          </a:prstGeom>
        </p:spPr>
        <p:txBody>
          <a:bodyPr wrap="none" lIns="0" tIns="0" rIns="0" bIns="0">
            <a:spAutoFit/>
          </a:bodyPr>
          <a:lstStyle/>
          <a:p>
            <a:pPr algn="ctr"/>
            <a:r>
              <a:rPr lang="zh-CN" altLang="en-US" sz="1866" b="1" dirty="0">
                <a:solidFill>
                  <a:schemeClr val="bg1">
                    <a:lumMod val="95000"/>
                  </a:schemeClr>
                </a:solidFill>
                <a:latin typeface="Arial" panose="020B0604020202020204" pitchFamily="34" charset="0"/>
                <a:cs typeface="Arial" panose="020B0604020202020204" pitchFamily="34" charset="0"/>
              </a:rPr>
              <a:t>添加您的标题</a:t>
            </a:r>
            <a:endParaRPr lang="en-US" sz="1866" b="1" dirty="0">
              <a:solidFill>
                <a:schemeClr val="bg1">
                  <a:lumMod val="95000"/>
                </a:schemeClr>
              </a:solidFill>
              <a:latin typeface="Arial" panose="020B0604020202020204" pitchFamily="34" charset="0"/>
              <a:cs typeface="Arial" panose="020B0604020202020204" pitchFamily="34" charset="0"/>
            </a:endParaRPr>
          </a:p>
        </p:txBody>
      </p:sp>
      <p:sp>
        <p:nvSpPr>
          <p:cNvPr id="18" name="TextBox 17"/>
          <p:cNvSpPr txBox="1"/>
          <p:nvPr/>
        </p:nvSpPr>
        <p:spPr>
          <a:xfrm>
            <a:off x="3715532" y="5114783"/>
            <a:ext cx="2305797" cy="615361"/>
          </a:xfrm>
          <a:prstGeom prst="rect">
            <a:avLst/>
          </a:prstGeom>
          <a:noFill/>
        </p:spPr>
        <p:txBody>
          <a:bodyPr wrap="square" lIns="0" tIns="0" rIns="0" bIns="0" rtlCol="0">
            <a:spAutoFit/>
          </a:bodyPr>
          <a:lstStyle/>
          <a:p>
            <a:pPr defTabSz="1218895">
              <a:spcBef>
                <a:spcPct val="20000"/>
              </a:spcBef>
              <a:defRPr/>
            </a:pPr>
            <a:r>
              <a:rPr lang="en-US" sz="1333" dirty="0">
                <a:solidFill>
                  <a:schemeClr val="bg1">
                    <a:lumMod val="95000"/>
                  </a:schemeClr>
                </a:solidFill>
                <a:latin typeface="Arial" panose="020B0604020202020204" pitchFamily="34" charset="0"/>
                <a:cs typeface="Arial" panose="020B0604020202020204" pitchFamily="34" charset="0"/>
              </a:rPr>
              <a:t>There are many variations</a:t>
            </a:r>
            <a:br>
              <a:rPr lang="en-US" sz="1333" dirty="0">
                <a:solidFill>
                  <a:schemeClr val="bg1">
                    <a:lumMod val="95000"/>
                  </a:schemeClr>
                </a:solidFill>
                <a:latin typeface="Arial" panose="020B0604020202020204" pitchFamily="34" charset="0"/>
                <a:cs typeface="Arial" panose="020B0604020202020204" pitchFamily="34" charset="0"/>
              </a:rPr>
            </a:br>
            <a:r>
              <a:rPr lang="en-US" sz="1333" dirty="0">
                <a:solidFill>
                  <a:schemeClr val="bg1">
                    <a:lumMod val="95000"/>
                  </a:schemeClr>
                </a:solidFill>
                <a:latin typeface="Arial" panose="020B0604020202020204" pitchFamily="34" charset="0"/>
                <a:cs typeface="Arial" panose="020B0604020202020204" pitchFamily="34" charset="0"/>
              </a:rPr>
              <a:t>    passages ipsum available </a:t>
            </a:r>
            <a:br>
              <a:rPr lang="en-US" sz="1333" dirty="0">
                <a:solidFill>
                  <a:schemeClr val="bg1">
                    <a:lumMod val="95000"/>
                  </a:schemeClr>
                </a:solidFill>
                <a:latin typeface="Arial" panose="020B0604020202020204" pitchFamily="34" charset="0"/>
                <a:cs typeface="Arial" panose="020B0604020202020204" pitchFamily="34" charset="0"/>
              </a:rPr>
            </a:br>
            <a:r>
              <a:rPr lang="en-US" sz="1333" dirty="0">
                <a:solidFill>
                  <a:schemeClr val="bg1">
                    <a:lumMod val="95000"/>
                  </a:schemeClr>
                </a:solidFill>
                <a:latin typeface="Arial" panose="020B0604020202020204" pitchFamily="34" charset="0"/>
                <a:cs typeface="Arial" panose="020B0604020202020204" pitchFamily="34" charset="0"/>
              </a:rPr>
              <a:t>       majority have suffered.</a:t>
            </a:r>
          </a:p>
        </p:txBody>
      </p:sp>
      <p:sp>
        <p:nvSpPr>
          <p:cNvPr id="19" name="Rectangle 18"/>
          <p:cNvSpPr/>
          <p:nvPr/>
        </p:nvSpPr>
        <p:spPr>
          <a:xfrm>
            <a:off x="3644460" y="4786969"/>
            <a:ext cx="1433085" cy="287130"/>
          </a:xfrm>
          <a:prstGeom prst="rect">
            <a:avLst/>
          </a:prstGeom>
        </p:spPr>
        <p:txBody>
          <a:bodyPr wrap="none" lIns="0" tIns="0" rIns="0" bIns="0">
            <a:spAutoFit/>
          </a:bodyPr>
          <a:lstStyle/>
          <a:p>
            <a:r>
              <a:rPr lang="zh-CN" altLang="en-US" sz="1866" b="1" dirty="0">
                <a:solidFill>
                  <a:schemeClr val="bg1">
                    <a:lumMod val="95000"/>
                  </a:schemeClr>
                </a:solidFill>
                <a:latin typeface="Arial" panose="020B0604020202020204" pitchFamily="34" charset="0"/>
                <a:cs typeface="Arial" panose="020B0604020202020204" pitchFamily="34" charset="0"/>
              </a:rPr>
              <a:t>添加您的标题</a:t>
            </a:r>
            <a:endParaRPr lang="en-US" sz="1866" b="1" dirty="0">
              <a:solidFill>
                <a:schemeClr val="bg1">
                  <a:lumMod val="95000"/>
                </a:schemeClr>
              </a:solidFill>
              <a:latin typeface="Arial" panose="020B0604020202020204" pitchFamily="34" charset="0"/>
              <a:cs typeface="Arial" panose="020B0604020202020204" pitchFamily="34" charset="0"/>
            </a:endParaRPr>
          </a:p>
        </p:txBody>
      </p:sp>
      <p:sp>
        <p:nvSpPr>
          <p:cNvPr id="21" name="Rectangle 20"/>
          <p:cNvSpPr/>
          <p:nvPr/>
        </p:nvSpPr>
        <p:spPr>
          <a:xfrm>
            <a:off x="7120173" y="4760720"/>
            <a:ext cx="1433086" cy="287130"/>
          </a:xfrm>
          <a:prstGeom prst="rect">
            <a:avLst/>
          </a:prstGeom>
        </p:spPr>
        <p:txBody>
          <a:bodyPr wrap="none" lIns="0" tIns="0" rIns="0" bIns="0">
            <a:spAutoFit/>
          </a:bodyPr>
          <a:lstStyle/>
          <a:p>
            <a:pPr algn="r"/>
            <a:r>
              <a:rPr lang="zh-CN" altLang="en-US" sz="1866" b="1" dirty="0">
                <a:solidFill>
                  <a:schemeClr val="bg1">
                    <a:lumMod val="95000"/>
                  </a:schemeClr>
                </a:solidFill>
                <a:latin typeface="Arial" panose="020B0604020202020204" pitchFamily="34" charset="0"/>
                <a:cs typeface="Arial" panose="020B0604020202020204" pitchFamily="34" charset="0"/>
              </a:rPr>
              <a:t>添加您的标题</a:t>
            </a:r>
            <a:endParaRPr lang="en-US" sz="1866" b="1" dirty="0">
              <a:solidFill>
                <a:schemeClr val="bg1">
                  <a:lumMod val="95000"/>
                </a:schemeClr>
              </a:solidFill>
              <a:latin typeface="Arial" panose="020B0604020202020204" pitchFamily="34" charset="0"/>
              <a:cs typeface="Arial" panose="020B0604020202020204" pitchFamily="34" charset="0"/>
            </a:endParaRPr>
          </a:p>
        </p:txBody>
      </p:sp>
      <p:sp>
        <p:nvSpPr>
          <p:cNvPr id="22" name="Freeform 154"/>
          <p:cNvSpPr>
            <a:spLocks/>
          </p:cNvSpPr>
          <p:nvPr/>
        </p:nvSpPr>
        <p:spPr bwMode="auto">
          <a:xfrm>
            <a:off x="7785367" y="4224857"/>
            <a:ext cx="591485" cy="471473"/>
          </a:xfrm>
          <a:custGeom>
            <a:avLst/>
            <a:gdLst/>
            <a:ahLst/>
            <a:cxnLst>
              <a:cxn ang="0">
                <a:pos x="57" y="12"/>
              </a:cxn>
              <a:cxn ang="0">
                <a:pos x="57" y="14"/>
              </a:cxn>
              <a:cxn ang="0">
                <a:pos x="20" y="51"/>
              </a:cxn>
              <a:cxn ang="0">
                <a:pos x="0" y="45"/>
              </a:cxn>
              <a:cxn ang="0">
                <a:pos x="3" y="45"/>
              </a:cxn>
              <a:cxn ang="0">
                <a:pos x="19" y="40"/>
              </a:cxn>
              <a:cxn ang="0">
                <a:pos x="7" y="31"/>
              </a:cxn>
              <a:cxn ang="0">
                <a:pos x="10" y="31"/>
              </a:cxn>
              <a:cxn ang="0">
                <a:pos x="13" y="31"/>
              </a:cxn>
              <a:cxn ang="0">
                <a:pos x="3" y="18"/>
              </a:cxn>
              <a:cxn ang="0">
                <a:pos x="3" y="18"/>
              </a:cxn>
              <a:cxn ang="0">
                <a:pos x="9" y="19"/>
              </a:cxn>
              <a:cxn ang="0">
                <a:pos x="3" y="9"/>
              </a:cxn>
              <a:cxn ang="0">
                <a:pos x="5" y="2"/>
              </a:cxn>
              <a:cxn ang="0">
                <a:pos x="31" y="16"/>
              </a:cxn>
              <a:cxn ang="0">
                <a:pos x="31" y="13"/>
              </a:cxn>
              <a:cxn ang="0">
                <a:pos x="44" y="0"/>
              </a:cxn>
              <a:cxn ang="0">
                <a:pos x="54" y="4"/>
              </a:cxn>
              <a:cxn ang="0">
                <a:pos x="62" y="1"/>
              </a:cxn>
              <a:cxn ang="0">
                <a:pos x="56" y="8"/>
              </a:cxn>
              <a:cxn ang="0">
                <a:pos x="64" y="6"/>
              </a:cxn>
              <a:cxn ang="0">
                <a:pos x="57" y="12"/>
              </a:cxn>
            </a:cxnLst>
            <a:rect l="0" t="0" r="r" b="b"/>
            <a:pathLst>
              <a:path w="64" h="51">
                <a:moveTo>
                  <a:pt x="57" y="12"/>
                </a:moveTo>
                <a:cubicBezTo>
                  <a:pt x="57" y="13"/>
                  <a:pt x="57" y="14"/>
                  <a:pt x="57" y="14"/>
                </a:cubicBezTo>
                <a:cubicBezTo>
                  <a:pt x="57" y="31"/>
                  <a:pt x="44" y="51"/>
                  <a:pt x="20" y="51"/>
                </a:cubicBezTo>
                <a:cubicBezTo>
                  <a:pt x="13" y="51"/>
                  <a:pt x="6" y="49"/>
                  <a:pt x="0" y="45"/>
                </a:cubicBezTo>
                <a:cubicBezTo>
                  <a:pt x="1" y="45"/>
                  <a:pt x="2" y="45"/>
                  <a:pt x="3" y="45"/>
                </a:cubicBezTo>
                <a:cubicBezTo>
                  <a:pt x="9" y="45"/>
                  <a:pt x="15" y="43"/>
                  <a:pt x="19" y="40"/>
                </a:cubicBezTo>
                <a:cubicBezTo>
                  <a:pt x="14" y="40"/>
                  <a:pt x="9" y="36"/>
                  <a:pt x="7" y="31"/>
                </a:cubicBezTo>
                <a:cubicBezTo>
                  <a:pt x="8" y="31"/>
                  <a:pt x="9" y="31"/>
                  <a:pt x="10" y="31"/>
                </a:cubicBezTo>
                <a:cubicBezTo>
                  <a:pt x="11" y="31"/>
                  <a:pt x="12" y="31"/>
                  <a:pt x="13" y="31"/>
                </a:cubicBezTo>
                <a:cubicBezTo>
                  <a:pt x="7" y="29"/>
                  <a:pt x="3" y="24"/>
                  <a:pt x="3" y="18"/>
                </a:cubicBezTo>
                <a:cubicBezTo>
                  <a:pt x="3" y="18"/>
                  <a:pt x="3" y="18"/>
                  <a:pt x="3" y="18"/>
                </a:cubicBezTo>
                <a:cubicBezTo>
                  <a:pt x="5" y="19"/>
                  <a:pt x="7" y="19"/>
                  <a:pt x="9" y="19"/>
                </a:cubicBezTo>
                <a:cubicBezTo>
                  <a:pt x="5" y="17"/>
                  <a:pt x="3" y="13"/>
                  <a:pt x="3" y="9"/>
                </a:cubicBezTo>
                <a:cubicBezTo>
                  <a:pt x="3" y="6"/>
                  <a:pt x="4" y="4"/>
                  <a:pt x="5" y="2"/>
                </a:cubicBezTo>
                <a:cubicBezTo>
                  <a:pt x="11" y="10"/>
                  <a:pt x="21" y="15"/>
                  <a:pt x="31" y="16"/>
                </a:cubicBezTo>
                <a:cubicBezTo>
                  <a:pt x="31" y="15"/>
                  <a:pt x="31" y="14"/>
                  <a:pt x="31" y="13"/>
                </a:cubicBezTo>
                <a:cubicBezTo>
                  <a:pt x="31" y="5"/>
                  <a:pt x="37" y="0"/>
                  <a:pt x="44" y="0"/>
                </a:cubicBezTo>
                <a:cubicBezTo>
                  <a:pt x="48" y="0"/>
                  <a:pt x="51" y="1"/>
                  <a:pt x="54" y="4"/>
                </a:cubicBezTo>
                <a:cubicBezTo>
                  <a:pt x="56" y="3"/>
                  <a:pt x="59" y="2"/>
                  <a:pt x="62" y="1"/>
                </a:cubicBezTo>
                <a:cubicBezTo>
                  <a:pt x="61" y="4"/>
                  <a:pt x="59" y="6"/>
                  <a:pt x="56" y="8"/>
                </a:cubicBezTo>
                <a:cubicBezTo>
                  <a:pt x="59" y="7"/>
                  <a:pt x="61" y="7"/>
                  <a:pt x="64" y="6"/>
                </a:cubicBezTo>
                <a:cubicBezTo>
                  <a:pt x="62" y="8"/>
                  <a:pt x="60" y="11"/>
                  <a:pt x="57" y="12"/>
                </a:cubicBezTo>
                <a:close/>
              </a:path>
            </a:pathLst>
          </a:custGeom>
          <a:solidFill>
            <a:schemeClr val="bg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23" name="Freeform 83"/>
          <p:cNvSpPr>
            <a:spLocks/>
          </p:cNvSpPr>
          <p:nvPr/>
        </p:nvSpPr>
        <p:spPr bwMode="auto">
          <a:xfrm>
            <a:off x="3943783" y="4235704"/>
            <a:ext cx="481549" cy="481549"/>
          </a:xfrm>
          <a:custGeom>
            <a:avLst/>
            <a:gdLst/>
            <a:ahLst/>
            <a:cxnLst>
              <a:cxn ang="0">
                <a:pos x="44" y="55"/>
              </a:cxn>
              <a:cxn ang="0">
                <a:pos x="37" y="55"/>
              </a:cxn>
              <a:cxn ang="0">
                <a:pos x="37" y="33"/>
              </a:cxn>
              <a:cxn ang="0">
                <a:pos x="45" y="33"/>
              </a:cxn>
              <a:cxn ang="0">
                <a:pos x="46" y="25"/>
              </a:cxn>
              <a:cxn ang="0">
                <a:pos x="37" y="25"/>
              </a:cxn>
              <a:cxn ang="0">
                <a:pos x="37" y="20"/>
              </a:cxn>
              <a:cxn ang="0">
                <a:pos x="42" y="16"/>
              </a:cxn>
              <a:cxn ang="0">
                <a:pos x="47" y="16"/>
              </a:cxn>
              <a:cxn ang="0">
                <a:pos x="47" y="9"/>
              </a:cxn>
              <a:cxn ang="0">
                <a:pos x="40" y="8"/>
              </a:cxn>
              <a:cxn ang="0">
                <a:pos x="29" y="19"/>
              </a:cxn>
              <a:cxn ang="0">
                <a:pos x="29" y="25"/>
              </a:cxn>
              <a:cxn ang="0">
                <a:pos x="21" y="25"/>
              </a:cxn>
              <a:cxn ang="0">
                <a:pos x="21" y="33"/>
              </a:cxn>
              <a:cxn ang="0">
                <a:pos x="29" y="33"/>
              </a:cxn>
              <a:cxn ang="0">
                <a:pos x="29" y="55"/>
              </a:cxn>
              <a:cxn ang="0">
                <a:pos x="10" y="55"/>
              </a:cxn>
              <a:cxn ang="0">
                <a:pos x="0" y="45"/>
              </a:cxn>
              <a:cxn ang="0">
                <a:pos x="0" y="10"/>
              </a:cxn>
              <a:cxn ang="0">
                <a:pos x="10" y="0"/>
              </a:cxn>
              <a:cxn ang="0">
                <a:pos x="44" y="0"/>
              </a:cxn>
              <a:cxn ang="0">
                <a:pos x="55" y="10"/>
              </a:cxn>
              <a:cxn ang="0">
                <a:pos x="55" y="45"/>
              </a:cxn>
              <a:cxn ang="0">
                <a:pos x="44" y="55"/>
              </a:cxn>
            </a:cxnLst>
            <a:rect l="0" t="0" r="r" b="b"/>
            <a:pathLst>
              <a:path w="55" h="55">
                <a:moveTo>
                  <a:pt x="44" y="55"/>
                </a:moveTo>
                <a:cubicBezTo>
                  <a:pt x="37" y="55"/>
                  <a:pt x="37" y="55"/>
                  <a:pt x="37" y="55"/>
                </a:cubicBezTo>
                <a:cubicBezTo>
                  <a:pt x="37" y="33"/>
                  <a:pt x="37" y="33"/>
                  <a:pt x="37" y="33"/>
                </a:cubicBezTo>
                <a:cubicBezTo>
                  <a:pt x="45" y="33"/>
                  <a:pt x="45" y="33"/>
                  <a:pt x="45" y="33"/>
                </a:cubicBezTo>
                <a:cubicBezTo>
                  <a:pt x="46" y="25"/>
                  <a:pt x="46" y="25"/>
                  <a:pt x="46" y="25"/>
                </a:cubicBezTo>
                <a:cubicBezTo>
                  <a:pt x="37" y="25"/>
                  <a:pt x="37" y="25"/>
                  <a:pt x="37" y="25"/>
                </a:cubicBezTo>
                <a:cubicBezTo>
                  <a:pt x="37" y="20"/>
                  <a:pt x="37" y="20"/>
                  <a:pt x="37" y="20"/>
                </a:cubicBezTo>
                <a:cubicBezTo>
                  <a:pt x="37" y="18"/>
                  <a:pt x="38" y="16"/>
                  <a:pt x="42" y="16"/>
                </a:cubicBezTo>
                <a:cubicBezTo>
                  <a:pt x="47" y="16"/>
                  <a:pt x="47" y="16"/>
                  <a:pt x="47" y="16"/>
                </a:cubicBezTo>
                <a:cubicBezTo>
                  <a:pt x="47" y="9"/>
                  <a:pt x="47" y="9"/>
                  <a:pt x="47" y="9"/>
                </a:cubicBezTo>
                <a:cubicBezTo>
                  <a:pt x="45" y="9"/>
                  <a:pt x="43" y="8"/>
                  <a:pt x="40" y="8"/>
                </a:cubicBezTo>
                <a:cubicBezTo>
                  <a:pt x="34" y="8"/>
                  <a:pt x="29" y="12"/>
                  <a:pt x="29" y="19"/>
                </a:cubicBezTo>
                <a:cubicBezTo>
                  <a:pt x="29" y="25"/>
                  <a:pt x="29" y="25"/>
                  <a:pt x="29" y="25"/>
                </a:cubicBezTo>
                <a:cubicBezTo>
                  <a:pt x="21" y="25"/>
                  <a:pt x="21" y="25"/>
                  <a:pt x="21" y="25"/>
                </a:cubicBezTo>
                <a:cubicBezTo>
                  <a:pt x="21" y="33"/>
                  <a:pt x="21" y="33"/>
                  <a:pt x="21" y="33"/>
                </a:cubicBezTo>
                <a:cubicBezTo>
                  <a:pt x="29" y="33"/>
                  <a:pt x="29" y="33"/>
                  <a:pt x="29" y="33"/>
                </a:cubicBezTo>
                <a:cubicBezTo>
                  <a:pt x="29" y="55"/>
                  <a:pt x="29" y="55"/>
                  <a:pt x="29" y="55"/>
                </a:cubicBezTo>
                <a:cubicBezTo>
                  <a:pt x="10" y="55"/>
                  <a:pt x="10" y="55"/>
                  <a:pt x="10" y="55"/>
                </a:cubicBezTo>
                <a:cubicBezTo>
                  <a:pt x="4" y="55"/>
                  <a:pt x="0" y="50"/>
                  <a:pt x="0" y="45"/>
                </a:cubicBezTo>
                <a:cubicBezTo>
                  <a:pt x="0" y="10"/>
                  <a:pt x="0" y="10"/>
                  <a:pt x="0" y="10"/>
                </a:cubicBezTo>
                <a:cubicBezTo>
                  <a:pt x="0" y="5"/>
                  <a:pt x="4" y="0"/>
                  <a:pt x="10" y="0"/>
                </a:cubicBezTo>
                <a:cubicBezTo>
                  <a:pt x="44" y="0"/>
                  <a:pt x="44" y="0"/>
                  <a:pt x="44" y="0"/>
                </a:cubicBezTo>
                <a:cubicBezTo>
                  <a:pt x="50" y="0"/>
                  <a:pt x="55" y="5"/>
                  <a:pt x="55" y="10"/>
                </a:cubicBezTo>
                <a:cubicBezTo>
                  <a:pt x="55" y="45"/>
                  <a:pt x="55" y="45"/>
                  <a:pt x="55" y="45"/>
                </a:cubicBezTo>
                <a:cubicBezTo>
                  <a:pt x="55" y="50"/>
                  <a:pt x="50" y="55"/>
                  <a:pt x="44" y="55"/>
                </a:cubicBezTo>
                <a:close/>
              </a:path>
            </a:pathLst>
          </a:custGeom>
          <a:solidFill>
            <a:schemeClr val="bg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24" name="Freeform 104"/>
          <p:cNvSpPr>
            <a:spLocks noEditPoints="1"/>
          </p:cNvSpPr>
          <p:nvPr/>
        </p:nvSpPr>
        <p:spPr bwMode="auto">
          <a:xfrm>
            <a:off x="5874866" y="1767983"/>
            <a:ext cx="528290" cy="528290"/>
          </a:xfrm>
          <a:custGeom>
            <a:avLst/>
            <a:gdLst/>
            <a:ahLst/>
            <a:cxnLst>
              <a:cxn ang="0">
                <a:pos x="62" y="51"/>
              </a:cxn>
              <a:cxn ang="0">
                <a:pos x="51" y="62"/>
              </a:cxn>
              <a:cxn ang="0">
                <a:pos x="12" y="62"/>
              </a:cxn>
              <a:cxn ang="0">
                <a:pos x="0" y="51"/>
              </a:cxn>
              <a:cxn ang="0">
                <a:pos x="0" y="12"/>
              </a:cxn>
              <a:cxn ang="0">
                <a:pos x="12" y="0"/>
              </a:cxn>
              <a:cxn ang="0">
                <a:pos x="51" y="0"/>
              </a:cxn>
              <a:cxn ang="0">
                <a:pos x="62" y="12"/>
              </a:cxn>
              <a:cxn ang="0">
                <a:pos x="62" y="51"/>
              </a:cxn>
              <a:cxn ang="0">
                <a:pos x="15" y="11"/>
              </a:cxn>
              <a:cxn ang="0">
                <a:pos x="9" y="16"/>
              </a:cxn>
              <a:cxn ang="0">
                <a:pos x="15" y="20"/>
              </a:cxn>
              <a:cxn ang="0">
                <a:pos x="15" y="20"/>
              </a:cxn>
              <a:cxn ang="0">
                <a:pos x="20" y="16"/>
              </a:cxn>
              <a:cxn ang="0">
                <a:pos x="15" y="11"/>
              </a:cxn>
              <a:cxn ang="0">
                <a:pos x="19" y="52"/>
              </a:cxn>
              <a:cxn ang="0">
                <a:pos x="19" y="24"/>
              </a:cxn>
              <a:cxn ang="0">
                <a:pos x="10" y="24"/>
              </a:cxn>
              <a:cxn ang="0">
                <a:pos x="10" y="52"/>
              </a:cxn>
              <a:cxn ang="0">
                <a:pos x="19" y="52"/>
              </a:cxn>
              <a:cxn ang="0">
                <a:pos x="53" y="52"/>
              </a:cxn>
              <a:cxn ang="0">
                <a:pos x="53" y="36"/>
              </a:cxn>
              <a:cxn ang="0">
                <a:pos x="42" y="24"/>
              </a:cxn>
              <a:cxn ang="0">
                <a:pos x="34" y="28"/>
              </a:cxn>
              <a:cxn ang="0">
                <a:pos x="34" y="28"/>
              </a:cxn>
              <a:cxn ang="0">
                <a:pos x="34" y="24"/>
              </a:cxn>
              <a:cxn ang="0">
                <a:pos x="24" y="24"/>
              </a:cxn>
              <a:cxn ang="0">
                <a:pos x="24" y="52"/>
              </a:cxn>
              <a:cxn ang="0">
                <a:pos x="34" y="52"/>
              </a:cxn>
              <a:cxn ang="0">
                <a:pos x="34" y="37"/>
              </a:cxn>
              <a:cxn ang="0">
                <a:pos x="34" y="34"/>
              </a:cxn>
              <a:cxn ang="0">
                <a:pos x="39" y="31"/>
              </a:cxn>
              <a:cxn ang="0">
                <a:pos x="43" y="37"/>
              </a:cxn>
              <a:cxn ang="0">
                <a:pos x="43" y="52"/>
              </a:cxn>
              <a:cxn ang="0">
                <a:pos x="53" y="52"/>
              </a:cxn>
            </a:cxnLst>
            <a:rect l="0" t="0" r="r" b="b"/>
            <a:pathLst>
              <a:path w="62" h="62">
                <a:moveTo>
                  <a:pt x="62" y="51"/>
                </a:moveTo>
                <a:cubicBezTo>
                  <a:pt x="62" y="57"/>
                  <a:pt x="57" y="62"/>
                  <a:pt x="51" y="62"/>
                </a:cubicBezTo>
                <a:cubicBezTo>
                  <a:pt x="12" y="62"/>
                  <a:pt x="12" y="62"/>
                  <a:pt x="12" y="62"/>
                </a:cubicBezTo>
                <a:cubicBezTo>
                  <a:pt x="6" y="62"/>
                  <a:pt x="0" y="57"/>
                  <a:pt x="0" y="51"/>
                </a:cubicBezTo>
                <a:cubicBezTo>
                  <a:pt x="0" y="12"/>
                  <a:pt x="0" y="12"/>
                  <a:pt x="0" y="12"/>
                </a:cubicBezTo>
                <a:cubicBezTo>
                  <a:pt x="0" y="6"/>
                  <a:pt x="6" y="0"/>
                  <a:pt x="12" y="0"/>
                </a:cubicBezTo>
                <a:cubicBezTo>
                  <a:pt x="51" y="0"/>
                  <a:pt x="51" y="0"/>
                  <a:pt x="51" y="0"/>
                </a:cubicBezTo>
                <a:cubicBezTo>
                  <a:pt x="57" y="0"/>
                  <a:pt x="62" y="6"/>
                  <a:pt x="62" y="12"/>
                </a:cubicBezTo>
                <a:lnTo>
                  <a:pt x="62" y="51"/>
                </a:lnTo>
                <a:close/>
                <a:moveTo>
                  <a:pt x="15" y="11"/>
                </a:moveTo>
                <a:cubicBezTo>
                  <a:pt x="12" y="11"/>
                  <a:pt x="9" y="13"/>
                  <a:pt x="9" y="16"/>
                </a:cubicBezTo>
                <a:cubicBezTo>
                  <a:pt x="9" y="18"/>
                  <a:pt x="11" y="20"/>
                  <a:pt x="15" y="20"/>
                </a:cubicBezTo>
                <a:cubicBezTo>
                  <a:pt x="15" y="20"/>
                  <a:pt x="15" y="20"/>
                  <a:pt x="15" y="20"/>
                </a:cubicBezTo>
                <a:cubicBezTo>
                  <a:pt x="18" y="20"/>
                  <a:pt x="20" y="18"/>
                  <a:pt x="20" y="16"/>
                </a:cubicBezTo>
                <a:cubicBezTo>
                  <a:pt x="20" y="13"/>
                  <a:pt x="18" y="11"/>
                  <a:pt x="15" y="11"/>
                </a:cubicBezTo>
                <a:close/>
                <a:moveTo>
                  <a:pt x="19" y="52"/>
                </a:moveTo>
                <a:cubicBezTo>
                  <a:pt x="19" y="24"/>
                  <a:pt x="19" y="24"/>
                  <a:pt x="19" y="24"/>
                </a:cubicBezTo>
                <a:cubicBezTo>
                  <a:pt x="10" y="24"/>
                  <a:pt x="10" y="24"/>
                  <a:pt x="10" y="24"/>
                </a:cubicBezTo>
                <a:cubicBezTo>
                  <a:pt x="10" y="52"/>
                  <a:pt x="10" y="52"/>
                  <a:pt x="10" y="52"/>
                </a:cubicBezTo>
                <a:lnTo>
                  <a:pt x="19" y="52"/>
                </a:lnTo>
                <a:close/>
                <a:moveTo>
                  <a:pt x="53" y="52"/>
                </a:moveTo>
                <a:cubicBezTo>
                  <a:pt x="53" y="36"/>
                  <a:pt x="53" y="36"/>
                  <a:pt x="53" y="36"/>
                </a:cubicBezTo>
                <a:cubicBezTo>
                  <a:pt x="53" y="28"/>
                  <a:pt x="48" y="24"/>
                  <a:pt x="42" y="24"/>
                </a:cubicBezTo>
                <a:cubicBezTo>
                  <a:pt x="37" y="24"/>
                  <a:pt x="35" y="26"/>
                  <a:pt x="34" y="28"/>
                </a:cubicBezTo>
                <a:cubicBezTo>
                  <a:pt x="34" y="28"/>
                  <a:pt x="34" y="28"/>
                  <a:pt x="34" y="28"/>
                </a:cubicBezTo>
                <a:cubicBezTo>
                  <a:pt x="34" y="24"/>
                  <a:pt x="34" y="24"/>
                  <a:pt x="34" y="24"/>
                </a:cubicBezTo>
                <a:cubicBezTo>
                  <a:pt x="24" y="24"/>
                  <a:pt x="24" y="24"/>
                  <a:pt x="24" y="24"/>
                </a:cubicBezTo>
                <a:cubicBezTo>
                  <a:pt x="24" y="24"/>
                  <a:pt x="24" y="27"/>
                  <a:pt x="24" y="52"/>
                </a:cubicBezTo>
                <a:cubicBezTo>
                  <a:pt x="34" y="52"/>
                  <a:pt x="34" y="52"/>
                  <a:pt x="34" y="52"/>
                </a:cubicBezTo>
                <a:cubicBezTo>
                  <a:pt x="34" y="37"/>
                  <a:pt x="34" y="37"/>
                  <a:pt x="34" y="37"/>
                </a:cubicBezTo>
                <a:cubicBezTo>
                  <a:pt x="34" y="36"/>
                  <a:pt x="34" y="35"/>
                  <a:pt x="34" y="34"/>
                </a:cubicBezTo>
                <a:cubicBezTo>
                  <a:pt x="35" y="33"/>
                  <a:pt x="36" y="31"/>
                  <a:pt x="39" y="31"/>
                </a:cubicBezTo>
                <a:cubicBezTo>
                  <a:pt x="42" y="31"/>
                  <a:pt x="43" y="33"/>
                  <a:pt x="43" y="37"/>
                </a:cubicBezTo>
                <a:cubicBezTo>
                  <a:pt x="43" y="52"/>
                  <a:pt x="43" y="52"/>
                  <a:pt x="43" y="52"/>
                </a:cubicBezTo>
                <a:lnTo>
                  <a:pt x="53" y="52"/>
                </a:lnTo>
                <a:close/>
              </a:path>
            </a:pathLst>
          </a:custGeom>
          <a:solidFill>
            <a:schemeClr val="bg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25" name="TextBox 24"/>
          <p:cNvSpPr txBox="1"/>
          <p:nvPr/>
        </p:nvSpPr>
        <p:spPr>
          <a:xfrm>
            <a:off x="6324252" y="5066971"/>
            <a:ext cx="2305797" cy="615361"/>
          </a:xfrm>
          <a:prstGeom prst="rect">
            <a:avLst/>
          </a:prstGeom>
          <a:noFill/>
        </p:spPr>
        <p:txBody>
          <a:bodyPr wrap="square" lIns="0" tIns="0" rIns="0" bIns="0" rtlCol="0">
            <a:spAutoFit/>
          </a:bodyPr>
          <a:lstStyle/>
          <a:p>
            <a:pPr defTabSz="1218895">
              <a:spcBef>
                <a:spcPct val="20000"/>
              </a:spcBef>
              <a:defRPr/>
            </a:pPr>
            <a:r>
              <a:rPr lang="en-US" sz="1333" dirty="0">
                <a:solidFill>
                  <a:schemeClr val="bg1">
                    <a:lumMod val="95000"/>
                  </a:schemeClr>
                </a:solidFill>
                <a:latin typeface="Arial" panose="020B0604020202020204" pitchFamily="34" charset="0"/>
                <a:cs typeface="Arial" panose="020B0604020202020204" pitchFamily="34" charset="0"/>
              </a:rPr>
              <a:t>        There are many variation</a:t>
            </a:r>
            <a:br>
              <a:rPr lang="en-US" sz="1333" dirty="0">
                <a:solidFill>
                  <a:schemeClr val="bg1">
                    <a:lumMod val="95000"/>
                  </a:schemeClr>
                </a:solidFill>
                <a:latin typeface="Arial" panose="020B0604020202020204" pitchFamily="34" charset="0"/>
                <a:cs typeface="Arial" panose="020B0604020202020204" pitchFamily="34" charset="0"/>
              </a:rPr>
            </a:br>
            <a:r>
              <a:rPr lang="en-US" sz="1333" dirty="0">
                <a:solidFill>
                  <a:schemeClr val="bg1">
                    <a:lumMod val="95000"/>
                  </a:schemeClr>
                </a:solidFill>
                <a:latin typeface="Arial" panose="020B0604020202020204" pitchFamily="34" charset="0"/>
                <a:cs typeface="Arial" panose="020B0604020202020204" pitchFamily="34" charset="0"/>
              </a:rPr>
              <a:t>      passage ipsum available </a:t>
            </a:r>
            <a:br>
              <a:rPr lang="en-US" sz="1333" dirty="0">
                <a:solidFill>
                  <a:schemeClr val="bg1">
                    <a:lumMod val="95000"/>
                  </a:schemeClr>
                </a:solidFill>
                <a:latin typeface="Arial" panose="020B0604020202020204" pitchFamily="34" charset="0"/>
                <a:cs typeface="Arial" panose="020B0604020202020204" pitchFamily="34" charset="0"/>
              </a:rPr>
            </a:br>
            <a:r>
              <a:rPr lang="en-US" sz="1333" dirty="0">
                <a:solidFill>
                  <a:schemeClr val="bg1">
                    <a:lumMod val="95000"/>
                  </a:schemeClr>
                </a:solidFill>
                <a:latin typeface="Arial" panose="020B0604020202020204" pitchFamily="34" charset="0"/>
                <a:cs typeface="Arial" panose="020B0604020202020204" pitchFamily="34" charset="0"/>
              </a:rPr>
              <a:t>       majority have suffered</a:t>
            </a:r>
          </a:p>
        </p:txBody>
      </p:sp>
      <p:sp>
        <p:nvSpPr>
          <p:cNvPr id="28" name="Text Placeholder 3"/>
          <p:cNvSpPr txBox="1">
            <a:spLocks/>
          </p:cNvSpPr>
          <p:nvPr/>
        </p:nvSpPr>
        <p:spPr>
          <a:xfrm>
            <a:off x="7600560" y="1706994"/>
            <a:ext cx="1846659" cy="1107676"/>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895">
              <a:spcBef>
                <a:spcPct val="20000"/>
              </a:spcBef>
              <a:defRPr/>
            </a:pPr>
            <a:r>
              <a:rPr lang="en-US" sz="7198" dirty="0">
                <a:solidFill>
                  <a:schemeClr val="accent3"/>
                </a:solidFill>
                <a:latin typeface="Arial" panose="020B0604020202020204" pitchFamily="34" charset="0"/>
                <a:cs typeface="Arial" panose="020B0604020202020204" pitchFamily="34" charset="0"/>
              </a:rPr>
              <a:t>15%</a:t>
            </a:r>
          </a:p>
        </p:txBody>
      </p:sp>
      <p:sp>
        <p:nvSpPr>
          <p:cNvPr id="29" name="Freeform 91"/>
          <p:cNvSpPr>
            <a:spLocks noEditPoints="1"/>
          </p:cNvSpPr>
          <p:nvPr/>
        </p:nvSpPr>
        <p:spPr bwMode="auto">
          <a:xfrm>
            <a:off x="10825389" y="1537613"/>
            <a:ext cx="437138" cy="437138"/>
          </a:xfrm>
          <a:custGeom>
            <a:avLst/>
            <a:gdLst/>
            <a:ahLst/>
            <a:cxnLst>
              <a:cxn ang="0">
                <a:pos x="0" y="31"/>
              </a:cxn>
              <a:cxn ang="0">
                <a:pos x="41" y="22"/>
              </a:cxn>
              <a:cxn ang="0">
                <a:pos x="45" y="20"/>
              </a:cxn>
              <a:cxn ang="0">
                <a:pos x="49" y="19"/>
              </a:cxn>
              <a:cxn ang="0">
                <a:pos x="48" y="17"/>
              </a:cxn>
              <a:cxn ang="0">
                <a:pos x="45" y="15"/>
              </a:cxn>
              <a:cxn ang="0">
                <a:pos x="43" y="15"/>
              </a:cxn>
              <a:cxn ang="0">
                <a:pos x="42" y="14"/>
              </a:cxn>
              <a:cxn ang="0">
                <a:pos x="38" y="12"/>
              </a:cxn>
              <a:cxn ang="0">
                <a:pos x="38" y="16"/>
              </a:cxn>
              <a:cxn ang="0">
                <a:pos x="37" y="19"/>
              </a:cxn>
              <a:cxn ang="0">
                <a:pos x="33" y="17"/>
              </a:cxn>
              <a:cxn ang="0">
                <a:pos x="29" y="15"/>
              </a:cxn>
              <a:cxn ang="0">
                <a:pos x="30" y="11"/>
              </a:cxn>
              <a:cxn ang="0">
                <a:pos x="35" y="10"/>
              </a:cxn>
              <a:cxn ang="0">
                <a:pos x="34" y="8"/>
              </a:cxn>
              <a:cxn ang="0">
                <a:pos x="31" y="9"/>
              </a:cxn>
              <a:cxn ang="0">
                <a:pos x="27" y="6"/>
              </a:cxn>
              <a:cxn ang="0">
                <a:pos x="28" y="9"/>
              </a:cxn>
              <a:cxn ang="0">
                <a:pos x="26" y="9"/>
              </a:cxn>
              <a:cxn ang="0">
                <a:pos x="23" y="7"/>
              </a:cxn>
              <a:cxn ang="0">
                <a:pos x="21" y="8"/>
              </a:cxn>
              <a:cxn ang="0">
                <a:pos x="23" y="9"/>
              </a:cxn>
              <a:cxn ang="0">
                <a:pos x="22" y="10"/>
              </a:cxn>
              <a:cxn ang="0">
                <a:pos x="10" y="18"/>
              </a:cxn>
              <a:cxn ang="0">
                <a:pos x="11" y="19"/>
              </a:cxn>
              <a:cxn ang="0">
                <a:pos x="13" y="22"/>
              </a:cxn>
              <a:cxn ang="0">
                <a:pos x="12" y="26"/>
              </a:cxn>
              <a:cxn ang="0">
                <a:pos x="15" y="30"/>
              </a:cxn>
              <a:cxn ang="0">
                <a:pos x="18" y="35"/>
              </a:cxn>
              <a:cxn ang="0">
                <a:pos x="19" y="37"/>
              </a:cxn>
              <a:cxn ang="0">
                <a:pos x="17" y="32"/>
              </a:cxn>
              <a:cxn ang="0">
                <a:pos x="21" y="37"/>
              </a:cxn>
              <a:cxn ang="0">
                <a:pos x="25" y="41"/>
              </a:cxn>
              <a:cxn ang="0">
                <a:pos x="30" y="44"/>
              </a:cxn>
              <a:cxn ang="0">
                <a:pos x="35" y="47"/>
              </a:cxn>
              <a:cxn ang="0">
                <a:pos x="36" y="47"/>
              </a:cxn>
              <a:cxn ang="0">
                <a:pos x="34" y="43"/>
              </a:cxn>
              <a:cxn ang="0">
                <a:pos x="32" y="42"/>
              </a:cxn>
              <a:cxn ang="0">
                <a:pos x="32" y="39"/>
              </a:cxn>
              <a:cxn ang="0">
                <a:pos x="28" y="41"/>
              </a:cxn>
              <a:cxn ang="0">
                <a:pos x="27" y="34"/>
              </a:cxn>
              <a:cxn ang="0">
                <a:pos x="30" y="34"/>
              </a:cxn>
              <a:cxn ang="0">
                <a:pos x="32" y="33"/>
              </a:cxn>
              <a:cxn ang="0">
                <a:pos x="35" y="34"/>
              </a:cxn>
              <a:cxn ang="0">
                <a:pos x="36" y="33"/>
              </a:cxn>
              <a:cxn ang="0">
                <a:pos x="38" y="29"/>
              </a:cxn>
              <a:cxn ang="0">
                <a:pos x="38" y="28"/>
              </a:cxn>
              <a:cxn ang="0">
                <a:pos x="41" y="26"/>
              </a:cxn>
              <a:cxn ang="0">
                <a:pos x="43" y="23"/>
              </a:cxn>
              <a:cxn ang="0">
                <a:pos x="44" y="22"/>
              </a:cxn>
              <a:cxn ang="0">
                <a:pos x="41" y="22"/>
              </a:cxn>
              <a:cxn ang="0">
                <a:pos x="48" y="48"/>
              </a:cxn>
              <a:cxn ang="0">
                <a:pos x="44" y="47"/>
              </a:cxn>
              <a:cxn ang="0">
                <a:pos x="41" y="47"/>
              </a:cxn>
              <a:cxn ang="0">
                <a:pos x="38" y="46"/>
              </a:cxn>
              <a:cxn ang="0">
                <a:pos x="37" y="50"/>
              </a:cxn>
              <a:cxn ang="0">
                <a:pos x="36" y="54"/>
              </a:cxn>
              <a:cxn ang="0">
                <a:pos x="50" y="49"/>
              </a:cxn>
            </a:cxnLst>
            <a:rect l="0" t="0" r="r" b="b"/>
            <a:pathLst>
              <a:path w="62" h="62">
                <a:moveTo>
                  <a:pt x="62" y="31"/>
                </a:moveTo>
                <a:cubicBezTo>
                  <a:pt x="62" y="48"/>
                  <a:pt x="48" y="62"/>
                  <a:pt x="31" y="62"/>
                </a:cubicBezTo>
                <a:cubicBezTo>
                  <a:pt x="14" y="62"/>
                  <a:pt x="0" y="48"/>
                  <a:pt x="0" y="31"/>
                </a:cubicBezTo>
                <a:cubicBezTo>
                  <a:pt x="0" y="14"/>
                  <a:pt x="14" y="0"/>
                  <a:pt x="31" y="0"/>
                </a:cubicBezTo>
                <a:cubicBezTo>
                  <a:pt x="48" y="0"/>
                  <a:pt x="62" y="14"/>
                  <a:pt x="62" y="31"/>
                </a:cubicBezTo>
                <a:close/>
                <a:moveTo>
                  <a:pt x="41" y="22"/>
                </a:moveTo>
                <a:cubicBezTo>
                  <a:pt x="42" y="22"/>
                  <a:pt x="42" y="21"/>
                  <a:pt x="42" y="21"/>
                </a:cubicBezTo>
                <a:cubicBezTo>
                  <a:pt x="42" y="21"/>
                  <a:pt x="42" y="21"/>
                  <a:pt x="43" y="21"/>
                </a:cubicBezTo>
                <a:cubicBezTo>
                  <a:pt x="43" y="20"/>
                  <a:pt x="44" y="20"/>
                  <a:pt x="45" y="20"/>
                </a:cubicBezTo>
                <a:cubicBezTo>
                  <a:pt x="46" y="20"/>
                  <a:pt x="46" y="20"/>
                  <a:pt x="47" y="21"/>
                </a:cubicBezTo>
                <a:cubicBezTo>
                  <a:pt x="47" y="20"/>
                  <a:pt x="48" y="20"/>
                  <a:pt x="48" y="20"/>
                </a:cubicBezTo>
                <a:cubicBezTo>
                  <a:pt x="48" y="19"/>
                  <a:pt x="49" y="19"/>
                  <a:pt x="49" y="19"/>
                </a:cubicBezTo>
                <a:cubicBezTo>
                  <a:pt x="49" y="19"/>
                  <a:pt x="49" y="18"/>
                  <a:pt x="49" y="18"/>
                </a:cubicBezTo>
                <a:cubicBezTo>
                  <a:pt x="49" y="18"/>
                  <a:pt x="48" y="18"/>
                  <a:pt x="48" y="17"/>
                </a:cubicBezTo>
                <a:cubicBezTo>
                  <a:pt x="48" y="17"/>
                  <a:pt x="48" y="17"/>
                  <a:pt x="48" y="17"/>
                </a:cubicBezTo>
                <a:cubicBezTo>
                  <a:pt x="48" y="17"/>
                  <a:pt x="47" y="17"/>
                  <a:pt x="47" y="17"/>
                </a:cubicBezTo>
                <a:cubicBezTo>
                  <a:pt x="46" y="17"/>
                  <a:pt x="46" y="16"/>
                  <a:pt x="46" y="16"/>
                </a:cubicBezTo>
                <a:cubicBezTo>
                  <a:pt x="46" y="15"/>
                  <a:pt x="45" y="15"/>
                  <a:pt x="45" y="15"/>
                </a:cubicBezTo>
                <a:cubicBezTo>
                  <a:pt x="45" y="15"/>
                  <a:pt x="45" y="14"/>
                  <a:pt x="45" y="14"/>
                </a:cubicBezTo>
                <a:cubicBezTo>
                  <a:pt x="44" y="14"/>
                  <a:pt x="44" y="15"/>
                  <a:pt x="44" y="15"/>
                </a:cubicBezTo>
                <a:cubicBezTo>
                  <a:pt x="43" y="15"/>
                  <a:pt x="43" y="15"/>
                  <a:pt x="43" y="15"/>
                </a:cubicBezTo>
                <a:cubicBezTo>
                  <a:pt x="43" y="15"/>
                  <a:pt x="43" y="15"/>
                  <a:pt x="42" y="15"/>
                </a:cubicBezTo>
                <a:cubicBezTo>
                  <a:pt x="43" y="15"/>
                  <a:pt x="42" y="15"/>
                  <a:pt x="42" y="15"/>
                </a:cubicBezTo>
                <a:cubicBezTo>
                  <a:pt x="42" y="14"/>
                  <a:pt x="42" y="14"/>
                  <a:pt x="42" y="14"/>
                </a:cubicBezTo>
                <a:cubicBezTo>
                  <a:pt x="42" y="14"/>
                  <a:pt x="42" y="14"/>
                  <a:pt x="42" y="14"/>
                </a:cubicBezTo>
                <a:cubicBezTo>
                  <a:pt x="42" y="13"/>
                  <a:pt x="41" y="13"/>
                  <a:pt x="40" y="13"/>
                </a:cubicBezTo>
                <a:cubicBezTo>
                  <a:pt x="40" y="12"/>
                  <a:pt x="38" y="12"/>
                  <a:pt x="38" y="12"/>
                </a:cubicBezTo>
                <a:cubicBezTo>
                  <a:pt x="37" y="13"/>
                  <a:pt x="38" y="13"/>
                  <a:pt x="38" y="14"/>
                </a:cubicBezTo>
                <a:cubicBezTo>
                  <a:pt x="38" y="14"/>
                  <a:pt x="37" y="14"/>
                  <a:pt x="37" y="15"/>
                </a:cubicBezTo>
                <a:cubicBezTo>
                  <a:pt x="37" y="15"/>
                  <a:pt x="38" y="15"/>
                  <a:pt x="38" y="16"/>
                </a:cubicBezTo>
                <a:cubicBezTo>
                  <a:pt x="38" y="17"/>
                  <a:pt x="37" y="17"/>
                  <a:pt x="37" y="17"/>
                </a:cubicBezTo>
                <a:cubicBezTo>
                  <a:pt x="37" y="18"/>
                  <a:pt x="37" y="18"/>
                  <a:pt x="37" y="19"/>
                </a:cubicBezTo>
                <a:cubicBezTo>
                  <a:pt x="38" y="19"/>
                  <a:pt x="37" y="19"/>
                  <a:pt x="37" y="19"/>
                </a:cubicBezTo>
                <a:cubicBezTo>
                  <a:pt x="36" y="20"/>
                  <a:pt x="35" y="19"/>
                  <a:pt x="35" y="18"/>
                </a:cubicBezTo>
                <a:cubicBezTo>
                  <a:pt x="35" y="18"/>
                  <a:pt x="35" y="17"/>
                  <a:pt x="34" y="17"/>
                </a:cubicBezTo>
                <a:cubicBezTo>
                  <a:pt x="34" y="17"/>
                  <a:pt x="33" y="17"/>
                  <a:pt x="33" y="17"/>
                </a:cubicBezTo>
                <a:cubicBezTo>
                  <a:pt x="33" y="16"/>
                  <a:pt x="32" y="16"/>
                  <a:pt x="32" y="16"/>
                </a:cubicBezTo>
                <a:cubicBezTo>
                  <a:pt x="31" y="16"/>
                  <a:pt x="30" y="16"/>
                  <a:pt x="29" y="16"/>
                </a:cubicBezTo>
                <a:cubicBezTo>
                  <a:pt x="30" y="16"/>
                  <a:pt x="29" y="15"/>
                  <a:pt x="29" y="15"/>
                </a:cubicBezTo>
                <a:cubicBezTo>
                  <a:pt x="29" y="14"/>
                  <a:pt x="29" y="14"/>
                  <a:pt x="29" y="14"/>
                </a:cubicBezTo>
                <a:cubicBezTo>
                  <a:pt x="29" y="13"/>
                  <a:pt x="29" y="13"/>
                  <a:pt x="29" y="13"/>
                </a:cubicBezTo>
                <a:cubicBezTo>
                  <a:pt x="29" y="12"/>
                  <a:pt x="30" y="11"/>
                  <a:pt x="30" y="11"/>
                </a:cubicBezTo>
                <a:cubicBezTo>
                  <a:pt x="31" y="12"/>
                  <a:pt x="31" y="12"/>
                  <a:pt x="32" y="11"/>
                </a:cubicBezTo>
                <a:cubicBezTo>
                  <a:pt x="32" y="11"/>
                  <a:pt x="32" y="10"/>
                  <a:pt x="33" y="10"/>
                </a:cubicBezTo>
                <a:cubicBezTo>
                  <a:pt x="33" y="9"/>
                  <a:pt x="34" y="10"/>
                  <a:pt x="35" y="10"/>
                </a:cubicBezTo>
                <a:cubicBezTo>
                  <a:pt x="35" y="10"/>
                  <a:pt x="35" y="9"/>
                  <a:pt x="35" y="9"/>
                </a:cubicBezTo>
                <a:cubicBezTo>
                  <a:pt x="35" y="9"/>
                  <a:pt x="35" y="8"/>
                  <a:pt x="35" y="8"/>
                </a:cubicBezTo>
                <a:cubicBezTo>
                  <a:pt x="34" y="7"/>
                  <a:pt x="33" y="8"/>
                  <a:pt x="34" y="8"/>
                </a:cubicBezTo>
                <a:cubicBezTo>
                  <a:pt x="34" y="8"/>
                  <a:pt x="33" y="10"/>
                  <a:pt x="32" y="9"/>
                </a:cubicBezTo>
                <a:cubicBezTo>
                  <a:pt x="32" y="9"/>
                  <a:pt x="32" y="8"/>
                  <a:pt x="31" y="8"/>
                </a:cubicBezTo>
                <a:cubicBezTo>
                  <a:pt x="31" y="8"/>
                  <a:pt x="31" y="8"/>
                  <a:pt x="31" y="9"/>
                </a:cubicBezTo>
                <a:cubicBezTo>
                  <a:pt x="31" y="8"/>
                  <a:pt x="30" y="8"/>
                  <a:pt x="29" y="8"/>
                </a:cubicBezTo>
                <a:cubicBezTo>
                  <a:pt x="30" y="7"/>
                  <a:pt x="29" y="7"/>
                  <a:pt x="29" y="7"/>
                </a:cubicBezTo>
                <a:cubicBezTo>
                  <a:pt x="29" y="6"/>
                  <a:pt x="28" y="6"/>
                  <a:pt x="27" y="6"/>
                </a:cubicBezTo>
                <a:cubicBezTo>
                  <a:pt x="27" y="7"/>
                  <a:pt x="28" y="8"/>
                  <a:pt x="29" y="8"/>
                </a:cubicBezTo>
                <a:cubicBezTo>
                  <a:pt x="29" y="8"/>
                  <a:pt x="29" y="8"/>
                  <a:pt x="29" y="8"/>
                </a:cubicBezTo>
                <a:cubicBezTo>
                  <a:pt x="29" y="8"/>
                  <a:pt x="28" y="9"/>
                  <a:pt x="28" y="9"/>
                </a:cubicBezTo>
                <a:cubicBezTo>
                  <a:pt x="28" y="9"/>
                  <a:pt x="28" y="10"/>
                  <a:pt x="28" y="10"/>
                </a:cubicBezTo>
                <a:cubicBezTo>
                  <a:pt x="27" y="10"/>
                  <a:pt x="27" y="9"/>
                  <a:pt x="27" y="9"/>
                </a:cubicBezTo>
                <a:cubicBezTo>
                  <a:pt x="28" y="9"/>
                  <a:pt x="26" y="9"/>
                  <a:pt x="26" y="9"/>
                </a:cubicBezTo>
                <a:cubicBezTo>
                  <a:pt x="25" y="9"/>
                  <a:pt x="24" y="9"/>
                  <a:pt x="24" y="9"/>
                </a:cubicBezTo>
                <a:cubicBezTo>
                  <a:pt x="24" y="8"/>
                  <a:pt x="24" y="7"/>
                  <a:pt x="24" y="8"/>
                </a:cubicBezTo>
                <a:cubicBezTo>
                  <a:pt x="24" y="7"/>
                  <a:pt x="23" y="7"/>
                  <a:pt x="23" y="7"/>
                </a:cubicBezTo>
                <a:cubicBezTo>
                  <a:pt x="22" y="7"/>
                  <a:pt x="21" y="8"/>
                  <a:pt x="19" y="9"/>
                </a:cubicBezTo>
                <a:cubicBezTo>
                  <a:pt x="19" y="9"/>
                  <a:pt x="20" y="9"/>
                  <a:pt x="20" y="9"/>
                </a:cubicBezTo>
                <a:cubicBezTo>
                  <a:pt x="20" y="8"/>
                  <a:pt x="20" y="8"/>
                  <a:pt x="21" y="8"/>
                </a:cubicBezTo>
                <a:cubicBezTo>
                  <a:pt x="21" y="8"/>
                  <a:pt x="22" y="7"/>
                  <a:pt x="22" y="8"/>
                </a:cubicBezTo>
                <a:cubicBezTo>
                  <a:pt x="22" y="8"/>
                  <a:pt x="23" y="8"/>
                  <a:pt x="23" y="8"/>
                </a:cubicBezTo>
                <a:cubicBezTo>
                  <a:pt x="23" y="8"/>
                  <a:pt x="23" y="8"/>
                  <a:pt x="23" y="9"/>
                </a:cubicBezTo>
                <a:cubicBezTo>
                  <a:pt x="23" y="8"/>
                  <a:pt x="23" y="9"/>
                  <a:pt x="22" y="9"/>
                </a:cubicBezTo>
                <a:cubicBezTo>
                  <a:pt x="22" y="9"/>
                  <a:pt x="21" y="9"/>
                  <a:pt x="21" y="9"/>
                </a:cubicBezTo>
                <a:cubicBezTo>
                  <a:pt x="21" y="9"/>
                  <a:pt x="22" y="10"/>
                  <a:pt x="22" y="10"/>
                </a:cubicBezTo>
                <a:cubicBezTo>
                  <a:pt x="21" y="9"/>
                  <a:pt x="21" y="9"/>
                  <a:pt x="20" y="9"/>
                </a:cubicBezTo>
                <a:cubicBezTo>
                  <a:pt x="20" y="9"/>
                  <a:pt x="19" y="9"/>
                  <a:pt x="19" y="9"/>
                </a:cubicBezTo>
                <a:cubicBezTo>
                  <a:pt x="15" y="11"/>
                  <a:pt x="12" y="14"/>
                  <a:pt x="10" y="18"/>
                </a:cubicBezTo>
                <a:cubicBezTo>
                  <a:pt x="10" y="18"/>
                  <a:pt x="10" y="18"/>
                  <a:pt x="10" y="18"/>
                </a:cubicBezTo>
                <a:cubicBezTo>
                  <a:pt x="10" y="18"/>
                  <a:pt x="10" y="19"/>
                  <a:pt x="11" y="19"/>
                </a:cubicBezTo>
                <a:cubicBezTo>
                  <a:pt x="11" y="19"/>
                  <a:pt x="11" y="19"/>
                  <a:pt x="11" y="19"/>
                </a:cubicBezTo>
                <a:cubicBezTo>
                  <a:pt x="11" y="19"/>
                  <a:pt x="13" y="20"/>
                  <a:pt x="13" y="21"/>
                </a:cubicBezTo>
                <a:cubicBezTo>
                  <a:pt x="13" y="21"/>
                  <a:pt x="13" y="21"/>
                  <a:pt x="14" y="21"/>
                </a:cubicBezTo>
                <a:cubicBezTo>
                  <a:pt x="14" y="22"/>
                  <a:pt x="13" y="22"/>
                  <a:pt x="13" y="22"/>
                </a:cubicBezTo>
                <a:cubicBezTo>
                  <a:pt x="13" y="22"/>
                  <a:pt x="12" y="21"/>
                  <a:pt x="12" y="22"/>
                </a:cubicBezTo>
                <a:cubicBezTo>
                  <a:pt x="12" y="22"/>
                  <a:pt x="12" y="23"/>
                  <a:pt x="13" y="23"/>
                </a:cubicBezTo>
                <a:cubicBezTo>
                  <a:pt x="12" y="23"/>
                  <a:pt x="12" y="25"/>
                  <a:pt x="12" y="26"/>
                </a:cubicBezTo>
                <a:cubicBezTo>
                  <a:pt x="12" y="26"/>
                  <a:pt x="12" y="26"/>
                  <a:pt x="12" y="26"/>
                </a:cubicBezTo>
                <a:cubicBezTo>
                  <a:pt x="12" y="26"/>
                  <a:pt x="13" y="28"/>
                  <a:pt x="13" y="28"/>
                </a:cubicBezTo>
                <a:cubicBezTo>
                  <a:pt x="13" y="28"/>
                  <a:pt x="14" y="30"/>
                  <a:pt x="15" y="30"/>
                </a:cubicBezTo>
                <a:cubicBezTo>
                  <a:pt x="15" y="30"/>
                  <a:pt x="16" y="31"/>
                  <a:pt x="16" y="31"/>
                </a:cubicBezTo>
                <a:cubicBezTo>
                  <a:pt x="17" y="32"/>
                  <a:pt x="17" y="33"/>
                  <a:pt x="17" y="33"/>
                </a:cubicBezTo>
                <a:cubicBezTo>
                  <a:pt x="17" y="34"/>
                  <a:pt x="18" y="34"/>
                  <a:pt x="18" y="35"/>
                </a:cubicBezTo>
                <a:cubicBezTo>
                  <a:pt x="18" y="35"/>
                  <a:pt x="18" y="35"/>
                  <a:pt x="18" y="35"/>
                </a:cubicBezTo>
                <a:cubicBezTo>
                  <a:pt x="18" y="35"/>
                  <a:pt x="19" y="35"/>
                  <a:pt x="19" y="36"/>
                </a:cubicBezTo>
                <a:cubicBezTo>
                  <a:pt x="19" y="36"/>
                  <a:pt x="19" y="37"/>
                  <a:pt x="19" y="37"/>
                </a:cubicBezTo>
                <a:cubicBezTo>
                  <a:pt x="20" y="36"/>
                  <a:pt x="19" y="35"/>
                  <a:pt x="18" y="34"/>
                </a:cubicBezTo>
                <a:cubicBezTo>
                  <a:pt x="18" y="34"/>
                  <a:pt x="18" y="34"/>
                  <a:pt x="18" y="33"/>
                </a:cubicBezTo>
                <a:cubicBezTo>
                  <a:pt x="18" y="33"/>
                  <a:pt x="18" y="32"/>
                  <a:pt x="17" y="32"/>
                </a:cubicBezTo>
                <a:cubicBezTo>
                  <a:pt x="18" y="32"/>
                  <a:pt x="18" y="32"/>
                  <a:pt x="18" y="33"/>
                </a:cubicBezTo>
                <a:cubicBezTo>
                  <a:pt x="18" y="33"/>
                  <a:pt x="20" y="35"/>
                  <a:pt x="20" y="35"/>
                </a:cubicBezTo>
                <a:cubicBezTo>
                  <a:pt x="20" y="35"/>
                  <a:pt x="21" y="37"/>
                  <a:pt x="21" y="37"/>
                </a:cubicBezTo>
                <a:cubicBezTo>
                  <a:pt x="21" y="37"/>
                  <a:pt x="22" y="37"/>
                  <a:pt x="22" y="38"/>
                </a:cubicBezTo>
                <a:cubicBezTo>
                  <a:pt x="22" y="38"/>
                  <a:pt x="22" y="39"/>
                  <a:pt x="23" y="40"/>
                </a:cubicBezTo>
                <a:cubicBezTo>
                  <a:pt x="23" y="41"/>
                  <a:pt x="24" y="41"/>
                  <a:pt x="25" y="41"/>
                </a:cubicBezTo>
                <a:cubicBezTo>
                  <a:pt x="25" y="42"/>
                  <a:pt x="26" y="42"/>
                  <a:pt x="26" y="42"/>
                </a:cubicBezTo>
                <a:cubicBezTo>
                  <a:pt x="27" y="43"/>
                  <a:pt x="27" y="42"/>
                  <a:pt x="28" y="42"/>
                </a:cubicBezTo>
                <a:cubicBezTo>
                  <a:pt x="29" y="42"/>
                  <a:pt x="29" y="43"/>
                  <a:pt x="30" y="44"/>
                </a:cubicBezTo>
                <a:cubicBezTo>
                  <a:pt x="31" y="44"/>
                  <a:pt x="32" y="44"/>
                  <a:pt x="32" y="44"/>
                </a:cubicBezTo>
                <a:cubicBezTo>
                  <a:pt x="32" y="44"/>
                  <a:pt x="33" y="46"/>
                  <a:pt x="33" y="46"/>
                </a:cubicBezTo>
                <a:cubicBezTo>
                  <a:pt x="34" y="46"/>
                  <a:pt x="34" y="47"/>
                  <a:pt x="35" y="47"/>
                </a:cubicBezTo>
                <a:cubicBezTo>
                  <a:pt x="35" y="47"/>
                  <a:pt x="35" y="47"/>
                  <a:pt x="35" y="47"/>
                </a:cubicBezTo>
                <a:cubicBezTo>
                  <a:pt x="35" y="47"/>
                  <a:pt x="36" y="48"/>
                  <a:pt x="36" y="48"/>
                </a:cubicBezTo>
                <a:cubicBezTo>
                  <a:pt x="36" y="48"/>
                  <a:pt x="36" y="47"/>
                  <a:pt x="36" y="47"/>
                </a:cubicBezTo>
                <a:cubicBezTo>
                  <a:pt x="36" y="47"/>
                  <a:pt x="35" y="47"/>
                  <a:pt x="34" y="46"/>
                </a:cubicBezTo>
                <a:cubicBezTo>
                  <a:pt x="34" y="46"/>
                  <a:pt x="34" y="45"/>
                  <a:pt x="34" y="45"/>
                </a:cubicBezTo>
                <a:cubicBezTo>
                  <a:pt x="35" y="45"/>
                  <a:pt x="35" y="44"/>
                  <a:pt x="34" y="43"/>
                </a:cubicBezTo>
                <a:cubicBezTo>
                  <a:pt x="34" y="43"/>
                  <a:pt x="34" y="43"/>
                  <a:pt x="34" y="42"/>
                </a:cubicBezTo>
                <a:cubicBezTo>
                  <a:pt x="33" y="43"/>
                  <a:pt x="33" y="42"/>
                  <a:pt x="32" y="42"/>
                </a:cubicBezTo>
                <a:cubicBezTo>
                  <a:pt x="32" y="42"/>
                  <a:pt x="32" y="42"/>
                  <a:pt x="32" y="42"/>
                </a:cubicBezTo>
                <a:cubicBezTo>
                  <a:pt x="32" y="42"/>
                  <a:pt x="32" y="43"/>
                  <a:pt x="32" y="42"/>
                </a:cubicBezTo>
                <a:cubicBezTo>
                  <a:pt x="32" y="42"/>
                  <a:pt x="32" y="41"/>
                  <a:pt x="32" y="41"/>
                </a:cubicBezTo>
                <a:cubicBezTo>
                  <a:pt x="32" y="40"/>
                  <a:pt x="33" y="39"/>
                  <a:pt x="32" y="39"/>
                </a:cubicBezTo>
                <a:cubicBezTo>
                  <a:pt x="31" y="39"/>
                  <a:pt x="31" y="39"/>
                  <a:pt x="31" y="40"/>
                </a:cubicBezTo>
                <a:cubicBezTo>
                  <a:pt x="30" y="40"/>
                  <a:pt x="30" y="40"/>
                  <a:pt x="30" y="41"/>
                </a:cubicBezTo>
                <a:cubicBezTo>
                  <a:pt x="30" y="41"/>
                  <a:pt x="28" y="41"/>
                  <a:pt x="28" y="41"/>
                </a:cubicBezTo>
                <a:cubicBezTo>
                  <a:pt x="27" y="40"/>
                  <a:pt x="27" y="39"/>
                  <a:pt x="27" y="38"/>
                </a:cubicBezTo>
                <a:cubicBezTo>
                  <a:pt x="27" y="37"/>
                  <a:pt x="27" y="36"/>
                  <a:pt x="27" y="35"/>
                </a:cubicBezTo>
                <a:cubicBezTo>
                  <a:pt x="27" y="35"/>
                  <a:pt x="27" y="34"/>
                  <a:pt x="27" y="34"/>
                </a:cubicBezTo>
                <a:cubicBezTo>
                  <a:pt x="28" y="34"/>
                  <a:pt x="28" y="34"/>
                  <a:pt x="28" y="34"/>
                </a:cubicBezTo>
                <a:cubicBezTo>
                  <a:pt x="28" y="34"/>
                  <a:pt x="28" y="34"/>
                  <a:pt x="28" y="34"/>
                </a:cubicBezTo>
                <a:cubicBezTo>
                  <a:pt x="28" y="34"/>
                  <a:pt x="29" y="33"/>
                  <a:pt x="30" y="34"/>
                </a:cubicBezTo>
                <a:cubicBezTo>
                  <a:pt x="30" y="34"/>
                  <a:pt x="31" y="34"/>
                  <a:pt x="31" y="33"/>
                </a:cubicBezTo>
                <a:cubicBezTo>
                  <a:pt x="31" y="33"/>
                  <a:pt x="31" y="33"/>
                  <a:pt x="31" y="33"/>
                </a:cubicBezTo>
                <a:cubicBezTo>
                  <a:pt x="31" y="33"/>
                  <a:pt x="31" y="33"/>
                  <a:pt x="32" y="33"/>
                </a:cubicBezTo>
                <a:cubicBezTo>
                  <a:pt x="32" y="33"/>
                  <a:pt x="33" y="33"/>
                  <a:pt x="33" y="33"/>
                </a:cubicBezTo>
                <a:cubicBezTo>
                  <a:pt x="34" y="34"/>
                  <a:pt x="34" y="34"/>
                  <a:pt x="34" y="33"/>
                </a:cubicBezTo>
                <a:cubicBezTo>
                  <a:pt x="35" y="34"/>
                  <a:pt x="35" y="34"/>
                  <a:pt x="35" y="34"/>
                </a:cubicBezTo>
                <a:cubicBezTo>
                  <a:pt x="35" y="35"/>
                  <a:pt x="35" y="36"/>
                  <a:pt x="36" y="36"/>
                </a:cubicBezTo>
                <a:cubicBezTo>
                  <a:pt x="36" y="37"/>
                  <a:pt x="36" y="35"/>
                  <a:pt x="36" y="35"/>
                </a:cubicBezTo>
                <a:cubicBezTo>
                  <a:pt x="36" y="35"/>
                  <a:pt x="36" y="33"/>
                  <a:pt x="36" y="33"/>
                </a:cubicBezTo>
                <a:cubicBezTo>
                  <a:pt x="35" y="33"/>
                  <a:pt x="35" y="32"/>
                  <a:pt x="36" y="31"/>
                </a:cubicBezTo>
                <a:cubicBezTo>
                  <a:pt x="36" y="31"/>
                  <a:pt x="37" y="31"/>
                  <a:pt x="37" y="31"/>
                </a:cubicBezTo>
                <a:cubicBezTo>
                  <a:pt x="38" y="30"/>
                  <a:pt x="38" y="30"/>
                  <a:pt x="38" y="29"/>
                </a:cubicBezTo>
                <a:cubicBezTo>
                  <a:pt x="38" y="29"/>
                  <a:pt x="38" y="29"/>
                  <a:pt x="38" y="29"/>
                </a:cubicBezTo>
                <a:cubicBezTo>
                  <a:pt x="38" y="29"/>
                  <a:pt x="38" y="28"/>
                  <a:pt x="38" y="29"/>
                </a:cubicBezTo>
                <a:cubicBezTo>
                  <a:pt x="38" y="28"/>
                  <a:pt x="38" y="28"/>
                  <a:pt x="38" y="28"/>
                </a:cubicBezTo>
                <a:cubicBezTo>
                  <a:pt x="38" y="28"/>
                  <a:pt x="38" y="27"/>
                  <a:pt x="38" y="27"/>
                </a:cubicBezTo>
                <a:cubicBezTo>
                  <a:pt x="39" y="28"/>
                  <a:pt x="40" y="27"/>
                  <a:pt x="39" y="26"/>
                </a:cubicBezTo>
                <a:cubicBezTo>
                  <a:pt x="40" y="26"/>
                  <a:pt x="41" y="26"/>
                  <a:pt x="41" y="26"/>
                </a:cubicBezTo>
                <a:cubicBezTo>
                  <a:pt x="41" y="26"/>
                  <a:pt x="41" y="25"/>
                  <a:pt x="41" y="25"/>
                </a:cubicBezTo>
                <a:cubicBezTo>
                  <a:pt x="42" y="24"/>
                  <a:pt x="42" y="24"/>
                  <a:pt x="42" y="24"/>
                </a:cubicBezTo>
                <a:cubicBezTo>
                  <a:pt x="42" y="24"/>
                  <a:pt x="43" y="24"/>
                  <a:pt x="43" y="23"/>
                </a:cubicBezTo>
                <a:cubicBezTo>
                  <a:pt x="44" y="24"/>
                  <a:pt x="45" y="23"/>
                  <a:pt x="44" y="22"/>
                </a:cubicBezTo>
                <a:cubicBezTo>
                  <a:pt x="44" y="22"/>
                  <a:pt x="44" y="22"/>
                  <a:pt x="43" y="22"/>
                </a:cubicBezTo>
                <a:cubicBezTo>
                  <a:pt x="44" y="22"/>
                  <a:pt x="44" y="22"/>
                  <a:pt x="44" y="22"/>
                </a:cubicBezTo>
                <a:cubicBezTo>
                  <a:pt x="45" y="21"/>
                  <a:pt x="44" y="21"/>
                  <a:pt x="44" y="21"/>
                </a:cubicBezTo>
                <a:cubicBezTo>
                  <a:pt x="43" y="21"/>
                  <a:pt x="43" y="21"/>
                  <a:pt x="42" y="21"/>
                </a:cubicBezTo>
                <a:cubicBezTo>
                  <a:pt x="42" y="22"/>
                  <a:pt x="42" y="22"/>
                  <a:pt x="41" y="22"/>
                </a:cubicBezTo>
                <a:close/>
                <a:moveTo>
                  <a:pt x="50" y="49"/>
                </a:moveTo>
                <a:cubicBezTo>
                  <a:pt x="50" y="49"/>
                  <a:pt x="49" y="49"/>
                  <a:pt x="49" y="49"/>
                </a:cubicBezTo>
                <a:cubicBezTo>
                  <a:pt x="49" y="49"/>
                  <a:pt x="48" y="48"/>
                  <a:pt x="48" y="48"/>
                </a:cubicBezTo>
                <a:cubicBezTo>
                  <a:pt x="48" y="48"/>
                  <a:pt x="47" y="47"/>
                  <a:pt x="47" y="47"/>
                </a:cubicBezTo>
                <a:cubicBezTo>
                  <a:pt x="46" y="46"/>
                  <a:pt x="46" y="46"/>
                  <a:pt x="45" y="46"/>
                </a:cubicBezTo>
                <a:cubicBezTo>
                  <a:pt x="45" y="46"/>
                  <a:pt x="44" y="47"/>
                  <a:pt x="44" y="47"/>
                </a:cubicBezTo>
                <a:cubicBezTo>
                  <a:pt x="44" y="46"/>
                  <a:pt x="43" y="46"/>
                  <a:pt x="43" y="46"/>
                </a:cubicBezTo>
                <a:cubicBezTo>
                  <a:pt x="42" y="46"/>
                  <a:pt x="42" y="45"/>
                  <a:pt x="41" y="46"/>
                </a:cubicBezTo>
                <a:cubicBezTo>
                  <a:pt x="41" y="46"/>
                  <a:pt x="41" y="46"/>
                  <a:pt x="41" y="47"/>
                </a:cubicBezTo>
                <a:cubicBezTo>
                  <a:pt x="40" y="46"/>
                  <a:pt x="41" y="46"/>
                  <a:pt x="41" y="45"/>
                </a:cubicBezTo>
                <a:cubicBezTo>
                  <a:pt x="40" y="45"/>
                  <a:pt x="39" y="46"/>
                  <a:pt x="39" y="46"/>
                </a:cubicBezTo>
                <a:cubicBezTo>
                  <a:pt x="39" y="46"/>
                  <a:pt x="39" y="46"/>
                  <a:pt x="38" y="46"/>
                </a:cubicBezTo>
                <a:cubicBezTo>
                  <a:pt x="38" y="47"/>
                  <a:pt x="38" y="47"/>
                  <a:pt x="38" y="47"/>
                </a:cubicBezTo>
                <a:cubicBezTo>
                  <a:pt x="38" y="47"/>
                  <a:pt x="37" y="47"/>
                  <a:pt x="37" y="47"/>
                </a:cubicBezTo>
                <a:cubicBezTo>
                  <a:pt x="37" y="48"/>
                  <a:pt x="37" y="49"/>
                  <a:pt x="37" y="50"/>
                </a:cubicBezTo>
                <a:cubicBezTo>
                  <a:pt x="38" y="50"/>
                  <a:pt x="37" y="51"/>
                  <a:pt x="37" y="52"/>
                </a:cubicBezTo>
                <a:cubicBezTo>
                  <a:pt x="37" y="52"/>
                  <a:pt x="36" y="53"/>
                  <a:pt x="36" y="53"/>
                </a:cubicBezTo>
                <a:cubicBezTo>
                  <a:pt x="36" y="54"/>
                  <a:pt x="36" y="54"/>
                  <a:pt x="36" y="54"/>
                </a:cubicBezTo>
                <a:cubicBezTo>
                  <a:pt x="36" y="55"/>
                  <a:pt x="36" y="55"/>
                  <a:pt x="36" y="56"/>
                </a:cubicBezTo>
                <a:cubicBezTo>
                  <a:pt x="36" y="56"/>
                  <a:pt x="36" y="56"/>
                  <a:pt x="36" y="57"/>
                </a:cubicBezTo>
                <a:cubicBezTo>
                  <a:pt x="41" y="56"/>
                  <a:pt x="46" y="53"/>
                  <a:pt x="50" y="49"/>
                </a:cubicBezTo>
                <a:close/>
              </a:path>
            </a:pathLst>
          </a:custGeom>
          <a:solidFill>
            <a:schemeClr val="accent3"/>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31" name="Freeform 161"/>
          <p:cNvSpPr>
            <a:spLocks noEditPoints="1"/>
          </p:cNvSpPr>
          <p:nvPr/>
        </p:nvSpPr>
        <p:spPr bwMode="auto">
          <a:xfrm>
            <a:off x="10838085" y="2079367"/>
            <a:ext cx="437138" cy="470198"/>
          </a:xfrm>
          <a:custGeom>
            <a:avLst/>
            <a:gdLst/>
            <a:ahLst/>
            <a:cxnLst>
              <a:cxn ang="0">
                <a:pos x="53" y="33"/>
              </a:cxn>
              <a:cxn ang="0">
                <a:pos x="53" y="36"/>
              </a:cxn>
              <a:cxn ang="0">
                <a:pos x="52" y="41"/>
              </a:cxn>
              <a:cxn ang="0">
                <a:pos x="52" y="42"/>
              </a:cxn>
              <a:cxn ang="0">
                <a:pos x="50" y="49"/>
              </a:cxn>
              <a:cxn ang="0">
                <a:pos x="39" y="59"/>
              </a:cxn>
              <a:cxn ang="0">
                <a:pos x="37" y="59"/>
              </a:cxn>
              <a:cxn ang="0">
                <a:pos x="34" y="59"/>
              </a:cxn>
              <a:cxn ang="0">
                <a:pos x="20" y="56"/>
              </a:cxn>
              <a:cxn ang="0">
                <a:pos x="15" y="55"/>
              </a:cxn>
              <a:cxn ang="0">
                <a:pos x="4" y="55"/>
              </a:cxn>
              <a:cxn ang="0">
                <a:pos x="0" y="50"/>
              </a:cxn>
              <a:cxn ang="0">
                <a:pos x="0" y="27"/>
              </a:cxn>
              <a:cxn ang="0">
                <a:pos x="4" y="23"/>
              </a:cxn>
              <a:cxn ang="0">
                <a:pos x="14" y="23"/>
              </a:cxn>
              <a:cxn ang="0">
                <a:pos x="19" y="17"/>
              </a:cxn>
              <a:cxn ang="0">
                <a:pos x="23" y="13"/>
              </a:cxn>
              <a:cxn ang="0">
                <a:pos x="27" y="1"/>
              </a:cxn>
              <a:cxn ang="0">
                <a:pos x="31" y="0"/>
              </a:cxn>
              <a:cxn ang="0">
                <a:pos x="40" y="5"/>
              </a:cxn>
              <a:cxn ang="0">
                <a:pos x="41" y="11"/>
              </a:cxn>
              <a:cxn ang="0">
                <a:pos x="39" y="18"/>
              </a:cxn>
              <a:cxn ang="0">
                <a:pos x="45" y="18"/>
              </a:cxn>
              <a:cxn ang="0">
                <a:pos x="55" y="27"/>
              </a:cxn>
              <a:cxn ang="0">
                <a:pos x="53" y="33"/>
              </a:cxn>
              <a:cxn ang="0">
                <a:pos x="7" y="46"/>
              </a:cxn>
              <a:cxn ang="0">
                <a:pos x="4" y="48"/>
              </a:cxn>
              <a:cxn ang="0">
                <a:pos x="7" y="50"/>
              </a:cxn>
              <a:cxn ang="0">
                <a:pos x="9" y="48"/>
              </a:cxn>
              <a:cxn ang="0">
                <a:pos x="7" y="46"/>
              </a:cxn>
              <a:cxn ang="0">
                <a:pos x="45" y="23"/>
              </a:cxn>
              <a:cxn ang="0">
                <a:pos x="33" y="23"/>
              </a:cxn>
              <a:cxn ang="0">
                <a:pos x="36" y="11"/>
              </a:cxn>
              <a:cxn ang="0">
                <a:pos x="31" y="5"/>
              </a:cxn>
              <a:cxn ang="0">
                <a:pos x="26" y="16"/>
              </a:cxn>
              <a:cxn ang="0">
                <a:pos x="23" y="19"/>
              </a:cxn>
              <a:cxn ang="0">
                <a:pos x="15" y="27"/>
              </a:cxn>
              <a:cxn ang="0">
                <a:pos x="13" y="27"/>
              </a:cxn>
              <a:cxn ang="0">
                <a:pos x="13" y="50"/>
              </a:cxn>
              <a:cxn ang="0">
                <a:pos x="15" y="50"/>
              </a:cxn>
              <a:cxn ang="0">
                <a:pos x="22" y="52"/>
              </a:cxn>
              <a:cxn ang="0">
                <a:pos x="34" y="55"/>
              </a:cxn>
              <a:cxn ang="0">
                <a:pos x="38" y="55"/>
              </a:cxn>
              <a:cxn ang="0">
                <a:pos x="45" y="49"/>
              </a:cxn>
              <a:cxn ang="0">
                <a:pos x="45" y="47"/>
              </a:cxn>
              <a:cxn ang="0">
                <a:pos x="47" y="42"/>
              </a:cxn>
              <a:cxn ang="0">
                <a:pos x="47" y="40"/>
              </a:cxn>
              <a:cxn ang="0">
                <a:pos x="49" y="36"/>
              </a:cxn>
              <a:cxn ang="0">
                <a:pos x="47" y="32"/>
              </a:cxn>
              <a:cxn ang="0">
                <a:pos x="50" y="27"/>
              </a:cxn>
              <a:cxn ang="0">
                <a:pos x="45" y="23"/>
              </a:cxn>
            </a:cxnLst>
            <a:rect l="0" t="0" r="r" b="b"/>
            <a:pathLst>
              <a:path w="55" h="59">
                <a:moveTo>
                  <a:pt x="53" y="33"/>
                </a:moveTo>
                <a:cubicBezTo>
                  <a:pt x="53" y="34"/>
                  <a:pt x="53" y="35"/>
                  <a:pt x="53" y="36"/>
                </a:cubicBezTo>
                <a:cubicBezTo>
                  <a:pt x="53" y="37"/>
                  <a:pt x="53" y="39"/>
                  <a:pt x="52" y="41"/>
                </a:cubicBezTo>
                <a:cubicBezTo>
                  <a:pt x="52" y="41"/>
                  <a:pt x="52" y="42"/>
                  <a:pt x="52" y="42"/>
                </a:cubicBezTo>
                <a:cubicBezTo>
                  <a:pt x="52" y="45"/>
                  <a:pt x="51" y="47"/>
                  <a:pt x="50" y="49"/>
                </a:cubicBezTo>
                <a:cubicBezTo>
                  <a:pt x="50" y="55"/>
                  <a:pt x="45" y="59"/>
                  <a:pt x="39" y="59"/>
                </a:cubicBezTo>
                <a:cubicBezTo>
                  <a:pt x="37" y="59"/>
                  <a:pt x="37" y="59"/>
                  <a:pt x="37" y="59"/>
                </a:cubicBezTo>
                <a:cubicBezTo>
                  <a:pt x="34" y="59"/>
                  <a:pt x="34" y="59"/>
                  <a:pt x="34" y="59"/>
                </a:cubicBezTo>
                <a:cubicBezTo>
                  <a:pt x="29" y="59"/>
                  <a:pt x="24" y="58"/>
                  <a:pt x="20" y="56"/>
                </a:cubicBezTo>
                <a:cubicBezTo>
                  <a:pt x="19" y="56"/>
                  <a:pt x="16" y="55"/>
                  <a:pt x="15" y="55"/>
                </a:cubicBezTo>
                <a:cubicBezTo>
                  <a:pt x="4" y="55"/>
                  <a:pt x="4" y="55"/>
                  <a:pt x="4" y="55"/>
                </a:cubicBezTo>
                <a:cubicBezTo>
                  <a:pt x="2" y="55"/>
                  <a:pt x="0" y="53"/>
                  <a:pt x="0" y="50"/>
                </a:cubicBezTo>
                <a:cubicBezTo>
                  <a:pt x="0" y="27"/>
                  <a:pt x="0" y="27"/>
                  <a:pt x="0" y="27"/>
                </a:cubicBezTo>
                <a:cubicBezTo>
                  <a:pt x="0" y="25"/>
                  <a:pt x="2" y="23"/>
                  <a:pt x="4" y="23"/>
                </a:cubicBezTo>
                <a:cubicBezTo>
                  <a:pt x="14" y="23"/>
                  <a:pt x="14" y="23"/>
                  <a:pt x="14" y="23"/>
                </a:cubicBezTo>
                <a:cubicBezTo>
                  <a:pt x="16" y="22"/>
                  <a:pt x="18" y="19"/>
                  <a:pt x="19" y="17"/>
                </a:cubicBezTo>
                <a:cubicBezTo>
                  <a:pt x="20" y="16"/>
                  <a:pt x="21" y="14"/>
                  <a:pt x="23" y="13"/>
                </a:cubicBezTo>
                <a:cubicBezTo>
                  <a:pt x="25" y="10"/>
                  <a:pt x="24" y="5"/>
                  <a:pt x="27" y="1"/>
                </a:cubicBezTo>
                <a:cubicBezTo>
                  <a:pt x="28" y="0"/>
                  <a:pt x="29" y="0"/>
                  <a:pt x="31" y="0"/>
                </a:cubicBezTo>
                <a:cubicBezTo>
                  <a:pt x="34" y="0"/>
                  <a:pt x="38" y="1"/>
                  <a:pt x="40" y="5"/>
                </a:cubicBezTo>
                <a:cubicBezTo>
                  <a:pt x="41" y="7"/>
                  <a:pt x="41" y="9"/>
                  <a:pt x="41" y="11"/>
                </a:cubicBezTo>
                <a:cubicBezTo>
                  <a:pt x="41" y="14"/>
                  <a:pt x="40" y="16"/>
                  <a:pt x="39" y="18"/>
                </a:cubicBezTo>
                <a:cubicBezTo>
                  <a:pt x="45" y="18"/>
                  <a:pt x="45" y="18"/>
                  <a:pt x="45" y="18"/>
                </a:cubicBezTo>
                <a:cubicBezTo>
                  <a:pt x="50" y="18"/>
                  <a:pt x="55" y="22"/>
                  <a:pt x="55" y="27"/>
                </a:cubicBezTo>
                <a:cubicBezTo>
                  <a:pt x="55" y="29"/>
                  <a:pt x="54" y="31"/>
                  <a:pt x="53" y="33"/>
                </a:cubicBezTo>
                <a:close/>
                <a:moveTo>
                  <a:pt x="7" y="46"/>
                </a:moveTo>
                <a:cubicBezTo>
                  <a:pt x="5" y="46"/>
                  <a:pt x="4" y="47"/>
                  <a:pt x="4" y="48"/>
                </a:cubicBezTo>
                <a:cubicBezTo>
                  <a:pt x="4" y="49"/>
                  <a:pt x="5" y="50"/>
                  <a:pt x="7" y="50"/>
                </a:cubicBezTo>
                <a:cubicBezTo>
                  <a:pt x="8" y="50"/>
                  <a:pt x="9" y="49"/>
                  <a:pt x="9" y="48"/>
                </a:cubicBezTo>
                <a:cubicBezTo>
                  <a:pt x="9" y="47"/>
                  <a:pt x="8" y="46"/>
                  <a:pt x="7" y="46"/>
                </a:cubicBezTo>
                <a:close/>
                <a:moveTo>
                  <a:pt x="45" y="23"/>
                </a:moveTo>
                <a:cubicBezTo>
                  <a:pt x="33" y="23"/>
                  <a:pt x="33" y="23"/>
                  <a:pt x="33" y="23"/>
                </a:cubicBezTo>
                <a:cubicBezTo>
                  <a:pt x="33" y="19"/>
                  <a:pt x="36" y="16"/>
                  <a:pt x="36" y="11"/>
                </a:cubicBezTo>
                <a:cubicBezTo>
                  <a:pt x="36" y="7"/>
                  <a:pt x="36" y="5"/>
                  <a:pt x="31" y="5"/>
                </a:cubicBezTo>
                <a:cubicBezTo>
                  <a:pt x="28" y="7"/>
                  <a:pt x="30" y="12"/>
                  <a:pt x="26" y="16"/>
                </a:cubicBezTo>
                <a:cubicBezTo>
                  <a:pt x="25" y="17"/>
                  <a:pt x="24" y="18"/>
                  <a:pt x="23" y="19"/>
                </a:cubicBezTo>
                <a:cubicBezTo>
                  <a:pt x="22" y="21"/>
                  <a:pt x="17" y="27"/>
                  <a:pt x="15" y="27"/>
                </a:cubicBezTo>
                <a:cubicBezTo>
                  <a:pt x="13" y="27"/>
                  <a:pt x="13" y="27"/>
                  <a:pt x="13" y="27"/>
                </a:cubicBezTo>
                <a:cubicBezTo>
                  <a:pt x="13" y="50"/>
                  <a:pt x="13" y="50"/>
                  <a:pt x="13" y="50"/>
                </a:cubicBezTo>
                <a:cubicBezTo>
                  <a:pt x="15" y="50"/>
                  <a:pt x="15" y="50"/>
                  <a:pt x="15" y="50"/>
                </a:cubicBezTo>
                <a:cubicBezTo>
                  <a:pt x="17" y="50"/>
                  <a:pt x="20" y="52"/>
                  <a:pt x="22" y="52"/>
                </a:cubicBezTo>
                <a:cubicBezTo>
                  <a:pt x="26" y="54"/>
                  <a:pt x="30" y="55"/>
                  <a:pt x="34" y="55"/>
                </a:cubicBezTo>
                <a:cubicBezTo>
                  <a:pt x="38" y="55"/>
                  <a:pt x="38" y="55"/>
                  <a:pt x="38" y="55"/>
                </a:cubicBezTo>
                <a:cubicBezTo>
                  <a:pt x="42" y="55"/>
                  <a:pt x="45" y="53"/>
                  <a:pt x="45" y="49"/>
                </a:cubicBezTo>
                <a:cubicBezTo>
                  <a:pt x="45" y="48"/>
                  <a:pt x="45" y="47"/>
                  <a:pt x="45" y="47"/>
                </a:cubicBezTo>
                <a:cubicBezTo>
                  <a:pt x="47" y="46"/>
                  <a:pt x="47" y="44"/>
                  <a:pt x="47" y="42"/>
                </a:cubicBezTo>
                <a:cubicBezTo>
                  <a:pt x="47" y="41"/>
                  <a:pt x="47" y="41"/>
                  <a:pt x="47" y="40"/>
                </a:cubicBezTo>
                <a:cubicBezTo>
                  <a:pt x="48" y="39"/>
                  <a:pt x="49" y="37"/>
                  <a:pt x="49" y="36"/>
                </a:cubicBezTo>
                <a:cubicBezTo>
                  <a:pt x="49" y="34"/>
                  <a:pt x="48" y="33"/>
                  <a:pt x="47" y="32"/>
                </a:cubicBezTo>
                <a:cubicBezTo>
                  <a:pt x="49" y="32"/>
                  <a:pt x="50" y="29"/>
                  <a:pt x="50" y="27"/>
                </a:cubicBezTo>
                <a:cubicBezTo>
                  <a:pt x="50" y="25"/>
                  <a:pt x="48" y="23"/>
                  <a:pt x="45" y="23"/>
                </a:cubicBezTo>
                <a:close/>
              </a:path>
            </a:pathLst>
          </a:custGeom>
          <a:solidFill>
            <a:schemeClr val="accent3"/>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32" name="Freeform 171"/>
          <p:cNvSpPr>
            <a:spLocks/>
          </p:cNvSpPr>
          <p:nvPr/>
        </p:nvSpPr>
        <p:spPr bwMode="auto">
          <a:xfrm>
            <a:off x="10825390" y="2779453"/>
            <a:ext cx="434701" cy="315001"/>
          </a:xfrm>
          <a:custGeom>
            <a:avLst/>
            <a:gdLst/>
            <a:ahLst/>
            <a:cxnLst>
              <a:cxn ang="0">
                <a:pos x="64" y="42"/>
              </a:cxn>
              <a:cxn ang="0">
                <a:pos x="62" y="44"/>
              </a:cxn>
              <a:cxn ang="0">
                <a:pos x="61" y="45"/>
              </a:cxn>
              <a:cxn ang="0">
                <a:pos x="60" y="44"/>
              </a:cxn>
              <a:cxn ang="0">
                <a:pos x="45" y="30"/>
              </a:cxn>
              <a:cxn ang="0">
                <a:pos x="45" y="36"/>
              </a:cxn>
              <a:cxn ang="0">
                <a:pos x="35" y="46"/>
              </a:cxn>
              <a:cxn ang="0">
                <a:pos x="10" y="46"/>
              </a:cxn>
              <a:cxn ang="0">
                <a:pos x="0" y="36"/>
              </a:cxn>
              <a:cxn ang="0">
                <a:pos x="0" y="10"/>
              </a:cxn>
              <a:cxn ang="0">
                <a:pos x="10" y="0"/>
              </a:cxn>
              <a:cxn ang="0">
                <a:pos x="35" y="0"/>
              </a:cxn>
              <a:cxn ang="0">
                <a:pos x="45" y="10"/>
              </a:cxn>
              <a:cxn ang="0">
                <a:pos x="45" y="16"/>
              </a:cxn>
              <a:cxn ang="0">
                <a:pos x="60" y="2"/>
              </a:cxn>
              <a:cxn ang="0">
                <a:pos x="61" y="1"/>
              </a:cxn>
              <a:cxn ang="0">
                <a:pos x="62" y="1"/>
              </a:cxn>
              <a:cxn ang="0">
                <a:pos x="64" y="4"/>
              </a:cxn>
              <a:cxn ang="0">
                <a:pos x="64" y="42"/>
              </a:cxn>
            </a:cxnLst>
            <a:rect l="0" t="0" r="r" b="b"/>
            <a:pathLst>
              <a:path w="64" h="46">
                <a:moveTo>
                  <a:pt x="64" y="42"/>
                </a:moveTo>
                <a:cubicBezTo>
                  <a:pt x="64" y="43"/>
                  <a:pt x="63" y="44"/>
                  <a:pt x="62" y="44"/>
                </a:cubicBezTo>
                <a:cubicBezTo>
                  <a:pt x="62" y="45"/>
                  <a:pt x="62" y="45"/>
                  <a:pt x="61" y="45"/>
                </a:cubicBezTo>
                <a:cubicBezTo>
                  <a:pt x="61" y="45"/>
                  <a:pt x="60" y="44"/>
                  <a:pt x="60" y="44"/>
                </a:cubicBezTo>
                <a:cubicBezTo>
                  <a:pt x="45" y="30"/>
                  <a:pt x="45" y="30"/>
                  <a:pt x="45" y="30"/>
                </a:cubicBezTo>
                <a:cubicBezTo>
                  <a:pt x="45" y="36"/>
                  <a:pt x="45" y="36"/>
                  <a:pt x="45" y="36"/>
                </a:cubicBezTo>
                <a:cubicBezTo>
                  <a:pt x="45" y="41"/>
                  <a:pt x="41" y="46"/>
                  <a:pt x="35" y="46"/>
                </a:cubicBezTo>
                <a:cubicBezTo>
                  <a:pt x="10" y="46"/>
                  <a:pt x="10" y="46"/>
                  <a:pt x="10" y="46"/>
                </a:cubicBezTo>
                <a:cubicBezTo>
                  <a:pt x="4" y="46"/>
                  <a:pt x="0" y="41"/>
                  <a:pt x="0" y="36"/>
                </a:cubicBezTo>
                <a:cubicBezTo>
                  <a:pt x="0" y="10"/>
                  <a:pt x="0" y="10"/>
                  <a:pt x="0" y="10"/>
                </a:cubicBezTo>
                <a:cubicBezTo>
                  <a:pt x="0" y="5"/>
                  <a:pt x="4" y="0"/>
                  <a:pt x="10" y="0"/>
                </a:cubicBezTo>
                <a:cubicBezTo>
                  <a:pt x="35" y="0"/>
                  <a:pt x="35" y="0"/>
                  <a:pt x="35" y="0"/>
                </a:cubicBezTo>
                <a:cubicBezTo>
                  <a:pt x="41" y="0"/>
                  <a:pt x="45" y="5"/>
                  <a:pt x="45" y="10"/>
                </a:cubicBezTo>
                <a:cubicBezTo>
                  <a:pt x="45" y="16"/>
                  <a:pt x="45" y="16"/>
                  <a:pt x="45" y="16"/>
                </a:cubicBezTo>
                <a:cubicBezTo>
                  <a:pt x="60" y="2"/>
                  <a:pt x="60" y="2"/>
                  <a:pt x="60" y="2"/>
                </a:cubicBezTo>
                <a:cubicBezTo>
                  <a:pt x="60" y="1"/>
                  <a:pt x="61" y="1"/>
                  <a:pt x="61" y="1"/>
                </a:cubicBezTo>
                <a:cubicBezTo>
                  <a:pt x="62" y="1"/>
                  <a:pt x="62" y="1"/>
                  <a:pt x="62" y="1"/>
                </a:cubicBezTo>
                <a:cubicBezTo>
                  <a:pt x="63" y="2"/>
                  <a:pt x="64" y="3"/>
                  <a:pt x="64" y="4"/>
                </a:cubicBezTo>
                <a:lnTo>
                  <a:pt x="64" y="42"/>
                </a:lnTo>
                <a:close/>
              </a:path>
            </a:pathLst>
          </a:custGeom>
          <a:solidFill>
            <a:schemeClr val="accent3"/>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33" name="Text Placeholder 3"/>
          <p:cNvSpPr txBox="1">
            <a:spLocks/>
          </p:cNvSpPr>
          <p:nvPr/>
        </p:nvSpPr>
        <p:spPr>
          <a:xfrm>
            <a:off x="9781889" y="1664113"/>
            <a:ext cx="774251" cy="246221"/>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895">
              <a:spcBef>
                <a:spcPct val="20000"/>
              </a:spcBef>
              <a:defRPr/>
            </a:pPr>
            <a:r>
              <a:rPr lang="en-US" sz="1600" dirty="0">
                <a:solidFill>
                  <a:schemeClr val="bg1">
                    <a:lumMod val="50000"/>
                  </a:schemeClr>
                </a:solidFill>
                <a:latin typeface="Arial" panose="020B0604020202020204" pitchFamily="34" charset="0"/>
                <a:cs typeface="Arial" panose="020B0604020202020204" pitchFamily="34" charset="0"/>
              </a:rPr>
              <a:t>125.25K</a:t>
            </a:r>
          </a:p>
        </p:txBody>
      </p:sp>
      <p:sp>
        <p:nvSpPr>
          <p:cNvPr id="34" name="Text Placeholder 3"/>
          <p:cNvSpPr txBox="1">
            <a:spLocks/>
          </p:cNvSpPr>
          <p:nvPr/>
        </p:nvSpPr>
        <p:spPr>
          <a:xfrm>
            <a:off x="9781889" y="2241838"/>
            <a:ext cx="774251" cy="246221"/>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895">
              <a:spcBef>
                <a:spcPct val="20000"/>
              </a:spcBef>
              <a:defRPr/>
            </a:pPr>
            <a:r>
              <a:rPr lang="en-US" sz="1600" dirty="0">
                <a:solidFill>
                  <a:schemeClr val="bg1">
                    <a:lumMod val="50000"/>
                  </a:schemeClr>
                </a:solidFill>
                <a:latin typeface="Arial" panose="020B0604020202020204" pitchFamily="34" charset="0"/>
                <a:cs typeface="Arial" panose="020B0604020202020204" pitchFamily="34" charset="0"/>
              </a:rPr>
              <a:t>525.25K</a:t>
            </a:r>
          </a:p>
        </p:txBody>
      </p:sp>
      <p:sp>
        <p:nvSpPr>
          <p:cNvPr id="35" name="Text Placeholder 3"/>
          <p:cNvSpPr txBox="1">
            <a:spLocks/>
          </p:cNvSpPr>
          <p:nvPr/>
        </p:nvSpPr>
        <p:spPr>
          <a:xfrm>
            <a:off x="9781889" y="2786726"/>
            <a:ext cx="774251" cy="246221"/>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895">
              <a:spcBef>
                <a:spcPct val="20000"/>
              </a:spcBef>
              <a:defRPr/>
            </a:pPr>
            <a:r>
              <a:rPr lang="en-US" sz="1600" dirty="0">
                <a:solidFill>
                  <a:schemeClr val="bg1">
                    <a:lumMod val="50000"/>
                  </a:schemeClr>
                </a:solidFill>
                <a:latin typeface="Arial" panose="020B0604020202020204" pitchFamily="34" charset="0"/>
                <a:cs typeface="Arial" panose="020B0604020202020204" pitchFamily="34" charset="0"/>
              </a:rPr>
              <a:t>925.25K</a:t>
            </a:r>
          </a:p>
        </p:txBody>
      </p:sp>
      <p:sp>
        <p:nvSpPr>
          <p:cNvPr id="39" name="Text Placeholder 3"/>
          <p:cNvSpPr txBox="1">
            <a:spLocks/>
          </p:cNvSpPr>
          <p:nvPr/>
        </p:nvSpPr>
        <p:spPr>
          <a:xfrm>
            <a:off x="8843558" y="3385548"/>
            <a:ext cx="1643077" cy="984565"/>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895">
              <a:spcBef>
                <a:spcPct val="20000"/>
              </a:spcBef>
              <a:defRPr/>
            </a:pPr>
            <a:r>
              <a:rPr lang="en-US" sz="6398" dirty="0">
                <a:solidFill>
                  <a:schemeClr val="accent4"/>
                </a:solidFill>
                <a:latin typeface="Arial" panose="020B0604020202020204" pitchFamily="34" charset="0"/>
                <a:cs typeface="Arial" panose="020B0604020202020204" pitchFamily="34" charset="0"/>
              </a:rPr>
              <a:t>55%</a:t>
            </a:r>
          </a:p>
        </p:txBody>
      </p:sp>
      <p:sp>
        <p:nvSpPr>
          <p:cNvPr id="40" name="Freeform 91"/>
          <p:cNvSpPr>
            <a:spLocks noEditPoints="1"/>
          </p:cNvSpPr>
          <p:nvPr/>
        </p:nvSpPr>
        <p:spPr bwMode="auto">
          <a:xfrm>
            <a:off x="10057495" y="4482998"/>
            <a:ext cx="437138" cy="437138"/>
          </a:xfrm>
          <a:custGeom>
            <a:avLst/>
            <a:gdLst/>
            <a:ahLst/>
            <a:cxnLst>
              <a:cxn ang="0">
                <a:pos x="0" y="31"/>
              </a:cxn>
              <a:cxn ang="0">
                <a:pos x="41" y="22"/>
              </a:cxn>
              <a:cxn ang="0">
                <a:pos x="45" y="20"/>
              </a:cxn>
              <a:cxn ang="0">
                <a:pos x="49" y="19"/>
              </a:cxn>
              <a:cxn ang="0">
                <a:pos x="48" y="17"/>
              </a:cxn>
              <a:cxn ang="0">
                <a:pos x="45" y="15"/>
              </a:cxn>
              <a:cxn ang="0">
                <a:pos x="43" y="15"/>
              </a:cxn>
              <a:cxn ang="0">
                <a:pos x="42" y="14"/>
              </a:cxn>
              <a:cxn ang="0">
                <a:pos x="38" y="12"/>
              </a:cxn>
              <a:cxn ang="0">
                <a:pos x="38" y="16"/>
              </a:cxn>
              <a:cxn ang="0">
                <a:pos x="37" y="19"/>
              </a:cxn>
              <a:cxn ang="0">
                <a:pos x="33" y="17"/>
              </a:cxn>
              <a:cxn ang="0">
                <a:pos x="29" y="15"/>
              </a:cxn>
              <a:cxn ang="0">
                <a:pos x="30" y="11"/>
              </a:cxn>
              <a:cxn ang="0">
                <a:pos x="35" y="10"/>
              </a:cxn>
              <a:cxn ang="0">
                <a:pos x="34" y="8"/>
              </a:cxn>
              <a:cxn ang="0">
                <a:pos x="31" y="9"/>
              </a:cxn>
              <a:cxn ang="0">
                <a:pos x="27" y="6"/>
              </a:cxn>
              <a:cxn ang="0">
                <a:pos x="28" y="9"/>
              </a:cxn>
              <a:cxn ang="0">
                <a:pos x="26" y="9"/>
              </a:cxn>
              <a:cxn ang="0">
                <a:pos x="23" y="7"/>
              </a:cxn>
              <a:cxn ang="0">
                <a:pos x="21" y="8"/>
              </a:cxn>
              <a:cxn ang="0">
                <a:pos x="23" y="9"/>
              </a:cxn>
              <a:cxn ang="0">
                <a:pos x="22" y="10"/>
              </a:cxn>
              <a:cxn ang="0">
                <a:pos x="10" y="18"/>
              </a:cxn>
              <a:cxn ang="0">
                <a:pos x="11" y="19"/>
              </a:cxn>
              <a:cxn ang="0">
                <a:pos x="13" y="22"/>
              </a:cxn>
              <a:cxn ang="0">
                <a:pos x="12" y="26"/>
              </a:cxn>
              <a:cxn ang="0">
                <a:pos x="15" y="30"/>
              </a:cxn>
              <a:cxn ang="0">
                <a:pos x="18" y="35"/>
              </a:cxn>
              <a:cxn ang="0">
                <a:pos x="19" y="37"/>
              </a:cxn>
              <a:cxn ang="0">
                <a:pos x="17" y="32"/>
              </a:cxn>
              <a:cxn ang="0">
                <a:pos x="21" y="37"/>
              </a:cxn>
              <a:cxn ang="0">
                <a:pos x="25" y="41"/>
              </a:cxn>
              <a:cxn ang="0">
                <a:pos x="30" y="44"/>
              </a:cxn>
              <a:cxn ang="0">
                <a:pos x="35" y="47"/>
              </a:cxn>
              <a:cxn ang="0">
                <a:pos x="36" y="47"/>
              </a:cxn>
              <a:cxn ang="0">
                <a:pos x="34" y="43"/>
              </a:cxn>
              <a:cxn ang="0">
                <a:pos x="32" y="42"/>
              </a:cxn>
              <a:cxn ang="0">
                <a:pos x="32" y="39"/>
              </a:cxn>
              <a:cxn ang="0">
                <a:pos x="28" y="41"/>
              </a:cxn>
              <a:cxn ang="0">
                <a:pos x="27" y="34"/>
              </a:cxn>
              <a:cxn ang="0">
                <a:pos x="30" y="34"/>
              </a:cxn>
              <a:cxn ang="0">
                <a:pos x="32" y="33"/>
              </a:cxn>
              <a:cxn ang="0">
                <a:pos x="35" y="34"/>
              </a:cxn>
              <a:cxn ang="0">
                <a:pos x="36" y="33"/>
              </a:cxn>
              <a:cxn ang="0">
                <a:pos x="38" y="29"/>
              </a:cxn>
              <a:cxn ang="0">
                <a:pos x="38" y="28"/>
              </a:cxn>
              <a:cxn ang="0">
                <a:pos x="41" y="26"/>
              </a:cxn>
              <a:cxn ang="0">
                <a:pos x="43" y="23"/>
              </a:cxn>
              <a:cxn ang="0">
                <a:pos x="44" y="22"/>
              </a:cxn>
              <a:cxn ang="0">
                <a:pos x="41" y="22"/>
              </a:cxn>
              <a:cxn ang="0">
                <a:pos x="48" y="48"/>
              </a:cxn>
              <a:cxn ang="0">
                <a:pos x="44" y="47"/>
              </a:cxn>
              <a:cxn ang="0">
                <a:pos x="41" y="47"/>
              </a:cxn>
              <a:cxn ang="0">
                <a:pos x="38" y="46"/>
              </a:cxn>
              <a:cxn ang="0">
                <a:pos x="37" y="50"/>
              </a:cxn>
              <a:cxn ang="0">
                <a:pos x="36" y="54"/>
              </a:cxn>
              <a:cxn ang="0">
                <a:pos x="50" y="49"/>
              </a:cxn>
            </a:cxnLst>
            <a:rect l="0" t="0" r="r" b="b"/>
            <a:pathLst>
              <a:path w="62" h="62">
                <a:moveTo>
                  <a:pt x="62" y="31"/>
                </a:moveTo>
                <a:cubicBezTo>
                  <a:pt x="62" y="48"/>
                  <a:pt x="48" y="62"/>
                  <a:pt x="31" y="62"/>
                </a:cubicBezTo>
                <a:cubicBezTo>
                  <a:pt x="14" y="62"/>
                  <a:pt x="0" y="48"/>
                  <a:pt x="0" y="31"/>
                </a:cubicBezTo>
                <a:cubicBezTo>
                  <a:pt x="0" y="14"/>
                  <a:pt x="14" y="0"/>
                  <a:pt x="31" y="0"/>
                </a:cubicBezTo>
                <a:cubicBezTo>
                  <a:pt x="48" y="0"/>
                  <a:pt x="62" y="14"/>
                  <a:pt x="62" y="31"/>
                </a:cubicBezTo>
                <a:close/>
                <a:moveTo>
                  <a:pt x="41" y="22"/>
                </a:moveTo>
                <a:cubicBezTo>
                  <a:pt x="42" y="22"/>
                  <a:pt x="42" y="21"/>
                  <a:pt x="42" y="21"/>
                </a:cubicBezTo>
                <a:cubicBezTo>
                  <a:pt x="42" y="21"/>
                  <a:pt x="42" y="21"/>
                  <a:pt x="43" y="21"/>
                </a:cubicBezTo>
                <a:cubicBezTo>
                  <a:pt x="43" y="20"/>
                  <a:pt x="44" y="20"/>
                  <a:pt x="45" y="20"/>
                </a:cubicBezTo>
                <a:cubicBezTo>
                  <a:pt x="46" y="20"/>
                  <a:pt x="46" y="20"/>
                  <a:pt x="47" y="21"/>
                </a:cubicBezTo>
                <a:cubicBezTo>
                  <a:pt x="47" y="20"/>
                  <a:pt x="48" y="20"/>
                  <a:pt x="48" y="20"/>
                </a:cubicBezTo>
                <a:cubicBezTo>
                  <a:pt x="48" y="19"/>
                  <a:pt x="49" y="19"/>
                  <a:pt x="49" y="19"/>
                </a:cubicBezTo>
                <a:cubicBezTo>
                  <a:pt x="49" y="19"/>
                  <a:pt x="49" y="18"/>
                  <a:pt x="49" y="18"/>
                </a:cubicBezTo>
                <a:cubicBezTo>
                  <a:pt x="49" y="18"/>
                  <a:pt x="48" y="18"/>
                  <a:pt x="48" y="17"/>
                </a:cubicBezTo>
                <a:cubicBezTo>
                  <a:pt x="48" y="17"/>
                  <a:pt x="48" y="17"/>
                  <a:pt x="48" y="17"/>
                </a:cubicBezTo>
                <a:cubicBezTo>
                  <a:pt x="48" y="17"/>
                  <a:pt x="47" y="17"/>
                  <a:pt x="47" y="17"/>
                </a:cubicBezTo>
                <a:cubicBezTo>
                  <a:pt x="46" y="17"/>
                  <a:pt x="46" y="16"/>
                  <a:pt x="46" y="16"/>
                </a:cubicBezTo>
                <a:cubicBezTo>
                  <a:pt x="46" y="15"/>
                  <a:pt x="45" y="15"/>
                  <a:pt x="45" y="15"/>
                </a:cubicBezTo>
                <a:cubicBezTo>
                  <a:pt x="45" y="15"/>
                  <a:pt x="45" y="14"/>
                  <a:pt x="45" y="14"/>
                </a:cubicBezTo>
                <a:cubicBezTo>
                  <a:pt x="44" y="14"/>
                  <a:pt x="44" y="15"/>
                  <a:pt x="44" y="15"/>
                </a:cubicBezTo>
                <a:cubicBezTo>
                  <a:pt x="43" y="15"/>
                  <a:pt x="43" y="15"/>
                  <a:pt x="43" y="15"/>
                </a:cubicBezTo>
                <a:cubicBezTo>
                  <a:pt x="43" y="15"/>
                  <a:pt x="43" y="15"/>
                  <a:pt x="42" y="15"/>
                </a:cubicBezTo>
                <a:cubicBezTo>
                  <a:pt x="43" y="15"/>
                  <a:pt x="42" y="15"/>
                  <a:pt x="42" y="15"/>
                </a:cubicBezTo>
                <a:cubicBezTo>
                  <a:pt x="42" y="14"/>
                  <a:pt x="42" y="14"/>
                  <a:pt x="42" y="14"/>
                </a:cubicBezTo>
                <a:cubicBezTo>
                  <a:pt x="42" y="14"/>
                  <a:pt x="42" y="14"/>
                  <a:pt x="42" y="14"/>
                </a:cubicBezTo>
                <a:cubicBezTo>
                  <a:pt x="42" y="13"/>
                  <a:pt x="41" y="13"/>
                  <a:pt x="40" y="13"/>
                </a:cubicBezTo>
                <a:cubicBezTo>
                  <a:pt x="40" y="12"/>
                  <a:pt x="38" y="12"/>
                  <a:pt x="38" y="12"/>
                </a:cubicBezTo>
                <a:cubicBezTo>
                  <a:pt x="37" y="13"/>
                  <a:pt x="38" y="13"/>
                  <a:pt x="38" y="14"/>
                </a:cubicBezTo>
                <a:cubicBezTo>
                  <a:pt x="38" y="14"/>
                  <a:pt x="37" y="14"/>
                  <a:pt x="37" y="15"/>
                </a:cubicBezTo>
                <a:cubicBezTo>
                  <a:pt x="37" y="15"/>
                  <a:pt x="38" y="15"/>
                  <a:pt x="38" y="16"/>
                </a:cubicBezTo>
                <a:cubicBezTo>
                  <a:pt x="38" y="17"/>
                  <a:pt x="37" y="17"/>
                  <a:pt x="37" y="17"/>
                </a:cubicBezTo>
                <a:cubicBezTo>
                  <a:pt x="37" y="18"/>
                  <a:pt x="37" y="18"/>
                  <a:pt x="37" y="19"/>
                </a:cubicBezTo>
                <a:cubicBezTo>
                  <a:pt x="38" y="19"/>
                  <a:pt x="37" y="19"/>
                  <a:pt x="37" y="19"/>
                </a:cubicBezTo>
                <a:cubicBezTo>
                  <a:pt x="36" y="20"/>
                  <a:pt x="35" y="19"/>
                  <a:pt x="35" y="18"/>
                </a:cubicBezTo>
                <a:cubicBezTo>
                  <a:pt x="35" y="18"/>
                  <a:pt x="35" y="17"/>
                  <a:pt x="34" y="17"/>
                </a:cubicBezTo>
                <a:cubicBezTo>
                  <a:pt x="34" y="17"/>
                  <a:pt x="33" y="17"/>
                  <a:pt x="33" y="17"/>
                </a:cubicBezTo>
                <a:cubicBezTo>
                  <a:pt x="33" y="16"/>
                  <a:pt x="32" y="16"/>
                  <a:pt x="32" y="16"/>
                </a:cubicBezTo>
                <a:cubicBezTo>
                  <a:pt x="31" y="16"/>
                  <a:pt x="30" y="16"/>
                  <a:pt x="29" y="16"/>
                </a:cubicBezTo>
                <a:cubicBezTo>
                  <a:pt x="30" y="16"/>
                  <a:pt x="29" y="15"/>
                  <a:pt x="29" y="15"/>
                </a:cubicBezTo>
                <a:cubicBezTo>
                  <a:pt x="29" y="14"/>
                  <a:pt x="29" y="14"/>
                  <a:pt x="29" y="14"/>
                </a:cubicBezTo>
                <a:cubicBezTo>
                  <a:pt x="29" y="13"/>
                  <a:pt x="29" y="13"/>
                  <a:pt x="29" y="13"/>
                </a:cubicBezTo>
                <a:cubicBezTo>
                  <a:pt x="29" y="12"/>
                  <a:pt x="30" y="11"/>
                  <a:pt x="30" y="11"/>
                </a:cubicBezTo>
                <a:cubicBezTo>
                  <a:pt x="31" y="12"/>
                  <a:pt x="31" y="12"/>
                  <a:pt x="32" y="11"/>
                </a:cubicBezTo>
                <a:cubicBezTo>
                  <a:pt x="32" y="11"/>
                  <a:pt x="32" y="10"/>
                  <a:pt x="33" y="10"/>
                </a:cubicBezTo>
                <a:cubicBezTo>
                  <a:pt x="33" y="9"/>
                  <a:pt x="34" y="10"/>
                  <a:pt x="35" y="10"/>
                </a:cubicBezTo>
                <a:cubicBezTo>
                  <a:pt x="35" y="10"/>
                  <a:pt x="35" y="9"/>
                  <a:pt x="35" y="9"/>
                </a:cubicBezTo>
                <a:cubicBezTo>
                  <a:pt x="35" y="9"/>
                  <a:pt x="35" y="8"/>
                  <a:pt x="35" y="8"/>
                </a:cubicBezTo>
                <a:cubicBezTo>
                  <a:pt x="34" y="7"/>
                  <a:pt x="33" y="8"/>
                  <a:pt x="34" y="8"/>
                </a:cubicBezTo>
                <a:cubicBezTo>
                  <a:pt x="34" y="8"/>
                  <a:pt x="33" y="10"/>
                  <a:pt x="32" y="9"/>
                </a:cubicBezTo>
                <a:cubicBezTo>
                  <a:pt x="32" y="9"/>
                  <a:pt x="32" y="8"/>
                  <a:pt x="31" y="8"/>
                </a:cubicBezTo>
                <a:cubicBezTo>
                  <a:pt x="31" y="8"/>
                  <a:pt x="31" y="8"/>
                  <a:pt x="31" y="9"/>
                </a:cubicBezTo>
                <a:cubicBezTo>
                  <a:pt x="31" y="8"/>
                  <a:pt x="30" y="8"/>
                  <a:pt x="29" y="8"/>
                </a:cubicBezTo>
                <a:cubicBezTo>
                  <a:pt x="30" y="7"/>
                  <a:pt x="29" y="7"/>
                  <a:pt x="29" y="7"/>
                </a:cubicBezTo>
                <a:cubicBezTo>
                  <a:pt x="29" y="6"/>
                  <a:pt x="28" y="6"/>
                  <a:pt x="27" y="6"/>
                </a:cubicBezTo>
                <a:cubicBezTo>
                  <a:pt x="27" y="7"/>
                  <a:pt x="28" y="8"/>
                  <a:pt x="29" y="8"/>
                </a:cubicBezTo>
                <a:cubicBezTo>
                  <a:pt x="29" y="8"/>
                  <a:pt x="29" y="8"/>
                  <a:pt x="29" y="8"/>
                </a:cubicBezTo>
                <a:cubicBezTo>
                  <a:pt x="29" y="8"/>
                  <a:pt x="28" y="9"/>
                  <a:pt x="28" y="9"/>
                </a:cubicBezTo>
                <a:cubicBezTo>
                  <a:pt x="28" y="9"/>
                  <a:pt x="28" y="10"/>
                  <a:pt x="28" y="10"/>
                </a:cubicBezTo>
                <a:cubicBezTo>
                  <a:pt x="27" y="10"/>
                  <a:pt x="27" y="9"/>
                  <a:pt x="27" y="9"/>
                </a:cubicBezTo>
                <a:cubicBezTo>
                  <a:pt x="28" y="9"/>
                  <a:pt x="26" y="9"/>
                  <a:pt x="26" y="9"/>
                </a:cubicBezTo>
                <a:cubicBezTo>
                  <a:pt x="25" y="9"/>
                  <a:pt x="24" y="9"/>
                  <a:pt x="24" y="9"/>
                </a:cubicBezTo>
                <a:cubicBezTo>
                  <a:pt x="24" y="8"/>
                  <a:pt x="24" y="7"/>
                  <a:pt x="24" y="8"/>
                </a:cubicBezTo>
                <a:cubicBezTo>
                  <a:pt x="24" y="7"/>
                  <a:pt x="23" y="7"/>
                  <a:pt x="23" y="7"/>
                </a:cubicBezTo>
                <a:cubicBezTo>
                  <a:pt x="22" y="7"/>
                  <a:pt x="21" y="8"/>
                  <a:pt x="19" y="9"/>
                </a:cubicBezTo>
                <a:cubicBezTo>
                  <a:pt x="19" y="9"/>
                  <a:pt x="20" y="9"/>
                  <a:pt x="20" y="9"/>
                </a:cubicBezTo>
                <a:cubicBezTo>
                  <a:pt x="20" y="8"/>
                  <a:pt x="20" y="8"/>
                  <a:pt x="21" y="8"/>
                </a:cubicBezTo>
                <a:cubicBezTo>
                  <a:pt x="21" y="8"/>
                  <a:pt x="22" y="7"/>
                  <a:pt x="22" y="8"/>
                </a:cubicBezTo>
                <a:cubicBezTo>
                  <a:pt x="22" y="8"/>
                  <a:pt x="23" y="8"/>
                  <a:pt x="23" y="8"/>
                </a:cubicBezTo>
                <a:cubicBezTo>
                  <a:pt x="23" y="8"/>
                  <a:pt x="23" y="8"/>
                  <a:pt x="23" y="9"/>
                </a:cubicBezTo>
                <a:cubicBezTo>
                  <a:pt x="23" y="8"/>
                  <a:pt x="23" y="9"/>
                  <a:pt x="22" y="9"/>
                </a:cubicBezTo>
                <a:cubicBezTo>
                  <a:pt x="22" y="9"/>
                  <a:pt x="21" y="9"/>
                  <a:pt x="21" y="9"/>
                </a:cubicBezTo>
                <a:cubicBezTo>
                  <a:pt x="21" y="9"/>
                  <a:pt x="22" y="10"/>
                  <a:pt x="22" y="10"/>
                </a:cubicBezTo>
                <a:cubicBezTo>
                  <a:pt x="21" y="9"/>
                  <a:pt x="21" y="9"/>
                  <a:pt x="20" y="9"/>
                </a:cubicBezTo>
                <a:cubicBezTo>
                  <a:pt x="20" y="9"/>
                  <a:pt x="19" y="9"/>
                  <a:pt x="19" y="9"/>
                </a:cubicBezTo>
                <a:cubicBezTo>
                  <a:pt x="15" y="11"/>
                  <a:pt x="12" y="14"/>
                  <a:pt x="10" y="18"/>
                </a:cubicBezTo>
                <a:cubicBezTo>
                  <a:pt x="10" y="18"/>
                  <a:pt x="10" y="18"/>
                  <a:pt x="10" y="18"/>
                </a:cubicBezTo>
                <a:cubicBezTo>
                  <a:pt x="10" y="18"/>
                  <a:pt x="10" y="19"/>
                  <a:pt x="11" y="19"/>
                </a:cubicBezTo>
                <a:cubicBezTo>
                  <a:pt x="11" y="19"/>
                  <a:pt x="11" y="19"/>
                  <a:pt x="11" y="19"/>
                </a:cubicBezTo>
                <a:cubicBezTo>
                  <a:pt x="11" y="19"/>
                  <a:pt x="13" y="20"/>
                  <a:pt x="13" y="21"/>
                </a:cubicBezTo>
                <a:cubicBezTo>
                  <a:pt x="13" y="21"/>
                  <a:pt x="13" y="21"/>
                  <a:pt x="14" y="21"/>
                </a:cubicBezTo>
                <a:cubicBezTo>
                  <a:pt x="14" y="22"/>
                  <a:pt x="13" y="22"/>
                  <a:pt x="13" y="22"/>
                </a:cubicBezTo>
                <a:cubicBezTo>
                  <a:pt x="13" y="22"/>
                  <a:pt x="12" y="21"/>
                  <a:pt x="12" y="22"/>
                </a:cubicBezTo>
                <a:cubicBezTo>
                  <a:pt x="12" y="22"/>
                  <a:pt x="12" y="23"/>
                  <a:pt x="13" y="23"/>
                </a:cubicBezTo>
                <a:cubicBezTo>
                  <a:pt x="12" y="23"/>
                  <a:pt x="12" y="25"/>
                  <a:pt x="12" y="26"/>
                </a:cubicBezTo>
                <a:cubicBezTo>
                  <a:pt x="12" y="26"/>
                  <a:pt x="12" y="26"/>
                  <a:pt x="12" y="26"/>
                </a:cubicBezTo>
                <a:cubicBezTo>
                  <a:pt x="12" y="26"/>
                  <a:pt x="13" y="28"/>
                  <a:pt x="13" y="28"/>
                </a:cubicBezTo>
                <a:cubicBezTo>
                  <a:pt x="13" y="28"/>
                  <a:pt x="14" y="30"/>
                  <a:pt x="15" y="30"/>
                </a:cubicBezTo>
                <a:cubicBezTo>
                  <a:pt x="15" y="30"/>
                  <a:pt x="16" y="31"/>
                  <a:pt x="16" y="31"/>
                </a:cubicBezTo>
                <a:cubicBezTo>
                  <a:pt x="17" y="32"/>
                  <a:pt x="17" y="33"/>
                  <a:pt x="17" y="33"/>
                </a:cubicBezTo>
                <a:cubicBezTo>
                  <a:pt x="17" y="34"/>
                  <a:pt x="18" y="34"/>
                  <a:pt x="18" y="35"/>
                </a:cubicBezTo>
                <a:cubicBezTo>
                  <a:pt x="18" y="35"/>
                  <a:pt x="18" y="35"/>
                  <a:pt x="18" y="35"/>
                </a:cubicBezTo>
                <a:cubicBezTo>
                  <a:pt x="18" y="35"/>
                  <a:pt x="19" y="35"/>
                  <a:pt x="19" y="36"/>
                </a:cubicBezTo>
                <a:cubicBezTo>
                  <a:pt x="19" y="36"/>
                  <a:pt x="19" y="37"/>
                  <a:pt x="19" y="37"/>
                </a:cubicBezTo>
                <a:cubicBezTo>
                  <a:pt x="20" y="36"/>
                  <a:pt x="19" y="35"/>
                  <a:pt x="18" y="34"/>
                </a:cubicBezTo>
                <a:cubicBezTo>
                  <a:pt x="18" y="34"/>
                  <a:pt x="18" y="34"/>
                  <a:pt x="18" y="33"/>
                </a:cubicBezTo>
                <a:cubicBezTo>
                  <a:pt x="18" y="33"/>
                  <a:pt x="18" y="32"/>
                  <a:pt x="17" y="32"/>
                </a:cubicBezTo>
                <a:cubicBezTo>
                  <a:pt x="18" y="32"/>
                  <a:pt x="18" y="32"/>
                  <a:pt x="18" y="33"/>
                </a:cubicBezTo>
                <a:cubicBezTo>
                  <a:pt x="18" y="33"/>
                  <a:pt x="20" y="35"/>
                  <a:pt x="20" y="35"/>
                </a:cubicBezTo>
                <a:cubicBezTo>
                  <a:pt x="20" y="35"/>
                  <a:pt x="21" y="37"/>
                  <a:pt x="21" y="37"/>
                </a:cubicBezTo>
                <a:cubicBezTo>
                  <a:pt x="21" y="37"/>
                  <a:pt x="22" y="37"/>
                  <a:pt x="22" y="38"/>
                </a:cubicBezTo>
                <a:cubicBezTo>
                  <a:pt x="22" y="38"/>
                  <a:pt x="22" y="39"/>
                  <a:pt x="23" y="40"/>
                </a:cubicBezTo>
                <a:cubicBezTo>
                  <a:pt x="23" y="41"/>
                  <a:pt x="24" y="41"/>
                  <a:pt x="25" y="41"/>
                </a:cubicBezTo>
                <a:cubicBezTo>
                  <a:pt x="25" y="42"/>
                  <a:pt x="26" y="42"/>
                  <a:pt x="26" y="42"/>
                </a:cubicBezTo>
                <a:cubicBezTo>
                  <a:pt x="27" y="43"/>
                  <a:pt x="27" y="42"/>
                  <a:pt x="28" y="42"/>
                </a:cubicBezTo>
                <a:cubicBezTo>
                  <a:pt x="29" y="42"/>
                  <a:pt x="29" y="43"/>
                  <a:pt x="30" y="44"/>
                </a:cubicBezTo>
                <a:cubicBezTo>
                  <a:pt x="31" y="44"/>
                  <a:pt x="32" y="44"/>
                  <a:pt x="32" y="44"/>
                </a:cubicBezTo>
                <a:cubicBezTo>
                  <a:pt x="32" y="44"/>
                  <a:pt x="33" y="46"/>
                  <a:pt x="33" y="46"/>
                </a:cubicBezTo>
                <a:cubicBezTo>
                  <a:pt x="34" y="46"/>
                  <a:pt x="34" y="47"/>
                  <a:pt x="35" y="47"/>
                </a:cubicBezTo>
                <a:cubicBezTo>
                  <a:pt x="35" y="47"/>
                  <a:pt x="35" y="47"/>
                  <a:pt x="35" y="47"/>
                </a:cubicBezTo>
                <a:cubicBezTo>
                  <a:pt x="35" y="47"/>
                  <a:pt x="36" y="48"/>
                  <a:pt x="36" y="48"/>
                </a:cubicBezTo>
                <a:cubicBezTo>
                  <a:pt x="36" y="48"/>
                  <a:pt x="36" y="47"/>
                  <a:pt x="36" y="47"/>
                </a:cubicBezTo>
                <a:cubicBezTo>
                  <a:pt x="36" y="47"/>
                  <a:pt x="35" y="47"/>
                  <a:pt x="34" y="46"/>
                </a:cubicBezTo>
                <a:cubicBezTo>
                  <a:pt x="34" y="46"/>
                  <a:pt x="34" y="45"/>
                  <a:pt x="34" y="45"/>
                </a:cubicBezTo>
                <a:cubicBezTo>
                  <a:pt x="35" y="45"/>
                  <a:pt x="35" y="44"/>
                  <a:pt x="34" y="43"/>
                </a:cubicBezTo>
                <a:cubicBezTo>
                  <a:pt x="34" y="43"/>
                  <a:pt x="34" y="43"/>
                  <a:pt x="34" y="42"/>
                </a:cubicBezTo>
                <a:cubicBezTo>
                  <a:pt x="33" y="43"/>
                  <a:pt x="33" y="42"/>
                  <a:pt x="32" y="42"/>
                </a:cubicBezTo>
                <a:cubicBezTo>
                  <a:pt x="32" y="42"/>
                  <a:pt x="32" y="42"/>
                  <a:pt x="32" y="42"/>
                </a:cubicBezTo>
                <a:cubicBezTo>
                  <a:pt x="32" y="42"/>
                  <a:pt x="32" y="43"/>
                  <a:pt x="32" y="42"/>
                </a:cubicBezTo>
                <a:cubicBezTo>
                  <a:pt x="32" y="42"/>
                  <a:pt x="32" y="41"/>
                  <a:pt x="32" y="41"/>
                </a:cubicBezTo>
                <a:cubicBezTo>
                  <a:pt x="32" y="40"/>
                  <a:pt x="33" y="39"/>
                  <a:pt x="32" y="39"/>
                </a:cubicBezTo>
                <a:cubicBezTo>
                  <a:pt x="31" y="39"/>
                  <a:pt x="31" y="39"/>
                  <a:pt x="31" y="40"/>
                </a:cubicBezTo>
                <a:cubicBezTo>
                  <a:pt x="30" y="40"/>
                  <a:pt x="30" y="40"/>
                  <a:pt x="30" y="41"/>
                </a:cubicBezTo>
                <a:cubicBezTo>
                  <a:pt x="30" y="41"/>
                  <a:pt x="28" y="41"/>
                  <a:pt x="28" y="41"/>
                </a:cubicBezTo>
                <a:cubicBezTo>
                  <a:pt x="27" y="40"/>
                  <a:pt x="27" y="39"/>
                  <a:pt x="27" y="38"/>
                </a:cubicBezTo>
                <a:cubicBezTo>
                  <a:pt x="27" y="37"/>
                  <a:pt x="27" y="36"/>
                  <a:pt x="27" y="35"/>
                </a:cubicBezTo>
                <a:cubicBezTo>
                  <a:pt x="27" y="35"/>
                  <a:pt x="27" y="34"/>
                  <a:pt x="27" y="34"/>
                </a:cubicBezTo>
                <a:cubicBezTo>
                  <a:pt x="28" y="34"/>
                  <a:pt x="28" y="34"/>
                  <a:pt x="28" y="34"/>
                </a:cubicBezTo>
                <a:cubicBezTo>
                  <a:pt x="28" y="34"/>
                  <a:pt x="28" y="34"/>
                  <a:pt x="28" y="34"/>
                </a:cubicBezTo>
                <a:cubicBezTo>
                  <a:pt x="28" y="34"/>
                  <a:pt x="29" y="33"/>
                  <a:pt x="30" y="34"/>
                </a:cubicBezTo>
                <a:cubicBezTo>
                  <a:pt x="30" y="34"/>
                  <a:pt x="31" y="34"/>
                  <a:pt x="31" y="33"/>
                </a:cubicBezTo>
                <a:cubicBezTo>
                  <a:pt x="31" y="33"/>
                  <a:pt x="31" y="33"/>
                  <a:pt x="31" y="33"/>
                </a:cubicBezTo>
                <a:cubicBezTo>
                  <a:pt x="31" y="33"/>
                  <a:pt x="31" y="33"/>
                  <a:pt x="32" y="33"/>
                </a:cubicBezTo>
                <a:cubicBezTo>
                  <a:pt x="32" y="33"/>
                  <a:pt x="33" y="33"/>
                  <a:pt x="33" y="33"/>
                </a:cubicBezTo>
                <a:cubicBezTo>
                  <a:pt x="34" y="34"/>
                  <a:pt x="34" y="34"/>
                  <a:pt x="34" y="33"/>
                </a:cubicBezTo>
                <a:cubicBezTo>
                  <a:pt x="35" y="34"/>
                  <a:pt x="35" y="34"/>
                  <a:pt x="35" y="34"/>
                </a:cubicBezTo>
                <a:cubicBezTo>
                  <a:pt x="35" y="35"/>
                  <a:pt x="35" y="36"/>
                  <a:pt x="36" y="36"/>
                </a:cubicBezTo>
                <a:cubicBezTo>
                  <a:pt x="36" y="37"/>
                  <a:pt x="36" y="35"/>
                  <a:pt x="36" y="35"/>
                </a:cubicBezTo>
                <a:cubicBezTo>
                  <a:pt x="36" y="35"/>
                  <a:pt x="36" y="33"/>
                  <a:pt x="36" y="33"/>
                </a:cubicBezTo>
                <a:cubicBezTo>
                  <a:pt x="35" y="33"/>
                  <a:pt x="35" y="32"/>
                  <a:pt x="36" y="31"/>
                </a:cubicBezTo>
                <a:cubicBezTo>
                  <a:pt x="36" y="31"/>
                  <a:pt x="37" y="31"/>
                  <a:pt x="37" y="31"/>
                </a:cubicBezTo>
                <a:cubicBezTo>
                  <a:pt x="38" y="30"/>
                  <a:pt x="38" y="30"/>
                  <a:pt x="38" y="29"/>
                </a:cubicBezTo>
                <a:cubicBezTo>
                  <a:pt x="38" y="29"/>
                  <a:pt x="38" y="29"/>
                  <a:pt x="38" y="29"/>
                </a:cubicBezTo>
                <a:cubicBezTo>
                  <a:pt x="38" y="29"/>
                  <a:pt x="38" y="28"/>
                  <a:pt x="38" y="29"/>
                </a:cubicBezTo>
                <a:cubicBezTo>
                  <a:pt x="38" y="28"/>
                  <a:pt x="38" y="28"/>
                  <a:pt x="38" y="28"/>
                </a:cubicBezTo>
                <a:cubicBezTo>
                  <a:pt x="38" y="28"/>
                  <a:pt x="38" y="27"/>
                  <a:pt x="38" y="27"/>
                </a:cubicBezTo>
                <a:cubicBezTo>
                  <a:pt x="39" y="28"/>
                  <a:pt x="40" y="27"/>
                  <a:pt x="39" y="26"/>
                </a:cubicBezTo>
                <a:cubicBezTo>
                  <a:pt x="40" y="26"/>
                  <a:pt x="41" y="26"/>
                  <a:pt x="41" y="26"/>
                </a:cubicBezTo>
                <a:cubicBezTo>
                  <a:pt x="41" y="26"/>
                  <a:pt x="41" y="25"/>
                  <a:pt x="41" y="25"/>
                </a:cubicBezTo>
                <a:cubicBezTo>
                  <a:pt x="42" y="24"/>
                  <a:pt x="42" y="24"/>
                  <a:pt x="42" y="24"/>
                </a:cubicBezTo>
                <a:cubicBezTo>
                  <a:pt x="42" y="24"/>
                  <a:pt x="43" y="24"/>
                  <a:pt x="43" y="23"/>
                </a:cubicBezTo>
                <a:cubicBezTo>
                  <a:pt x="44" y="24"/>
                  <a:pt x="45" y="23"/>
                  <a:pt x="44" y="22"/>
                </a:cubicBezTo>
                <a:cubicBezTo>
                  <a:pt x="44" y="22"/>
                  <a:pt x="44" y="22"/>
                  <a:pt x="43" y="22"/>
                </a:cubicBezTo>
                <a:cubicBezTo>
                  <a:pt x="44" y="22"/>
                  <a:pt x="44" y="22"/>
                  <a:pt x="44" y="22"/>
                </a:cubicBezTo>
                <a:cubicBezTo>
                  <a:pt x="45" y="21"/>
                  <a:pt x="44" y="21"/>
                  <a:pt x="44" y="21"/>
                </a:cubicBezTo>
                <a:cubicBezTo>
                  <a:pt x="43" y="21"/>
                  <a:pt x="43" y="21"/>
                  <a:pt x="42" y="21"/>
                </a:cubicBezTo>
                <a:cubicBezTo>
                  <a:pt x="42" y="22"/>
                  <a:pt x="42" y="22"/>
                  <a:pt x="41" y="22"/>
                </a:cubicBezTo>
                <a:close/>
                <a:moveTo>
                  <a:pt x="50" y="49"/>
                </a:moveTo>
                <a:cubicBezTo>
                  <a:pt x="50" y="49"/>
                  <a:pt x="49" y="49"/>
                  <a:pt x="49" y="49"/>
                </a:cubicBezTo>
                <a:cubicBezTo>
                  <a:pt x="49" y="49"/>
                  <a:pt x="48" y="48"/>
                  <a:pt x="48" y="48"/>
                </a:cubicBezTo>
                <a:cubicBezTo>
                  <a:pt x="48" y="48"/>
                  <a:pt x="47" y="47"/>
                  <a:pt x="47" y="47"/>
                </a:cubicBezTo>
                <a:cubicBezTo>
                  <a:pt x="46" y="46"/>
                  <a:pt x="46" y="46"/>
                  <a:pt x="45" y="46"/>
                </a:cubicBezTo>
                <a:cubicBezTo>
                  <a:pt x="45" y="46"/>
                  <a:pt x="44" y="47"/>
                  <a:pt x="44" y="47"/>
                </a:cubicBezTo>
                <a:cubicBezTo>
                  <a:pt x="44" y="46"/>
                  <a:pt x="43" y="46"/>
                  <a:pt x="43" y="46"/>
                </a:cubicBezTo>
                <a:cubicBezTo>
                  <a:pt x="42" y="46"/>
                  <a:pt x="42" y="45"/>
                  <a:pt x="41" y="46"/>
                </a:cubicBezTo>
                <a:cubicBezTo>
                  <a:pt x="41" y="46"/>
                  <a:pt x="41" y="46"/>
                  <a:pt x="41" y="47"/>
                </a:cubicBezTo>
                <a:cubicBezTo>
                  <a:pt x="40" y="46"/>
                  <a:pt x="41" y="46"/>
                  <a:pt x="41" y="45"/>
                </a:cubicBezTo>
                <a:cubicBezTo>
                  <a:pt x="40" y="45"/>
                  <a:pt x="39" y="46"/>
                  <a:pt x="39" y="46"/>
                </a:cubicBezTo>
                <a:cubicBezTo>
                  <a:pt x="39" y="46"/>
                  <a:pt x="39" y="46"/>
                  <a:pt x="38" y="46"/>
                </a:cubicBezTo>
                <a:cubicBezTo>
                  <a:pt x="38" y="47"/>
                  <a:pt x="38" y="47"/>
                  <a:pt x="38" y="47"/>
                </a:cubicBezTo>
                <a:cubicBezTo>
                  <a:pt x="38" y="47"/>
                  <a:pt x="37" y="47"/>
                  <a:pt x="37" y="47"/>
                </a:cubicBezTo>
                <a:cubicBezTo>
                  <a:pt x="37" y="48"/>
                  <a:pt x="37" y="49"/>
                  <a:pt x="37" y="50"/>
                </a:cubicBezTo>
                <a:cubicBezTo>
                  <a:pt x="38" y="50"/>
                  <a:pt x="37" y="51"/>
                  <a:pt x="37" y="52"/>
                </a:cubicBezTo>
                <a:cubicBezTo>
                  <a:pt x="37" y="52"/>
                  <a:pt x="36" y="53"/>
                  <a:pt x="36" y="53"/>
                </a:cubicBezTo>
                <a:cubicBezTo>
                  <a:pt x="36" y="54"/>
                  <a:pt x="36" y="54"/>
                  <a:pt x="36" y="54"/>
                </a:cubicBezTo>
                <a:cubicBezTo>
                  <a:pt x="36" y="55"/>
                  <a:pt x="36" y="55"/>
                  <a:pt x="36" y="56"/>
                </a:cubicBezTo>
                <a:cubicBezTo>
                  <a:pt x="36" y="56"/>
                  <a:pt x="36" y="56"/>
                  <a:pt x="36" y="57"/>
                </a:cubicBezTo>
                <a:cubicBezTo>
                  <a:pt x="41" y="56"/>
                  <a:pt x="46" y="53"/>
                  <a:pt x="50" y="49"/>
                </a:cubicBezTo>
                <a:close/>
              </a:path>
            </a:pathLst>
          </a:custGeom>
          <a:solidFill>
            <a:schemeClr val="accent4"/>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41" name="Freeform 161"/>
          <p:cNvSpPr>
            <a:spLocks noEditPoints="1"/>
          </p:cNvSpPr>
          <p:nvPr/>
        </p:nvSpPr>
        <p:spPr bwMode="auto">
          <a:xfrm>
            <a:off x="10070192" y="5024752"/>
            <a:ext cx="437138" cy="470198"/>
          </a:xfrm>
          <a:custGeom>
            <a:avLst/>
            <a:gdLst/>
            <a:ahLst/>
            <a:cxnLst>
              <a:cxn ang="0">
                <a:pos x="53" y="33"/>
              </a:cxn>
              <a:cxn ang="0">
                <a:pos x="53" y="36"/>
              </a:cxn>
              <a:cxn ang="0">
                <a:pos x="52" y="41"/>
              </a:cxn>
              <a:cxn ang="0">
                <a:pos x="52" y="42"/>
              </a:cxn>
              <a:cxn ang="0">
                <a:pos x="50" y="49"/>
              </a:cxn>
              <a:cxn ang="0">
                <a:pos x="39" y="59"/>
              </a:cxn>
              <a:cxn ang="0">
                <a:pos x="37" y="59"/>
              </a:cxn>
              <a:cxn ang="0">
                <a:pos x="34" y="59"/>
              </a:cxn>
              <a:cxn ang="0">
                <a:pos x="20" y="56"/>
              </a:cxn>
              <a:cxn ang="0">
                <a:pos x="15" y="55"/>
              </a:cxn>
              <a:cxn ang="0">
                <a:pos x="4" y="55"/>
              </a:cxn>
              <a:cxn ang="0">
                <a:pos x="0" y="50"/>
              </a:cxn>
              <a:cxn ang="0">
                <a:pos x="0" y="27"/>
              </a:cxn>
              <a:cxn ang="0">
                <a:pos x="4" y="23"/>
              </a:cxn>
              <a:cxn ang="0">
                <a:pos x="14" y="23"/>
              </a:cxn>
              <a:cxn ang="0">
                <a:pos x="19" y="17"/>
              </a:cxn>
              <a:cxn ang="0">
                <a:pos x="23" y="13"/>
              </a:cxn>
              <a:cxn ang="0">
                <a:pos x="27" y="1"/>
              </a:cxn>
              <a:cxn ang="0">
                <a:pos x="31" y="0"/>
              </a:cxn>
              <a:cxn ang="0">
                <a:pos x="40" y="5"/>
              </a:cxn>
              <a:cxn ang="0">
                <a:pos x="41" y="11"/>
              </a:cxn>
              <a:cxn ang="0">
                <a:pos x="39" y="18"/>
              </a:cxn>
              <a:cxn ang="0">
                <a:pos x="45" y="18"/>
              </a:cxn>
              <a:cxn ang="0">
                <a:pos x="55" y="27"/>
              </a:cxn>
              <a:cxn ang="0">
                <a:pos x="53" y="33"/>
              </a:cxn>
              <a:cxn ang="0">
                <a:pos x="7" y="46"/>
              </a:cxn>
              <a:cxn ang="0">
                <a:pos x="4" y="48"/>
              </a:cxn>
              <a:cxn ang="0">
                <a:pos x="7" y="50"/>
              </a:cxn>
              <a:cxn ang="0">
                <a:pos x="9" y="48"/>
              </a:cxn>
              <a:cxn ang="0">
                <a:pos x="7" y="46"/>
              </a:cxn>
              <a:cxn ang="0">
                <a:pos x="45" y="23"/>
              </a:cxn>
              <a:cxn ang="0">
                <a:pos x="33" y="23"/>
              </a:cxn>
              <a:cxn ang="0">
                <a:pos x="36" y="11"/>
              </a:cxn>
              <a:cxn ang="0">
                <a:pos x="31" y="5"/>
              </a:cxn>
              <a:cxn ang="0">
                <a:pos x="26" y="16"/>
              </a:cxn>
              <a:cxn ang="0">
                <a:pos x="23" y="19"/>
              </a:cxn>
              <a:cxn ang="0">
                <a:pos x="15" y="27"/>
              </a:cxn>
              <a:cxn ang="0">
                <a:pos x="13" y="27"/>
              </a:cxn>
              <a:cxn ang="0">
                <a:pos x="13" y="50"/>
              </a:cxn>
              <a:cxn ang="0">
                <a:pos x="15" y="50"/>
              </a:cxn>
              <a:cxn ang="0">
                <a:pos x="22" y="52"/>
              </a:cxn>
              <a:cxn ang="0">
                <a:pos x="34" y="55"/>
              </a:cxn>
              <a:cxn ang="0">
                <a:pos x="38" y="55"/>
              </a:cxn>
              <a:cxn ang="0">
                <a:pos x="45" y="49"/>
              </a:cxn>
              <a:cxn ang="0">
                <a:pos x="45" y="47"/>
              </a:cxn>
              <a:cxn ang="0">
                <a:pos x="47" y="42"/>
              </a:cxn>
              <a:cxn ang="0">
                <a:pos x="47" y="40"/>
              </a:cxn>
              <a:cxn ang="0">
                <a:pos x="49" y="36"/>
              </a:cxn>
              <a:cxn ang="0">
                <a:pos x="47" y="32"/>
              </a:cxn>
              <a:cxn ang="0">
                <a:pos x="50" y="27"/>
              </a:cxn>
              <a:cxn ang="0">
                <a:pos x="45" y="23"/>
              </a:cxn>
            </a:cxnLst>
            <a:rect l="0" t="0" r="r" b="b"/>
            <a:pathLst>
              <a:path w="55" h="59">
                <a:moveTo>
                  <a:pt x="53" y="33"/>
                </a:moveTo>
                <a:cubicBezTo>
                  <a:pt x="53" y="34"/>
                  <a:pt x="53" y="35"/>
                  <a:pt x="53" y="36"/>
                </a:cubicBezTo>
                <a:cubicBezTo>
                  <a:pt x="53" y="37"/>
                  <a:pt x="53" y="39"/>
                  <a:pt x="52" y="41"/>
                </a:cubicBezTo>
                <a:cubicBezTo>
                  <a:pt x="52" y="41"/>
                  <a:pt x="52" y="42"/>
                  <a:pt x="52" y="42"/>
                </a:cubicBezTo>
                <a:cubicBezTo>
                  <a:pt x="52" y="45"/>
                  <a:pt x="51" y="47"/>
                  <a:pt x="50" y="49"/>
                </a:cubicBezTo>
                <a:cubicBezTo>
                  <a:pt x="50" y="55"/>
                  <a:pt x="45" y="59"/>
                  <a:pt x="39" y="59"/>
                </a:cubicBezTo>
                <a:cubicBezTo>
                  <a:pt x="37" y="59"/>
                  <a:pt x="37" y="59"/>
                  <a:pt x="37" y="59"/>
                </a:cubicBezTo>
                <a:cubicBezTo>
                  <a:pt x="34" y="59"/>
                  <a:pt x="34" y="59"/>
                  <a:pt x="34" y="59"/>
                </a:cubicBezTo>
                <a:cubicBezTo>
                  <a:pt x="29" y="59"/>
                  <a:pt x="24" y="58"/>
                  <a:pt x="20" y="56"/>
                </a:cubicBezTo>
                <a:cubicBezTo>
                  <a:pt x="19" y="56"/>
                  <a:pt x="16" y="55"/>
                  <a:pt x="15" y="55"/>
                </a:cubicBezTo>
                <a:cubicBezTo>
                  <a:pt x="4" y="55"/>
                  <a:pt x="4" y="55"/>
                  <a:pt x="4" y="55"/>
                </a:cubicBezTo>
                <a:cubicBezTo>
                  <a:pt x="2" y="55"/>
                  <a:pt x="0" y="53"/>
                  <a:pt x="0" y="50"/>
                </a:cubicBezTo>
                <a:cubicBezTo>
                  <a:pt x="0" y="27"/>
                  <a:pt x="0" y="27"/>
                  <a:pt x="0" y="27"/>
                </a:cubicBezTo>
                <a:cubicBezTo>
                  <a:pt x="0" y="25"/>
                  <a:pt x="2" y="23"/>
                  <a:pt x="4" y="23"/>
                </a:cubicBezTo>
                <a:cubicBezTo>
                  <a:pt x="14" y="23"/>
                  <a:pt x="14" y="23"/>
                  <a:pt x="14" y="23"/>
                </a:cubicBezTo>
                <a:cubicBezTo>
                  <a:pt x="16" y="22"/>
                  <a:pt x="18" y="19"/>
                  <a:pt x="19" y="17"/>
                </a:cubicBezTo>
                <a:cubicBezTo>
                  <a:pt x="20" y="16"/>
                  <a:pt x="21" y="14"/>
                  <a:pt x="23" y="13"/>
                </a:cubicBezTo>
                <a:cubicBezTo>
                  <a:pt x="25" y="10"/>
                  <a:pt x="24" y="5"/>
                  <a:pt x="27" y="1"/>
                </a:cubicBezTo>
                <a:cubicBezTo>
                  <a:pt x="28" y="0"/>
                  <a:pt x="29" y="0"/>
                  <a:pt x="31" y="0"/>
                </a:cubicBezTo>
                <a:cubicBezTo>
                  <a:pt x="34" y="0"/>
                  <a:pt x="38" y="1"/>
                  <a:pt x="40" y="5"/>
                </a:cubicBezTo>
                <a:cubicBezTo>
                  <a:pt x="41" y="7"/>
                  <a:pt x="41" y="9"/>
                  <a:pt x="41" y="11"/>
                </a:cubicBezTo>
                <a:cubicBezTo>
                  <a:pt x="41" y="14"/>
                  <a:pt x="40" y="16"/>
                  <a:pt x="39" y="18"/>
                </a:cubicBezTo>
                <a:cubicBezTo>
                  <a:pt x="45" y="18"/>
                  <a:pt x="45" y="18"/>
                  <a:pt x="45" y="18"/>
                </a:cubicBezTo>
                <a:cubicBezTo>
                  <a:pt x="50" y="18"/>
                  <a:pt x="55" y="22"/>
                  <a:pt x="55" y="27"/>
                </a:cubicBezTo>
                <a:cubicBezTo>
                  <a:pt x="55" y="29"/>
                  <a:pt x="54" y="31"/>
                  <a:pt x="53" y="33"/>
                </a:cubicBezTo>
                <a:close/>
                <a:moveTo>
                  <a:pt x="7" y="46"/>
                </a:moveTo>
                <a:cubicBezTo>
                  <a:pt x="5" y="46"/>
                  <a:pt x="4" y="47"/>
                  <a:pt x="4" y="48"/>
                </a:cubicBezTo>
                <a:cubicBezTo>
                  <a:pt x="4" y="49"/>
                  <a:pt x="5" y="50"/>
                  <a:pt x="7" y="50"/>
                </a:cubicBezTo>
                <a:cubicBezTo>
                  <a:pt x="8" y="50"/>
                  <a:pt x="9" y="49"/>
                  <a:pt x="9" y="48"/>
                </a:cubicBezTo>
                <a:cubicBezTo>
                  <a:pt x="9" y="47"/>
                  <a:pt x="8" y="46"/>
                  <a:pt x="7" y="46"/>
                </a:cubicBezTo>
                <a:close/>
                <a:moveTo>
                  <a:pt x="45" y="23"/>
                </a:moveTo>
                <a:cubicBezTo>
                  <a:pt x="33" y="23"/>
                  <a:pt x="33" y="23"/>
                  <a:pt x="33" y="23"/>
                </a:cubicBezTo>
                <a:cubicBezTo>
                  <a:pt x="33" y="19"/>
                  <a:pt x="36" y="16"/>
                  <a:pt x="36" y="11"/>
                </a:cubicBezTo>
                <a:cubicBezTo>
                  <a:pt x="36" y="7"/>
                  <a:pt x="36" y="5"/>
                  <a:pt x="31" y="5"/>
                </a:cubicBezTo>
                <a:cubicBezTo>
                  <a:pt x="28" y="7"/>
                  <a:pt x="30" y="12"/>
                  <a:pt x="26" y="16"/>
                </a:cubicBezTo>
                <a:cubicBezTo>
                  <a:pt x="25" y="17"/>
                  <a:pt x="24" y="18"/>
                  <a:pt x="23" y="19"/>
                </a:cubicBezTo>
                <a:cubicBezTo>
                  <a:pt x="22" y="21"/>
                  <a:pt x="17" y="27"/>
                  <a:pt x="15" y="27"/>
                </a:cubicBezTo>
                <a:cubicBezTo>
                  <a:pt x="13" y="27"/>
                  <a:pt x="13" y="27"/>
                  <a:pt x="13" y="27"/>
                </a:cubicBezTo>
                <a:cubicBezTo>
                  <a:pt x="13" y="50"/>
                  <a:pt x="13" y="50"/>
                  <a:pt x="13" y="50"/>
                </a:cubicBezTo>
                <a:cubicBezTo>
                  <a:pt x="15" y="50"/>
                  <a:pt x="15" y="50"/>
                  <a:pt x="15" y="50"/>
                </a:cubicBezTo>
                <a:cubicBezTo>
                  <a:pt x="17" y="50"/>
                  <a:pt x="20" y="52"/>
                  <a:pt x="22" y="52"/>
                </a:cubicBezTo>
                <a:cubicBezTo>
                  <a:pt x="26" y="54"/>
                  <a:pt x="30" y="55"/>
                  <a:pt x="34" y="55"/>
                </a:cubicBezTo>
                <a:cubicBezTo>
                  <a:pt x="38" y="55"/>
                  <a:pt x="38" y="55"/>
                  <a:pt x="38" y="55"/>
                </a:cubicBezTo>
                <a:cubicBezTo>
                  <a:pt x="42" y="55"/>
                  <a:pt x="45" y="53"/>
                  <a:pt x="45" y="49"/>
                </a:cubicBezTo>
                <a:cubicBezTo>
                  <a:pt x="45" y="48"/>
                  <a:pt x="45" y="47"/>
                  <a:pt x="45" y="47"/>
                </a:cubicBezTo>
                <a:cubicBezTo>
                  <a:pt x="47" y="46"/>
                  <a:pt x="47" y="44"/>
                  <a:pt x="47" y="42"/>
                </a:cubicBezTo>
                <a:cubicBezTo>
                  <a:pt x="47" y="41"/>
                  <a:pt x="47" y="41"/>
                  <a:pt x="47" y="40"/>
                </a:cubicBezTo>
                <a:cubicBezTo>
                  <a:pt x="48" y="39"/>
                  <a:pt x="49" y="37"/>
                  <a:pt x="49" y="36"/>
                </a:cubicBezTo>
                <a:cubicBezTo>
                  <a:pt x="49" y="34"/>
                  <a:pt x="48" y="33"/>
                  <a:pt x="47" y="32"/>
                </a:cubicBezTo>
                <a:cubicBezTo>
                  <a:pt x="49" y="32"/>
                  <a:pt x="50" y="29"/>
                  <a:pt x="50" y="27"/>
                </a:cubicBezTo>
                <a:cubicBezTo>
                  <a:pt x="50" y="25"/>
                  <a:pt x="48" y="23"/>
                  <a:pt x="45" y="23"/>
                </a:cubicBezTo>
                <a:close/>
              </a:path>
            </a:pathLst>
          </a:custGeom>
          <a:solidFill>
            <a:schemeClr val="accent4"/>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42" name="Freeform 171"/>
          <p:cNvSpPr>
            <a:spLocks/>
          </p:cNvSpPr>
          <p:nvPr/>
        </p:nvSpPr>
        <p:spPr bwMode="auto">
          <a:xfrm>
            <a:off x="10057497" y="5724837"/>
            <a:ext cx="434701" cy="315001"/>
          </a:xfrm>
          <a:custGeom>
            <a:avLst/>
            <a:gdLst/>
            <a:ahLst/>
            <a:cxnLst>
              <a:cxn ang="0">
                <a:pos x="64" y="42"/>
              </a:cxn>
              <a:cxn ang="0">
                <a:pos x="62" y="44"/>
              </a:cxn>
              <a:cxn ang="0">
                <a:pos x="61" y="45"/>
              </a:cxn>
              <a:cxn ang="0">
                <a:pos x="60" y="44"/>
              </a:cxn>
              <a:cxn ang="0">
                <a:pos x="45" y="30"/>
              </a:cxn>
              <a:cxn ang="0">
                <a:pos x="45" y="36"/>
              </a:cxn>
              <a:cxn ang="0">
                <a:pos x="35" y="46"/>
              </a:cxn>
              <a:cxn ang="0">
                <a:pos x="10" y="46"/>
              </a:cxn>
              <a:cxn ang="0">
                <a:pos x="0" y="36"/>
              </a:cxn>
              <a:cxn ang="0">
                <a:pos x="0" y="10"/>
              </a:cxn>
              <a:cxn ang="0">
                <a:pos x="10" y="0"/>
              </a:cxn>
              <a:cxn ang="0">
                <a:pos x="35" y="0"/>
              </a:cxn>
              <a:cxn ang="0">
                <a:pos x="45" y="10"/>
              </a:cxn>
              <a:cxn ang="0">
                <a:pos x="45" y="16"/>
              </a:cxn>
              <a:cxn ang="0">
                <a:pos x="60" y="2"/>
              </a:cxn>
              <a:cxn ang="0">
                <a:pos x="61" y="1"/>
              </a:cxn>
              <a:cxn ang="0">
                <a:pos x="62" y="1"/>
              </a:cxn>
              <a:cxn ang="0">
                <a:pos x="64" y="4"/>
              </a:cxn>
              <a:cxn ang="0">
                <a:pos x="64" y="42"/>
              </a:cxn>
            </a:cxnLst>
            <a:rect l="0" t="0" r="r" b="b"/>
            <a:pathLst>
              <a:path w="64" h="46">
                <a:moveTo>
                  <a:pt x="64" y="42"/>
                </a:moveTo>
                <a:cubicBezTo>
                  <a:pt x="64" y="43"/>
                  <a:pt x="63" y="44"/>
                  <a:pt x="62" y="44"/>
                </a:cubicBezTo>
                <a:cubicBezTo>
                  <a:pt x="62" y="45"/>
                  <a:pt x="62" y="45"/>
                  <a:pt x="61" y="45"/>
                </a:cubicBezTo>
                <a:cubicBezTo>
                  <a:pt x="61" y="45"/>
                  <a:pt x="60" y="44"/>
                  <a:pt x="60" y="44"/>
                </a:cubicBezTo>
                <a:cubicBezTo>
                  <a:pt x="45" y="30"/>
                  <a:pt x="45" y="30"/>
                  <a:pt x="45" y="30"/>
                </a:cubicBezTo>
                <a:cubicBezTo>
                  <a:pt x="45" y="36"/>
                  <a:pt x="45" y="36"/>
                  <a:pt x="45" y="36"/>
                </a:cubicBezTo>
                <a:cubicBezTo>
                  <a:pt x="45" y="41"/>
                  <a:pt x="41" y="46"/>
                  <a:pt x="35" y="46"/>
                </a:cubicBezTo>
                <a:cubicBezTo>
                  <a:pt x="10" y="46"/>
                  <a:pt x="10" y="46"/>
                  <a:pt x="10" y="46"/>
                </a:cubicBezTo>
                <a:cubicBezTo>
                  <a:pt x="4" y="46"/>
                  <a:pt x="0" y="41"/>
                  <a:pt x="0" y="36"/>
                </a:cubicBezTo>
                <a:cubicBezTo>
                  <a:pt x="0" y="10"/>
                  <a:pt x="0" y="10"/>
                  <a:pt x="0" y="10"/>
                </a:cubicBezTo>
                <a:cubicBezTo>
                  <a:pt x="0" y="5"/>
                  <a:pt x="4" y="0"/>
                  <a:pt x="10" y="0"/>
                </a:cubicBezTo>
                <a:cubicBezTo>
                  <a:pt x="35" y="0"/>
                  <a:pt x="35" y="0"/>
                  <a:pt x="35" y="0"/>
                </a:cubicBezTo>
                <a:cubicBezTo>
                  <a:pt x="41" y="0"/>
                  <a:pt x="45" y="5"/>
                  <a:pt x="45" y="10"/>
                </a:cubicBezTo>
                <a:cubicBezTo>
                  <a:pt x="45" y="16"/>
                  <a:pt x="45" y="16"/>
                  <a:pt x="45" y="16"/>
                </a:cubicBezTo>
                <a:cubicBezTo>
                  <a:pt x="60" y="2"/>
                  <a:pt x="60" y="2"/>
                  <a:pt x="60" y="2"/>
                </a:cubicBezTo>
                <a:cubicBezTo>
                  <a:pt x="60" y="1"/>
                  <a:pt x="61" y="1"/>
                  <a:pt x="61" y="1"/>
                </a:cubicBezTo>
                <a:cubicBezTo>
                  <a:pt x="62" y="1"/>
                  <a:pt x="62" y="1"/>
                  <a:pt x="62" y="1"/>
                </a:cubicBezTo>
                <a:cubicBezTo>
                  <a:pt x="63" y="2"/>
                  <a:pt x="64" y="3"/>
                  <a:pt x="64" y="4"/>
                </a:cubicBezTo>
                <a:lnTo>
                  <a:pt x="64" y="42"/>
                </a:lnTo>
                <a:close/>
              </a:path>
            </a:pathLst>
          </a:custGeom>
          <a:solidFill>
            <a:schemeClr val="accent4"/>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43" name="Text Placeholder 3"/>
          <p:cNvSpPr txBox="1">
            <a:spLocks/>
          </p:cNvSpPr>
          <p:nvPr/>
        </p:nvSpPr>
        <p:spPr>
          <a:xfrm>
            <a:off x="9013996" y="4609498"/>
            <a:ext cx="774251" cy="246221"/>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895">
              <a:spcBef>
                <a:spcPct val="20000"/>
              </a:spcBef>
              <a:defRPr/>
            </a:pPr>
            <a:r>
              <a:rPr lang="en-US" sz="1600" dirty="0">
                <a:solidFill>
                  <a:schemeClr val="bg1">
                    <a:lumMod val="50000"/>
                  </a:schemeClr>
                </a:solidFill>
                <a:latin typeface="Arial" panose="020B0604020202020204" pitchFamily="34" charset="0"/>
                <a:cs typeface="Arial" panose="020B0604020202020204" pitchFamily="34" charset="0"/>
              </a:rPr>
              <a:t>125.25K</a:t>
            </a:r>
          </a:p>
        </p:txBody>
      </p:sp>
      <p:sp>
        <p:nvSpPr>
          <p:cNvPr id="44" name="Text Placeholder 3"/>
          <p:cNvSpPr txBox="1">
            <a:spLocks/>
          </p:cNvSpPr>
          <p:nvPr/>
        </p:nvSpPr>
        <p:spPr>
          <a:xfrm>
            <a:off x="9013996" y="5187223"/>
            <a:ext cx="774251" cy="246221"/>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895">
              <a:spcBef>
                <a:spcPct val="20000"/>
              </a:spcBef>
              <a:defRPr/>
            </a:pPr>
            <a:r>
              <a:rPr lang="en-US" sz="1600" dirty="0">
                <a:solidFill>
                  <a:schemeClr val="bg1">
                    <a:lumMod val="50000"/>
                  </a:schemeClr>
                </a:solidFill>
                <a:latin typeface="Arial" panose="020B0604020202020204" pitchFamily="34" charset="0"/>
                <a:cs typeface="Arial" panose="020B0604020202020204" pitchFamily="34" charset="0"/>
              </a:rPr>
              <a:t>525.25K</a:t>
            </a:r>
          </a:p>
        </p:txBody>
      </p:sp>
      <p:sp>
        <p:nvSpPr>
          <p:cNvPr id="45" name="Text Placeholder 3"/>
          <p:cNvSpPr txBox="1">
            <a:spLocks/>
          </p:cNvSpPr>
          <p:nvPr/>
        </p:nvSpPr>
        <p:spPr>
          <a:xfrm>
            <a:off x="9013996" y="5732111"/>
            <a:ext cx="774251" cy="246221"/>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895">
              <a:spcBef>
                <a:spcPct val="20000"/>
              </a:spcBef>
              <a:defRPr/>
            </a:pPr>
            <a:r>
              <a:rPr lang="en-US" sz="1600" dirty="0">
                <a:solidFill>
                  <a:schemeClr val="bg1">
                    <a:lumMod val="50000"/>
                  </a:schemeClr>
                </a:solidFill>
                <a:latin typeface="Arial" panose="020B0604020202020204" pitchFamily="34" charset="0"/>
                <a:cs typeface="Arial" panose="020B0604020202020204" pitchFamily="34" charset="0"/>
              </a:rPr>
              <a:t>925.25K</a:t>
            </a:r>
          </a:p>
        </p:txBody>
      </p:sp>
      <p:sp>
        <p:nvSpPr>
          <p:cNvPr id="46" name="Text Placeholder 3"/>
          <p:cNvSpPr txBox="1">
            <a:spLocks/>
          </p:cNvSpPr>
          <p:nvPr/>
        </p:nvSpPr>
        <p:spPr>
          <a:xfrm>
            <a:off x="1674931" y="3385548"/>
            <a:ext cx="1643077" cy="984565"/>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895">
              <a:spcBef>
                <a:spcPct val="20000"/>
              </a:spcBef>
              <a:defRPr/>
            </a:pPr>
            <a:r>
              <a:rPr lang="en-US" sz="6398" dirty="0">
                <a:solidFill>
                  <a:schemeClr val="accent1"/>
                </a:solidFill>
                <a:latin typeface="Arial" panose="020B0604020202020204" pitchFamily="34" charset="0"/>
                <a:cs typeface="Arial" panose="020B0604020202020204" pitchFamily="34" charset="0"/>
              </a:rPr>
              <a:t>95%</a:t>
            </a:r>
          </a:p>
        </p:txBody>
      </p:sp>
      <p:sp>
        <p:nvSpPr>
          <p:cNvPr id="47" name="Freeform 91"/>
          <p:cNvSpPr>
            <a:spLocks noEditPoints="1"/>
          </p:cNvSpPr>
          <p:nvPr/>
        </p:nvSpPr>
        <p:spPr bwMode="auto">
          <a:xfrm>
            <a:off x="1689190" y="4482998"/>
            <a:ext cx="437138" cy="437138"/>
          </a:xfrm>
          <a:custGeom>
            <a:avLst/>
            <a:gdLst/>
            <a:ahLst/>
            <a:cxnLst>
              <a:cxn ang="0">
                <a:pos x="0" y="31"/>
              </a:cxn>
              <a:cxn ang="0">
                <a:pos x="41" y="22"/>
              </a:cxn>
              <a:cxn ang="0">
                <a:pos x="45" y="20"/>
              </a:cxn>
              <a:cxn ang="0">
                <a:pos x="49" y="19"/>
              </a:cxn>
              <a:cxn ang="0">
                <a:pos x="48" y="17"/>
              </a:cxn>
              <a:cxn ang="0">
                <a:pos x="45" y="15"/>
              </a:cxn>
              <a:cxn ang="0">
                <a:pos x="43" y="15"/>
              </a:cxn>
              <a:cxn ang="0">
                <a:pos x="42" y="14"/>
              </a:cxn>
              <a:cxn ang="0">
                <a:pos x="38" y="12"/>
              </a:cxn>
              <a:cxn ang="0">
                <a:pos x="38" y="16"/>
              </a:cxn>
              <a:cxn ang="0">
                <a:pos x="37" y="19"/>
              </a:cxn>
              <a:cxn ang="0">
                <a:pos x="33" y="17"/>
              </a:cxn>
              <a:cxn ang="0">
                <a:pos x="29" y="15"/>
              </a:cxn>
              <a:cxn ang="0">
                <a:pos x="30" y="11"/>
              </a:cxn>
              <a:cxn ang="0">
                <a:pos x="35" y="10"/>
              </a:cxn>
              <a:cxn ang="0">
                <a:pos x="34" y="8"/>
              </a:cxn>
              <a:cxn ang="0">
                <a:pos x="31" y="9"/>
              </a:cxn>
              <a:cxn ang="0">
                <a:pos x="27" y="6"/>
              </a:cxn>
              <a:cxn ang="0">
                <a:pos x="28" y="9"/>
              </a:cxn>
              <a:cxn ang="0">
                <a:pos x="26" y="9"/>
              </a:cxn>
              <a:cxn ang="0">
                <a:pos x="23" y="7"/>
              </a:cxn>
              <a:cxn ang="0">
                <a:pos x="21" y="8"/>
              </a:cxn>
              <a:cxn ang="0">
                <a:pos x="23" y="9"/>
              </a:cxn>
              <a:cxn ang="0">
                <a:pos x="22" y="10"/>
              </a:cxn>
              <a:cxn ang="0">
                <a:pos x="10" y="18"/>
              </a:cxn>
              <a:cxn ang="0">
                <a:pos x="11" y="19"/>
              </a:cxn>
              <a:cxn ang="0">
                <a:pos x="13" y="22"/>
              </a:cxn>
              <a:cxn ang="0">
                <a:pos x="12" y="26"/>
              </a:cxn>
              <a:cxn ang="0">
                <a:pos x="15" y="30"/>
              </a:cxn>
              <a:cxn ang="0">
                <a:pos x="18" y="35"/>
              </a:cxn>
              <a:cxn ang="0">
                <a:pos x="19" y="37"/>
              </a:cxn>
              <a:cxn ang="0">
                <a:pos x="17" y="32"/>
              </a:cxn>
              <a:cxn ang="0">
                <a:pos x="21" y="37"/>
              </a:cxn>
              <a:cxn ang="0">
                <a:pos x="25" y="41"/>
              </a:cxn>
              <a:cxn ang="0">
                <a:pos x="30" y="44"/>
              </a:cxn>
              <a:cxn ang="0">
                <a:pos x="35" y="47"/>
              </a:cxn>
              <a:cxn ang="0">
                <a:pos x="36" y="47"/>
              </a:cxn>
              <a:cxn ang="0">
                <a:pos x="34" y="43"/>
              </a:cxn>
              <a:cxn ang="0">
                <a:pos x="32" y="42"/>
              </a:cxn>
              <a:cxn ang="0">
                <a:pos x="32" y="39"/>
              </a:cxn>
              <a:cxn ang="0">
                <a:pos x="28" y="41"/>
              </a:cxn>
              <a:cxn ang="0">
                <a:pos x="27" y="34"/>
              </a:cxn>
              <a:cxn ang="0">
                <a:pos x="30" y="34"/>
              </a:cxn>
              <a:cxn ang="0">
                <a:pos x="32" y="33"/>
              </a:cxn>
              <a:cxn ang="0">
                <a:pos x="35" y="34"/>
              </a:cxn>
              <a:cxn ang="0">
                <a:pos x="36" y="33"/>
              </a:cxn>
              <a:cxn ang="0">
                <a:pos x="38" y="29"/>
              </a:cxn>
              <a:cxn ang="0">
                <a:pos x="38" y="28"/>
              </a:cxn>
              <a:cxn ang="0">
                <a:pos x="41" y="26"/>
              </a:cxn>
              <a:cxn ang="0">
                <a:pos x="43" y="23"/>
              </a:cxn>
              <a:cxn ang="0">
                <a:pos x="44" y="22"/>
              </a:cxn>
              <a:cxn ang="0">
                <a:pos x="41" y="22"/>
              </a:cxn>
              <a:cxn ang="0">
                <a:pos x="48" y="48"/>
              </a:cxn>
              <a:cxn ang="0">
                <a:pos x="44" y="47"/>
              </a:cxn>
              <a:cxn ang="0">
                <a:pos x="41" y="47"/>
              </a:cxn>
              <a:cxn ang="0">
                <a:pos x="38" y="46"/>
              </a:cxn>
              <a:cxn ang="0">
                <a:pos x="37" y="50"/>
              </a:cxn>
              <a:cxn ang="0">
                <a:pos x="36" y="54"/>
              </a:cxn>
              <a:cxn ang="0">
                <a:pos x="50" y="49"/>
              </a:cxn>
            </a:cxnLst>
            <a:rect l="0" t="0" r="r" b="b"/>
            <a:pathLst>
              <a:path w="62" h="62">
                <a:moveTo>
                  <a:pt x="62" y="31"/>
                </a:moveTo>
                <a:cubicBezTo>
                  <a:pt x="62" y="48"/>
                  <a:pt x="48" y="62"/>
                  <a:pt x="31" y="62"/>
                </a:cubicBezTo>
                <a:cubicBezTo>
                  <a:pt x="14" y="62"/>
                  <a:pt x="0" y="48"/>
                  <a:pt x="0" y="31"/>
                </a:cubicBezTo>
                <a:cubicBezTo>
                  <a:pt x="0" y="14"/>
                  <a:pt x="14" y="0"/>
                  <a:pt x="31" y="0"/>
                </a:cubicBezTo>
                <a:cubicBezTo>
                  <a:pt x="48" y="0"/>
                  <a:pt x="62" y="14"/>
                  <a:pt x="62" y="31"/>
                </a:cubicBezTo>
                <a:close/>
                <a:moveTo>
                  <a:pt x="41" y="22"/>
                </a:moveTo>
                <a:cubicBezTo>
                  <a:pt x="42" y="22"/>
                  <a:pt x="42" y="21"/>
                  <a:pt x="42" y="21"/>
                </a:cubicBezTo>
                <a:cubicBezTo>
                  <a:pt x="42" y="21"/>
                  <a:pt x="42" y="21"/>
                  <a:pt x="43" y="21"/>
                </a:cubicBezTo>
                <a:cubicBezTo>
                  <a:pt x="43" y="20"/>
                  <a:pt x="44" y="20"/>
                  <a:pt x="45" y="20"/>
                </a:cubicBezTo>
                <a:cubicBezTo>
                  <a:pt x="46" y="20"/>
                  <a:pt x="46" y="20"/>
                  <a:pt x="47" y="21"/>
                </a:cubicBezTo>
                <a:cubicBezTo>
                  <a:pt x="47" y="20"/>
                  <a:pt x="48" y="20"/>
                  <a:pt x="48" y="20"/>
                </a:cubicBezTo>
                <a:cubicBezTo>
                  <a:pt x="48" y="19"/>
                  <a:pt x="49" y="19"/>
                  <a:pt x="49" y="19"/>
                </a:cubicBezTo>
                <a:cubicBezTo>
                  <a:pt x="49" y="19"/>
                  <a:pt x="49" y="18"/>
                  <a:pt x="49" y="18"/>
                </a:cubicBezTo>
                <a:cubicBezTo>
                  <a:pt x="49" y="18"/>
                  <a:pt x="48" y="18"/>
                  <a:pt x="48" y="17"/>
                </a:cubicBezTo>
                <a:cubicBezTo>
                  <a:pt x="48" y="17"/>
                  <a:pt x="48" y="17"/>
                  <a:pt x="48" y="17"/>
                </a:cubicBezTo>
                <a:cubicBezTo>
                  <a:pt x="48" y="17"/>
                  <a:pt x="47" y="17"/>
                  <a:pt x="47" y="17"/>
                </a:cubicBezTo>
                <a:cubicBezTo>
                  <a:pt x="46" y="17"/>
                  <a:pt x="46" y="16"/>
                  <a:pt x="46" y="16"/>
                </a:cubicBezTo>
                <a:cubicBezTo>
                  <a:pt x="46" y="15"/>
                  <a:pt x="45" y="15"/>
                  <a:pt x="45" y="15"/>
                </a:cubicBezTo>
                <a:cubicBezTo>
                  <a:pt x="45" y="15"/>
                  <a:pt x="45" y="14"/>
                  <a:pt x="45" y="14"/>
                </a:cubicBezTo>
                <a:cubicBezTo>
                  <a:pt x="44" y="14"/>
                  <a:pt x="44" y="15"/>
                  <a:pt x="44" y="15"/>
                </a:cubicBezTo>
                <a:cubicBezTo>
                  <a:pt x="43" y="15"/>
                  <a:pt x="43" y="15"/>
                  <a:pt x="43" y="15"/>
                </a:cubicBezTo>
                <a:cubicBezTo>
                  <a:pt x="43" y="15"/>
                  <a:pt x="43" y="15"/>
                  <a:pt x="42" y="15"/>
                </a:cubicBezTo>
                <a:cubicBezTo>
                  <a:pt x="43" y="15"/>
                  <a:pt x="42" y="15"/>
                  <a:pt x="42" y="15"/>
                </a:cubicBezTo>
                <a:cubicBezTo>
                  <a:pt x="42" y="14"/>
                  <a:pt x="42" y="14"/>
                  <a:pt x="42" y="14"/>
                </a:cubicBezTo>
                <a:cubicBezTo>
                  <a:pt x="42" y="14"/>
                  <a:pt x="42" y="14"/>
                  <a:pt x="42" y="14"/>
                </a:cubicBezTo>
                <a:cubicBezTo>
                  <a:pt x="42" y="13"/>
                  <a:pt x="41" y="13"/>
                  <a:pt x="40" y="13"/>
                </a:cubicBezTo>
                <a:cubicBezTo>
                  <a:pt x="40" y="12"/>
                  <a:pt x="38" y="12"/>
                  <a:pt x="38" y="12"/>
                </a:cubicBezTo>
                <a:cubicBezTo>
                  <a:pt x="37" y="13"/>
                  <a:pt x="38" y="13"/>
                  <a:pt x="38" y="14"/>
                </a:cubicBezTo>
                <a:cubicBezTo>
                  <a:pt x="38" y="14"/>
                  <a:pt x="37" y="14"/>
                  <a:pt x="37" y="15"/>
                </a:cubicBezTo>
                <a:cubicBezTo>
                  <a:pt x="37" y="15"/>
                  <a:pt x="38" y="15"/>
                  <a:pt x="38" y="16"/>
                </a:cubicBezTo>
                <a:cubicBezTo>
                  <a:pt x="38" y="17"/>
                  <a:pt x="37" y="17"/>
                  <a:pt x="37" y="17"/>
                </a:cubicBezTo>
                <a:cubicBezTo>
                  <a:pt x="37" y="18"/>
                  <a:pt x="37" y="18"/>
                  <a:pt x="37" y="19"/>
                </a:cubicBezTo>
                <a:cubicBezTo>
                  <a:pt x="38" y="19"/>
                  <a:pt x="37" y="19"/>
                  <a:pt x="37" y="19"/>
                </a:cubicBezTo>
                <a:cubicBezTo>
                  <a:pt x="36" y="20"/>
                  <a:pt x="35" y="19"/>
                  <a:pt x="35" y="18"/>
                </a:cubicBezTo>
                <a:cubicBezTo>
                  <a:pt x="35" y="18"/>
                  <a:pt x="35" y="17"/>
                  <a:pt x="34" y="17"/>
                </a:cubicBezTo>
                <a:cubicBezTo>
                  <a:pt x="34" y="17"/>
                  <a:pt x="33" y="17"/>
                  <a:pt x="33" y="17"/>
                </a:cubicBezTo>
                <a:cubicBezTo>
                  <a:pt x="33" y="16"/>
                  <a:pt x="32" y="16"/>
                  <a:pt x="32" y="16"/>
                </a:cubicBezTo>
                <a:cubicBezTo>
                  <a:pt x="31" y="16"/>
                  <a:pt x="30" y="16"/>
                  <a:pt x="29" y="16"/>
                </a:cubicBezTo>
                <a:cubicBezTo>
                  <a:pt x="30" y="16"/>
                  <a:pt x="29" y="15"/>
                  <a:pt x="29" y="15"/>
                </a:cubicBezTo>
                <a:cubicBezTo>
                  <a:pt x="29" y="14"/>
                  <a:pt x="29" y="14"/>
                  <a:pt x="29" y="14"/>
                </a:cubicBezTo>
                <a:cubicBezTo>
                  <a:pt x="29" y="13"/>
                  <a:pt x="29" y="13"/>
                  <a:pt x="29" y="13"/>
                </a:cubicBezTo>
                <a:cubicBezTo>
                  <a:pt x="29" y="12"/>
                  <a:pt x="30" y="11"/>
                  <a:pt x="30" y="11"/>
                </a:cubicBezTo>
                <a:cubicBezTo>
                  <a:pt x="31" y="12"/>
                  <a:pt x="31" y="12"/>
                  <a:pt x="32" y="11"/>
                </a:cubicBezTo>
                <a:cubicBezTo>
                  <a:pt x="32" y="11"/>
                  <a:pt x="32" y="10"/>
                  <a:pt x="33" y="10"/>
                </a:cubicBezTo>
                <a:cubicBezTo>
                  <a:pt x="33" y="9"/>
                  <a:pt x="34" y="10"/>
                  <a:pt x="35" y="10"/>
                </a:cubicBezTo>
                <a:cubicBezTo>
                  <a:pt x="35" y="10"/>
                  <a:pt x="35" y="9"/>
                  <a:pt x="35" y="9"/>
                </a:cubicBezTo>
                <a:cubicBezTo>
                  <a:pt x="35" y="9"/>
                  <a:pt x="35" y="8"/>
                  <a:pt x="35" y="8"/>
                </a:cubicBezTo>
                <a:cubicBezTo>
                  <a:pt x="34" y="7"/>
                  <a:pt x="33" y="8"/>
                  <a:pt x="34" y="8"/>
                </a:cubicBezTo>
                <a:cubicBezTo>
                  <a:pt x="34" y="8"/>
                  <a:pt x="33" y="10"/>
                  <a:pt x="32" y="9"/>
                </a:cubicBezTo>
                <a:cubicBezTo>
                  <a:pt x="32" y="9"/>
                  <a:pt x="32" y="8"/>
                  <a:pt x="31" y="8"/>
                </a:cubicBezTo>
                <a:cubicBezTo>
                  <a:pt x="31" y="8"/>
                  <a:pt x="31" y="8"/>
                  <a:pt x="31" y="9"/>
                </a:cubicBezTo>
                <a:cubicBezTo>
                  <a:pt x="31" y="8"/>
                  <a:pt x="30" y="8"/>
                  <a:pt x="29" y="8"/>
                </a:cubicBezTo>
                <a:cubicBezTo>
                  <a:pt x="30" y="7"/>
                  <a:pt x="29" y="7"/>
                  <a:pt x="29" y="7"/>
                </a:cubicBezTo>
                <a:cubicBezTo>
                  <a:pt x="29" y="6"/>
                  <a:pt x="28" y="6"/>
                  <a:pt x="27" y="6"/>
                </a:cubicBezTo>
                <a:cubicBezTo>
                  <a:pt x="27" y="7"/>
                  <a:pt x="28" y="8"/>
                  <a:pt x="29" y="8"/>
                </a:cubicBezTo>
                <a:cubicBezTo>
                  <a:pt x="29" y="8"/>
                  <a:pt x="29" y="8"/>
                  <a:pt x="29" y="8"/>
                </a:cubicBezTo>
                <a:cubicBezTo>
                  <a:pt x="29" y="8"/>
                  <a:pt x="28" y="9"/>
                  <a:pt x="28" y="9"/>
                </a:cubicBezTo>
                <a:cubicBezTo>
                  <a:pt x="28" y="9"/>
                  <a:pt x="28" y="10"/>
                  <a:pt x="28" y="10"/>
                </a:cubicBezTo>
                <a:cubicBezTo>
                  <a:pt x="27" y="10"/>
                  <a:pt x="27" y="9"/>
                  <a:pt x="27" y="9"/>
                </a:cubicBezTo>
                <a:cubicBezTo>
                  <a:pt x="28" y="9"/>
                  <a:pt x="26" y="9"/>
                  <a:pt x="26" y="9"/>
                </a:cubicBezTo>
                <a:cubicBezTo>
                  <a:pt x="25" y="9"/>
                  <a:pt x="24" y="9"/>
                  <a:pt x="24" y="9"/>
                </a:cubicBezTo>
                <a:cubicBezTo>
                  <a:pt x="24" y="8"/>
                  <a:pt x="24" y="7"/>
                  <a:pt x="24" y="8"/>
                </a:cubicBezTo>
                <a:cubicBezTo>
                  <a:pt x="24" y="7"/>
                  <a:pt x="23" y="7"/>
                  <a:pt x="23" y="7"/>
                </a:cubicBezTo>
                <a:cubicBezTo>
                  <a:pt x="22" y="7"/>
                  <a:pt x="21" y="8"/>
                  <a:pt x="19" y="9"/>
                </a:cubicBezTo>
                <a:cubicBezTo>
                  <a:pt x="19" y="9"/>
                  <a:pt x="20" y="9"/>
                  <a:pt x="20" y="9"/>
                </a:cubicBezTo>
                <a:cubicBezTo>
                  <a:pt x="20" y="8"/>
                  <a:pt x="20" y="8"/>
                  <a:pt x="21" y="8"/>
                </a:cubicBezTo>
                <a:cubicBezTo>
                  <a:pt x="21" y="8"/>
                  <a:pt x="22" y="7"/>
                  <a:pt x="22" y="8"/>
                </a:cubicBezTo>
                <a:cubicBezTo>
                  <a:pt x="22" y="8"/>
                  <a:pt x="23" y="8"/>
                  <a:pt x="23" y="8"/>
                </a:cubicBezTo>
                <a:cubicBezTo>
                  <a:pt x="23" y="8"/>
                  <a:pt x="23" y="8"/>
                  <a:pt x="23" y="9"/>
                </a:cubicBezTo>
                <a:cubicBezTo>
                  <a:pt x="23" y="8"/>
                  <a:pt x="23" y="9"/>
                  <a:pt x="22" y="9"/>
                </a:cubicBezTo>
                <a:cubicBezTo>
                  <a:pt x="22" y="9"/>
                  <a:pt x="21" y="9"/>
                  <a:pt x="21" y="9"/>
                </a:cubicBezTo>
                <a:cubicBezTo>
                  <a:pt x="21" y="9"/>
                  <a:pt x="22" y="10"/>
                  <a:pt x="22" y="10"/>
                </a:cubicBezTo>
                <a:cubicBezTo>
                  <a:pt x="21" y="9"/>
                  <a:pt x="21" y="9"/>
                  <a:pt x="20" y="9"/>
                </a:cubicBezTo>
                <a:cubicBezTo>
                  <a:pt x="20" y="9"/>
                  <a:pt x="19" y="9"/>
                  <a:pt x="19" y="9"/>
                </a:cubicBezTo>
                <a:cubicBezTo>
                  <a:pt x="15" y="11"/>
                  <a:pt x="12" y="14"/>
                  <a:pt x="10" y="18"/>
                </a:cubicBezTo>
                <a:cubicBezTo>
                  <a:pt x="10" y="18"/>
                  <a:pt x="10" y="18"/>
                  <a:pt x="10" y="18"/>
                </a:cubicBezTo>
                <a:cubicBezTo>
                  <a:pt x="10" y="18"/>
                  <a:pt x="10" y="19"/>
                  <a:pt x="11" y="19"/>
                </a:cubicBezTo>
                <a:cubicBezTo>
                  <a:pt x="11" y="19"/>
                  <a:pt x="11" y="19"/>
                  <a:pt x="11" y="19"/>
                </a:cubicBezTo>
                <a:cubicBezTo>
                  <a:pt x="11" y="19"/>
                  <a:pt x="13" y="20"/>
                  <a:pt x="13" y="21"/>
                </a:cubicBezTo>
                <a:cubicBezTo>
                  <a:pt x="13" y="21"/>
                  <a:pt x="13" y="21"/>
                  <a:pt x="14" y="21"/>
                </a:cubicBezTo>
                <a:cubicBezTo>
                  <a:pt x="14" y="22"/>
                  <a:pt x="13" y="22"/>
                  <a:pt x="13" y="22"/>
                </a:cubicBezTo>
                <a:cubicBezTo>
                  <a:pt x="13" y="22"/>
                  <a:pt x="12" y="21"/>
                  <a:pt x="12" y="22"/>
                </a:cubicBezTo>
                <a:cubicBezTo>
                  <a:pt x="12" y="22"/>
                  <a:pt x="12" y="23"/>
                  <a:pt x="13" y="23"/>
                </a:cubicBezTo>
                <a:cubicBezTo>
                  <a:pt x="12" y="23"/>
                  <a:pt x="12" y="25"/>
                  <a:pt x="12" y="26"/>
                </a:cubicBezTo>
                <a:cubicBezTo>
                  <a:pt x="12" y="26"/>
                  <a:pt x="12" y="26"/>
                  <a:pt x="12" y="26"/>
                </a:cubicBezTo>
                <a:cubicBezTo>
                  <a:pt x="12" y="26"/>
                  <a:pt x="13" y="28"/>
                  <a:pt x="13" y="28"/>
                </a:cubicBezTo>
                <a:cubicBezTo>
                  <a:pt x="13" y="28"/>
                  <a:pt x="14" y="30"/>
                  <a:pt x="15" y="30"/>
                </a:cubicBezTo>
                <a:cubicBezTo>
                  <a:pt x="15" y="30"/>
                  <a:pt x="16" y="31"/>
                  <a:pt x="16" y="31"/>
                </a:cubicBezTo>
                <a:cubicBezTo>
                  <a:pt x="17" y="32"/>
                  <a:pt x="17" y="33"/>
                  <a:pt x="17" y="33"/>
                </a:cubicBezTo>
                <a:cubicBezTo>
                  <a:pt x="17" y="34"/>
                  <a:pt x="18" y="34"/>
                  <a:pt x="18" y="35"/>
                </a:cubicBezTo>
                <a:cubicBezTo>
                  <a:pt x="18" y="35"/>
                  <a:pt x="18" y="35"/>
                  <a:pt x="18" y="35"/>
                </a:cubicBezTo>
                <a:cubicBezTo>
                  <a:pt x="18" y="35"/>
                  <a:pt x="19" y="35"/>
                  <a:pt x="19" y="36"/>
                </a:cubicBezTo>
                <a:cubicBezTo>
                  <a:pt x="19" y="36"/>
                  <a:pt x="19" y="37"/>
                  <a:pt x="19" y="37"/>
                </a:cubicBezTo>
                <a:cubicBezTo>
                  <a:pt x="20" y="36"/>
                  <a:pt x="19" y="35"/>
                  <a:pt x="18" y="34"/>
                </a:cubicBezTo>
                <a:cubicBezTo>
                  <a:pt x="18" y="34"/>
                  <a:pt x="18" y="34"/>
                  <a:pt x="18" y="33"/>
                </a:cubicBezTo>
                <a:cubicBezTo>
                  <a:pt x="18" y="33"/>
                  <a:pt x="18" y="32"/>
                  <a:pt x="17" y="32"/>
                </a:cubicBezTo>
                <a:cubicBezTo>
                  <a:pt x="18" y="32"/>
                  <a:pt x="18" y="32"/>
                  <a:pt x="18" y="33"/>
                </a:cubicBezTo>
                <a:cubicBezTo>
                  <a:pt x="18" y="33"/>
                  <a:pt x="20" y="35"/>
                  <a:pt x="20" y="35"/>
                </a:cubicBezTo>
                <a:cubicBezTo>
                  <a:pt x="20" y="35"/>
                  <a:pt x="21" y="37"/>
                  <a:pt x="21" y="37"/>
                </a:cubicBezTo>
                <a:cubicBezTo>
                  <a:pt x="21" y="37"/>
                  <a:pt x="22" y="37"/>
                  <a:pt x="22" y="38"/>
                </a:cubicBezTo>
                <a:cubicBezTo>
                  <a:pt x="22" y="38"/>
                  <a:pt x="22" y="39"/>
                  <a:pt x="23" y="40"/>
                </a:cubicBezTo>
                <a:cubicBezTo>
                  <a:pt x="23" y="41"/>
                  <a:pt x="24" y="41"/>
                  <a:pt x="25" y="41"/>
                </a:cubicBezTo>
                <a:cubicBezTo>
                  <a:pt x="25" y="42"/>
                  <a:pt x="26" y="42"/>
                  <a:pt x="26" y="42"/>
                </a:cubicBezTo>
                <a:cubicBezTo>
                  <a:pt x="27" y="43"/>
                  <a:pt x="27" y="42"/>
                  <a:pt x="28" y="42"/>
                </a:cubicBezTo>
                <a:cubicBezTo>
                  <a:pt x="29" y="42"/>
                  <a:pt x="29" y="43"/>
                  <a:pt x="30" y="44"/>
                </a:cubicBezTo>
                <a:cubicBezTo>
                  <a:pt x="31" y="44"/>
                  <a:pt x="32" y="44"/>
                  <a:pt x="32" y="44"/>
                </a:cubicBezTo>
                <a:cubicBezTo>
                  <a:pt x="32" y="44"/>
                  <a:pt x="33" y="46"/>
                  <a:pt x="33" y="46"/>
                </a:cubicBezTo>
                <a:cubicBezTo>
                  <a:pt x="34" y="46"/>
                  <a:pt x="34" y="47"/>
                  <a:pt x="35" y="47"/>
                </a:cubicBezTo>
                <a:cubicBezTo>
                  <a:pt x="35" y="47"/>
                  <a:pt x="35" y="47"/>
                  <a:pt x="35" y="47"/>
                </a:cubicBezTo>
                <a:cubicBezTo>
                  <a:pt x="35" y="47"/>
                  <a:pt x="36" y="48"/>
                  <a:pt x="36" y="48"/>
                </a:cubicBezTo>
                <a:cubicBezTo>
                  <a:pt x="36" y="48"/>
                  <a:pt x="36" y="47"/>
                  <a:pt x="36" y="47"/>
                </a:cubicBezTo>
                <a:cubicBezTo>
                  <a:pt x="36" y="47"/>
                  <a:pt x="35" y="47"/>
                  <a:pt x="34" y="46"/>
                </a:cubicBezTo>
                <a:cubicBezTo>
                  <a:pt x="34" y="46"/>
                  <a:pt x="34" y="45"/>
                  <a:pt x="34" y="45"/>
                </a:cubicBezTo>
                <a:cubicBezTo>
                  <a:pt x="35" y="45"/>
                  <a:pt x="35" y="44"/>
                  <a:pt x="34" y="43"/>
                </a:cubicBezTo>
                <a:cubicBezTo>
                  <a:pt x="34" y="43"/>
                  <a:pt x="34" y="43"/>
                  <a:pt x="34" y="42"/>
                </a:cubicBezTo>
                <a:cubicBezTo>
                  <a:pt x="33" y="43"/>
                  <a:pt x="33" y="42"/>
                  <a:pt x="32" y="42"/>
                </a:cubicBezTo>
                <a:cubicBezTo>
                  <a:pt x="32" y="42"/>
                  <a:pt x="32" y="42"/>
                  <a:pt x="32" y="42"/>
                </a:cubicBezTo>
                <a:cubicBezTo>
                  <a:pt x="32" y="42"/>
                  <a:pt x="32" y="43"/>
                  <a:pt x="32" y="42"/>
                </a:cubicBezTo>
                <a:cubicBezTo>
                  <a:pt x="32" y="42"/>
                  <a:pt x="32" y="41"/>
                  <a:pt x="32" y="41"/>
                </a:cubicBezTo>
                <a:cubicBezTo>
                  <a:pt x="32" y="40"/>
                  <a:pt x="33" y="39"/>
                  <a:pt x="32" y="39"/>
                </a:cubicBezTo>
                <a:cubicBezTo>
                  <a:pt x="31" y="39"/>
                  <a:pt x="31" y="39"/>
                  <a:pt x="31" y="40"/>
                </a:cubicBezTo>
                <a:cubicBezTo>
                  <a:pt x="30" y="40"/>
                  <a:pt x="30" y="40"/>
                  <a:pt x="30" y="41"/>
                </a:cubicBezTo>
                <a:cubicBezTo>
                  <a:pt x="30" y="41"/>
                  <a:pt x="28" y="41"/>
                  <a:pt x="28" y="41"/>
                </a:cubicBezTo>
                <a:cubicBezTo>
                  <a:pt x="27" y="40"/>
                  <a:pt x="27" y="39"/>
                  <a:pt x="27" y="38"/>
                </a:cubicBezTo>
                <a:cubicBezTo>
                  <a:pt x="27" y="37"/>
                  <a:pt x="27" y="36"/>
                  <a:pt x="27" y="35"/>
                </a:cubicBezTo>
                <a:cubicBezTo>
                  <a:pt x="27" y="35"/>
                  <a:pt x="27" y="34"/>
                  <a:pt x="27" y="34"/>
                </a:cubicBezTo>
                <a:cubicBezTo>
                  <a:pt x="28" y="34"/>
                  <a:pt x="28" y="34"/>
                  <a:pt x="28" y="34"/>
                </a:cubicBezTo>
                <a:cubicBezTo>
                  <a:pt x="28" y="34"/>
                  <a:pt x="28" y="34"/>
                  <a:pt x="28" y="34"/>
                </a:cubicBezTo>
                <a:cubicBezTo>
                  <a:pt x="28" y="34"/>
                  <a:pt x="29" y="33"/>
                  <a:pt x="30" y="34"/>
                </a:cubicBezTo>
                <a:cubicBezTo>
                  <a:pt x="30" y="34"/>
                  <a:pt x="31" y="34"/>
                  <a:pt x="31" y="33"/>
                </a:cubicBezTo>
                <a:cubicBezTo>
                  <a:pt x="31" y="33"/>
                  <a:pt x="31" y="33"/>
                  <a:pt x="31" y="33"/>
                </a:cubicBezTo>
                <a:cubicBezTo>
                  <a:pt x="31" y="33"/>
                  <a:pt x="31" y="33"/>
                  <a:pt x="32" y="33"/>
                </a:cubicBezTo>
                <a:cubicBezTo>
                  <a:pt x="32" y="33"/>
                  <a:pt x="33" y="33"/>
                  <a:pt x="33" y="33"/>
                </a:cubicBezTo>
                <a:cubicBezTo>
                  <a:pt x="34" y="34"/>
                  <a:pt x="34" y="34"/>
                  <a:pt x="34" y="33"/>
                </a:cubicBezTo>
                <a:cubicBezTo>
                  <a:pt x="35" y="34"/>
                  <a:pt x="35" y="34"/>
                  <a:pt x="35" y="34"/>
                </a:cubicBezTo>
                <a:cubicBezTo>
                  <a:pt x="35" y="35"/>
                  <a:pt x="35" y="36"/>
                  <a:pt x="36" y="36"/>
                </a:cubicBezTo>
                <a:cubicBezTo>
                  <a:pt x="36" y="37"/>
                  <a:pt x="36" y="35"/>
                  <a:pt x="36" y="35"/>
                </a:cubicBezTo>
                <a:cubicBezTo>
                  <a:pt x="36" y="35"/>
                  <a:pt x="36" y="33"/>
                  <a:pt x="36" y="33"/>
                </a:cubicBezTo>
                <a:cubicBezTo>
                  <a:pt x="35" y="33"/>
                  <a:pt x="35" y="32"/>
                  <a:pt x="36" y="31"/>
                </a:cubicBezTo>
                <a:cubicBezTo>
                  <a:pt x="36" y="31"/>
                  <a:pt x="37" y="31"/>
                  <a:pt x="37" y="31"/>
                </a:cubicBezTo>
                <a:cubicBezTo>
                  <a:pt x="38" y="30"/>
                  <a:pt x="38" y="30"/>
                  <a:pt x="38" y="29"/>
                </a:cubicBezTo>
                <a:cubicBezTo>
                  <a:pt x="38" y="29"/>
                  <a:pt x="38" y="29"/>
                  <a:pt x="38" y="29"/>
                </a:cubicBezTo>
                <a:cubicBezTo>
                  <a:pt x="38" y="29"/>
                  <a:pt x="38" y="28"/>
                  <a:pt x="38" y="29"/>
                </a:cubicBezTo>
                <a:cubicBezTo>
                  <a:pt x="38" y="28"/>
                  <a:pt x="38" y="28"/>
                  <a:pt x="38" y="28"/>
                </a:cubicBezTo>
                <a:cubicBezTo>
                  <a:pt x="38" y="28"/>
                  <a:pt x="38" y="27"/>
                  <a:pt x="38" y="27"/>
                </a:cubicBezTo>
                <a:cubicBezTo>
                  <a:pt x="39" y="28"/>
                  <a:pt x="40" y="27"/>
                  <a:pt x="39" y="26"/>
                </a:cubicBezTo>
                <a:cubicBezTo>
                  <a:pt x="40" y="26"/>
                  <a:pt x="41" y="26"/>
                  <a:pt x="41" y="26"/>
                </a:cubicBezTo>
                <a:cubicBezTo>
                  <a:pt x="41" y="26"/>
                  <a:pt x="41" y="25"/>
                  <a:pt x="41" y="25"/>
                </a:cubicBezTo>
                <a:cubicBezTo>
                  <a:pt x="42" y="24"/>
                  <a:pt x="42" y="24"/>
                  <a:pt x="42" y="24"/>
                </a:cubicBezTo>
                <a:cubicBezTo>
                  <a:pt x="42" y="24"/>
                  <a:pt x="43" y="24"/>
                  <a:pt x="43" y="23"/>
                </a:cubicBezTo>
                <a:cubicBezTo>
                  <a:pt x="44" y="24"/>
                  <a:pt x="45" y="23"/>
                  <a:pt x="44" y="22"/>
                </a:cubicBezTo>
                <a:cubicBezTo>
                  <a:pt x="44" y="22"/>
                  <a:pt x="44" y="22"/>
                  <a:pt x="43" y="22"/>
                </a:cubicBezTo>
                <a:cubicBezTo>
                  <a:pt x="44" y="22"/>
                  <a:pt x="44" y="22"/>
                  <a:pt x="44" y="22"/>
                </a:cubicBezTo>
                <a:cubicBezTo>
                  <a:pt x="45" y="21"/>
                  <a:pt x="44" y="21"/>
                  <a:pt x="44" y="21"/>
                </a:cubicBezTo>
                <a:cubicBezTo>
                  <a:pt x="43" y="21"/>
                  <a:pt x="43" y="21"/>
                  <a:pt x="42" y="21"/>
                </a:cubicBezTo>
                <a:cubicBezTo>
                  <a:pt x="42" y="22"/>
                  <a:pt x="42" y="22"/>
                  <a:pt x="41" y="22"/>
                </a:cubicBezTo>
                <a:close/>
                <a:moveTo>
                  <a:pt x="50" y="49"/>
                </a:moveTo>
                <a:cubicBezTo>
                  <a:pt x="50" y="49"/>
                  <a:pt x="49" y="49"/>
                  <a:pt x="49" y="49"/>
                </a:cubicBezTo>
                <a:cubicBezTo>
                  <a:pt x="49" y="49"/>
                  <a:pt x="48" y="48"/>
                  <a:pt x="48" y="48"/>
                </a:cubicBezTo>
                <a:cubicBezTo>
                  <a:pt x="48" y="48"/>
                  <a:pt x="47" y="47"/>
                  <a:pt x="47" y="47"/>
                </a:cubicBezTo>
                <a:cubicBezTo>
                  <a:pt x="46" y="46"/>
                  <a:pt x="46" y="46"/>
                  <a:pt x="45" y="46"/>
                </a:cubicBezTo>
                <a:cubicBezTo>
                  <a:pt x="45" y="46"/>
                  <a:pt x="44" y="47"/>
                  <a:pt x="44" y="47"/>
                </a:cubicBezTo>
                <a:cubicBezTo>
                  <a:pt x="44" y="46"/>
                  <a:pt x="43" y="46"/>
                  <a:pt x="43" y="46"/>
                </a:cubicBezTo>
                <a:cubicBezTo>
                  <a:pt x="42" y="46"/>
                  <a:pt x="42" y="45"/>
                  <a:pt x="41" y="46"/>
                </a:cubicBezTo>
                <a:cubicBezTo>
                  <a:pt x="41" y="46"/>
                  <a:pt x="41" y="46"/>
                  <a:pt x="41" y="47"/>
                </a:cubicBezTo>
                <a:cubicBezTo>
                  <a:pt x="40" y="46"/>
                  <a:pt x="41" y="46"/>
                  <a:pt x="41" y="45"/>
                </a:cubicBezTo>
                <a:cubicBezTo>
                  <a:pt x="40" y="45"/>
                  <a:pt x="39" y="46"/>
                  <a:pt x="39" y="46"/>
                </a:cubicBezTo>
                <a:cubicBezTo>
                  <a:pt x="39" y="46"/>
                  <a:pt x="39" y="46"/>
                  <a:pt x="38" y="46"/>
                </a:cubicBezTo>
                <a:cubicBezTo>
                  <a:pt x="38" y="47"/>
                  <a:pt x="38" y="47"/>
                  <a:pt x="38" y="47"/>
                </a:cubicBezTo>
                <a:cubicBezTo>
                  <a:pt x="38" y="47"/>
                  <a:pt x="37" y="47"/>
                  <a:pt x="37" y="47"/>
                </a:cubicBezTo>
                <a:cubicBezTo>
                  <a:pt x="37" y="48"/>
                  <a:pt x="37" y="49"/>
                  <a:pt x="37" y="50"/>
                </a:cubicBezTo>
                <a:cubicBezTo>
                  <a:pt x="38" y="50"/>
                  <a:pt x="37" y="51"/>
                  <a:pt x="37" y="52"/>
                </a:cubicBezTo>
                <a:cubicBezTo>
                  <a:pt x="37" y="52"/>
                  <a:pt x="36" y="53"/>
                  <a:pt x="36" y="53"/>
                </a:cubicBezTo>
                <a:cubicBezTo>
                  <a:pt x="36" y="54"/>
                  <a:pt x="36" y="54"/>
                  <a:pt x="36" y="54"/>
                </a:cubicBezTo>
                <a:cubicBezTo>
                  <a:pt x="36" y="55"/>
                  <a:pt x="36" y="55"/>
                  <a:pt x="36" y="56"/>
                </a:cubicBezTo>
                <a:cubicBezTo>
                  <a:pt x="36" y="56"/>
                  <a:pt x="36" y="56"/>
                  <a:pt x="36" y="57"/>
                </a:cubicBezTo>
                <a:cubicBezTo>
                  <a:pt x="41" y="56"/>
                  <a:pt x="46" y="53"/>
                  <a:pt x="50" y="49"/>
                </a:cubicBezTo>
                <a:close/>
              </a:path>
            </a:pathLst>
          </a:custGeom>
          <a:solidFill>
            <a:schemeClr val="accent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solidFill>
                <a:schemeClr val="accent1"/>
              </a:solidFill>
              <a:latin typeface="Arial" panose="020B0604020202020204" pitchFamily="34" charset="0"/>
              <a:cs typeface="Arial" panose="020B0604020202020204" pitchFamily="34" charset="0"/>
            </a:endParaRPr>
          </a:p>
        </p:txBody>
      </p:sp>
      <p:sp>
        <p:nvSpPr>
          <p:cNvPr id="48" name="Freeform 161"/>
          <p:cNvSpPr>
            <a:spLocks noEditPoints="1"/>
          </p:cNvSpPr>
          <p:nvPr/>
        </p:nvSpPr>
        <p:spPr bwMode="auto">
          <a:xfrm>
            <a:off x="1701887" y="5024752"/>
            <a:ext cx="437138" cy="470198"/>
          </a:xfrm>
          <a:custGeom>
            <a:avLst/>
            <a:gdLst/>
            <a:ahLst/>
            <a:cxnLst>
              <a:cxn ang="0">
                <a:pos x="53" y="33"/>
              </a:cxn>
              <a:cxn ang="0">
                <a:pos x="53" y="36"/>
              </a:cxn>
              <a:cxn ang="0">
                <a:pos x="52" y="41"/>
              </a:cxn>
              <a:cxn ang="0">
                <a:pos x="52" y="42"/>
              </a:cxn>
              <a:cxn ang="0">
                <a:pos x="50" y="49"/>
              </a:cxn>
              <a:cxn ang="0">
                <a:pos x="39" y="59"/>
              </a:cxn>
              <a:cxn ang="0">
                <a:pos x="37" y="59"/>
              </a:cxn>
              <a:cxn ang="0">
                <a:pos x="34" y="59"/>
              </a:cxn>
              <a:cxn ang="0">
                <a:pos x="20" y="56"/>
              </a:cxn>
              <a:cxn ang="0">
                <a:pos x="15" y="55"/>
              </a:cxn>
              <a:cxn ang="0">
                <a:pos x="4" y="55"/>
              </a:cxn>
              <a:cxn ang="0">
                <a:pos x="0" y="50"/>
              </a:cxn>
              <a:cxn ang="0">
                <a:pos x="0" y="27"/>
              </a:cxn>
              <a:cxn ang="0">
                <a:pos x="4" y="23"/>
              </a:cxn>
              <a:cxn ang="0">
                <a:pos x="14" y="23"/>
              </a:cxn>
              <a:cxn ang="0">
                <a:pos x="19" y="17"/>
              </a:cxn>
              <a:cxn ang="0">
                <a:pos x="23" y="13"/>
              </a:cxn>
              <a:cxn ang="0">
                <a:pos x="27" y="1"/>
              </a:cxn>
              <a:cxn ang="0">
                <a:pos x="31" y="0"/>
              </a:cxn>
              <a:cxn ang="0">
                <a:pos x="40" y="5"/>
              </a:cxn>
              <a:cxn ang="0">
                <a:pos x="41" y="11"/>
              </a:cxn>
              <a:cxn ang="0">
                <a:pos x="39" y="18"/>
              </a:cxn>
              <a:cxn ang="0">
                <a:pos x="45" y="18"/>
              </a:cxn>
              <a:cxn ang="0">
                <a:pos x="55" y="27"/>
              </a:cxn>
              <a:cxn ang="0">
                <a:pos x="53" y="33"/>
              </a:cxn>
              <a:cxn ang="0">
                <a:pos x="7" y="46"/>
              </a:cxn>
              <a:cxn ang="0">
                <a:pos x="4" y="48"/>
              </a:cxn>
              <a:cxn ang="0">
                <a:pos x="7" y="50"/>
              </a:cxn>
              <a:cxn ang="0">
                <a:pos x="9" y="48"/>
              </a:cxn>
              <a:cxn ang="0">
                <a:pos x="7" y="46"/>
              </a:cxn>
              <a:cxn ang="0">
                <a:pos x="45" y="23"/>
              </a:cxn>
              <a:cxn ang="0">
                <a:pos x="33" y="23"/>
              </a:cxn>
              <a:cxn ang="0">
                <a:pos x="36" y="11"/>
              </a:cxn>
              <a:cxn ang="0">
                <a:pos x="31" y="5"/>
              </a:cxn>
              <a:cxn ang="0">
                <a:pos x="26" y="16"/>
              </a:cxn>
              <a:cxn ang="0">
                <a:pos x="23" y="19"/>
              </a:cxn>
              <a:cxn ang="0">
                <a:pos x="15" y="27"/>
              </a:cxn>
              <a:cxn ang="0">
                <a:pos x="13" y="27"/>
              </a:cxn>
              <a:cxn ang="0">
                <a:pos x="13" y="50"/>
              </a:cxn>
              <a:cxn ang="0">
                <a:pos x="15" y="50"/>
              </a:cxn>
              <a:cxn ang="0">
                <a:pos x="22" y="52"/>
              </a:cxn>
              <a:cxn ang="0">
                <a:pos x="34" y="55"/>
              </a:cxn>
              <a:cxn ang="0">
                <a:pos x="38" y="55"/>
              </a:cxn>
              <a:cxn ang="0">
                <a:pos x="45" y="49"/>
              </a:cxn>
              <a:cxn ang="0">
                <a:pos x="45" y="47"/>
              </a:cxn>
              <a:cxn ang="0">
                <a:pos x="47" y="42"/>
              </a:cxn>
              <a:cxn ang="0">
                <a:pos x="47" y="40"/>
              </a:cxn>
              <a:cxn ang="0">
                <a:pos x="49" y="36"/>
              </a:cxn>
              <a:cxn ang="0">
                <a:pos x="47" y="32"/>
              </a:cxn>
              <a:cxn ang="0">
                <a:pos x="50" y="27"/>
              </a:cxn>
              <a:cxn ang="0">
                <a:pos x="45" y="23"/>
              </a:cxn>
            </a:cxnLst>
            <a:rect l="0" t="0" r="r" b="b"/>
            <a:pathLst>
              <a:path w="55" h="59">
                <a:moveTo>
                  <a:pt x="53" y="33"/>
                </a:moveTo>
                <a:cubicBezTo>
                  <a:pt x="53" y="34"/>
                  <a:pt x="53" y="35"/>
                  <a:pt x="53" y="36"/>
                </a:cubicBezTo>
                <a:cubicBezTo>
                  <a:pt x="53" y="37"/>
                  <a:pt x="53" y="39"/>
                  <a:pt x="52" y="41"/>
                </a:cubicBezTo>
                <a:cubicBezTo>
                  <a:pt x="52" y="41"/>
                  <a:pt x="52" y="42"/>
                  <a:pt x="52" y="42"/>
                </a:cubicBezTo>
                <a:cubicBezTo>
                  <a:pt x="52" y="45"/>
                  <a:pt x="51" y="47"/>
                  <a:pt x="50" y="49"/>
                </a:cubicBezTo>
                <a:cubicBezTo>
                  <a:pt x="50" y="55"/>
                  <a:pt x="45" y="59"/>
                  <a:pt x="39" y="59"/>
                </a:cubicBezTo>
                <a:cubicBezTo>
                  <a:pt x="37" y="59"/>
                  <a:pt x="37" y="59"/>
                  <a:pt x="37" y="59"/>
                </a:cubicBezTo>
                <a:cubicBezTo>
                  <a:pt x="34" y="59"/>
                  <a:pt x="34" y="59"/>
                  <a:pt x="34" y="59"/>
                </a:cubicBezTo>
                <a:cubicBezTo>
                  <a:pt x="29" y="59"/>
                  <a:pt x="24" y="58"/>
                  <a:pt x="20" y="56"/>
                </a:cubicBezTo>
                <a:cubicBezTo>
                  <a:pt x="19" y="56"/>
                  <a:pt x="16" y="55"/>
                  <a:pt x="15" y="55"/>
                </a:cubicBezTo>
                <a:cubicBezTo>
                  <a:pt x="4" y="55"/>
                  <a:pt x="4" y="55"/>
                  <a:pt x="4" y="55"/>
                </a:cubicBezTo>
                <a:cubicBezTo>
                  <a:pt x="2" y="55"/>
                  <a:pt x="0" y="53"/>
                  <a:pt x="0" y="50"/>
                </a:cubicBezTo>
                <a:cubicBezTo>
                  <a:pt x="0" y="27"/>
                  <a:pt x="0" y="27"/>
                  <a:pt x="0" y="27"/>
                </a:cubicBezTo>
                <a:cubicBezTo>
                  <a:pt x="0" y="25"/>
                  <a:pt x="2" y="23"/>
                  <a:pt x="4" y="23"/>
                </a:cubicBezTo>
                <a:cubicBezTo>
                  <a:pt x="14" y="23"/>
                  <a:pt x="14" y="23"/>
                  <a:pt x="14" y="23"/>
                </a:cubicBezTo>
                <a:cubicBezTo>
                  <a:pt x="16" y="22"/>
                  <a:pt x="18" y="19"/>
                  <a:pt x="19" y="17"/>
                </a:cubicBezTo>
                <a:cubicBezTo>
                  <a:pt x="20" y="16"/>
                  <a:pt x="21" y="14"/>
                  <a:pt x="23" y="13"/>
                </a:cubicBezTo>
                <a:cubicBezTo>
                  <a:pt x="25" y="10"/>
                  <a:pt x="24" y="5"/>
                  <a:pt x="27" y="1"/>
                </a:cubicBezTo>
                <a:cubicBezTo>
                  <a:pt x="28" y="0"/>
                  <a:pt x="29" y="0"/>
                  <a:pt x="31" y="0"/>
                </a:cubicBezTo>
                <a:cubicBezTo>
                  <a:pt x="34" y="0"/>
                  <a:pt x="38" y="1"/>
                  <a:pt x="40" y="5"/>
                </a:cubicBezTo>
                <a:cubicBezTo>
                  <a:pt x="41" y="7"/>
                  <a:pt x="41" y="9"/>
                  <a:pt x="41" y="11"/>
                </a:cubicBezTo>
                <a:cubicBezTo>
                  <a:pt x="41" y="14"/>
                  <a:pt x="40" y="16"/>
                  <a:pt x="39" y="18"/>
                </a:cubicBezTo>
                <a:cubicBezTo>
                  <a:pt x="45" y="18"/>
                  <a:pt x="45" y="18"/>
                  <a:pt x="45" y="18"/>
                </a:cubicBezTo>
                <a:cubicBezTo>
                  <a:pt x="50" y="18"/>
                  <a:pt x="55" y="22"/>
                  <a:pt x="55" y="27"/>
                </a:cubicBezTo>
                <a:cubicBezTo>
                  <a:pt x="55" y="29"/>
                  <a:pt x="54" y="31"/>
                  <a:pt x="53" y="33"/>
                </a:cubicBezTo>
                <a:close/>
                <a:moveTo>
                  <a:pt x="7" y="46"/>
                </a:moveTo>
                <a:cubicBezTo>
                  <a:pt x="5" y="46"/>
                  <a:pt x="4" y="47"/>
                  <a:pt x="4" y="48"/>
                </a:cubicBezTo>
                <a:cubicBezTo>
                  <a:pt x="4" y="49"/>
                  <a:pt x="5" y="50"/>
                  <a:pt x="7" y="50"/>
                </a:cubicBezTo>
                <a:cubicBezTo>
                  <a:pt x="8" y="50"/>
                  <a:pt x="9" y="49"/>
                  <a:pt x="9" y="48"/>
                </a:cubicBezTo>
                <a:cubicBezTo>
                  <a:pt x="9" y="47"/>
                  <a:pt x="8" y="46"/>
                  <a:pt x="7" y="46"/>
                </a:cubicBezTo>
                <a:close/>
                <a:moveTo>
                  <a:pt x="45" y="23"/>
                </a:moveTo>
                <a:cubicBezTo>
                  <a:pt x="33" y="23"/>
                  <a:pt x="33" y="23"/>
                  <a:pt x="33" y="23"/>
                </a:cubicBezTo>
                <a:cubicBezTo>
                  <a:pt x="33" y="19"/>
                  <a:pt x="36" y="16"/>
                  <a:pt x="36" y="11"/>
                </a:cubicBezTo>
                <a:cubicBezTo>
                  <a:pt x="36" y="7"/>
                  <a:pt x="36" y="5"/>
                  <a:pt x="31" y="5"/>
                </a:cubicBezTo>
                <a:cubicBezTo>
                  <a:pt x="28" y="7"/>
                  <a:pt x="30" y="12"/>
                  <a:pt x="26" y="16"/>
                </a:cubicBezTo>
                <a:cubicBezTo>
                  <a:pt x="25" y="17"/>
                  <a:pt x="24" y="18"/>
                  <a:pt x="23" y="19"/>
                </a:cubicBezTo>
                <a:cubicBezTo>
                  <a:pt x="22" y="21"/>
                  <a:pt x="17" y="27"/>
                  <a:pt x="15" y="27"/>
                </a:cubicBezTo>
                <a:cubicBezTo>
                  <a:pt x="13" y="27"/>
                  <a:pt x="13" y="27"/>
                  <a:pt x="13" y="27"/>
                </a:cubicBezTo>
                <a:cubicBezTo>
                  <a:pt x="13" y="50"/>
                  <a:pt x="13" y="50"/>
                  <a:pt x="13" y="50"/>
                </a:cubicBezTo>
                <a:cubicBezTo>
                  <a:pt x="15" y="50"/>
                  <a:pt x="15" y="50"/>
                  <a:pt x="15" y="50"/>
                </a:cubicBezTo>
                <a:cubicBezTo>
                  <a:pt x="17" y="50"/>
                  <a:pt x="20" y="52"/>
                  <a:pt x="22" y="52"/>
                </a:cubicBezTo>
                <a:cubicBezTo>
                  <a:pt x="26" y="54"/>
                  <a:pt x="30" y="55"/>
                  <a:pt x="34" y="55"/>
                </a:cubicBezTo>
                <a:cubicBezTo>
                  <a:pt x="38" y="55"/>
                  <a:pt x="38" y="55"/>
                  <a:pt x="38" y="55"/>
                </a:cubicBezTo>
                <a:cubicBezTo>
                  <a:pt x="42" y="55"/>
                  <a:pt x="45" y="53"/>
                  <a:pt x="45" y="49"/>
                </a:cubicBezTo>
                <a:cubicBezTo>
                  <a:pt x="45" y="48"/>
                  <a:pt x="45" y="47"/>
                  <a:pt x="45" y="47"/>
                </a:cubicBezTo>
                <a:cubicBezTo>
                  <a:pt x="47" y="46"/>
                  <a:pt x="47" y="44"/>
                  <a:pt x="47" y="42"/>
                </a:cubicBezTo>
                <a:cubicBezTo>
                  <a:pt x="47" y="41"/>
                  <a:pt x="47" y="41"/>
                  <a:pt x="47" y="40"/>
                </a:cubicBezTo>
                <a:cubicBezTo>
                  <a:pt x="48" y="39"/>
                  <a:pt x="49" y="37"/>
                  <a:pt x="49" y="36"/>
                </a:cubicBezTo>
                <a:cubicBezTo>
                  <a:pt x="49" y="34"/>
                  <a:pt x="48" y="33"/>
                  <a:pt x="47" y="32"/>
                </a:cubicBezTo>
                <a:cubicBezTo>
                  <a:pt x="49" y="32"/>
                  <a:pt x="50" y="29"/>
                  <a:pt x="50" y="27"/>
                </a:cubicBezTo>
                <a:cubicBezTo>
                  <a:pt x="50" y="25"/>
                  <a:pt x="48" y="23"/>
                  <a:pt x="45" y="23"/>
                </a:cubicBezTo>
                <a:close/>
              </a:path>
            </a:pathLst>
          </a:custGeom>
          <a:solidFill>
            <a:schemeClr val="accent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solidFill>
                <a:schemeClr val="accent1"/>
              </a:solidFill>
              <a:latin typeface="Arial" panose="020B0604020202020204" pitchFamily="34" charset="0"/>
              <a:cs typeface="Arial" panose="020B0604020202020204" pitchFamily="34" charset="0"/>
            </a:endParaRPr>
          </a:p>
        </p:txBody>
      </p:sp>
      <p:sp>
        <p:nvSpPr>
          <p:cNvPr id="49" name="Freeform 171"/>
          <p:cNvSpPr>
            <a:spLocks/>
          </p:cNvSpPr>
          <p:nvPr/>
        </p:nvSpPr>
        <p:spPr bwMode="auto">
          <a:xfrm>
            <a:off x="1689191" y="5724837"/>
            <a:ext cx="434701" cy="315001"/>
          </a:xfrm>
          <a:custGeom>
            <a:avLst/>
            <a:gdLst/>
            <a:ahLst/>
            <a:cxnLst>
              <a:cxn ang="0">
                <a:pos x="64" y="42"/>
              </a:cxn>
              <a:cxn ang="0">
                <a:pos x="62" y="44"/>
              </a:cxn>
              <a:cxn ang="0">
                <a:pos x="61" y="45"/>
              </a:cxn>
              <a:cxn ang="0">
                <a:pos x="60" y="44"/>
              </a:cxn>
              <a:cxn ang="0">
                <a:pos x="45" y="30"/>
              </a:cxn>
              <a:cxn ang="0">
                <a:pos x="45" y="36"/>
              </a:cxn>
              <a:cxn ang="0">
                <a:pos x="35" y="46"/>
              </a:cxn>
              <a:cxn ang="0">
                <a:pos x="10" y="46"/>
              </a:cxn>
              <a:cxn ang="0">
                <a:pos x="0" y="36"/>
              </a:cxn>
              <a:cxn ang="0">
                <a:pos x="0" y="10"/>
              </a:cxn>
              <a:cxn ang="0">
                <a:pos x="10" y="0"/>
              </a:cxn>
              <a:cxn ang="0">
                <a:pos x="35" y="0"/>
              </a:cxn>
              <a:cxn ang="0">
                <a:pos x="45" y="10"/>
              </a:cxn>
              <a:cxn ang="0">
                <a:pos x="45" y="16"/>
              </a:cxn>
              <a:cxn ang="0">
                <a:pos x="60" y="2"/>
              </a:cxn>
              <a:cxn ang="0">
                <a:pos x="61" y="1"/>
              </a:cxn>
              <a:cxn ang="0">
                <a:pos x="62" y="1"/>
              </a:cxn>
              <a:cxn ang="0">
                <a:pos x="64" y="4"/>
              </a:cxn>
              <a:cxn ang="0">
                <a:pos x="64" y="42"/>
              </a:cxn>
            </a:cxnLst>
            <a:rect l="0" t="0" r="r" b="b"/>
            <a:pathLst>
              <a:path w="64" h="46">
                <a:moveTo>
                  <a:pt x="64" y="42"/>
                </a:moveTo>
                <a:cubicBezTo>
                  <a:pt x="64" y="43"/>
                  <a:pt x="63" y="44"/>
                  <a:pt x="62" y="44"/>
                </a:cubicBezTo>
                <a:cubicBezTo>
                  <a:pt x="62" y="45"/>
                  <a:pt x="62" y="45"/>
                  <a:pt x="61" y="45"/>
                </a:cubicBezTo>
                <a:cubicBezTo>
                  <a:pt x="61" y="45"/>
                  <a:pt x="60" y="44"/>
                  <a:pt x="60" y="44"/>
                </a:cubicBezTo>
                <a:cubicBezTo>
                  <a:pt x="45" y="30"/>
                  <a:pt x="45" y="30"/>
                  <a:pt x="45" y="30"/>
                </a:cubicBezTo>
                <a:cubicBezTo>
                  <a:pt x="45" y="36"/>
                  <a:pt x="45" y="36"/>
                  <a:pt x="45" y="36"/>
                </a:cubicBezTo>
                <a:cubicBezTo>
                  <a:pt x="45" y="41"/>
                  <a:pt x="41" y="46"/>
                  <a:pt x="35" y="46"/>
                </a:cubicBezTo>
                <a:cubicBezTo>
                  <a:pt x="10" y="46"/>
                  <a:pt x="10" y="46"/>
                  <a:pt x="10" y="46"/>
                </a:cubicBezTo>
                <a:cubicBezTo>
                  <a:pt x="4" y="46"/>
                  <a:pt x="0" y="41"/>
                  <a:pt x="0" y="36"/>
                </a:cubicBezTo>
                <a:cubicBezTo>
                  <a:pt x="0" y="10"/>
                  <a:pt x="0" y="10"/>
                  <a:pt x="0" y="10"/>
                </a:cubicBezTo>
                <a:cubicBezTo>
                  <a:pt x="0" y="5"/>
                  <a:pt x="4" y="0"/>
                  <a:pt x="10" y="0"/>
                </a:cubicBezTo>
                <a:cubicBezTo>
                  <a:pt x="35" y="0"/>
                  <a:pt x="35" y="0"/>
                  <a:pt x="35" y="0"/>
                </a:cubicBezTo>
                <a:cubicBezTo>
                  <a:pt x="41" y="0"/>
                  <a:pt x="45" y="5"/>
                  <a:pt x="45" y="10"/>
                </a:cubicBezTo>
                <a:cubicBezTo>
                  <a:pt x="45" y="16"/>
                  <a:pt x="45" y="16"/>
                  <a:pt x="45" y="16"/>
                </a:cubicBezTo>
                <a:cubicBezTo>
                  <a:pt x="60" y="2"/>
                  <a:pt x="60" y="2"/>
                  <a:pt x="60" y="2"/>
                </a:cubicBezTo>
                <a:cubicBezTo>
                  <a:pt x="60" y="1"/>
                  <a:pt x="61" y="1"/>
                  <a:pt x="61" y="1"/>
                </a:cubicBezTo>
                <a:cubicBezTo>
                  <a:pt x="62" y="1"/>
                  <a:pt x="62" y="1"/>
                  <a:pt x="62" y="1"/>
                </a:cubicBezTo>
                <a:cubicBezTo>
                  <a:pt x="63" y="2"/>
                  <a:pt x="64" y="3"/>
                  <a:pt x="64" y="4"/>
                </a:cubicBezTo>
                <a:lnTo>
                  <a:pt x="64" y="42"/>
                </a:lnTo>
                <a:close/>
              </a:path>
            </a:pathLst>
          </a:custGeom>
          <a:solidFill>
            <a:schemeClr val="accent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solidFill>
                <a:schemeClr val="accent1"/>
              </a:solidFill>
              <a:latin typeface="Arial" panose="020B0604020202020204" pitchFamily="34" charset="0"/>
              <a:cs typeface="Arial" panose="020B0604020202020204" pitchFamily="34" charset="0"/>
            </a:endParaRPr>
          </a:p>
        </p:txBody>
      </p:sp>
      <p:sp>
        <p:nvSpPr>
          <p:cNvPr id="50" name="Text Placeholder 3"/>
          <p:cNvSpPr txBox="1">
            <a:spLocks/>
          </p:cNvSpPr>
          <p:nvPr/>
        </p:nvSpPr>
        <p:spPr>
          <a:xfrm>
            <a:off x="2276286" y="4609498"/>
            <a:ext cx="774251" cy="246221"/>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895">
              <a:spcBef>
                <a:spcPct val="20000"/>
              </a:spcBef>
              <a:defRPr/>
            </a:pPr>
            <a:r>
              <a:rPr lang="en-US" sz="1600" dirty="0">
                <a:solidFill>
                  <a:schemeClr val="bg1">
                    <a:lumMod val="50000"/>
                  </a:schemeClr>
                </a:solidFill>
                <a:latin typeface="Arial" panose="020B0604020202020204" pitchFamily="34" charset="0"/>
                <a:cs typeface="Arial" panose="020B0604020202020204" pitchFamily="34" charset="0"/>
              </a:rPr>
              <a:t>125.25K</a:t>
            </a:r>
          </a:p>
        </p:txBody>
      </p:sp>
      <p:sp>
        <p:nvSpPr>
          <p:cNvPr id="51" name="Text Placeholder 3"/>
          <p:cNvSpPr txBox="1">
            <a:spLocks/>
          </p:cNvSpPr>
          <p:nvPr/>
        </p:nvSpPr>
        <p:spPr>
          <a:xfrm>
            <a:off x="2276286" y="5187223"/>
            <a:ext cx="774251" cy="246221"/>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895">
              <a:spcBef>
                <a:spcPct val="20000"/>
              </a:spcBef>
              <a:defRPr/>
            </a:pPr>
            <a:r>
              <a:rPr lang="en-US" sz="1600" dirty="0">
                <a:solidFill>
                  <a:schemeClr val="bg1">
                    <a:lumMod val="50000"/>
                  </a:schemeClr>
                </a:solidFill>
                <a:latin typeface="Arial" panose="020B0604020202020204" pitchFamily="34" charset="0"/>
                <a:cs typeface="Arial" panose="020B0604020202020204" pitchFamily="34" charset="0"/>
              </a:rPr>
              <a:t>525.25K</a:t>
            </a:r>
          </a:p>
        </p:txBody>
      </p:sp>
      <p:sp>
        <p:nvSpPr>
          <p:cNvPr id="52" name="Text Placeholder 3"/>
          <p:cNvSpPr txBox="1">
            <a:spLocks/>
          </p:cNvSpPr>
          <p:nvPr/>
        </p:nvSpPr>
        <p:spPr>
          <a:xfrm>
            <a:off x="2276286" y="5732111"/>
            <a:ext cx="774251" cy="246221"/>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895">
              <a:spcBef>
                <a:spcPct val="20000"/>
              </a:spcBef>
              <a:defRPr/>
            </a:pPr>
            <a:r>
              <a:rPr lang="en-US" sz="1600" dirty="0">
                <a:solidFill>
                  <a:schemeClr val="bg1">
                    <a:lumMod val="50000"/>
                  </a:schemeClr>
                </a:solidFill>
                <a:latin typeface="Arial" panose="020B0604020202020204" pitchFamily="34" charset="0"/>
                <a:cs typeface="Arial" panose="020B0604020202020204" pitchFamily="34" charset="0"/>
              </a:rPr>
              <a:t>925.25K</a:t>
            </a:r>
          </a:p>
        </p:txBody>
      </p:sp>
      <p:sp>
        <p:nvSpPr>
          <p:cNvPr id="53" name="文本框 52"/>
          <p:cNvSpPr txBox="1"/>
          <p:nvPr/>
        </p:nvSpPr>
        <p:spPr>
          <a:xfrm>
            <a:off x="448889" y="164922"/>
            <a:ext cx="5330305" cy="707886"/>
          </a:xfrm>
          <a:prstGeom prst="rect">
            <a:avLst/>
          </a:prstGeom>
          <a:noFill/>
        </p:spPr>
        <p:txBody>
          <a:bodyPr wrap="none" rtlCol="0">
            <a:spAutoFit/>
          </a:bodyPr>
          <a:lstStyle/>
          <a:p>
            <a:pPr fontAlgn="auto">
              <a:spcBef>
                <a:spcPts val="0"/>
              </a:spcBef>
              <a:spcAft>
                <a:spcPts val="0"/>
              </a:spcAft>
              <a:defRPr/>
            </a:pPr>
            <a:r>
              <a:rPr lang="zh-CN" altLang="en-US" sz="4000" b="1" dirty="0" smtClean="0">
                <a:solidFill>
                  <a:srgbClr val="C00000"/>
                </a:solidFill>
                <a:ea typeface="张海山锐线体简" panose="02000000000000000000" pitchFamily="2" charset="-122"/>
                <a:cs typeface="+mn-ea"/>
                <a:sym typeface="+mn-lt"/>
              </a:rPr>
              <a:t>单击这里添加您的标题</a:t>
            </a:r>
            <a:endParaRPr lang="zh-CN" altLang="en-US" sz="4000" b="1" dirty="0">
              <a:solidFill>
                <a:srgbClr val="C00000"/>
              </a:solidFill>
              <a:ea typeface="张海山锐线体简" panose="02000000000000000000" pitchFamily="2" charset="-122"/>
              <a:cs typeface="+mn-ea"/>
              <a:sym typeface="+mn-lt"/>
            </a:endParaRPr>
          </a:p>
        </p:txBody>
      </p:sp>
    </p:spTree>
    <p:extLst>
      <p:ext uri="{BB962C8B-B14F-4D97-AF65-F5344CB8AC3E}">
        <p14:creationId xmlns:p14="http://schemas.microsoft.com/office/powerpoint/2010/main" val="177137007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054"/>
                                        </p:tgtEl>
                                        <p:attrNameLst>
                                          <p:attrName>style.visibility</p:attrName>
                                        </p:attrNameLst>
                                      </p:cBhvr>
                                      <p:to>
                                        <p:strVal val="visible"/>
                                      </p:to>
                                    </p:set>
                                    <p:anim calcmode="lin" valueType="num">
                                      <p:cBhvr>
                                        <p:cTn id="7" dur="500" fill="hold"/>
                                        <p:tgtEl>
                                          <p:spTgt spid="1054"/>
                                        </p:tgtEl>
                                        <p:attrNameLst>
                                          <p:attrName>ppt_w</p:attrName>
                                        </p:attrNameLst>
                                      </p:cBhvr>
                                      <p:tavLst>
                                        <p:tav tm="0">
                                          <p:val>
                                            <p:fltVal val="0"/>
                                          </p:val>
                                        </p:tav>
                                        <p:tav tm="100000">
                                          <p:val>
                                            <p:strVal val="#ppt_w"/>
                                          </p:val>
                                        </p:tav>
                                      </p:tavLst>
                                    </p:anim>
                                    <p:anim calcmode="lin" valueType="num">
                                      <p:cBhvr>
                                        <p:cTn id="8" dur="500" fill="hold"/>
                                        <p:tgtEl>
                                          <p:spTgt spid="1054"/>
                                        </p:tgtEl>
                                        <p:attrNameLst>
                                          <p:attrName>ppt_h</p:attrName>
                                        </p:attrNameLst>
                                      </p:cBhvr>
                                      <p:tavLst>
                                        <p:tav tm="0">
                                          <p:val>
                                            <p:fltVal val="0"/>
                                          </p:val>
                                        </p:tav>
                                        <p:tav tm="100000">
                                          <p:val>
                                            <p:strVal val="#ppt_h"/>
                                          </p:val>
                                        </p:tav>
                                      </p:tavLst>
                                    </p:anim>
                                    <p:animEffect transition="in" filter="fade">
                                      <p:cBhvr>
                                        <p:cTn id="9" dur="500"/>
                                        <p:tgtEl>
                                          <p:spTgt spid="1054"/>
                                        </p:tgtEl>
                                      </p:cBhvr>
                                    </p:animEffect>
                                  </p:childTnLst>
                                </p:cTn>
                              </p:par>
                            </p:childTnLst>
                          </p:cTn>
                        </p:par>
                        <p:par>
                          <p:cTn id="10" fill="hold">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1053"/>
                                        </p:tgtEl>
                                        <p:attrNameLst>
                                          <p:attrName>style.visibility</p:attrName>
                                        </p:attrNameLst>
                                      </p:cBhvr>
                                      <p:to>
                                        <p:strVal val="visible"/>
                                      </p:to>
                                    </p:set>
                                    <p:anim calcmode="lin" valueType="num">
                                      <p:cBhvr>
                                        <p:cTn id="13" dur="500" fill="hold"/>
                                        <p:tgtEl>
                                          <p:spTgt spid="1053"/>
                                        </p:tgtEl>
                                        <p:attrNameLst>
                                          <p:attrName>ppt_w</p:attrName>
                                        </p:attrNameLst>
                                      </p:cBhvr>
                                      <p:tavLst>
                                        <p:tav tm="0">
                                          <p:val>
                                            <p:fltVal val="0"/>
                                          </p:val>
                                        </p:tav>
                                        <p:tav tm="100000">
                                          <p:val>
                                            <p:strVal val="#ppt_w"/>
                                          </p:val>
                                        </p:tav>
                                      </p:tavLst>
                                    </p:anim>
                                    <p:anim calcmode="lin" valueType="num">
                                      <p:cBhvr>
                                        <p:cTn id="14" dur="500" fill="hold"/>
                                        <p:tgtEl>
                                          <p:spTgt spid="1053"/>
                                        </p:tgtEl>
                                        <p:attrNameLst>
                                          <p:attrName>ppt_h</p:attrName>
                                        </p:attrNameLst>
                                      </p:cBhvr>
                                      <p:tavLst>
                                        <p:tav tm="0">
                                          <p:val>
                                            <p:fltVal val="0"/>
                                          </p:val>
                                        </p:tav>
                                        <p:tav tm="100000">
                                          <p:val>
                                            <p:strVal val="#ppt_h"/>
                                          </p:val>
                                        </p:tav>
                                      </p:tavLst>
                                    </p:anim>
                                    <p:animEffect transition="in" filter="fade">
                                      <p:cBhvr>
                                        <p:cTn id="15" dur="500"/>
                                        <p:tgtEl>
                                          <p:spTgt spid="1053"/>
                                        </p:tgtEl>
                                      </p:cBhvr>
                                    </p:animEffect>
                                  </p:childTnLst>
                                </p:cTn>
                              </p:par>
                            </p:childTnLst>
                          </p:cTn>
                        </p:par>
                        <p:par>
                          <p:cTn id="16" fill="hold">
                            <p:stCondLst>
                              <p:cond delay="1000"/>
                            </p:stCondLst>
                            <p:childTnLst>
                              <p:par>
                                <p:cTn id="17" presetID="53" presetClass="entr" presetSubtype="0" fill="hold" grpId="0" nodeType="afterEffect">
                                  <p:stCondLst>
                                    <p:cond delay="0"/>
                                  </p:stCondLst>
                                  <p:childTnLst>
                                    <p:set>
                                      <p:cBhvr>
                                        <p:cTn id="18" dur="1" fill="hold">
                                          <p:stCondLst>
                                            <p:cond delay="0"/>
                                          </p:stCondLst>
                                        </p:cTn>
                                        <p:tgtEl>
                                          <p:spTgt spid="1057"/>
                                        </p:tgtEl>
                                        <p:attrNameLst>
                                          <p:attrName>style.visibility</p:attrName>
                                        </p:attrNameLst>
                                      </p:cBhvr>
                                      <p:to>
                                        <p:strVal val="visible"/>
                                      </p:to>
                                    </p:set>
                                    <p:anim calcmode="lin" valueType="num">
                                      <p:cBhvr>
                                        <p:cTn id="19" dur="500" fill="hold"/>
                                        <p:tgtEl>
                                          <p:spTgt spid="1057"/>
                                        </p:tgtEl>
                                        <p:attrNameLst>
                                          <p:attrName>ppt_w</p:attrName>
                                        </p:attrNameLst>
                                      </p:cBhvr>
                                      <p:tavLst>
                                        <p:tav tm="0">
                                          <p:val>
                                            <p:fltVal val="0"/>
                                          </p:val>
                                        </p:tav>
                                        <p:tav tm="100000">
                                          <p:val>
                                            <p:strVal val="#ppt_w"/>
                                          </p:val>
                                        </p:tav>
                                      </p:tavLst>
                                    </p:anim>
                                    <p:anim calcmode="lin" valueType="num">
                                      <p:cBhvr>
                                        <p:cTn id="20" dur="500" fill="hold"/>
                                        <p:tgtEl>
                                          <p:spTgt spid="1057"/>
                                        </p:tgtEl>
                                        <p:attrNameLst>
                                          <p:attrName>ppt_h</p:attrName>
                                        </p:attrNameLst>
                                      </p:cBhvr>
                                      <p:tavLst>
                                        <p:tav tm="0">
                                          <p:val>
                                            <p:fltVal val="0"/>
                                          </p:val>
                                        </p:tav>
                                        <p:tav tm="100000">
                                          <p:val>
                                            <p:strVal val="#ppt_h"/>
                                          </p:val>
                                        </p:tav>
                                      </p:tavLst>
                                    </p:anim>
                                    <p:animEffect transition="in" filter="fade">
                                      <p:cBhvr>
                                        <p:cTn id="21" dur="500"/>
                                        <p:tgtEl>
                                          <p:spTgt spid="1057"/>
                                        </p:tgtEl>
                                      </p:cBhvr>
                                    </p:animEffect>
                                  </p:childTnLst>
                                </p:cTn>
                              </p:par>
                            </p:childTnLst>
                          </p:cTn>
                        </p:par>
                        <p:par>
                          <p:cTn id="22" fill="hold">
                            <p:stCondLst>
                              <p:cond delay="1500"/>
                            </p:stCondLst>
                            <p:childTnLst>
                              <p:par>
                                <p:cTn id="23" presetID="53" presetClass="entr" presetSubtype="0" fill="hold" grpId="0" nodeType="afterEffect">
                                  <p:stCondLst>
                                    <p:cond delay="0"/>
                                  </p:stCondLst>
                                  <p:childTnLst>
                                    <p:set>
                                      <p:cBhvr>
                                        <p:cTn id="24" dur="1" fill="hold">
                                          <p:stCondLst>
                                            <p:cond delay="0"/>
                                          </p:stCondLst>
                                        </p:cTn>
                                        <p:tgtEl>
                                          <p:spTgt spid="1056"/>
                                        </p:tgtEl>
                                        <p:attrNameLst>
                                          <p:attrName>style.visibility</p:attrName>
                                        </p:attrNameLst>
                                      </p:cBhvr>
                                      <p:to>
                                        <p:strVal val="visible"/>
                                      </p:to>
                                    </p:set>
                                    <p:anim calcmode="lin" valueType="num">
                                      <p:cBhvr>
                                        <p:cTn id="25" dur="500" fill="hold"/>
                                        <p:tgtEl>
                                          <p:spTgt spid="1056"/>
                                        </p:tgtEl>
                                        <p:attrNameLst>
                                          <p:attrName>ppt_w</p:attrName>
                                        </p:attrNameLst>
                                      </p:cBhvr>
                                      <p:tavLst>
                                        <p:tav tm="0">
                                          <p:val>
                                            <p:fltVal val="0"/>
                                          </p:val>
                                        </p:tav>
                                        <p:tav tm="100000">
                                          <p:val>
                                            <p:strVal val="#ppt_w"/>
                                          </p:val>
                                        </p:tav>
                                      </p:tavLst>
                                    </p:anim>
                                    <p:anim calcmode="lin" valueType="num">
                                      <p:cBhvr>
                                        <p:cTn id="26" dur="500" fill="hold"/>
                                        <p:tgtEl>
                                          <p:spTgt spid="1056"/>
                                        </p:tgtEl>
                                        <p:attrNameLst>
                                          <p:attrName>ppt_h</p:attrName>
                                        </p:attrNameLst>
                                      </p:cBhvr>
                                      <p:tavLst>
                                        <p:tav tm="0">
                                          <p:val>
                                            <p:fltVal val="0"/>
                                          </p:val>
                                        </p:tav>
                                        <p:tav tm="100000">
                                          <p:val>
                                            <p:strVal val="#ppt_h"/>
                                          </p:val>
                                        </p:tav>
                                      </p:tavLst>
                                    </p:anim>
                                    <p:animEffect transition="in" filter="fade">
                                      <p:cBhvr>
                                        <p:cTn id="27" dur="500"/>
                                        <p:tgtEl>
                                          <p:spTgt spid="1056"/>
                                        </p:tgtEl>
                                      </p:cBhvr>
                                    </p:animEffect>
                                  </p:childTnLst>
                                </p:cTn>
                              </p:par>
                            </p:childTnLst>
                          </p:cTn>
                        </p:par>
                        <p:par>
                          <p:cTn id="28" fill="hold">
                            <p:stCondLst>
                              <p:cond delay="2000"/>
                            </p:stCondLst>
                            <p:childTnLst>
                              <p:par>
                                <p:cTn id="29" presetID="53" presetClass="entr" presetSubtype="0"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500" fill="hold"/>
                                        <p:tgtEl>
                                          <p:spTgt spid="2"/>
                                        </p:tgtEl>
                                        <p:attrNameLst>
                                          <p:attrName>ppt_w</p:attrName>
                                        </p:attrNameLst>
                                      </p:cBhvr>
                                      <p:tavLst>
                                        <p:tav tm="0">
                                          <p:val>
                                            <p:fltVal val="0"/>
                                          </p:val>
                                        </p:tav>
                                        <p:tav tm="100000">
                                          <p:val>
                                            <p:strVal val="#ppt_w"/>
                                          </p:val>
                                        </p:tav>
                                      </p:tavLst>
                                    </p:anim>
                                    <p:anim calcmode="lin" valueType="num">
                                      <p:cBhvr>
                                        <p:cTn id="32" dur="500" fill="hold"/>
                                        <p:tgtEl>
                                          <p:spTgt spid="2"/>
                                        </p:tgtEl>
                                        <p:attrNameLst>
                                          <p:attrName>ppt_h</p:attrName>
                                        </p:attrNameLst>
                                      </p:cBhvr>
                                      <p:tavLst>
                                        <p:tav tm="0">
                                          <p:val>
                                            <p:fltVal val="0"/>
                                          </p:val>
                                        </p:tav>
                                        <p:tav tm="100000">
                                          <p:val>
                                            <p:strVal val="#ppt_h"/>
                                          </p:val>
                                        </p:tav>
                                      </p:tavLst>
                                    </p:anim>
                                    <p:animEffect transition="in" filter="fade">
                                      <p:cBhvr>
                                        <p:cTn id="33" dur="500"/>
                                        <p:tgtEl>
                                          <p:spTgt spid="2"/>
                                        </p:tgtEl>
                                      </p:cBhvr>
                                    </p:animEffect>
                                  </p:childTnLst>
                                </p:cTn>
                              </p:par>
                            </p:childTnLst>
                          </p:cTn>
                        </p:par>
                        <p:par>
                          <p:cTn id="34" fill="hold">
                            <p:stCondLst>
                              <p:cond delay="2500"/>
                            </p:stCondLst>
                            <p:childTnLst>
                              <p:par>
                                <p:cTn id="35" presetID="53" presetClass="entr" presetSubtype="0" fill="hold" grpId="0" nodeType="afterEffect">
                                  <p:stCondLst>
                                    <p:cond delay="0"/>
                                  </p:stCondLst>
                                  <p:childTnLst>
                                    <p:set>
                                      <p:cBhvr>
                                        <p:cTn id="36" dur="1" fill="hold">
                                          <p:stCondLst>
                                            <p:cond delay="0"/>
                                          </p:stCondLst>
                                        </p:cTn>
                                        <p:tgtEl>
                                          <p:spTgt spid="1055"/>
                                        </p:tgtEl>
                                        <p:attrNameLst>
                                          <p:attrName>style.visibility</p:attrName>
                                        </p:attrNameLst>
                                      </p:cBhvr>
                                      <p:to>
                                        <p:strVal val="visible"/>
                                      </p:to>
                                    </p:set>
                                    <p:anim calcmode="lin" valueType="num">
                                      <p:cBhvr>
                                        <p:cTn id="37" dur="500" fill="hold"/>
                                        <p:tgtEl>
                                          <p:spTgt spid="1055"/>
                                        </p:tgtEl>
                                        <p:attrNameLst>
                                          <p:attrName>ppt_w</p:attrName>
                                        </p:attrNameLst>
                                      </p:cBhvr>
                                      <p:tavLst>
                                        <p:tav tm="0">
                                          <p:val>
                                            <p:fltVal val="0"/>
                                          </p:val>
                                        </p:tav>
                                        <p:tav tm="100000">
                                          <p:val>
                                            <p:strVal val="#ppt_w"/>
                                          </p:val>
                                        </p:tav>
                                      </p:tavLst>
                                    </p:anim>
                                    <p:anim calcmode="lin" valueType="num">
                                      <p:cBhvr>
                                        <p:cTn id="38" dur="500" fill="hold"/>
                                        <p:tgtEl>
                                          <p:spTgt spid="1055"/>
                                        </p:tgtEl>
                                        <p:attrNameLst>
                                          <p:attrName>ppt_h</p:attrName>
                                        </p:attrNameLst>
                                      </p:cBhvr>
                                      <p:tavLst>
                                        <p:tav tm="0">
                                          <p:val>
                                            <p:fltVal val="0"/>
                                          </p:val>
                                        </p:tav>
                                        <p:tav tm="100000">
                                          <p:val>
                                            <p:strVal val="#ppt_h"/>
                                          </p:val>
                                        </p:tav>
                                      </p:tavLst>
                                    </p:anim>
                                    <p:animEffect transition="in" filter="fade">
                                      <p:cBhvr>
                                        <p:cTn id="39" dur="500"/>
                                        <p:tgtEl>
                                          <p:spTgt spid="1055"/>
                                        </p:tgtEl>
                                      </p:cBhvr>
                                    </p:animEffect>
                                  </p:childTnLst>
                                </p:cTn>
                              </p:par>
                            </p:childTnLst>
                          </p:cTn>
                        </p:par>
                        <p:par>
                          <p:cTn id="40" fill="hold">
                            <p:stCondLst>
                              <p:cond delay="3000"/>
                            </p:stCondLst>
                            <p:childTnLst>
                              <p:par>
                                <p:cTn id="41" presetID="53" presetClass="entr" presetSubtype="0" fill="hold" grpId="0" nodeType="afterEffect">
                                  <p:stCondLst>
                                    <p:cond delay="0"/>
                                  </p:stCondLst>
                                  <p:childTnLst>
                                    <p:set>
                                      <p:cBhvr>
                                        <p:cTn id="42" dur="1" fill="hold">
                                          <p:stCondLst>
                                            <p:cond delay="0"/>
                                          </p:stCondLst>
                                        </p:cTn>
                                        <p:tgtEl>
                                          <p:spTgt spid="1058"/>
                                        </p:tgtEl>
                                        <p:attrNameLst>
                                          <p:attrName>style.visibility</p:attrName>
                                        </p:attrNameLst>
                                      </p:cBhvr>
                                      <p:to>
                                        <p:strVal val="visible"/>
                                      </p:to>
                                    </p:set>
                                    <p:anim calcmode="lin" valueType="num">
                                      <p:cBhvr>
                                        <p:cTn id="43" dur="500" fill="hold"/>
                                        <p:tgtEl>
                                          <p:spTgt spid="1058"/>
                                        </p:tgtEl>
                                        <p:attrNameLst>
                                          <p:attrName>ppt_w</p:attrName>
                                        </p:attrNameLst>
                                      </p:cBhvr>
                                      <p:tavLst>
                                        <p:tav tm="0">
                                          <p:val>
                                            <p:fltVal val="0"/>
                                          </p:val>
                                        </p:tav>
                                        <p:tav tm="100000">
                                          <p:val>
                                            <p:strVal val="#ppt_w"/>
                                          </p:val>
                                        </p:tav>
                                      </p:tavLst>
                                    </p:anim>
                                    <p:anim calcmode="lin" valueType="num">
                                      <p:cBhvr>
                                        <p:cTn id="44" dur="500" fill="hold"/>
                                        <p:tgtEl>
                                          <p:spTgt spid="1058"/>
                                        </p:tgtEl>
                                        <p:attrNameLst>
                                          <p:attrName>ppt_h</p:attrName>
                                        </p:attrNameLst>
                                      </p:cBhvr>
                                      <p:tavLst>
                                        <p:tav tm="0">
                                          <p:val>
                                            <p:fltVal val="0"/>
                                          </p:val>
                                        </p:tav>
                                        <p:tav tm="100000">
                                          <p:val>
                                            <p:strVal val="#ppt_h"/>
                                          </p:val>
                                        </p:tav>
                                      </p:tavLst>
                                    </p:anim>
                                    <p:animEffect transition="in" filter="fade">
                                      <p:cBhvr>
                                        <p:cTn id="45" dur="500"/>
                                        <p:tgtEl>
                                          <p:spTgt spid="1058"/>
                                        </p:tgtEl>
                                      </p:cBhvr>
                                    </p:animEffect>
                                  </p:childTnLst>
                                </p:cTn>
                              </p:par>
                            </p:childTnLst>
                          </p:cTn>
                        </p:par>
                        <p:par>
                          <p:cTn id="46" fill="hold">
                            <p:stCondLst>
                              <p:cond delay="3500"/>
                            </p:stCondLst>
                            <p:childTnLst>
                              <p:par>
                                <p:cTn id="47" presetID="53" presetClass="entr" presetSubtype="0" fill="hold" grpId="0" nodeType="afterEffect">
                                  <p:stCondLst>
                                    <p:cond delay="0"/>
                                  </p:stCondLst>
                                  <p:childTnLst>
                                    <p:set>
                                      <p:cBhvr>
                                        <p:cTn id="48" dur="1" fill="hold">
                                          <p:stCondLst>
                                            <p:cond delay="0"/>
                                          </p:stCondLst>
                                        </p:cTn>
                                        <p:tgtEl>
                                          <p:spTgt spid="1059"/>
                                        </p:tgtEl>
                                        <p:attrNameLst>
                                          <p:attrName>style.visibility</p:attrName>
                                        </p:attrNameLst>
                                      </p:cBhvr>
                                      <p:to>
                                        <p:strVal val="visible"/>
                                      </p:to>
                                    </p:set>
                                    <p:anim calcmode="lin" valueType="num">
                                      <p:cBhvr>
                                        <p:cTn id="49" dur="500" fill="hold"/>
                                        <p:tgtEl>
                                          <p:spTgt spid="1059"/>
                                        </p:tgtEl>
                                        <p:attrNameLst>
                                          <p:attrName>ppt_w</p:attrName>
                                        </p:attrNameLst>
                                      </p:cBhvr>
                                      <p:tavLst>
                                        <p:tav tm="0">
                                          <p:val>
                                            <p:fltVal val="0"/>
                                          </p:val>
                                        </p:tav>
                                        <p:tav tm="100000">
                                          <p:val>
                                            <p:strVal val="#ppt_w"/>
                                          </p:val>
                                        </p:tav>
                                      </p:tavLst>
                                    </p:anim>
                                    <p:anim calcmode="lin" valueType="num">
                                      <p:cBhvr>
                                        <p:cTn id="50" dur="500" fill="hold"/>
                                        <p:tgtEl>
                                          <p:spTgt spid="1059"/>
                                        </p:tgtEl>
                                        <p:attrNameLst>
                                          <p:attrName>ppt_h</p:attrName>
                                        </p:attrNameLst>
                                      </p:cBhvr>
                                      <p:tavLst>
                                        <p:tav tm="0">
                                          <p:val>
                                            <p:fltVal val="0"/>
                                          </p:val>
                                        </p:tav>
                                        <p:tav tm="100000">
                                          <p:val>
                                            <p:strVal val="#ppt_h"/>
                                          </p:val>
                                        </p:tav>
                                      </p:tavLst>
                                    </p:anim>
                                    <p:animEffect transition="in" filter="fade">
                                      <p:cBhvr>
                                        <p:cTn id="51" dur="500"/>
                                        <p:tgtEl>
                                          <p:spTgt spid="1059"/>
                                        </p:tgtEl>
                                      </p:cBhvr>
                                    </p:animEffect>
                                  </p:childTnLst>
                                </p:cTn>
                              </p:par>
                            </p:childTnLst>
                          </p:cTn>
                        </p:par>
                        <p:par>
                          <p:cTn id="52" fill="hold">
                            <p:stCondLst>
                              <p:cond delay="4000"/>
                            </p:stCondLst>
                            <p:childTnLst>
                              <p:par>
                                <p:cTn id="53" presetID="53" presetClass="entr" presetSubtype="0"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Effect transition="in" filter="fade">
                                      <p:cBhvr>
                                        <p:cTn id="57" dur="500"/>
                                        <p:tgtEl>
                                          <p:spTgt spid="14"/>
                                        </p:tgtEl>
                                      </p:cBhvr>
                                    </p:animEffect>
                                  </p:childTnLst>
                                </p:cTn>
                              </p:par>
                            </p:childTnLst>
                          </p:cTn>
                        </p:par>
                        <p:par>
                          <p:cTn id="58" fill="hold">
                            <p:stCondLst>
                              <p:cond delay="4500"/>
                            </p:stCondLst>
                            <p:childTnLst>
                              <p:par>
                                <p:cTn id="59" presetID="53" presetClass="entr" presetSubtype="0" fill="hold" grpId="0" nodeType="after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500" fill="hold"/>
                                        <p:tgtEl>
                                          <p:spTgt spid="24"/>
                                        </p:tgtEl>
                                        <p:attrNameLst>
                                          <p:attrName>ppt_w</p:attrName>
                                        </p:attrNameLst>
                                      </p:cBhvr>
                                      <p:tavLst>
                                        <p:tav tm="0">
                                          <p:val>
                                            <p:fltVal val="0"/>
                                          </p:val>
                                        </p:tav>
                                        <p:tav tm="100000">
                                          <p:val>
                                            <p:strVal val="#ppt_w"/>
                                          </p:val>
                                        </p:tav>
                                      </p:tavLst>
                                    </p:anim>
                                    <p:anim calcmode="lin" valueType="num">
                                      <p:cBhvr>
                                        <p:cTn id="62" dur="500" fill="hold"/>
                                        <p:tgtEl>
                                          <p:spTgt spid="24"/>
                                        </p:tgtEl>
                                        <p:attrNameLst>
                                          <p:attrName>ppt_h</p:attrName>
                                        </p:attrNameLst>
                                      </p:cBhvr>
                                      <p:tavLst>
                                        <p:tav tm="0">
                                          <p:val>
                                            <p:fltVal val="0"/>
                                          </p:val>
                                        </p:tav>
                                        <p:tav tm="100000">
                                          <p:val>
                                            <p:strVal val="#ppt_h"/>
                                          </p:val>
                                        </p:tav>
                                      </p:tavLst>
                                    </p:anim>
                                    <p:animEffect transition="in" filter="fade">
                                      <p:cBhvr>
                                        <p:cTn id="63" dur="500"/>
                                        <p:tgtEl>
                                          <p:spTgt spid="24"/>
                                        </p:tgtEl>
                                      </p:cBhvr>
                                    </p:animEffect>
                                  </p:childTnLst>
                                </p:cTn>
                              </p:par>
                            </p:childTnLst>
                          </p:cTn>
                        </p:par>
                        <p:par>
                          <p:cTn id="64" fill="hold">
                            <p:stCondLst>
                              <p:cond delay="5000"/>
                            </p:stCondLst>
                            <p:childTnLst>
                              <p:par>
                                <p:cTn id="65" presetID="10" presetClass="entr" presetSubtype="0" fill="hold" grpId="0" nodeType="after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childTnLst>
                                </p:cTn>
                              </p:par>
                            </p:childTnLst>
                          </p:cTn>
                        </p:par>
                        <p:par>
                          <p:cTn id="68" fill="hold">
                            <p:stCondLst>
                              <p:cond delay="6000"/>
                            </p:stCondLst>
                            <p:childTnLst>
                              <p:par>
                                <p:cTn id="69" presetID="10" presetClass="entr" presetSubtype="0" fill="hold" grpId="0" nodeType="after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fade">
                                      <p:cBhvr>
                                        <p:cTn id="71" dur="500"/>
                                        <p:tgtEl>
                                          <p:spTgt spid="16"/>
                                        </p:tgtEl>
                                      </p:cBhvr>
                                    </p:animEffect>
                                  </p:childTnLst>
                                </p:cTn>
                              </p:par>
                            </p:childTnLst>
                          </p:cTn>
                        </p:par>
                        <p:par>
                          <p:cTn id="72" fill="hold">
                            <p:stCondLst>
                              <p:cond delay="6500"/>
                            </p:stCondLst>
                            <p:childTnLst>
                              <p:par>
                                <p:cTn id="73" presetID="53" presetClass="entr" presetSubtype="0" fill="hold" grpId="0" nodeType="afterEffect">
                                  <p:stCondLst>
                                    <p:cond delay="0"/>
                                  </p:stCondLst>
                                  <p:childTnLst>
                                    <p:set>
                                      <p:cBhvr>
                                        <p:cTn id="74" dur="1" fill="hold">
                                          <p:stCondLst>
                                            <p:cond delay="0"/>
                                          </p:stCondLst>
                                        </p:cTn>
                                        <p:tgtEl>
                                          <p:spTgt spid="23"/>
                                        </p:tgtEl>
                                        <p:attrNameLst>
                                          <p:attrName>style.visibility</p:attrName>
                                        </p:attrNameLst>
                                      </p:cBhvr>
                                      <p:to>
                                        <p:strVal val="visible"/>
                                      </p:to>
                                    </p:set>
                                    <p:anim calcmode="lin" valueType="num">
                                      <p:cBhvr>
                                        <p:cTn id="75" dur="500" fill="hold"/>
                                        <p:tgtEl>
                                          <p:spTgt spid="23"/>
                                        </p:tgtEl>
                                        <p:attrNameLst>
                                          <p:attrName>ppt_w</p:attrName>
                                        </p:attrNameLst>
                                      </p:cBhvr>
                                      <p:tavLst>
                                        <p:tav tm="0">
                                          <p:val>
                                            <p:fltVal val="0"/>
                                          </p:val>
                                        </p:tav>
                                        <p:tav tm="100000">
                                          <p:val>
                                            <p:strVal val="#ppt_w"/>
                                          </p:val>
                                        </p:tav>
                                      </p:tavLst>
                                    </p:anim>
                                    <p:anim calcmode="lin" valueType="num">
                                      <p:cBhvr>
                                        <p:cTn id="76" dur="500" fill="hold"/>
                                        <p:tgtEl>
                                          <p:spTgt spid="23"/>
                                        </p:tgtEl>
                                        <p:attrNameLst>
                                          <p:attrName>ppt_h</p:attrName>
                                        </p:attrNameLst>
                                      </p:cBhvr>
                                      <p:tavLst>
                                        <p:tav tm="0">
                                          <p:val>
                                            <p:fltVal val="0"/>
                                          </p:val>
                                        </p:tav>
                                        <p:tav tm="100000">
                                          <p:val>
                                            <p:strVal val="#ppt_h"/>
                                          </p:val>
                                        </p:tav>
                                      </p:tavLst>
                                    </p:anim>
                                    <p:animEffect transition="in" filter="fade">
                                      <p:cBhvr>
                                        <p:cTn id="77" dur="500"/>
                                        <p:tgtEl>
                                          <p:spTgt spid="23"/>
                                        </p:tgtEl>
                                      </p:cBhvr>
                                    </p:animEffect>
                                  </p:childTnLst>
                                </p:cTn>
                              </p:par>
                            </p:childTnLst>
                          </p:cTn>
                        </p:par>
                        <p:par>
                          <p:cTn id="78" fill="hold">
                            <p:stCondLst>
                              <p:cond delay="7000"/>
                            </p:stCondLst>
                            <p:childTnLst>
                              <p:par>
                                <p:cTn id="79" presetID="10" presetClass="entr" presetSubtype="0" fill="hold" grpId="0" nodeType="afterEffect">
                                  <p:stCondLst>
                                    <p:cond delay="0"/>
                                  </p:stCondLst>
                                  <p:childTnLst>
                                    <p:set>
                                      <p:cBhvr>
                                        <p:cTn id="80" dur="1" fill="hold">
                                          <p:stCondLst>
                                            <p:cond delay="0"/>
                                          </p:stCondLst>
                                        </p:cTn>
                                        <p:tgtEl>
                                          <p:spTgt spid="19"/>
                                        </p:tgtEl>
                                        <p:attrNameLst>
                                          <p:attrName>style.visibility</p:attrName>
                                        </p:attrNameLst>
                                      </p:cBhvr>
                                      <p:to>
                                        <p:strVal val="visible"/>
                                      </p:to>
                                    </p:set>
                                    <p:animEffect transition="in" filter="fade">
                                      <p:cBhvr>
                                        <p:cTn id="81" dur="1000"/>
                                        <p:tgtEl>
                                          <p:spTgt spid="19"/>
                                        </p:tgtEl>
                                      </p:cBhvr>
                                    </p:animEffect>
                                  </p:childTnLst>
                                </p:cTn>
                              </p:par>
                            </p:childTnLst>
                          </p:cTn>
                        </p:par>
                        <p:par>
                          <p:cTn id="82" fill="hold">
                            <p:stCondLst>
                              <p:cond delay="8000"/>
                            </p:stCondLst>
                            <p:childTnLst>
                              <p:par>
                                <p:cTn id="83" presetID="10" presetClass="entr" presetSubtype="0"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fade">
                                      <p:cBhvr>
                                        <p:cTn id="85" dur="500"/>
                                        <p:tgtEl>
                                          <p:spTgt spid="18"/>
                                        </p:tgtEl>
                                      </p:cBhvr>
                                    </p:animEffect>
                                  </p:childTnLst>
                                </p:cTn>
                              </p:par>
                            </p:childTnLst>
                          </p:cTn>
                        </p:par>
                        <p:par>
                          <p:cTn id="86" fill="hold">
                            <p:stCondLst>
                              <p:cond delay="8500"/>
                            </p:stCondLst>
                            <p:childTnLst>
                              <p:par>
                                <p:cTn id="87" presetID="53" presetClass="entr" presetSubtype="0" fill="hold" grpId="0" nodeType="afterEffect">
                                  <p:stCondLst>
                                    <p:cond delay="0"/>
                                  </p:stCondLst>
                                  <p:childTnLst>
                                    <p:set>
                                      <p:cBhvr>
                                        <p:cTn id="88" dur="1" fill="hold">
                                          <p:stCondLst>
                                            <p:cond delay="0"/>
                                          </p:stCondLst>
                                        </p:cTn>
                                        <p:tgtEl>
                                          <p:spTgt spid="22"/>
                                        </p:tgtEl>
                                        <p:attrNameLst>
                                          <p:attrName>style.visibility</p:attrName>
                                        </p:attrNameLst>
                                      </p:cBhvr>
                                      <p:to>
                                        <p:strVal val="visible"/>
                                      </p:to>
                                    </p:set>
                                    <p:anim calcmode="lin" valueType="num">
                                      <p:cBhvr>
                                        <p:cTn id="89" dur="500" fill="hold"/>
                                        <p:tgtEl>
                                          <p:spTgt spid="22"/>
                                        </p:tgtEl>
                                        <p:attrNameLst>
                                          <p:attrName>ppt_w</p:attrName>
                                        </p:attrNameLst>
                                      </p:cBhvr>
                                      <p:tavLst>
                                        <p:tav tm="0">
                                          <p:val>
                                            <p:fltVal val="0"/>
                                          </p:val>
                                        </p:tav>
                                        <p:tav tm="100000">
                                          <p:val>
                                            <p:strVal val="#ppt_w"/>
                                          </p:val>
                                        </p:tav>
                                      </p:tavLst>
                                    </p:anim>
                                    <p:anim calcmode="lin" valueType="num">
                                      <p:cBhvr>
                                        <p:cTn id="90" dur="500" fill="hold"/>
                                        <p:tgtEl>
                                          <p:spTgt spid="22"/>
                                        </p:tgtEl>
                                        <p:attrNameLst>
                                          <p:attrName>ppt_h</p:attrName>
                                        </p:attrNameLst>
                                      </p:cBhvr>
                                      <p:tavLst>
                                        <p:tav tm="0">
                                          <p:val>
                                            <p:fltVal val="0"/>
                                          </p:val>
                                        </p:tav>
                                        <p:tav tm="100000">
                                          <p:val>
                                            <p:strVal val="#ppt_h"/>
                                          </p:val>
                                        </p:tav>
                                      </p:tavLst>
                                    </p:anim>
                                    <p:animEffect transition="in" filter="fade">
                                      <p:cBhvr>
                                        <p:cTn id="91" dur="500"/>
                                        <p:tgtEl>
                                          <p:spTgt spid="22"/>
                                        </p:tgtEl>
                                      </p:cBhvr>
                                    </p:animEffect>
                                  </p:childTnLst>
                                </p:cTn>
                              </p:par>
                            </p:childTnLst>
                          </p:cTn>
                        </p:par>
                        <p:par>
                          <p:cTn id="92" fill="hold">
                            <p:stCondLst>
                              <p:cond delay="9000"/>
                            </p:stCondLst>
                            <p:childTnLst>
                              <p:par>
                                <p:cTn id="93" presetID="10" presetClass="entr" presetSubtype="0" fill="hold" grpId="0" nodeType="after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1000"/>
                                        <p:tgtEl>
                                          <p:spTgt spid="21"/>
                                        </p:tgtEl>
                                      </p:cBhvr>
                                    </p:animEffect>
                                  </p:childTnLst>
                                </p:cTn>
                              </p:par>
                            </p:childTnLst>
                          </p:cTn>
                        </p:par>
                        <p:par>
                          <p:cTn id="96" fill="hold">
                            <p:stCondLst>
                              <p:cond delay="10000"/>
                            </p:stCondLst>
                            <p:childTnLst>
                              <p:par>
                                <p:cTn id="97" presetID="10" presetClass="entr" presetSubtype="0" fill="hold" grpId="0" nodeType="afterEffect">
                                  <p:stCondLst>
                                    <p:cond delay="0"/>
                                  </p:stCondLst>
                                  <p:childTnLst>
                                    <p:set>
                                      <p:cBhvr>
                                        <p:cTn id="98" dur="1" fill="hold">
                                          <p:stCondLst>
                                            <p:cond delay="0"/>
                                          </p:stCondLst>
                                        </p:cTn>
                                        <p:tgtEl>
                                          <p:spTgt spid="25"/>
                                        </p:tgtEl>
                                        <p:attrNameLst>
                                          <p:attrName>style.visibility</p:attrName>
                                        </p:attrNameLst>
                                      </p:cBhvr>
                                      <p:to>
                                        <p:strVal val="visible"/>
                                      </p:to>
                                    </p:set>
                                    <p:animEffect transition="in" filter="fade">
                                      <p:cBhvr>
                                        <p:cTn id="99" dur="500"/>
                                        <p:tgtEl>
                                          <p:spTgt spid="25"/>
                                        </p:tgtEl>
                                      </p:cBhvr>
                                    </p:animEffect>
                                  </p:childTnLst>
                                </p:cTn>
                              </p:par>
                            </p:childTnLst>
                          </p:cTn>
                        </p:par>
                        <p:par>
                          <p:cTn id="100" fill="hold">
                            <p:stCondLst>
                              <p:cond delay="10500"/>
                            </p:stCondLst>
                            <p:childTnLst>
                              <p:par>
                                <p:cTn id="101" presetID="53" presetClass="entr" presetSubtype="0" fill="hold" grpId="0" nodeType="afterEffect">
                                  <p:stCondLst>
                                    <p:cond delay="0"/>
                                  </p:stCondLst>
                                  <p:childTnLst>
                                    <p:set>
                                      <p:cBhvr>
                                        <p:cTn id="102" dur="1" fill="hold">
                                          <p:stCondLst>
                                            <p:cond delay="0"/>
                                          </p:stCondLst>
                                        </p:cTn>
                                        <p:tgtEl>
                                          <p:spTgt spid="28"/>
                                        </p:tgtEl>
                                        <p:attrNameLst>
                                          <p:attrName>style.visibility</p:attrName>
                                        </p:attrNameLst>
                                      </p:cBhvr>
                                      <p:to>
                                        <p:strVal val="visible"/>
                                      </p:to>
                                    </p:set>
                                    <p:anim calcmode="lin" valueType="num">
                                      <p:cBhvr>
                                        <p:cTn id="103" dur="500" fill="hold"/>
                                        <p:tgtEl>
                                          <p:spTgt spid="28"/>
                                        </p:tgtEl>
                                        <p:attrNameLst>
                                          <p:attrName>ppt_w</p:attrName>
                                        </p:attrNameLst>
                                      </p:cBhvr>
                                      <p:tavLst>
                                        <p:tav tm="0">
                                          <p:val>
                                            <p:fltVal val="0"/>
                                          </p:val>
                                        </p:tav>
                                        <p:tav tm="100000">
                                          <p:val>
                                            <p:strVal val="#ppt_w"/>
                                          </p:val>
                                        </p:tav>
                                      </p:tavLst>
                                    </p:anim>
                                    <p:anim calcmode="lin" valueType="num">
                                      <p:cBhvr>
                                        <p:cTn id="104" dur="500" fill="hold"/>
                                        <p:tgtEl>
                                          <p:spTgt spid="28"/>
                                        </p:tgtEl>
                                        <p:attrNameLst>
                                          <p:attrName>ppt_h</p:attrName>
                                        </p:attrNameLst>
                                      </p:cBhvr>
                                      <p:tavLst>
                                        <p:tav tm="0">
                                          <p:val>
                                            <p:fltVal val="0"/>
                                          </p:val>
                                        </p:tav>
                                        <p:tav tm="100000">
                                          <p:val>
                                            <p:strVal val="#ppt_h"/>
                                          </p:val>
                                        </p:tav>
                                      </p:tavLst>
                                    </p:anim>
                                    <p:animEffect transition="in" filter="fade">
                                      <p:cBhvr>
                                        <p:cTn id="105" dur="500"/>
                                        <p:tgtEl>
                                          <p:spTgt spid="28"/>
                                        </p:tgtEl>
                                      </p:cBhvr>
                                    </p:animEffect>
                                  </p:childTnLst>
                                </p:cTn>
                              </p:par>
                            </p:childTnLst>
                          </p:cTn>
                        </p:par>
                        <p:par>
                          <p:cTn id="106" fill="hold">
                            <p:stCondLst>
                              <p:cond delay="11000"/>
                            </p:stCondLst>
                            <p:childTnLst>
                              <p:par>
                                <p:cTn id="107" presetID="2" presetClass="entr" presetSubtype="2" accel="50000" decel="50000" fill="hold" grpId="0" nodeType="afterEffect">
                                  <p:stCondLst>
                                    <p:cond delay="0"/>
                                  </p:stCondLst>
                                  <p:childTnLst>
                                    <p:set>
                                      <p:cBhvr>
                                        <p:cTn id="108" dur="1" fill="hold">
                                          <p:stCondLst>
                                            <p:cond delay="0"/>
                                          </p:stCondLst>
                                        </p:cTn>
                                        <p:tgtEl>
                                          <p:spTgt spid="29"/>
                                        </p:tgtEl>
                                        <p:attrNameLst>
                                          <p:attrName>style.visibility</p:attrName>
                                        </p:attrNameLst>
                                      </p:cBhvr>
                                      <p:to>
                                        <p:strVal val="visible"/>
                                      </p:to>
                                    </p:set>
                                    <p:anim calcmode="lin" valueType="num">
                                      <p:cBhvr additive="base">
                                        <p:cTn id="109" dur="500" fill="hold"/>
                                        <p:tgtEl>
                                          <p:spTgt spid="29"/>
                                        </p:tgtEl>
                                        <p:attrNameLst>
                                          <p:attrName>ppt_x</p:attrName>
                                        </p:attrNameLst>
                                      </p:cBhvr>
                                      <p:tavLst>
                                        <p:tav tm="0">
                                          <p:val>
                                            <p:strVal val="1+#ppt_w/2"/>
                                          </p:val>
                                        </p:tav>
                                        <p:tav tm="100000">
                                          <p:val>
                                            <p:strVal val="#ppt_x"/>
                                          </p:val>
                                        </p:tav>
                                      </p:tavLst>
                                    </p:anim>
                                    <p:anim calcmode="lin" valueType="num">
                                      <p:cBhvr additive="base">
                                        <p:cTn id="110" dur="500" fill="hold"/>
                                        <p:tgtEl>
                                          <p:spTgt spid="29"/>
                                        </p:tgtEl>
                                        <p:attrNameLst>
                                          <p:attrName>ppt_y</p:attrName>
                                        </p:attrNameLst>
                                      </p:cBhvr>
                                      <p:tavLst>
                                        <p:tav tm="0">
                                          <p:val>
                                            <p:strVal val="#ppt_y"/>
                                          </p:val>
                                        </p:tav>
                                        <p:tav tm="100000">
                                          <p:val>
                                            <p:strVal val="#ppt_y"/>
                                          </p:val>
                                        </p:tav>
                                      </p:tavLst>
                                    </p:anim>
                                  </p:childTnLst>
                                </p:cTn>
                              </p:par>
                              <p:par>
                                <p:cTn id="111" presetID="53" presetClass="entr" presetSubtype="0" fill="hold" grpId="0" nodeType="withEffect">
                                  <p:stCondLst>
                                    <p:cond delay="0"/>
                                  </p:stCondLst>
                                  <p:childTnLst>
                                    <p:set>
                                      <p:cBhvr>
                                        <p:cTn id="112" dur="1" fill="hold">
                                          <p:stCondLst>
                                            <p:cond delay="0"/>
                                          </p:stCondLst>
                                        </p:cTn>
                                        <p:tgtEl>
                                          <p:spTgt spid="33"/>
                                        </p:tgtEl>
                                        <p:attrNameLst>
                                          <p:attrName>style.visibility</p:attrName>
                                        </p:attrNameLst>
                                      </p:cBhvr>
                                      <p:to>
                                        <p:strVal val="visible"/>
                                      </p:to>
                                    </p:set>
                                    <p:anim calcmode="lin" valueType="num">
                                      <p:cBhvr>
                                        <p:cTn id="113" dur="500" fill="hold"/>
                                        <p:tgtEl>
                                          <p:spTgt spid="33"/>
                                        </p:tgtEl>
                                        <p:attrNameLst>
                                          <p:attrName>ppt_w</p:attrName>
                                        </p:attrNameLst>
                                      </p:cBhvr>
                                      <p:tavLst>
                                        <p:tav tm="0">
                                          <p:val>
                                            <p:fltVal val="0"/>
                                          </p:val>
                                        </p:tav>
                                        <p:tav tm="100000">
                                          <p:val>
                                            <p:strVal val="#ppt_w"/>
                                          </p:val>
                                        </p:tav>
                                      </p:tavLst>
                                    </p:anim>
                                    <p:anim calcmode="lin" valueType="num">
                                      <p:cBhvr>
                                        <p:cTn id="114" dur="500" fill="hold"/>
                                        <p:tgtEl>
                                          <p:spTgt spid="33"/>
                                        </p:tgtEl>
                                        <p:attrNameLst>
                                          <p:attrName>ppt_h</p:attrName>
                                        </p:attrNameLst>
                                      </p:cBhvr>
                                      <p:tavLst>
                                        <p:tav tm="0">
                                          <p:val>
                                            <p:fltVal val="0"/>
                                          </p:val>
                                        </p:tav>
                                        <p:tav tm="100000">
                                          <p:val>
                                            <p:strVal val="#ppt_h"/>
                                          </p:val>
                                        </p:tav>
                                      </p:tavLst>
                                    </p:anim>
                                    <p:animEffect transition="in" filter="fade">
                                      <p:cBhvr>
                                        <p:cTn id="115" dur="500"/>
                                        <p:tgtEl>
                                          <p:spTgt spid="33"/>
                                        </p:tgtEl>
                                      </p:cBhvr>
                                    </p:animEffect>
                                  </p:childTnLst>
                                </p:cTn>
                              </p:par>
                            </p:childTnLst>
                          </p:cTn>
                        </p:par>
                        <p:par>
                          <p:cTn id="116" fill="hold">
                            <p:stCondLst>
                              <p:cond delay="11500"/>
                            </p:stCondLst>
                            <p:childTnLst>
                              <p:par>
                                <p:cTn id="117" presetID="2" presetClass="entr" presetSubtype="2" accel="50000" decel="50000" fill="hold" grpId="0" nodeType="afterEffect">
                                  <p:stCondLst>
                                    <p:cond delay="0"/>
                                  </p:stCondLst>
                                  <p:childTnLst>
                                    <p:set>
                                      <p:cBhvr>
                                        <p:cTn id="118" dur="1" fill="hold">
                                          <p:stCondLst>
                                            <p:cond delay="0"/>
                                          </p:stCondLst>
                                        </p:cTn>
                                        <p:tgtEl>
                                          <p:spTgt spid="31"/>
                                        </p:tgtEl>
                                        <p:attrNameLst>
                                          <p:attrName>style.visibility</p:attrName>
                                        </p:attrNameLst>
                                      </p:cBhvr>
                                      <p:to>
                                        <p:strVal val="visible"/>
                                      </p:to>
                                    </p:set>
                                    <p:anim calcmode="lin" valueType="num">
                                      <p:cBhvr additive="base">
                                        <p:cTn id="119" dur="500" fill="hold"/>
                                        <p:tgtEl>
                                          <p:spTgt spid="31"/>
                                        </p:tgtEl>
                                        <p:attrNameLst>
                                          <p:attrName>ppt_x</p:attrName>
                                        </p:attrNameLst>
                                      </p:cBhvr>
                                      <p:tavLst>
                                        <p:tav tm="0">
                                          <p:val>
                                            <p:strVal val="1+#ppt_w/2"/>
                                          </p:val>
                                        </p:tav>
                                        <p:tav tm="100000">
                                          <p:val>
                                            <p:strVal val="#ppt_x"/>
                                          </p:val>
                                        </p:tav>
                                      </p:tavLst>
                                    </p:anim>
                                    <p:anim calcmode="lin" valueType="num">
                                      <p:cBhvr additive="base">
                                        <p:cTn id="120" dur="500" fill="hold"/>
                                        <p:tgtEl>
                                          <p:spTgt spid="31"/>
                                        </p:tgtEl>
                                        <p:attrNameLst>
                                          <p:attrName>ppt_y</p:attrName>
                                        </p:attrNameLst>
                                      </p:cBhvr>
                                      <p:tavLst>
                                        <p:tav tm="0">
                                          <p:val>
                                            <p:strVal val="#ppt_y"/>
                                          </p:val>
                                        </p:tav>
                                        <p:tav tm="100000">
                                          <p:val>
                                            <p:strVal val="#ppt_y"/>
                                          </p:val>
                                        </p:tav>
                                      </p:tavLst>
                                    </p:anim>
                                  </p:childTnLst>
                                </p:cTn>
                              </p:par>
                              <p:par>
                                <p:cTn id="121" presetID="53" presetClass="entr" presetSubtype="0" fill="hold" grpId="0" nodeType="withEffect">
                                  <p:stCondLst>
                                    <p:cond delay="0"/>
                                  </p:stCondLst>
                                  <p:childTnLst>
                                    <p:set>
                                      <p:cBhvr>
                                        <p:cTn id="122" dur="1" fill="hold">
                                          <p:stCondLst>
                                            <p:cond delay="0"/>
                                          </p:stCondLst>
                                        </p:cTn>
                                        <p:tgtEl>
                                          <p:spTgt spid="34"/>
                                        </p:tgtEl>
                                        <p:attrNameLst>
                                          <p:attrName>style.visibility</p:attrName>
                                        </p:attrNameLst>
                                      </p:cBhvr>
                                      <p:to>
                                        <p:strVal val="visible"/>
                                      </p:to>
                                    </p:set>
                                    <p:anim calcmode="lin" valueType="num">
                                      <p:cBhvr>
                                        <p:cTn id="123" dur="500" fill="hold"/>
                                        <p:tgtEl>
                                          <p:spTgt spid="34"/>
                                        </p:tgtEl>
                                        <p:attrNameLst>
                                          <p:attrName>ppt_w</p:attrName>
                                        </p:attrNameLst>
                                      </p:cBhvr>
                                      <p:tavLst>
                                        <p:tav tm="0">
                                          <p:val>
                                            <p:fltVal val="0"/>
                                          </p:val>
                                        </p:tav>
                                        <p:tav tm="100000">
                                          <p:val>
                                            <p:strVal val="#ppt_w"/>
                                          </p:val>
                                        </p:tav>
                                      </p:tavLst>
                                    </p:anim>
                                    <p:anim calcmode="lin" valueType="num">
                                      <p:cBhvr>
                                        <p:cTn id="124" dur="500" fill="hold"/>
                                        <p:tgtEl>
                                          <p:spTgt spid="34"/>
                                        </p:tgtEl>
                                        <p:attrNameLst>
                                          <p:attrName>ppt_h</p:attrName>
                                        </p:attrNameLst>
                                      </p:cBhvr>
                                      <p:tavLst>
                                        <p:tav tm="0">
                                          <p:val>
                                            <p:fltVal val="0"/>
                                          </p:val>
                                        </p:tav>
                                        <p:tav tm="100000">
                                          <p:val>
                                            <p:strVal val="#ppt_h"/>
                                          </p:val>
                                        </p:tav>
                                      </p:tavLst>
                                    </p:anim>
                                    <p:animEffect transition="in" filter="fade">
                                      <p:cBhvr>
                                        <p:cTn id="125" dur="500"/>
                                        <p:tgtEl>
                                          <p:spTgt spid="34"/>
                                        </p:tgtEl>
                                      </p:cBhvr>
                                    </p:animEffect>
                                  </p:childTnLst>
                                </p:cTn>
                              </p:par>
                            </p:childTnLst>
                          </p:cTn>
                        </p:par>
                        <p:par>
                          <p:cTn id="126" fill="hold">
                            <p:stCondLst>
                              <p:cond delay="12000"/>
                            </p:stCondLst>
                            <p:childTnLst>
                              <p:par>
                                <p:cTn id="127" presetID="2" presetClass="entr" presetSubtype="2" accel="50000" decel="50000" fill="hold" grpId="0" nodeType="afterEffect">
                                  <p:stCondLst>
                                    <p:cond delay="0"/>
                                  </p:stCondLst>
                                  <p:childTnLst>
                                    <p:set>
                                      <p:cBhvr>
                                        <p:cTn id="128" dur="1" fill="hold">
                                          <p:stCondLst>
                                            <p:cond delay="0"/>
                                          </p:stCondLst>
                                        </p:cTn>
                                        <p:tgtEl>
                                          <p:spTgt spid="32"/>
                                        </p:tgtEl>
                                        <p:attrNameLst>
                                          <p:attrName>style.visibility</p:attrName>
                                        </p:attrNameLst>
                                      </p:cBhvr>
                                      <p:to>
                                        <p:strVal val="visible"/>
                                      </p:to>
                                    </p:set>
                                    <p:anim calcmode="lin" valueType="num">
                                      <p:cBhvr additive="base">
                                        <p:cTn id="129" dur="500" fill="hold"/>
                                        <p:tgtEl>
                                          <p:spTgt spid="32"/>
                                        </p:tgtEl>
                                        <p:attrNameLst>
                                          <p:attrName>ppt_x</p:attrName>
                                        </p:attrNameLst>
                                      </p:cBhvr>
                                      <p:tavLst>
                                        <p:tav tm="0">
                                          <p:val>
                                            <p:strVal val="1+#ppt_w/2"/>
                                          </p:val>
                                        </p:tav>
                                        <p:tav tm="100000">
                                          <p:val>
                                            <p:strVal val="#ppt_x"/>
                                          </p:val>
                                        </p:tav>
                                      </p:tavLst>
                                    </p:anim>
                                    <p:anim calcmode="lin" valueType="num">
                                      <p:cBhvr additive="base">
                                        <p:cTn id="130" dur="500" fill="hold"/>
                                        <p:tgtEl>
                                          <p:spTgt spid="32"/>
                                        </p:tgtEl>
                                        <p:attrNameLst>
                                          <p:attrName>ppt_y</p:attrName>
                                        </p:attrNameLst>
                                      </p:cBhvr>
                                      <p:tavLst>
                                        <p:tav tm="0">
                                          <p:val>
                                            <p:strVal val="#ppt_y"/>
                                          </p:val>
                                        </p:tav>
                                        <p:tav tm="100000">
                                          <p:val>
                                            <p:strVal val="#ppt_y"/>
                                          </p:val>
                                        </p:tav>
                                      </p:tavLst>
                                    </p:anim>
                                  </p:childTnLst>
                                </p:cTn>
                              </p:par>
                              <p:par>
                                <p:cTn id="131" presetID="53" presetClass="entr" presetSubtype="0" fill="hold" grpId="0" nodeType="withEffect">
                                  <p:stCondLst>
                                    <p:cond delay="0"/>
                                  </p:stCondLst>
                                  <p:childTnLst>
                                    <p:set>
                                      <p:cBhvr>
                                        <p:cTn id="132" dur="1" fill="hold">
                                          <p:stCondLst>
                                            <p:cond delay="0"/>
                                          </p:stCondLst>
                                        </p:cTn>
                                        <p:tgtEl>
                                          <p:spTgt spid="35"/>
                                        </p:tgtEl>
                                        <p:attrNameLst>
                                          <p:attrName>style.visibility</p:attrName>
                                        </p:attrNameLst>
                                      </p:cBhvr>
                                      <p:to>
                                        <p:strVal val="visible"/>
                                      </p:to>
                                    </p:set>
                                    <p:anim calcmode="lin" valueType="num">
                                      <p:cBhvr>
                                        <p:cTn id="133" dur="500" fill="hold"/>
                                        <p:tgtEl>
                                          <p:spTgt spid="35"/>
                                        </p:tgtEl>
                                        <p:attrNameLst>
                                          <p:attrName>ppt_w</p:attrName>
                                        </p:attrNameLst>
                                      </p:cBhvr>
                                      <p:tavLst>
                                        <p:tav tm="0">
                                          <p:val>
                                            <p:fltVal val="0"/>
                                          </p:val>
                                        </p:tav>
                                        <p:tav tm="100000">
                                          <p:val>
                                            <p:strVal val="#ppt_w"/>
                                          </p:val>
                                        </p:tav>
                                      </p:tavLst>
                                    </p:anim>
                                    <p:anim calcmode="lin" valueType="num">
                                      <p:cBhvr>
                                        <p:cTn id="134" dur="500" fill="hold"/>
                                        <p:tgtEl>
                                          <p:spTgt spid="35"/>
                                        </p:tgtEl>
                                        <p:attrNameLst>
                                          <p:attrName>ppt_h</p:attrName>
                                        </p:attrNameLst>
                                      </p:cBhvr>
                                      <p:tavLst>
                                        <p:tav tm="0">
                                          <p:val>
                                            <p:fltVal val="0"/>
                                          </p:val>
                                        </p:tav>
                                        <p:tav tm="100000">
                                          <p:val>
                                            <p:strVal val="#ppt_h"/>
                                          </p:val>
                                        </p:tav>
                                      </p:tavLst>
                                    </p:anim>
                                    <p:animEffect transition="in" filter="fade">
                                      <p:cBhvr>
                                        <p:cTn id="135" dur="500"/>
                                        <p:tgtEl>
                                          <p:spTgt spid="35"/>
                                        </p:tgtEl>
                                      </p:cBhvr>
                                    </p:animEffect>
                                  </p:childTnLst>
                                </p:cTn>
                              </p:par>
                            </p:childTnLst>
                          </p:cTn>
                        </p:par>
                        <p:par>
                          <p:cTn id="136" fill="hold">
                            <p:stCondLst>
                              <p:cond delay="12500"/>
                            </p:stCondLst>
                            <p:childTnLst>
                              <p:par>
                                <p:cTn id="137" presetID="53" presetClass="entr" presetSubtype="0" fill="hold" grpId="0" nodeType="afterEffect">
                                  <p:stCondLst>
                                    <p:cond delay="0"/>
                                  </p:stCondLst>
                                  <p:childTnLst>
                                    <p:set>
                                      <p:cBhvr>
                                        <p:cTn id="138" dur="1" fill="hold">
                                          <p:stCondLst>
                                            <p:cond delay="0"/>
                                          </p:stCondLst>
                                        </p:cTn>
                                        <p:tgtEl>
                                          <p:spTgt spid="46"/>
                                        </p:tgtEl>
                                        <p:attrNameLst>
                                          <p:attrName>style.visibility</p:attrName>
                                        </p:attrNameLst>
                                      </p:cBhvr>
                                      <p:to>
                                        <p:strVal val="visible"/>
                                      </p:to>
                                    </p:set>
                                    <p:anim calcmode="lin" valueType="num">
                                      <p:cBhvr>
                                        <p:cTn id="139" dur="500" fill="hold"/>
                                        <p:tgtEl>
                                          <p:spTgt spid="46"/>
                                        </p:tgtEl>
                                        <p:attrNameLst>
                                          <p:attrName>ppt_w</p:attrName>
                                        </p:attrNameLst>
                                      </p:cBhvr>
                                      <p:tavLst>
                                        <p:tav tm="0">
                                          <p:val>
                                            <p:fltVal val="0"/>
                                          </p:val>
                                        </p:tav>
                                        <p:tav tm="100000">
                                          <p:val>
                                            <p:strVal val="#ppt_w"/>
                                          </p:val>
                                        </p:tav>
                                      </p:tavLst>
                                    </p:anim>
                                    <p:anim calcmode="lin" valueType="num">
                                      <p:cBhvr>
                                        <p:cTn id="140" dur="500" fill="hold"/>
                                        <p:tgtEl>
                                          <p:spTgt spid="46"/>
                                        </p:tgtEl>
                                        <p:attrNameLst>
                                          <p:attrName>ppt_h</p:attrName>
                                        </p:attrNameLst>
                                      </p:cBhvr>
                                      <p:tavLst>
                                        <p:tav tm="0">
                                          <p:val>
                                            <p:fltVal val="0"/>
                                          </p:val>
                                        </p:tav>
                                        <p:tav tm="100000">
                                          <p:val>
                                            <p:strVal val="#ppt_h"/>
                                          </p:val>
                                        </p:tav>
                                      </p:tavLst>
                                    </p:anim>
                                    <p:animEffect transition="in" filter="fade">
                                      <p:cBhvr>
                                        <p:cTn id="141" dur="500"/>
                                        <p:tgtEl>
                                          <p:spTgt spid="46"/>
                                        </p:tgtEl>
                                      </p:cBhvr>
                                    </p:animEffect>
                                  </p:childTnLst>
                                </p:cTn>
                              </p:par>
                            </p:childTnLst>
                          </p:cTn>
                        </p:par>
                        <p:par>
                          <p:cTn id="142" fill="hold">
                            <p:stCondLst>
                              <p:cond delay="13000"/>
                            </p:stCondLst>
                            <p:childTnLst>
                              <p:par>
                                <p:cTn id="143" presetID="2" presetClass="entr" presetSubtype="8" accel="50000" decel="50000" fill="hold" grpId="0" nodeType="afterEffect">
                                  <p:stCondLst>
                                    <p:cond delay="0"/>
                                  </p:stCondLst>
                                  <p:childTnLst>
                                    <p:set>
                                      <p:cBhvr>
                                        <p:cTn id="144" dur="1" fill="hold">
                                          <p:stCondLst>
                                            <p:cond delay="0"/>
                                          </p:stCondLst>
                                        </p:cTn>
                                        <p:tgtEl>
                                          <p:spTgt spid="47"/>
                                        </p:tgtEl>
                                        <p:attrNameLst>
                                          <p:attrName>style.visibility</p:attrName>
                                        </p:attrNameLst>
                                      </p:cBhvr>
                                      <p:to>
                                        <p:strVal val="visible"/>
                                      </p:to>
                                    </p:set>
                                    <p:anim calcmode="lin" valueType="num">
                                      <p:cBhvr additive="base">
                                        <p:cTn id="145" dur="500" fill="hold"/>
                                        <p:tgtEl>
                                          <p:spTgt spid="47"/>
                                        </p:tgtEl>
                                        <p:attrNameLst>
                                          <p:attrName>ppt_x</p:attrName>
                                        </p:attrNameLst>
                                      </p:cBhvr>
                                      <p:tavLst>
                                        <p:tav tm="0">
                                          <p:val>
                                            <p:strVal val="0-#ppt_w/2"/>
                                          </p:val>
                                        </p:tav>
                                        <p:tav tm="100000">
                                          <p:val>
                                            <p:strVal val="#ppt_x"/>
                                          </p:val>
                                        </p:tav>
                                      </p:tavLst>
                                    </p:anim>
                                    <p:anim calcmode="lin" valueType="num">
                                      <p:cBhvr additive="base">
                                        <p:cTn id="146" dur="500" fill="hold"/>
                                        <p:tgtEl>
                                          <p:spTgt spid="47"/>
                                        </p:tgtEl>
                                        <p:attrNameLst>
                                          <p:attrName>ppt_y</p:attrName>
                                        </p:attrNameLst>
                                      </p:cBhvr>
                                      <p:tavLst>
                                        <p:tav tm="0">
                                          <p:val>
                                            <p:strVal val="#ppt_y"/>
                                          </p:val>
                                        </p:tav>
                                        <p:tav tm="100000">
                                          <p:val>
                                            <p:strVal val="#ppt_y"/>
                                          </p:val>
                                        </p:tav>
                                      </p:tavLst>
                                    </p:anim>
                                  </p:childTnLst>
                                </p:cTn>
                              </p:par>
                              <p:par>
                                <p:cTn id="147" presetID="53" presetClass="entr" presetSubtype="0" fill="hold" grpId="0" nodeType="withEffect">
                                  <p:stCondLst>
                                    <p:cond delay="0"/>
                                  </p:stCondLst>
                                  <p:childTnLst>
                                    <p:set>
                                      <p:cBhvr>
                                        <p:cTn id="148" dur="1" fill="hold">
                                          <p:stCondLst>
                                            <p:cond delay="0"/>
                                          </p:stCondLst>
                                        </p:cTn>
                                        <p:tgtEl>
                                          <p:spTgt spid="50"/>
                                        </p:tgtEl>
                                        <p:attrNameLst>
                                          <p:attrName>style.visibility</p:attrName>
                                        </p:attrNameLst>
                                      </p:cBhvr>
                                      <p:to>
                                        <p:strVal val="visible"/>
                                      </p:to>
                                    </p:set>
                                    <p:anim calcmode="lin" valueType="num">
                                      <p:cBhvr>
                                        <p:cTn id="149" dur="500" fill="hold"/>
                                        <p:tgtEl>
                                          <p:spTgt spid="50"/>
                                        </p:tgtEl>
                                        <p:attrNameLst>
                                          <p:attrName>ppt_w</p:attrName>
                                        </p:attrNameLst>
                                      </p:cBhvr>
                                      <p:tavLst>
                                        <p:tav tm="0">
                                          <p:val>
                                            <p:fltVal val="0"/>
                                          </p:val>
                                        </p:tav>
                                        <p:tav tm="100000">
                                          <p:val>
                                            <p:strVal val="#ppt_w"/>
                                          </p:val>
                                        </p:tav>
                                      </p:tavLst>
                                    </p:anim>
                                    <p:anim calcmode="lin" valueType="num">
                                      <p:cBhvr>
                                        <p:cTn id="150" dur="500" fill="hold"/>
                                        <p:tgtEl>
                                          <p:spTgt spid="50"/>
                                        </p:tgtEl>
                                        <p:attrNameLst>
                                          <p:attrName>ppt_h</p:attrName>
                                        </p:attrNameLst>
                                      </p:cBhvr>
                                      <p:tavLst>
                                        <p:tav tm="0">
                                          <p:val>
                                            <p:fltVal val="0"/>
                                          </p:val>
                                        </p:tav>
                                        <p:tav tm="100000">
                                          <p:val>
                                            <p:strVal val="#ppt_h"/>
                                          </p:val>
                                        </p:tav>
                                      </p:tavLst>
                                    </p:anim>
                                    <p:animEffect transition="in" filter="fade">
                                      <p:cBhvr>
                                        <p:cTn id="151" dur="500"/>
                                        <p:tgtEl>
                                          <p:spTgt spid="50"/>
                                        </p:tgtEl>
                                      </p:cBhvr>
                                    </p:animEffect>
                                  </p:childTnLst>
                                </p:cTn>
                              </p:par>
                            </p:childTnLst>
                          </p:cTn>
                        </p:par>
                        <p:par>
                          <p:cTn id="152" fill="hold">
                            <p:stCondLst>
                              <p:cond delay="13500"/>
                            </p:stCondLst>
                            <p:childTnLst>
                              <p:par>
                                <p:cTn id="153" presetID="2" presetClass="entr" presetSubtype="8" accel="50000" decel="50000" fill="hold" grpId="0" nodeType="afterEffect">
                                  <p:stCondLst>
                                    <p:cond delay="0"/>
                                  </p:stCondLst>
                                  <p:childTnLst>
                                    <p:set>
                                      <p:cBhvr>
                                        <p:cTn id="154" dur="1" fill="hold">
                                          <p:stCondLst>
                                            <p:cond delay="0"/>
                                          </p:stCondLst>
                                        </p:cTn>
                                        <p:tgtEl>
                                          <p:spTgt spid="48"/>
                                        </p:tgtEl>
                                        <p:attrNameLst>
                                          <p:attrName>style.visibility</p:attrName>
                                        </p:attrNameLst>
                                      </p:cBhvr>
                                      <p:to>
                                        <p:strVal val="visible"/>
                                      </p:to>
                                    </p:set>
                                    <p:anim calcmode="lin" valueType="num">
                                      <p:cBhvr additive="base">
                                        <p:cTn id="155" dur="500" fill="hold"/>
                                        <p:tgtEl>
                                          <p:spTgt spid="48"/>
                                        </p:tgtEl>
                                        <p:attrNameLst>
                                          <p:attrName>ppt_x</p:attrName>
                                        </p:attrNameLst>
                                      </p:cBhvr>
                                      <p:tavLst>
                                        <p:tav tm="0">
                                          <p:val>
                                            <p:strVal val="0-#ppt_w/2"/>
                                          </p:val>
                                        </p:tav>
                                        <p:tav tm="100000">
                                          <p:val>
                                            <p:strVal val="#ppt_x"/>
                                          </p:val>
                                        </p:tav>
                                      </p:tavLst>
                                    </p:anim>
                                    <p:anim calcmode="lin" valueType="num">
                                      <p:cBhvr additive="base">
                                        <p:cTn id="156" dur="500" fill="hold"/>
                                        <p:tgtEl>
                                          <p:spTgt spid="48"/>
                                        </p:tgtEl>
                                        <p:attrNameLst>
                                          <p:attrName>ppt_y</p:attrName>
                                        </p:attrNameLst>
                                      </p:cBhvr>
                                      <p:tavLst>
                                        <p:tav tm="0">
                                          <p:val>
                                            <p:strVal val="#ppt_y"/>
                                          </p:val>
                                        </p:tav>
                                        <p:tav tm="100000">
                                          <p:val>
                                            <p:strVal val="#ppt_y"/>
                                          </p:val>
                                        </p:tav>
                                      </p:tavLst>
                                    </p:anim>
                                  </p:childTnLst>
                                </p:cTn>
                              </p:par>
                              <p:par>
                                <p:cTn id="157" presetID="53" presetClass="entr" presetSubtype="0" fill="hold" grpId="0" nodeType="withEffect">
                                  <p:stCondLst>
                                    <p:cond delay="0"/>
                                  </p:stCondLst>
                                  <p:childTnLst>
                                    <p:set>
                                      <p:cBhvr>
                                        <p:cTn id="158" dur="1" fill="hold">
                                          <p:stCondLst>
                                            <p:cond delay="0"/>
                                          </p:stCondLst>
                                        </p:cTn>
                                        <p:tgtEl>
                                          <p:spTgt spid="51"/>
                                        </p:tgtEl>
                                        <p:attrNameLst>
                                          <p:attrName>style.visibility</p:attrName>
                                        </p:attrNameLst>
                                      </p:cBhvr>
                                      <p:to>
                                        <p:strVal val="visible"/>
                                      </p:to>
                                    </p:set>
                                    <p:anim calcmode="lin" valueType="num">
                                      <p:cBhvr>
                                        <p:cTn id="159" dur="500" fill="hold"/>
                                        <p:tgtEl>
                                          <p:spTgt spid="51"/>
                                        </p:tgtEl>
                                        <p:attrNameLst>
                                          <p:attrName>ppt_w</p:attrName>
                                        </p:attrNameLst>
                                      </p:cBhvr>
                                      <p:tavLst>
                                        <p:tav tm="0">
                                          <p:val>
                                            <p:fltVal val="0"/>
                                          </p:val>
                                        </p:tav>
                                        <p:tav tm="100000">
                                          <p:val>
                                            <p:strVal val="#ppt_w"/>
                                          </p:val>
                                        </p:tav>
                                      </p:tavLst>
                                    </p:anim>
                                    <p:anim calcmode="lin" valueType="num">
                                      <p:cBhvr>
                                        <p:cTn id="160" dur="500" fill="hold"/>
                                        <p:tgtEl>
                                          <p:spTgt spid="51"/>
                                        </p:tgtEl>
                                        <p:attrNameLst>
                                          <p:attrName>ppt_h</p:attrName>
                                        </p:attrNameLst>
                                      </p:cBhvr>
                                      <p:tavLst>
                                        <p:tav tm="0">
                                          <p:val>
                                            <p:fltVal val="0"/>
                                          </p:val>
                                        </p:tav>
                                        <p:tav tm="100000">
                                          <p:val>
                                            <p:strVal val="#ppt_h"/>
                                          </p:val>
                                        </p:tav>
                                      </p:tavLst>
                                    </p:anim>
                                    <p:animEffect transition="in" filter="fade">
                                      <p:cBhvr>
                                        <p:cTn id="161" dur="500"/>
                                        <p:tgtEl>
                                          <p:spTgt spid="51"/>
                                        </p:tgtEl>
                                      </p:cBhvr>
                                    </p:animEffect>
                                  </p:childTnLst>
                                </p:cTn>
                              </p:par>
                            </p:childTnLst>
                          </p:cTn>
                        </p:par>
                        <p:par>
                          <p:cTn id="162" fill="hold">
                            <p:stCondLst>
                              <p:cond delay="14000"/>
                            </p:stCondLst>
                            <p:childTnLst>
                              <p:par>
                                <p:cTn id="163" presetID="2" presetClass="entr" presetSubtype="8" accel="50000" decel="50000" fill="hold" grpId="0" nodeType="afterEffect">
                                  <p:stCondLst>
                                    <p:cond delay="0"/>
                                  </p:stCondLst>
                                  <p:childTnLst>
                                    <p:set>
                                      <p:cBhvr>
                                        <p:cTn id="164" dur="1" fill="hold">
                                          <p:stCondLst>
                                            <p:cond delay="0"/>
                                          </p:stCondLst>
                                        </p:cTn>
                                        <p:tgtEl>
                                          <p:spTgt spid="49"/>
                                        </p:tgtEl>
                                        <p:attrNameLst>
                                          <p:attrName>style.visibility</p:attrName>
                                        </p:attrNameLst>
                                      </p:cBhvr>
                                      <p:to>
                                        <p:strVal val="visible"/>
                                      </p:to>
                                    </p:set>
                                    <p:anim calcmode="lin" valueType="num">
                                      <p:cBhvr additive="base">
                                        <p:cTn id="165" dur="500" fill="hold"/>
                                        <p:tgtEl>
                                          <p:spTgt spid="49"/>
                                        </p:tgtEl>
                                        <p:attrNameLst>
                                          <p:attrName>ppt_x</p:attrName>
                                        </p:attrNameLst>
                                      </p:cBhvr>
                                      <p:tavLst>
                                        <p:tav tm="0">
                                          <p:val>
                                            <p:strVal val="0-#ppt_w/2"/>
                                          </p:val>
                                        </p:tav>
                                        <p:tav tm="100000">
                                          <p:val>
                                            <p:strVal val="#ppt_x"/>
                                          </p:val>
                                        </p:tav>
                                      </p:tavLst>
                                    </p:anim>
                                    <p:anim calcmode="lin" valueType="num">
                                      <p:cBhvr additive="base">
                                        <p:cTn id="166" dur="500" fill="hold"/>
                                        <p:tgtEl>
                                          <p:spTgt spid="49"/>
                                        </p:tgtEl>
                                        <p:attrNameLst>
                                          <p:attrName>ppt_y</p:attrName>
                                        </p:attrNameLst>
                                      </p:cBhvr>
                                      <p:tavLst>
                                        <p:tav tm="0">
                                          <p:val>
                                            <p:strVal val="#ppt_y"/>
                                          </p:val>
                                        </p:tav>
                                        <p:tav tm="100000">
                                          <p:val>
                                            <p:strVal val="#ppt_y"/>
                                          </p:val>
                                        </p:tav>
                                      </p:tavLst>
                                    </p:anim>
                                  </p:childTnLst>
                                </p:cTn>
                              </p:par>
                              <p:par>
                                <p:cTn id="167" presetID="53" presetClass="entr" presetSubtype="0" fill="hold" grpId="0" nodeType="withEffect">
                                  <p:stCondLst>
                                    <p:cond delay="0"/>
                                  </p:stCondLst>
                                  <p:childTnLst>
                                    <p:set>
                                      <p:cBhvr>
                                        <p:cTn id="168" dur="1" fill="hold">
                                          <p:stCondLst>
                                            <p:cond delay="0"/>
                                          </p:stCondLst>
                                        </p:cTn>
                                        <p:tgtEl>
                                          <p:spTgt spid="52"/>
                                        </p:tgtEl>
                                        <p:attrNameLst>
                                          <p:attrName>style.visibility</p:attrName>
                                        </p:attrNameLst>
                                      </p:cBhvr>
                                      <p:to>
                                        <p:strVal val="visible"/>
                                      </p:to>
                                    </p:set>
                                    <p:anim calcmode="lin" valueType="num">
                                      <p:cBhvr>
                                        <p:cTn id="169" dur="500" fill="hold"/>
                                        <p:tgtEl>
                                          <p:spTgt spid="52"/>
                                        </p:tgtEl>
                                        <p:attrNameLst>
                                          <p:attrName>ppt_w</p:attrName>
                                        </p:attrNameLst>
                                      </p:cBhvr>
                                      <p:tavLst>
                                        <p:tav tm="0">
                                          <p:val>
                                            <p:fltVal val="0"/>
                                          </p:val>
                                        </p:tav>
                                        <p:tav tm="100000">
                                          <p:val>
                                            <p:strVal val="#ppt_w"/>
                                          </p:val>
                                        </p:tav>
                                      </p:tavLst>
                                    </p:anim>
                                    <p:anim calcmode="lin" valueType="num">
                                      <p:cBhvr>
                                        <p:cTn id="170" dur="500" fill="hold"/>
                                        <p:tgtEl>
                                          <p:spTgt spid="52"/>
                                        </p:tgtEl>
                                        <p:attrNameLst>
                                          <p:attrName>ppt_h</p:attrName>
                                        </p:attrNameLst>
                                      </p:cBhvr>
                                      <p:tavLst>
                                        <p:tav tm="0">
                                          <p:val>
                                            <p:fltVal val="0"/>
                                          </p:val>
                                        </p:tav>
                                        <p:tav tm="100000">
                                          <p:val>
                                            <p:strVal val="#ppt_h"/>
                                          </p:val>
                                        </p:tav>
                                      </p:tavLst>
                                    </p:anim>
                                    <p:animEffect transition="in" filter="fade">
                                      <p:cBhvr>
                                        <p:cTn id="171" dur="500"/>
                                        <p:tgtEl>
                                          <p:spTgt spid="52"/>
                                        </p:tgtEl>
                                      </p:cBhvr>
                                    </p:animEffect>
                                  </p:childTnLst>
                                </p:cTn>
                              </p:par>
                            </p:childTnLst>
                          </p:cTn>
                        </p:par>
                        <p:par>
                          <p:cTn id="172" fill="hold">
                            <p:stCondLst>
                              <p:cond delay="14500"/>
                            </p:stCondLst>
                            <p:childTnLst>
                              <p:par>
                                <p:cTn id="173" presetID="53" presetClass="entr" presetSubtype="0" fill="hold" grpId="0" nodeType="afterEffect">
                                  <p:stCondLst>
                                    <p:cond delay="0"/>
                                  </p:stCondLst>
                                  <p:childTnLst>
                                    <p:set>
                                      <p:cBhvr>
                                        <p:cTn id="174" dur="1" fill="hold">
                                          <p:stCondLst>
                                            <p:cond delay="0"/>
                                          </p:stCondLst>
                                        </p:cTn>
                                        <p:tgtEl>
                                          <p:spTgt spid="39"/>
                                        </p:tgtEl>
                                        <p:attrNameLst>
                                          <p:attrName>style.visibility</p:attrName>
                                        </p:attrNameLst>
                                      </p:cBhvr>
                                      <p:to>
                                        <p:strVal val="visible"/>
                                      </p:to>
                                    </p:set>
                                    <p:anim calcmode="lin" valueType="num">
                                      <p:cBhvr>
                                        <p:cTn id="175" dur="500" fill="hold"/>
                                        <p:tgtEl>
                                          <p:spTgt spid="39"/>
                                        </p:tgtEl>
                                        <p:attrNameLst>
                                          <p:attrName>ppt_w</p:attrName>
                                        </p:attrNameLst>
                                      </p:cBhvr>
                                      <p:tavLst>
                                        <p:tav tm="0">
                                          <p:val>
                                            <p:fltVal val="0"/>
                                          </p:val>
                                        </p:tav>
                                        <p:tav tm="100000">
                                          <p:val>
                                            <p:strVal val="#ppt_w"/>
                                          </p:val>
                                        </p:tav>
                                      </p:tavLst>
                                    </p:anim>
                                    <p:anim calcmode="lin" valueType="num">
                                      <p:cBhvr>
                                        <p:cTn id="176" dur="500" fill="hold"/>
                                        <p:tgtEl>
                                          <p:spTgt spid="39"/>
                                        </p:tgtEl>
                                        <p:attrNameLst>
                                          <p:attrName>ppt_h</p:attrName>
                                        </p:attrNameLst>
                                      </p:cBhvr>
                                      <p:tavLst>
                                        <p:tav tm="0">
                                          <p:val>
                                            <p:fltVal val="0"/>
                                          </p:val>
                                        </p:tav>
                                        <p:tav tm="100000">
                                          <p:val>
                                            <p:strVal val="#ppt_h"/>
                                          </p:val>
                                        </p:tav>
                                      </p:tavLst>
                                    </p:anim>
                                    <p:animEffect transition="in" filter="fade">
                                      <p:cBhvr>
                                        <p:cTn id="177" dur="500"/>
                                        <p:tgtEl>
                                          <p:spTgt spid="39"/>
                                        </p:tgtEl>
                                      </p:cBhvr>
                                    </p:animEffect>
                                  </p:childTnLst>
                                </p:cTn>
                              </p:par>
                            </p:childTnLst>
                          </p:cTn>
                        </p:par>
                        <p:par>
                          <p:cTn id="178" fill="hold">
                            <p:stCondLst>
                              <p:cond delay="15000"/>
                            </p:stCondLst>
                            <p:childTnLst>
                              <p:par>
                                <p:cTn id="179" presetID="2" presetClass="entr" presetSubtype="2" accel="50000" decel="50000" fill="hold" grpId="0" nodeType="afterEffect">
                                  <p:stCondLst>
                                    <p:cond delay="0"/>
                                  </p:stCondLst>
                                  <p:childTnLst>
                                    <p:set>
                                      <p:cBhvr>
                                        <p:cTn id="180" dur="1" fill="hold">
                                          <p:stCondLst>
                                            <p:cond delay="0"/>
                                          </p:stCondLst>
                                        </p:cTn>
                                        <p:tgtEl>
                                          <p:spTgt spid="40"/>
                                        </p:tgtEl>
                                        <p:attrNameLst>
                                          <p:attrName>style.visibility</p:attrName>
                                        </p:attrNameLst>
                                      </p:cBhvr>
                                      <p:to>
                                        <p:strVal val="visible"/>
                                      </p:to>
                                    </p:set>
                                    <p:anim calcmode="lin" valueType="num">
                                      <p:cBhvr additive="base">
                                        <p:cTn id="181" dur="500" fill="hold"/>
                                        <p:tgtEl>
                                          <p:spTgt spid="40"/>
                                        </p:tgtEl>
                                        <p:attrNameLst>
                                          <p:attrName>ppt_x</p:attrName>
                                        </p:attrNameLst>
                                      </p:cBhvr>
                                      <p:tavLst>
                                        <p:tav tm="0">
                                          <p:val>
                                            <p:strVal val="1+#ppt_w/2"/>
                                          </p:val>
                                        </p:tav>
                                        <p:tav tm="100000">
                                          <p:val>
                                            <p:strVal val="#ppt_x"/>
                                          </p:val>
                                        </p:tav>
                                      </p:tavLst>
                                    </p:anim>
                                    <p:anim calcmode="lin" valueType="num">
                                      <p:cBhvr additive="base">
                                        <p:cTn id="182" dur="500" fill="hold"/>
                                        <p:tgtEl>
                                          <p:spTgt spid="40"/>
                                        </p:tgtEl>
                                        <p:attrNameLst>
                                          <p:attrName>ppt_y</p:attrName>
                                        </p:attrNameLst>
                                      </p:cBhvr>
                                      <p:tavLst>
                                        <p:tav tm="0">
                                          <p:val>
                                            <p:strVal val="#ppt_y"/>
                                          </p:val>
                                        </p:tav>
                                        <p:tav tm="100000">
                                          <p:val>
                                            <p:strVal val="#ppt_y"/>
                                          </p:val>
                                        </p:tav>
                                      </p:tavLst>
                                    </p:anim>
                                  </p:childTnLst>
                                </p:cTn>
                              </p:par>
                              <p:par>
                                <p:cTn id="183" presetID="53" presetClass="entr" presetSubtype="0" fill="hold" grpId="0" nodeType="withEffect">
                                  <p:stCondLst>
                                    <p:cond delay="0"/>
                                  </p:stCondLst>
                                  <p:childTnLst>
                                    <p:set>
                                      <p:cBhvr>
                                        <p:cTn id="184" dur="1" fill="hold">
                                          <p:stCondLst>
                                            <p:cond delay="0"/>
                                          </p:stCondLst>
                                        </p:cTn>
                                        <p:tgtEl>
                                          <p:spTgt spid="43"/>
                                        </p:tgtEl>
                                        <p:attrNameLst>
                                          <p:attrName>style.visibility</p:attrName>
                                        </p:attrNameLst>
                                      </p:cBhvr>
                                      <p:to>
                                        <p:strVal val="visible"/>
                                      </p:to>
                                    </p:set>
                                    <p:anim calcmode="lin" valueType="num">
                                      <p:cBhvr>
                                        <p:cTn id="185" dur="500" fill="hold"/>
                                        <p:tgtEl>
                                          <p:spTgt spid="43"/>
                                        </p:tgtEl>
                                        <p:attrNameLst>
                                          <p:attrName>ppt_w</p:attrName>
                                        </p:attrNameLst>
                                      </p:cBhvr>
                                      <p:tavLst>
                                        <p:tav tm="0">
                                          <p:val>
                                            <p:fltVal val="0"/>
                                          </p:val>
                                        </p:tav>
                                        <p:tav tm="100000">
                                          <p:val>
                                            <p:strVal val="#ppt_w"/>
                                          </p:val>
                                        </p:tav>
                                      </p:tavLst>
                                    </p:anim>
                                    <p:anim calcmode="lin" valueType="num">
                                      <p:cBhvr>
                                        <p:cTn id="186" dur="500" fill="hold"/>
                                        <p:tgtEl>
                                          <p:spTgt spid="43"/>
                                        </p:tgtEl>
                                        <p:attrNameLst>
                                          <p:attrName>ppt_h</p:attrName>
                                        </p:attrNameLst>
                                      </p:cBhvr>
                                      <p:tavLst>
                                        <p:tav tm="0">
                                          <p:val>
                                            <p:fltVal val="0"/>
                                          </p:val>
                                        </p:tav>
                                        <p:tav tm="100000">
                                          <p:val>
                                            <p:strVal val="#ppt_h"/>
                                          </p:val>
                                        </p:tav>
                                      </p:tavLst>
                                    </p:anim>
                                    <p:animEffect transition="in" filter="fade">
                                      <p:cBhvr>
                                        <p:cTn id="187" dur="500"/>
                                        <p:tgtEl>
                                          <p:spTgt spid="43"/>
                                        </p:tgtEl>
                                      </p:cBhvr>
                                    </p:animEffect>
                                  </p:childTnLst>
                                </p:cTn>
                              </p:par>
                            </p:childTnLst>
                          </p:cTn>
                        </p:par>
                        <p:par>
                          <p:cTn id="188" fill="hold">
                            <p:stCondLst>
                              <p:cond delay="15500"/>
                            </p:stCondLst>
                            <p:childTnLst>
                              <p:par>
                                <p:cTn id="189" presetID="2" presetClass="entr" presetSubtype="2" accel="50000" decel="50000" fill="hold" grpId="0" nodeType="afterEffect">
                                  <p:stCondLst>
                                    <p:cond delay="0"/>
                                  </p:stCondLst>
                                  <p:childTnLst>
                                    <p:set>
                                      <p:cBhvr>
                                        <p:cTn id="190" dur="1" fill="hold">
                                          <p:stCondLst>
                                            <p:cond delay="0"/>
                                          </p:stCondLst>
                                        </p:cTn>
                                        <p:tgtEl>
                                          <p:spTgt spid="41"/>
                                        </p:tgtEl>
                                        <p:attrNameLst>
                                          <p:attrName>style.visibility</p:attrName>
                                        </p:attrNameLst>
                                      </p:cBhvr>
                                      <p:to>
                                        <p:strVal val="visible"/>
                                      </p:to>
                                    </p:set>
                                    <p:anim calcmode="lin" valueType="num">
                                      <p:cBhvr additive="base">
                                        <p:cTn id="191" dur="500" fill="hold"/>
                                        <p:tgtEl>
                                          <p:spTgt spid="41"/>
                                        </p:tgtEl>
                                        <p:attrNameLst>
                                          <p:attrName>ppt_x</p:attrName>
                                        </p:attrNameLst>
                                      </p:cBhvr>
                                      <p:tavLst>
                                        <p:tav tm="0">
                                          <p:val>
                                            <p:strVal val="1+#ppt_w/2"/>
                                          </p:val>
                                        </p:tav>
                                        <p:tav tm="100000">
                                          <p:val>
                                            <p:strVal val="#ppt_x"/>
                                          </p:val>
                                        </p:tav>
                                      </p:tavLst>
                                    </p:anim>
                                    <p:anim calcmode="lin" valueType="num">
                                      <p:cBhvr additive="base">
                                        <p:cTn id="192" dur="500" fill="hold"/>
                                        <p:tgtEl>
                                          <p:spTgt spid="41"/>
                                        </p:tgtEl>
                                        <p:attrNameLst>
                                          <p:attrName>ppt_y</p:attrName>
                                        </p:attrNameLst>
                                      </p:cBhvr>
                                      <p:tavLst>
                                        <p:tav tm="0">
                                          <p:val>
                                            <p:strVal val="#ppt_y"/>
                                          </p:val>
                                        </p:tav>
                                        <p:tav tm="100000">
                                          <p:val>
                                            <p:strVal val="#ppt_y"/>
                                          </p:val>
                                        </p:tav>
                                      </p:tavLst>
                                    </p:anim>
                                  </p:childTnLst>
                                </p:cTn>
                              </p:par>
                              <p:par>
                                <p:cTn id="193" presetID="53" presetClass="entr" presetSubtype="0" fill="hold" grpId="0" nodeType="withEffect">
                                  <p:stCondLst>
                                    <p:cond delay="0"/>
                                  </p:stCondLst>
                                  <p:childTnLst>
                                    <p:set>
                                      <p:cBhvr>
                                        <p:cTn id="194" dur="1" fill="hold">
                                          <p:stCondLst>
                                            <p:cond delay="0"/>
                                          </p:stCondLst>
                                        </p:cTn>
                                        <p:tgtEl>
                                          <p:spTgt spid="44"/>
                                        </p:tgtEl>
                                        <p:attrNameLst>
                                          <p:attrName>style.visibility</p:attrName>
                                        </p:attrNameLst>
                                      </p:cBhvr>
                                      <p:to>
                                        <p:strVal val="visible"/>
                                      </p:to>
                                    </p:set>
                                    <p:anim calcmode="lin" valueType="num">
                                      <p:cBhvr>
                                        <p:cTn id="195" dur="500" fill="hold"/>
                                        <p:tgtEl>
                                          <p:spTgt spid="44"/>
                                        </p:tgtEl>
                                        <p:attrNameLst>
                                          <p:attrName>ppt_w</p:attrName>
                                        </p:attrNameLst>
                                      </p:cBhvr>
                                      <p:tavLst>
                                        <p:tav tm="0">
                                          <p:val>
                                            <p:fltVal val="0"/>
                                          </p:val>
                                        </p:tav>
                                        <p:tav tm="100000">
                                          <p:val>
                                            <p:strVal val="#ppt_w"/>
                                          </p:val>
                                        </p:tav>
                                      </p:tavLst>
                                    </p:anim>
                                    <p:anim calcmode="lin" valueType="num">
                                      <p:cBhvr>
                                        <p:cTn id="196" dur="500" fill="hold"/>
                                        <p:tgtEl>
                                          <p:spTgt spid="44"/>
                                        </p:tgtEl>
                                        <p:attrNameLst>
                                          <p:attrName>ppt_h</p:attrName>
                                        </p:attrNameLst>
                                      </p:cBhvr>
                                      <p:tavLst>
                                        <p:tav tm="0">
                                          <p:val>
                                            <p:fltVal val="0"/>
                                          </p:val>
                                        </p:tav>
                                        <p:tav tm="100000">
                                          <p:val>
                                            <p:strVal val="#ppt_h"/>
                                          </p:val>
                                        </p:tav>
                                      </p:tavLst>
                                    </p:anim>
                                    <p:animEffect transition="in" filter="fade">
                                      <p:cBhvr>
                                        <p:cTn id="197" dur="500"/>
                                        <p:tgtEl>
                                          <p:spTgt spid="44"/>
                                        </p:tgtEl>
                                      </p:cBhvr>
                                    </p:animEffect>
                                  </p:childTnLst>
                                </p:cTn>
                              </p:par>
                            </p:childTnLst>
                          </p:cTn>
                        </p:par>
                        <p:par>
                          <p:cTn id="198" fill="hold">
                            <p:stCondLst>
                              <p:cond delay="16000"/>
                            </p:stCondLst>
                            <p:childTnLst>
                              <p:par>
                                <p:cTn id="199" presetID="2" presetClass="entr" presetSubtype="2" accel="50000" decel="50000" fill="hold" grpId="0" nodeType="afterEffect">
                                  <p:stCondLst>
                                    <p:cond delay="0"/>
                                  </p:stCondLst>
                                  <p:childTnLst>
                                    <p:set>
                                      <p:cBhvr>
                                        <p:cTn id="200" dur="1" fill="hold">
                                          <p:stCondLst>
                                            <p:cond delay="0"/>
                                          </p:stCondLst>
                                        </p:cTn>
                                        <p:tgtEl>
                                          <p:spTgt spid="42"/>
                                        </p:tgtEl>
                                        <p:attrNameLst>
                                          <p:attrName>style.visibility</p:attrName>
                                        </p:attrNameLst>
                                      </p:cBhvr>
                                      <p:to>
                                        <p:strVal val="visible"/>
                                      </p:to>
                                    </p:set>
                                    <p:anim calcmode="lin" valueType="num">
                                      <p:cBhvr additive="base">
                                        <p:cTn id="201" dur="500" fill="hold"/>
                                        <p:tgtEl>
                                          <p:spTgt spid="42"/>
                                        </p:tgtEl>
                                        <p:attrNameLst>
                                          <p:attrName>ppt_x</p:attrName>
                                        </p:attrNameLst>
                                      </p:cBhvr>
                                      <p:tavLst>
                                        <p:tav tm="0">
                                          <p:val>
                                            <p:strVal val="1+#ppt_w/2"/>
                                          </p:val>
                                        </p:tav>
                                        <p:tav tm="100000">
                                          <p:val>
                                            <p:strVal val="#ppt_x"/>
                                          </p:val>
                                        </p:tav>
                                      </p:tavLst>
                                    </p:anim>
                                    <p:anim calcmode="lin" valueType="num">
                                      <p:cBhvr additive="base">
                                        <p:cTn id="202" dur="500" fill="hold"/>
                                        <p:tgtEl>
                                          <p:spTgt spid="42"/>
                                        </p:tgtEl>
                                        <p:attrNameLst>
                                          <p:attrName>ppt_y</p:attrName>
                                        </p:attrNameLst>
                                      </p:cBhvr>
                                      <p:tavLst>
                                        <p:tav tm="0">
                                          <p:val>
                                            <p:strVal val="#ppt_y"/>
                                          </p:val>
                                        </p:tav>
                                        <p:tav tm="100000">
                                          <p:val>
                                            <p:strVal val="#ppt_y"/>
                                          </p:val>
                                        </p:tav>
                                      </p:tavLst>
                                    </p:anim>
                                  </p:childTnLst>
                                </p:cTn>
                              </p:par>
                              <p:par>
                                <p:cTn id="203" presetID="53" presetClass="entr" presetSubtype="0" fill="hold" grpId="0" nodeType="withEffect">
                                  <p:stCondLst>
                                    <p:cond delay="0"/>
                                  </p:stCondLst>
                                  <p:childTnLst>
                                    <p:set>
                                      <p:cBhvr>
                                        <p:cTn id="204" dur="1" fill="hold">
                                          <p:stCondLst>
                                            <p:cond delay="0"/>
                                          </p:stCondLst>
                                        </p:cTn>
                                        <p:tgtEl>
                                          <p:spTgt spid="45"/>
                                        </p:tgtEl>
                                        <p:attrNameLst>
                                          <p:attrName>style.visibility</p:attrName>
                                        </p:attrNameLst>
                                      </p:cBhvr>
                                      <p:to>
                                        <p:strVal val="visible"/>
                                      </p:to>
                                    </p:set>
                                    <p:anim calcmode="lin" valueType="num">
                                      <p:cBhvr>
                                        <p:cTn id="205" dur="500" fill="hold"/>
                                        <p:tgtEl>
                                          <p:spTgt spid="45"/>
                                        </p:tgtEl>
                                        <p:attrNameLst>
                                          <p:attrName>ppt_w</p:attrName>
                                        </p:attrNameLst>
                                      </p:cBhvr>
                                      <p:tavLst>
                                        <p:tav tm="0">
                                          <p:val>
                                            <p:fltVal val="0"/>
                                          </p:val>
                                        </p:tav>
                                        <p:tav tm="100000">
                                          <p:val>
                                            <p:strVal val="#ppt_w"/>
                                          </p:val>
                                        </p:tav>
                                      </p:tavLst>
                                    </p:anim>
                                    <p:anim calcmode="lin" valueType="num">
                                      <p:cBhvr>
                                        <p:cTn id="206" dur="500" fill="hold"/>
                                        <p:tgtEl>
                                          <p:spTgt spid="45"/>
                                        </p:tgtEl>
                                        <p:attrNameLst>
                                          <p:attrName>ppt_h</p:attrName>
                                        </p:attrNameLst>
                                      </p:cBhvr>
                                      <p:tavLst>
                                        <p:tav tm="0">
                                          <p:val>
                                            <p:fltVal val="0"/>
                                          </p:val>
                                        </p:tav>
                                        <p:tav tm="100000">
                                          <p:val>
                                            <p:strVal val="#ppt_h"/>
                                          </p:val>
                                        </p:tav>
                                      </p:tavLst>
                                    </p:anim>
                                    <p:animEffect transition="in" filter="fade">
                                      <p:cBhvr>
                                        <p:cTn id="20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3" grpId="0" animBg="1"/>
      <p:bldP spid="1054" grpId="0" animBg="1"/>
      <p:bldP spid="1055" grpId="0" animBg="1"/>
      <p:bldP spid="1056" grpId="0" animBg="1"/>
      <p:bldP spid="1057" grpId="0" animBg="1"/>
      <p:bldP spid="1058" grpId="0" animBg="1"/>
      <p:bldP spid="1059" grpId="0" animBg="1"/>
      <p:bldP spid="14" grpId="0" animBg="1"/>
      <p:bldP spid="16" grpId="0"/>
      <p:bldP spid="17" grpId="0"/>
      <p:bldP spid="18" grpId="0"/>
      <p:bldP spid="19" grpId="0"/>
      <p:bldP spid="21" grpId="0"/>
      <p:bldP spid="22" grpId="0" animBg="1"/>
      <p:bldP spid="23" grpId="0" animBg="1"/>
      <p:bldP spid="24" grpId="0" animBg="1"/>
      <p:bldP spid="25" grpId="0"/>
      <p:bldP spid="28" grpId="0"/>
      <p:bldP spid="29" grpId="0" animBg="1"/>
      <p:bldP spid="31" grpId="0" animBg="1"/>
      <p:bldP spid="32" grpId="0" animBg="1"/>
      <p:bldP spid="33" grpId="0"/>
      <p:bldP spid="34" grpId="0"/>
      <p:bldP spid="35" grpId="0"/>
      <p:bldP spid="39" grpId="0"/>
      <p:bldP spid="40" grpId="0" animBg="1"/>
      <p:bldP spid="41" grpId="0" animBg="1"/>
      <p:bldP spid="42" grpId="0" animBg="1"/>
      <p:bldP spid="43" grpId="0"/>
      <p:bldP spid="44" grpId="0"/>
      <p:bldP spid="45" grpId="0"/>
      <p:bldP spid="46" grpId="0"/>
      <p:bldP spid="47" grpId="0" animBg="1"/>
      <p:bldP spid="48" grpId="0" animBg="1"/>
      <p:bldP spid="49" grpId="0" animBg="1"/>
      <p:bldP spid="50" grpId="0"/>
      <p:bldP spid="51" grpId="0"/>
      <p:bldP spid="5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a:xfrm>
            <a:off x="6580259" y="2277161"/>
            <a:ext cx="1373794" cy="1373791"/>
          </a:xfrm>
          <a:prstGeom prst="ellipse">
            <a:avLst/>
          </a:prstGeom>
          <a:solidFill>
            <a:schemeClr val="accent4"/>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99" dirty="0">
              <a:solidFill>
                <a:schemeClr val="accent3">
                  <a:lumMod val="75000"/>
                </a:schemeClr>
              </a:solidFill>
              <a:latin typeface="Arial" panose="020B0604020202020204" pitchFamily="34" charset="0"/>
              <a:cs typeface="Arial" panose="020B0604020202020204" pitchFamily="34" charset="0"/>
            </a:endParaRPr>
          </a:p>
        </p:txBody>
      </p:sp>
      <p:sp>
        <p:nvSpPr>
          <p:cNvPr id="15" name="Oval 14"/>
          <p:cNvSpPr/>
          <p:nvPr/>
        </p:nvSpPr>
        <p:spPr>
          <a:xfrm>
            <a:off x="4237947" y="2277161"/>
            <a:ext cx="1373794" cy="1373791"/>
          </a:xfrm>
          <a:prstGeom prst="ellipse">
            <a:avLst/>
          </a:prstGeom>
          <a:solidFill>
            <a:schemeClr val="accent6"/>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99" dirty="0">
              <a:solidFill>
                <a:schemeClr val="accent3">
                  <a:lumMod val="75000"/>
                </a:schemeClr>
              </a:solidFill>
              <a:latin typeface="Arial" panose="020B0604020202020204" pitchFamily="34" charset="0"/>
              <a:cs typeface="Arial" panose="020B0604020202020204" pitchFamily="34" charset="0"/>
            </a:endParaRPr>
          </a:p>
        </p:txBody>
      </p:sp>
      <p:sp>
        <p:nvSpPr>
          <p:cNvPr id="8" name="Freeform 5"/>
          <p:cNvSpPr>
            <a:spLocks/>
          </p:cNvSpPr>
          <p:nvPr/>
        </p:nvSpPr>
        <p:spPr bwMode="auto">
          <a:xfrm>
            <a:off x="5173379" y="2880969"/>
            <a:ext cx="1845245" cy="3370939"/>
          </a:xfrm>
          <a:custGeom>
            <a:avLst/>
            <a:gdLst/>
            <a:ahLst/>
            <a:cxnLst>
              <a:cxn ang="0">
                <a:pos x="173" y="908"/>
              </a:cxn>
              <a:cxn ang="0">
                <a:pos x="187" y="613"/>
              </a:cxn>
              <a:cxn ang="0">
                <a:pos x="0" y="357"/>
              </a:cxn>
              <a:cxn ang="0">
                <a:pos x="0" y="357"/>
              </a:cxn>
              <a:cxn ang="0">
                <a:pos x="203" y="547"/>
              </a:cxn>
              <a:cxn ang="0">
                <a:pos x="230" y="0"/>
              </a:cxn>
              <a:cxn ang="0">
                <a:pos x="255" y="237"/>
              </a:cxn>
              <a:cxn ang="0">
                <a:pos x="271" y="439"/>
              </a:cxn>
              <a:cxn ang="0">
                <a:pos x="496" y="295"/>
              </a:cxn>
              <a:cxn ang="0">
                <a:pos x="496" y="295"/>
              </a:cxn>
              <a:cxn ang="0">
                <a:pos x="291" y="500"/>
              </a:cxn>
              <a:cxn ang="0">
                <a:pos x="282" y="660"/>
              </a:cxn>
              <a:cxn ang="0">
                <a:pos x="307" y="905"/>
              </a:cxn>
              <a:cxn ang="0">
                <a:pos x="173" y="908"/>
              </a:cxn>
            </a:cxnLst>
            <a:rect l="0" t="0" r="r" b="b"/>
            <a:pathLst>
              <a:path w="496" h="908">
                <a:moveTo>
                  <a:pt x="173" y="908"/>
                </a:moveTo>
                <a:cubicBezTo>
                  <a:pt x="173" y="908"/>
                  <a:pt x="208" y="680"/>
                  <a:pt x="187" y="613"/>
                </a:cubicBezTo>
                <a:cubicBezTo>
                  <a:pt x="0" y="357"/>
                  <a:pt x="0" y="357"/>
                  <a:pt x="0" y="357"/>
                </a:cubicBezTo>
                <a:cubicBezTo>
                  <a:pt x="0" y="357"/>
                  <a:pt x="0" y="357"/>
                  <a:pt x="0" y="357"/>
                </a:cubicBezTo>
                <a:cubicBezTo>
                  <a:pt x="203" y="547"/>
                  <a:pt x="203" y="547"/>
                  <a:pt x="203" y="547"/>
                </a:cubicBezTo>
                <a:cubicBezTo>
                  <a:pt x="230" y="0"/>
                  <a:pt x="230" y="0"/>
                  <a:pt x="230" y="0"/>
                </a:cubicBezTo>
                <a:cubicBezTo>
                  <a:pt x="255" y="237"/>
                  <a:pt x="255" y="237"/>
                  <a:pt x="255" y="237"/>
                </a:cubicBezTo>
                <a:cubicBezTo>
                  <a:pt x="271" y="439"/>
                  <a:pt x="271" y="439"/>
                  <a:pt x="271" y="439"/>
                </a:cubicBezTo>
                <a:cubicBezTo>
                  <a:pt x="496" y="295"/>
                  <a:pt x="496" y="295"/>
                  <a:pt x="496" y="295"/>
                </a:cubicBezTo>
                <a:cubicBezTo>
                  <a:pt x="496" y="295"/>
                  <a:pt x="496" y="295"/>
                  <a:pt x="496" y="295"/>
                </a:cubicBezTo>
                <a:cubicBezTo>
                  <a:pt x="291" y="500"/>
                  <a:pt x="291" y="500"/>
                  <a:pt x="291" y="500"/>
                </a:cubicBezTo>
                <a:cubicBezTo>
                  <a:pt x="291" y="500"/>
                  <a:pt x="268" y="500"/>
                  <a:pt x="282" y="660"/>
                </a:cubicBezTo>
                <a:cubicBezTo>
                  <a:pt x="295" y="819"/>
                  <a:pt x="307" y="905"/>
                  <a:pt x="307" y="905"/>
                </a:cubicBezTo>
                <a:lnTo>
                  <a:pt x="173" y="908"/>
                </a:lnTo>
                <a:close/>
              </a:path>
            </a:pathLst>
          </a:custGeom>
          <a:solidFill>
            <a:schemeClr val="bg1">
              <a:lumMod val="50000"/>
            </a:schemeClr>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9" name="Freeform 5"/>
          <p:cNvSpPr>
            <a:spLocks/>
          </p:cNvSpPr>
          <p:nvPr/>
        </p:nvSpPr>
        <p:spPr bwMode="auto">
          <a:xfrm>
            <a:off x="1588" y="5963048"/>
            <a:ext cx="12188825" cy="886396"/>
          </a:xfrm>
          <a:custGeom>
            <a:avLst/>
            <a:gdLst/>
            <a:ahLst/>
            <a:cxnLst>
              <a:cxn ang="0">
                <a:pos x="0" y="1489"/>
              </a:cxn>
              <a:cxn ang="0">
                <a:pos x="0" y="700"/>
              </a:cxn>
              <a:cxn ang="0">
                <a:pos x="940" y="320"/>
              </a:cxn>
              <a:cxn ang="0">
                <a:pos x="3842" y="0"/>
              </a:cxn>
              <a:cxn ang="0">
                <a:pos x="6745" y="320"/>
              </a:cxn>
              <a:cxn ang="0">
                <a:pos x="7680" y="696"/>
              </a:cxn>
              <a:cxn ang="0">
                <a:pos x="7680" y="1492"/>
              </a:cxn>
              <a:cxn ang="0">
                <a:pos x="7659" y="1506"/>
              </a:cxn>
              <a:cxn ang="0">
                <a:pos x="25" y="1506"/>
              </a:cxn>
              <a:cxn ang="0">
                <a:pos x="0" y="1489"/>
              </a:cxn>
            </a:cxnLst>
            <a:rect l="0" t="0" r="r" b="b"/>
            <a:pathLst>
              <a:path w="7680" h="1506">
                <a:moveTo>
                  <a:pt x="0" y="1489"/>
                </a:moveTo>
                <a:cubicBezTo>
                  <a:pt x="0" y="700"/>
                  <a:pt x="0" y="700"/>
                  <a:pt x="0" y="700"/>
                </a:cubicBezTo>
                <a:cubicBezTo>
                  <a:pt x="199" y="561"/>
                  <a:pt x="512" y="434"/>
                  <a:pt x="940" y="320"/>
                </a:cubicBezTo>
                <a:cubicBezTo>
                  <a:pt x="1741" y="107"/>
                  <a:pt x="2709" y="0"/>
                  <a:pt x="3842" y="0"/>
                </a:cubicBezTo>
                <a:cubicBezTo>
                  <a:pt x="4976" y="0"/>
                  <a:pt x="5943" y="107"/>
                  <a:pt x="6745" y="320"/>
                </a:cubicBezTo>
                <a:cubicBezTo>
                  <a:pt x="7168" y="433"/>
                  <a:pt x="7480" y="559"/>
                  <a:pt x="7680" y="696"/>
                </a:cubicBezTo>
                <a:cubicBezTo>
                  <a:pt x="7680" y="1492"/>
                  <a:pt x="7680" y="1492"/>
                  <a:pt x="7680" y="1492"/>
                </a:cubicBezTo>
                <a:cubicBezTo>
                  <a:pt x="7673" y="1497"/>
                  <a:pt x="7666" y="1501"/>
                  <a:pt x="7659" y="1506"/>
                </a:cubicBezTo>
                <a:cubicBezTo>
                  <a:pt x="25" y="1506"/>
                  <a:pt x="25" y="1506"/>
                  <a:pt x="25" y="1506"/>
                </a:cubicBezTo>
                <a:cubicBezTo>
                  <a:pt x="16" y="1500"/>
                  <a:pt x="8" y="1494"/>
                  <a:pt x="0" y="1489"/>
                </a:cubicBezTo>
                <a:close/>
              </a:path>
            </a:pathLst>
          </a:custGeom>
          <a:solidFill>
            <a:schemeClr val="bg1">
              <a:lumMod val="65000"/>
            </a:schemeClr>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12" name="Oval 11"/>
          <p:cNvSpPr/>
          <p:nvPr/>
        </p:nvSpPr>
        <p:spPr>
          <a:xfrm>
            <a:off x="5173379" y="1973348"/>
            <a:ext cx="1788427" cy="1788425"/>
          </a:xfrm>
          <a:prstGeom prst="ellipse">
            <a:avLst/>
          </a:prstGeom>
          <a:solidFill>
            <a:schemeClr val="accent2"/>
          </a:solidFill>
          <a:ln w="38100" cmpd="sng">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66" dirty="0">
              <a:solidFill>
                <a:schemeClr val="accent3">
                  <a:lumMod val="75000"/>
                </a:schemeClr>
              </a:solidFill>
              <a:latin typeface="Arial" panose="020B0604020202020204" pitchFamily="34" charset="0"/>
              <a:cs typeface="Arial" panose="020B0604020202020204" pitchFamily="34" charset="0"/>
            </a:endParaRPr>
          </a:p>
        </p:txBody>
      </p:sp>
      <p:sp>
        <p:nvSpPr>
          <p:cNvPr id="13" name="Oval 12"/>
          <p:cNvSpPr/>
          <p:nvPr/>
        </p:nvSpPr>
        <p:spPr>
          <a:xfrm>
            <a:off x="6338960" y="3275155"/>
            <a:ext cx="1459264" cy="1459264"/>
          </a:xfrm>
          <a:prstGeom prst="ellipse">
            <a:avLst/>
          </a:prstGeom>
          <a:solidFill>
            <a:schemeClr val="accent3"/>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tIns="0" bIns="121888" rtlCol="0" anchor="ctr"/>
          <a:lstStyle/>
          <a:p>
            <a:pPr algn="ctr"/>
            <a:endParaRPr lang="en-US" sz="4266" dirty="0">
              <a:solidFill>
                <a:schemeClr val="accent3">
                  <a:lumMod val="75000"/>
                </a:schemeClr>
              </a:solidFill>
              <a:latin typeface="Arial" panose="020B0604020202020204" pitchFamily="34" charset="0"/>
              <a:cs typeface="Arial" panose="020B0604020202020204" pitchFamily="34" charset="0"/>
            </a:endParaRPr>
          </a:p>
        </p:txBody>
      </p:sp>
      <p:sp>
        <p:nvSpPr>
          <p:cNvPr id="16" name="Oval 15"/>
          <p:cNvSpPr/>
          <p:nvPr/>
        </p:nvSpPr>
        <p:spPr>
          <a:xfrm>
            <a:off x="4379549" y="3275155"/>
            <a:ext cx="1459264" cy="1459264"/>
          </a:xfrm>
          <a:prstGeom prst="ellipse">
            <a:avLst/>
          </a:prstGeom>
          <a:solidFill>
            <a:schemeClr val="accent1"/>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66" dirty="0">
              <a:solidFill>
                <a:schemeClr val="accent3">
                  <a:lumMod val="75000"/>
                </a:schemeClr>
              </a:solidFill>
              <a:latin typeface="Arial" panose="020B0604020202020204" pitchFamily="34" charset="0"/>
              <a:cs typeface="Arial" panose="020B0604020202020204" pitchFamily="34" charset="0"/>
            </a:endParaRPr>
          </a:p>
        </p:txBody>
      </p:sp>
      <p:grpSp>
        <p:nvGrpSpPr>
          <p:cNvPr id="17" name="Group 25"/>
          <p:cNvGrpSpPr/>
          <p:nvPr/>
        </p:nvGrpSpPr>
        <p:grpSpPr>
          <a:xfrm>
            <a:off x="8242158" y="2466119"/>
            <a:ext cx="2188734" cy="646990"/>
            <a:chOff x="1662668" y="916513"/>
            <a:chExt cx="1641978" cy="485369"/>
          </a:xfrm>
        </p:grpSpPr>
        <p:sp>
          <p:nvSpPr>
            <p:cNvPr id="27" name="Text Placeholder 3"/>
            <p:cNvSpPr txBox="1">
              <a:spLocks/>
            </p:cNvSpPr>
            <p:nvPr/>
          </p:nvSpPr>
          <p:spPr>
            <a:xfrm>
              <a:off x="1662668" y="916513"/>
              <a:ext cx="923570" cy="184714"/>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895">
                <a:spcBef>
                  <a:spcPct val="20000"/>
                </a:spcBef>
                <a:defRPr/>
              </a:pPr>
              <a:r>
                <a:rPr lang="zh-CN" altLang="en-US" sz="1600" b="1" dirty="0">
                  <a:solidFill>
                    <a:schemeClr val="accent4"/>
                  </a:solidFill>
                  <a:latin typeface="Arial" panose="020B0604020202020204" pitchFamily="34" charset="0"/>
                  <a:cs typeface="Arial" panose="020B0604020202020204" pitchFamily="34" charset="0"/>
                </a:rPr>
                <a:t>添加您的标题</a:t>
              </a:r>
              <a:endParaRPr lang="en-US" sz="1600" b="1" dirty="0">
                <a:solidFill>
                  <a:schemeClr val="accent4"/>
                </a:solidFill>
                <a:latin typeface="Arial" panose="020B0604020202020204" pitchFamily="34" charset="0"/>
                <a:cs typeface="Arial" panose="020B0604020202020204" pitchFamily="34" charset="0"/>
              </a:endParaRPr>
            </a:p>
          </p:txBody>
        </p:sp>
        <p:sp>
          <p:nvSpPr>
            <p:cNvPr id="28" name="Text Placeholder 3"/>
            <p:cNvSpPr txBox="1">
              <a:spLocks/>
            </p:cNvSpPr>
            <p:nvPr/>
          </p:nvSpPr>
          <p:spPr>
            <a:xfrm>
              <a:off x="1662668" y="1094121"/>
              <a:ext cx="1641978" cy="307761"/>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895">
                <a:spcBef>
                  <a:spcPct val="20000"/>
                </a:spcBef>
                <a:defRPr/>
              </a:pPr>
              <a:r>
                <a:rPr lang="en-US" sz="1333" dirty="0">
                  <a:solidFill>
                    <a:schemeClr val="tx1">
                      <a:lumMod val="50000"/>
                      <a:lumOff val="50000"/>
                    </a:schemeClr>
                  </a:solidFill>
                  <a:latin typeface="Arial" panose="020B0604020202020204" pitchFamily="34" charset="0"/>
                  <a:cs typeface="Arial" panose="020B0604020202020204" pitchFamily="34" charset="0"/>
                </a:rPr>
                <a:t>many variations of ipsum available believable</a:t>
              </a:r>
            </a:p>
          </p:txBody>
        </p:sp>
      </p:grpSp>
      <p:grpSp>
        <p:nvGrpSpPr>
          <p:cNvPr id="18" name="Group 28"/>
          <p:cNvGrpSpPr/>
          <p:nvPr/>
        </p:nvGrpSpPr>
        <p:grpSpPr>
          <a:xfrm>
            <a:off x="2094523" y="2458537"/>
            <a:ext cx="2043588" cy="654572"/>
            <a:chOff x="1253094" y="916513"/>
            <a:chExt cx="1533090" cy="491057"/>
          </a:xfrm>
        </p:grpSpPr>
        <p:sp>
          <p:nvSpPr>
            <p:cNvPr id="30" name="Text Placeholder 3"/>
            <p:cNvSpPr txBox="1">
              <a:spLocks/>
            </p:cNvSpPr>
            <p:nvPr/>
          </p:nvSpPr>
          <p:spPr>
            <a:xfrm>
              <a:off x="1862613" y="916513"/>
              <a:ext cx="923571" cy="184714"/>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1218895">
                <a:spcBef>
                  <a:spcPct val="20000"/>
                </a:spcBef>
                <a:defRPr/>
              </a:pPr>
              <a:r>
                <a:rPr lang="zh-CN" altLang="en-US" sz="1600" b="1" dirty="0">
                  <a:solidFill>
                    <a:schemeClr val="accent6"/>
                  </a:solidFill>
                  <a:latin typeface="Arial" panose="020B0604020202020204" pitchFamily="34" charset="0"/>
                  <a:cs typeface="Arial" panose="020B0604020202020204" pitchFamily="34" charset="0"/>
                </a:rPr>
                <a:t>添加您的标题</a:t>
              </a:r>
              <a:endParaRPr lang="en-US" sz="1600" b="1" dirty="0">
                <a:solidFill>
                  <a:schemeClr val="accent6"/>
                </a:solidFill>
                <a:latin typeface="Arial" panose="020B0604020202020204" pitchFamily="34" charset="0"/>
                <a:cs typeface="Arial" panose="020B0604020202020204" pitchFamily="34" charset="0"/>
              </a:endParaRPr>
            </a:p>
          </p:txBody>
        </p:sp>
        <p:sp>
          <p:nvSpPr>
            <p:cNvPr id="31" name="Text Placeholder 3"/>
            <p:cNvSpPr txBox="1">
              <a:spLocks/>
            </p:cNvSpPr>
            <p:nvPr/>
          </p:nvSpPr>
          <p:spPr>
            <a:xfrm>
              <a:off x="1253094" y="1099809"/>
              <a:ext cx="1533090" cy="307761"/>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1218895">
                <a:spcBef>
                  <a:spcPct val="20000"/>
                </a:spcBef>
                <a:defRPr/>
              </a:pPr>
              <a:r>
                <a:rPr lang="en-US" sz="1333" dirty="0">
                  <a:solidFill>
                    <a:schemeClr val="tx1">
                      <a:lumMod val="50000"/>
                      <a:lumOff val="50000"/>
                    </a:schemeClr>
                  </a:solidFill>
                  <a:latin typeface="Arial" panose="020B0604020202020204" pitchFamily="34" charset="0"/>
                  <a:cs typeface="Arial" panose="020B0604020202020204" pitchFamily="34" charset="0"/>
                </a:rPr>
                <a:t>many variations of ipsum available  believable</a:t>
              </a:r>
            </a:p>
          </p:txBody>
        </p:sp>
      </p:grpSp>
      <p:grpSp>
        <p:nvGrpSpPr>
          <p:cNvPr id="19" name="Group 61"/>
          <p:cNvGrpSpPr/>
          <p:nvPr/>
        </p:nvGrpSpPr>
        <p:grpSpPr>
          <a:xfrm>
            <a:off x="8053890" y="3735318"/>
            <a:ext cx="2188734" cy="646990"/>
            <a:chOff x="1662668" y="916513"/>
            <a:chExt cx="1641978" cy="485369"/>
          </a:xfrm>
        </p:grpSpPr>
        <p:sp>
          <p:nvSpPr>
            <p:cNvPr id="63" name="Text Placeholder 3"/>
            <p:cNvSpPr txBox="1">
              <a:spLocks/>
            </p:cNvSpPr>
            <p:nvPr/>
          </p:nvSpPr>
          <p:spPr>
            <a:xfrm>
              <a:off x="1662668" y="916513"/>
              <a:ext cx="923570" cy="184714"/>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895">
                <a:spcBef>
                  <a:spcPct val="20000"/>
                </a:spcBef>
                <a:defRPr/>
              </a:pPr>
              <a:r>
                <a:rPr lang="zh-CN" altLang="en-US" sz="1600" b="1" dirty="0">
                  <a:solidFill>
                    <a:schemeClr val="accent3"/>
                  </a:solidFill>
                  <a:latin typeface="Arial" panose="020B0604020202020204" pitchFamily="34" charset="0"/>
                  <a:cs typeface="Arial" panose="020B0604020202020204" pitchFamily="34" charset="0"/>
                </a:rPr>
                <a:t>添加您的标题</a:t>
              </a:r>
              <a:endParaRPr lang="en-US" sz="1600" b="1" dirty="0">
                <a:solidFill>
                  <a:schemeClr val="accent3"/>
                </a:solidFill>
                <a:latin typeface="Arial" panose="020B0604020202020204" pitchFamily="34" charset="0"/>
                <a:cs typeface="Arial" panose="020B0604020202020204" pitchFamily="34" charset="0"/>
              </a:endParaRPr>
            </a:p>
          </p:txBody>
        </p:sp>
        <p:sp>
          <p:nvSpPr>
            <p:cNvPr id="64" name="Text Placeholder 3"/>
            <p:cNvSpPr txBox="1">
              <a:spLocks/>
            </p:cNvSpPr>
            <p:nvPr/>
          </p:nvSpPr>
          <p:spPr>
            <a:xfrm>
              <a:off x="1662668" y="1094121"/>
              <a:ext cx="1641978" cy="307761"/>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895">
                <a:spcBef>
                  <a:spcPct val="20000"/>
                </a:spcBef>
                <a:defRPr/>
              </a:pPr>
              <a:r>
                <a:rPr lang="en-US" sz="1333" dirty="0">
                  <a:solidFill>
                    <a:schemeClr val="tx1">
                      <a:lumMod val="50000"/>
                      <a:lumOff val="50000"/>
                    </a:schemeClr>
                  </a:solidFill>
                  <a:latin typeface="Arial" panose="020B0604020202020204" pitchFamily="34" charset="0"/>
                  <a:cs typeface="Arial" panose="020B0604020202020204" pitchFamily="34" charset="0"/>
                </a:rPr>
                <a:t>many variations of ipsum available believable</a:t>
              </a:r>
            </a:p>
          </p:txBody>
        </p:sp>
      </p:grpSp>
      <p:grpSp>
        <p:nvGrpSpPr>
          <p:cNvPr id="20" name="Group 64"/>
          <p:cNvGrpSpPr/>
          <p:nvPr/>
        </p:nvGrpSpPr>
        <p:grpSpPr>
          <a:xfrm>
            <a:off x="2094523" y="3650946"/>
            <a:ext cx="2043588" cy="654572"/>
            <a:chOff x="1253094" y="916513"/>
            <a:chExt cx="1533090" cy="491057"/>
          </a:xfrm>
        </p:grpSpPr>
        <p:sp>
          <p:nvSpPr>
            <p:cNvPr id="66" name="Text Placeholder 3"/>
            <p:cNvSpPr txBox="1">
              <a:spLocks/>
            </p:cNvSpPr>
            <p:nvPr/>
          </p:nvSpPr>
          <p:spPr>
            <a:xfrm>
              <a:off x="1862613" y="916513"/>
              <a:ext cx="923571" cy="184714"/>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1218895">
                <a:spcBef>
                  <a:spcPct val="20000"/>
                </a:spcBef>
                <a:defRPr/>
              </a:pPr>
              <a:r>
                <a:rPr lang="zh-CN" altLang="en-US" sz="1600" b="1" dirty="0">
                  <a:solidFill>
                    <a:schemeClr val="accent1"/>
                  </a:solidFill>
                  <a:latin typeface="Arial" panose="020B0604020202020204" pitchFamily="34" charset="0"/>
                  <a:cs typeface="Arial" panose="020B0604020202020204" pitchFamily="34" charset="0"/>
                </a:rPr>
                <a:t>添加您的标题</a:t>
              </a:r>
              <a:endParaRPr lang="en-US" sz="1600" b="1" dirty="0">
                <a:solidFill>
                  <a:schemeClr val="accent1"/>
                </a:solidFill>
                <a:latin typeface="Arial" panose="020B0604020202020204" pitchFamily="34" charset="0"/>
                <a:cs typeface="Arial" panose="020B0604020202020204" pitchFamily="34" charset="0"/>
              </a:endParaRPr>
            </a:p>
          </p:txBody>
        </p:sp>
        <p:sp>
          <p:nvSpPr>
            <p:cNvPr id="67" name="Text Placeholder 3"/>
            <p:cNvSpPr txBox="1">
              <a:spLocks/>
            </p:cNvSpPr>
            <p:nvPr/>
          </p:nvSpPr>
          <p:spPr>
            <a:xfrm>
              <a:off x="1253094" y="1099809"/>
              <a:ext cx="1533090" cy="307761"/>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1218895">
                <a:spcBef>
                  <a:spcPct val="20000"/>
                </a:spcBef>
                <a:defRPr/>
              </a:pPr>
              <a:r>
                <a:rPr lang="en-US" sz="1333" dirty="0">
                  <a:solidFill>
                    <a:schemeClr val="tx1">
                      <a:lumMod val="50000"/>
                      <a:lumOff val="50000"/>
                    </a:schemeClr>
                  </a:solidFill>
                  <a:latin typeface="Arial" panose="020B0604020202020204" pitchFamily="34" charset="0"/>
                  <a:cs typeface="Arial" panose="020B0604020202020204" pitchFamily="34" charset="0"/>
                </a:rPr>
                <a:t>many variations of ipsum available  believable</a:t>
              </a:r>
            </a:p>
          </p:txBody>
        </p:sp>
      </p:grpSp>
      <p:grpSp>
        <p:nvGrpSpPr>
          <p:cNvPr id="47" name="Group 28"/>
          <p:cNvGrpSpPr/>
          <p:nvPr/>
        </p:nvGrpSpPr>
        <p:grpSpPr>
          <a:xfrm>
            <a:off x="5074206" y="1257166"/>
            <a:ext cx="2043588" cy="654572"/>
            <a:chOff x="1253094" y="916513"/>
            <a:chExt cx="1533090" cy="491057"/>
          </a:xfrm>
        </p:grpSpPr>
        <p:sp>
          <p:nvSpPr>
            <p:cNvPr id="52" name="Text Placeholder 3"/>
            <p:cNvSpPr txBox="1">
              <a:spLocks/>
            </p:cNvSpPr>
            <p:nvPr/>
          </p:nvSpPr>
          <p:spPr>
            <a:xfrm>
              <a:off x="1557854" y="916513"/>
              <a:ext cx="923570" cy="184714"/>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895">
                <a:spcBef>
                  <a:spcPct val="20000"/>
                </a:spcBef>
                <a:defRPr/>
              </a:pPr>
              <a:r>
                <a:rPr lang="zh-CN" altLang="en-US" sz="1600" b="1" dirty="0">
                  <a:solidFill>
                    <a:schemeClr val="accent2"/>
                  </a:solidFill>
                  <a:latin typeface="Arial" panose="020B0604020202020204" pitchFamily="34" charset="0"/>
                  <a:cs typeface="Arial" panose="020B0604020202020204" pitchFamily="34" charset="0"/>
                </a:rPr>
                <a:t>添加您的标题</a:t>
              </a:r>
              <a:endParaRPr lang="en-US" sz="1600" b="1" dirty="0">
                <a:solidFill>
                  <a:schemeClr val="accent2"/>
                </a:solidFill>
                <a:latin typeface="Arial" panose="020B0604020202020204" pitchFamily="34" charset="0"/>
                <a:cs typeface="Arial" panose="020B0604020202020204" pitchFamily="34" charset="0"/>
              </a:endParaRPr>
            </a:p>
          </p:txBody>
        </p:sp>
        <p:sp>
          <p:nvSpPr>
            <p:cNvPr id="57" name="Text Placeholder 3"/>
            <p:cNvSpPr txBox="1">
              <a:spLocks/>
            </p:cNvSpPr>
            <p:nvPr/>
          </p:nvSpPr>
          <p:spPr>
            <a:xfrm>
              <a:off x="1253094" y="1099809"/>
              <a:ext cx="1533090" cy="307761"/>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895">
                <a:spcBef>
                  <a:spcPct val="20000"/>
                </a:spcBef>
                <a:defRPr/>
              </a:pPr>
              <a:r>
                <a:rPr lang="en-US" sz="1333" dirty="0">
                  <a:solidFill>
                    <a:schemeClr val="tx1">
                      <a:lumMod val="50000"/>
                      <a:lumOff val="50000"/>
                    </a:schemeClr>
                  </a:solidFill>
                  <a:latin typeface="Arial" panose="020B0604020202020204" pitchFamily="34" charset="0"/>
                  <a:cs typeface="Arial" panose="020B0604020202020204" pitchFamily="34" charset="0"/>
                </a:rPr>
                <a:t>many variations of ipsum available  believable</a:t>
              </a:r>
            </a:p>
          </p:txBody>
        </p:sp>
      </p:grpSp>
      <p:sp>
        <p:nvSpPr>
          <p:cNvPr id="26" name="Freeform 126"/>
          <p:cNvSpPr>
            <a:spLocks/>
          </p:cNvSpPr>
          <p:nvPr/>
        </p:nvSpPr>
        <p:spPr bwMode="auto">
          <a:xfrm>
            <a:off x="4850857" y="3672313"/>
            <a:ext cx="516651" cy="664949"/>
          </a:xfrm>
          <a:custGeom>
            <a:avLst/>
            <a:gdLst/>
            <a:ahLst/>
            <a:cxnLst>
              <a:cxn ang="0">
                <a:pos x="25" y="46"/>
              </a:cxn>
              <a:cxn ang="0">
                <a:pos x="1" y="64"/>
              </a:cxn>
              <a:cxn ang="0">
                <a:pos x="0" y="62"/>
              </a:cxn>
              <a:cxn ang="0">
                <a:pos x="1" y="61"/>
              </a:cxn>
              <a:cxn ang="0">
                <a:pos x="22" y="46"/>
              </a:cxn>
              <a:cxn ang="0">
                <a:pos x="1" y="36"/>
              </a:cxn>
              <a:cxn ang="0">
                <a:pos x="24" y="41"/>
              </a:cxn>
              <a:cxn ang="0">
                <a:pos x="27" y="31"/>
              </a:cxn>
              <a:cxn ang="0">
                <a:pos x="7" y="18"/>
              </a:cxn>
              <a:cxn ang="0">
                <a:pos x="27" y="28"/>
              </a:cxn>
              <a:cxn ang="0">
                <a:pos x="28" y="21"/>
              </a:cxn>
              <a:cxn ang="0">
                <a:pos x="23" y="0"/>
              </a:cxn>
              <a:cxn ang="0">
                <a:pos x="31" y="21"/>
              </a:cxn>
              <a:cxn ang="0">
                <a:pos x="31" y="25"/>
              </a:cxn>
              <a:cxn ang="0">
                <a:pos x="48" y="18"/>
              </a:cxn>
              <a:cxn ang="0">
                <a:pos x="30" y="32"/>
              </a:cxn>
              <a:cxn ang="0">
                <a:pos x="27" y="42"/>
              </a:cxn>
              <a:cxn ang="0">
                <a:pos x="50" y="39"/>
              </a:cxn>
              <a:cxn ang="0">
                <a:pos x="25" y="46"/>
              </a:cxn>
            </a:cxnLst>
            <a:rect l="0" t="0" r="r" b="b"/>
            <a:pathLst>
              <a:path w="50" h="64">
                <a:moveTo>
                  <a:pt x="25" y="46"/>
                </a:moveTo>
                <a:cubicBezTo>
                  <a:pt x="20" y="57"/>
                  <a:pt x="11" y="64"/>
                  <a:pt x="1" y="64"/>
                </a:cubicBezTo>
                <a:cubicBezTo>
                  <a:pt x="0" y="64"/>
                  <a:pt x="0" y="63"/>
                  <a:pt x="0" y="62"/>
                </a:cubicBezTo>
                <a:cubicBezTo>
                  <a:pt x="0" y="61"/>
                  <a:pt x="0" y="61"/>
                  <a:pt x="1" y="61"/>
                </a:cubicBezTo>
                <a:cubicBezTo>
                  <a:pt x="10" y="61"/>
                  <a:pt x="17" y="55"/>
                  <a:pt x="22" y="46"/>
                </a:cubicBezTo>
                <a:cubicBezTo>
                  <a:pt x="17" y="48"/>
                  <a:pt x="6" y="50"/>
                  <a:pt x="1" y="36"/>
                </a:cubicBezTo>
                <a:cubicBezTo>
                  <a:pt x="15" y="30"/>
                  <a:pt x="22" y="37"/>
                  <a:pt x="24" y="41"/>
                </a:cubicBezTo>
                <a:cubicBezTo>
                  <a:pt x="25" y="38"/>
                  <a:pt x="26" y="35"/>
                  <a:pt x="27" y="31"/>
                </a:cubicBezTo>
                <a:cubicBezTo>
                  <a:pt x="27" y="31"/>
                  <a:pt x="9" y="34"/>
                  <a:pt x="7" y="18"/>
                </a:cubicBezTo>
                <a:cubicBezTo>
                  <a:pt x="23" y="12"/>
                  <a:pt x="27" y="28"/>
                  <a:pt x="27" y="28"/>
                </a:cubicBezTo>
                <a:cubicBezTo>
                  <a:pt x="27" y="26"/>
                  <a:pt x="28" y="21"/>
                  <a:pt x="28" y="21"/>
                </a:cubicBezTo>
                <a:cubicBezTo>
                  <a:pt x="28" y="21"/>
                  <a:pt x="14" y="12"/>
                  <a:pt x="23" y="0"/>
                </a:cubicBezTo>
                <a:cubicBezTo>
                  <a:pt x="39" y="5"/>
                  <a:pt x="31" y="21"/>
                  <a:pt x="31" y="21"/>
                </a:cubicBezTo>
                <a:cubicBezTo>
                  <a:pt x="31" y="21"/>
                  <a:pt x="31" y="24"/>
                  <a:pt x="31" y="25"/>
                </a:cubicBezTo>
                <a:cubicBezTo>
                  <a:pt x="31" y="25"/>
                  <a:pt x="37" y="14"/>
                  <a:pt x="48" y="18"/>
                </a:cubicBezTo>
                <a:cubicBezTo>
                  <a:pt x="48" y="35"/>
                  <a:pt x="30" y="32"/>
                  <a:pt x="30" y="32"/>
                </a:cubicBezTo>
                <a:cubicBezTo>
                  <a:pt x="29" y="35"/>
                  <a:pt x="29" y="39"/>
                  <a:pt x="27" y="42"/>
                </a:cubicBezTo>
                <a:cubicBezTo>
                  <a:pt x="27" y="42"/>
                  <a:pt x="38" y="30"/>
                  <a:pt x="50" y="39"/>
                </a:cubicBezTo>
                <a:cubicBezTo>
                  <a:pt x="43" y="57"/>
                  <a:pt x="25" y="46"/>
                  <a:pt x="25" y="46"/>
                </a:cubicBezTo>
                <a:close/>
              </a:path>
            </a:pathLst>
          </a:custGeom>
          <a:solidFill>
            <a:schemeClr val="bg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29" name="Freeform 127"/>
          <p:cNvSpPr>
            <a:spLocks/>
          </p:cNvSpPr>
          <p:nvPr/>
        </p:nvSpPr>
        <p:spPr bwMode="auto">
          <a:xfrm>
            <a:off x="6826381" y="3737908"/>
            <a:ext cx="484420" cy="533761"/>
          </a:xfrm>
          <a:custGeom>
            <a:avLst/>
            <a:gdLst/>
            <a:ahLst/>
            <a:cxnLst>
              <a:cxn ang="0">
                <a:pos x="40" y="55"/>
              </a:cxn>
              <a:cxn ang="0">
                <a:pos x="32" y="51"/>
              </a:cxn>
              <a:cxn ang="0">
                <a:pos x="4" y="24"/>
              </a:cxn>
              <a:cxn ang="0">
                <a:pos x="0" y="14"/>
              </a:cxn>
              <a:cxn ang="0">
                <a:pos x="13" y="0"/>
              </a:cxn>
              <a:cxn ang="0">
                <a:pos x="23" y="5"/>
              </a:cxn>
              <a:cxn ang="0">
                <a:pos x="45" y="26"/>
              </a:cxn>
              <a:cxn ang="0">
                <a:pos x="45" y="27"/>
              </a:cxn>
              <a:cxn ang="0">
                <a:pos x="42" y="30"/>
              </a:cxn>
              <a:cxn ang="0">
                <a:pos x="42" y="29"/>
              </a:cxn>
              <a:cxn ang="0">
                <a:pos x="20" y="8"/>
              </a:cxn>
              <a:cxn ang="0">
                <a:pos x="13" y="5"/>
              </a:cxn>
              <a:cxn ang="0">
                <a:pos x="4" y="14"/>
              </a:cxn>
              <a:cxn ang="0">
                <a:pos x="7" y="21"/>
              </a:cxn>
              <a:cxn ang="0">
                <a:pos x="35" y="48"/>
              </a:cxn>
              <a:cxn ang="0">
                <a:pos x="40" y="50"/>
              </a:cxn>
              <a:cxn ang="0">
                <a:pos x="45" y="45"/>
              </a:cxn>
              <a:cxn ang="0">
                <a:pos x="43" y="40"/>
              </a:cxn>
              <a:cxn ang="0">
                <a:pos x="22" y="19"/>
              </a:cxn>
              <a:cxn ang="0">
                <a:pos x="20" y="18"/>
              </a:cxn>
              <a:cxn ang="0">
                <a:pos x="18" y="21"/>
              </a:cxn>
              <a:cxn ang="0">
                <a:pos x="19" y="23"/>
              </a:cxn>
              <a:cxn ang="0">
                <a:pos x="33" y="38"/>
              </a:cxn>
              <a:cxn ang="0">
                <a:pos x="34" y="38"/>
              </a:cxn>
              <a:cxn ang="0">
                <a:pos x="31" y="41"/>
              </a:cxn>
              <a:cxn ang="0">
                <a:pos x="30" y="41"/>
              </a:cxn>
              <a:cxn ang="0">
                <a:pos x="16" y="26"/>
              </a:cxn>
              <a:cxn ang="0">
                <a:pos x="13" y="21"/>
              </a:cxn>
              <a:cxn ang="0">
                <a:pos x="20" y="14"/>
              </a:cxn>
              <a:cxn ang="0">
                <a:pos x="26" y="16"/>
              </a:cxn>
              <a:cxn ang="0">
                <a:pos x="46" y="37"/>
              </a:cxn>
              <a:cxn ang="0">
                <a:pos x="50" y="45"/>
              </a:cxn>
              <a:cxn ang="0">
                <a:pos x="40" y="55"/>
              </a:cxn>
            </a:cxnLst>
            <a:rect l="0" t="0" r="r" b="b"/>
            <a:pathLst>
              <a:path w="50" h="55">
                <a:moveTo>
                  <a:pt x="40" y="55"/>
                </a:moveTo>
                <a:cubicBezTo>
                  <a:pt x="37" y="55"/>
                  <a:pt x="34" y="54"/>
                  <a:pt x="32" y="51"/>
                </a:cubicBezTo>
                <a:cubicBezTo>
                  <a:pt x="4" y="24"/>
                  <a:pt x="4" y="24"/>
                  <a:pt x="4" y="24"/>
                </a:cubicBezTo>
                <a:cubicBezTo>
                  <a:pt x="1" y="21"/>
                  <a:pt x="0" y="18"/>
                  <a:pt x="0" y="14"/>
                </a:cubicBezTo>
                <a:cubicBezTo>
                  <a:pt x="0" y="7"/>
                  <a:pt x="6" y="0"/>
                  <a:pt x="13" y="0"/>
                </a:cubicBezTo>
                <a:cubicBezTo>
                  <a:pt x="17" y="0"/>
                  <a:pt x="21" y="2"/>
                  <a:pt x="23" y="5"/>
                </a:cubicBezTo>
                <a:cubicBezTo>
                  <a:pt x="45" y="26"/>
                  <a:pt x="45" y="26"/>
                  <a:pt x="45" y="26"/>
                </a:cubicBezTo>
                <a:cubicBezTo>
                  <a:pt x="45" y="26"/>
                  <a:pt x="45" y="27"/>
                  <a:pt x="45" y="27"/>
                </a:cubicBezTo>
                <a:cubicBezTo>
                  <a:pt x="45" y="28"/>
                  <a:pt x="43" y="30"/>
                  <a:pt x="42" y="30"/>
                </a:cubicBezTo>
                <a:cubicBezTo>
                  <a:pt x="42" y="30"/>
                  <a:pt x="42" y="30"/>
                  <a:pt x="42" y="29"/>
                </a:cubicBezTo>
                <a:cubicBezTo>
                  <a:pt x="20" y="8"/>
                  <a:pt x="20" y="8"/>
                  <a:pt x="20" y="8"/>
                </a:cubicBezTo>
                <a:cubicBezTo>
                  <a:pt x="18" y="6"/>
                  <a:pt x="16" y="5"/>
                  <a:pt x="13" y="5"/>
                </a:cubicBezTo>
                <a:cubicBezTo>
                  <a:pt x="8" y="5"/>
                  <a:pt x="4" y="9"/>
                  <a:pt x="4" y="14"/>
                </a:cubicBezTo>
                <a:cubicBezTo>
                  <a:pt x="4" y="16"/>
                  <a:pt x="5" y="19"/>
                  <a:pt x="7" y="21"/>
                </a:cubicBezTo>
                <a:cubicBezTo>
                  <a:pt x="35" y="48"/>
                  <a:pt x="35" y="48"/>
                  <a:pt x="35" y="48"/>
                </a:cubicBezTo>
                <a:cubicBezTo>
                  <a:pt x="36" y="50"/>
                  <a:pt x="38" y="50"/>
                  <a:pt x="40" y="50"/>
                </a:cubicBezTo>
                <a:cubicBezTo>
                  <a:pt x="43" y="50"/>
                  <a:pt x="45" y="48"/>
                  <a:pt x="45" y="45"/>
                </a:cubicBezTo>
                <a:cubicBezTo>
                  <a:pt x="45" y="43"/>
                  <a:pt x="44" y="41"/>
                  <a:pt x="43" y="40"/>
                </a:cubicBezTo>
                <a:cubicBezTo>
                  <a:pt x="22" y="19"/>
                  <a:pt x="22" y="19"/>
                  <a:pt x="22" y="19"/>
                </a:cubicBezTo>
                <a:cubicBezTo>
                  <a:pt x="22" y="19"/>
                  <a:pt x="21" y="18"/>
                  <a:pt x="20" y="18"/>
                </a:cubicBezTo>
                <a:cubicBezTo>
                  <a:pt x="19" y="18"/>
                  <a:pt x="18" y="19"/>
                  <a:pt x="18" y="21"/>
                </a:cubicBezTo>
                <a:cubicBezTo>
                  <a:pt x="18" y="22"/>
                  <a:pt x="18" y="22"/>
                  <a:pt x="19" y="23"/>
                </a:cubicBezTo>
                <a:cubicBezTo>
                  <a:pt x="33" y="38"/>
                  <a:pt x="33" y="38"/>
                  <a:pt x="33" y="38"/>
                </a:cubicBezTo>
                <a:cubicBezTo>
                  <a:pt x="34" y="38"/>
                  <a:pt x="34" y="38"/>
                  <a:pt x="34" y="38"/>
                </a:cubicBezTo>
                <a:cubicBezTo>
                  <a:pt x="34" y="39"/>
                  <a:pt x="32" y="41"/>
                  <a:pt x="31" y="41"/>
                </a:cubicBezTo>
                <a:cubicBezTo>
                  <a:pt x="31" y="41"/>
                  <a:pt x="30" y="41"/>
                  <a:pt x="30" y="41"/>
                </a:cubicBezTo>
                <a:cubicBezTo>
                  <a:pt x="16" y="26"/>
                  <a:pt x="16" y="26"/>
                  <a:pt x="16" y="26"/>
                </a:cubicBezTo>
                <a:cubicBezTo>
                  <a:pt x="14" y="25"/>
                  <a:pt x="13" y="23"/>
                  <a:pt x="13" y="21"/>
                </a:cubicBezTo>
                <a:cubicBezTo>
                  <a:pt x="13" y="17"/>
                  <a:pt x="16" y="14"/>
                  <a:pt x="20" y="14"/>
                </a:cubicBezTo>
                <a:cubicBezTo>
                  <a:pt x="22" y="14"/>
                  <a:pt x="24" y="15"/>
                  <a:pt x="26" y="16"/>
                </a:cubicBezTo>
                <a:cubicBezTo>
                  <a:pt x="46" y="37"/>
                  <a:pt x="46" y="37"/>
                  <a:pt x="46" y="37"/>
                </a:cubicBezTo>
                <a:cubicBezTo>
                  <a:pt x="49" y="39"/>
                  <a:pt x="50" y="42"/>
                  <a:pt x="50" y="45"/>
                </a:cubicBezTo>
                <a:cubicBezTo>
                  <a:pt x="50" y="51"/>
                  <a:pt x="46" y="55"/>
                  <a:pt x="40" y="55"/>
                </a:cubicBezTo>
                <a:close/>
              </a:path>
            </a:pathLst>
          </a:custGeom>
          <a:solidFill>
            <a:schemeClr val="bg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32" name="Freeform 56"/>
          <p:cNvSpPr>
            <a:spLocks noEditPoints="1"/>
          </p:cNvSpPr>
          <p:nvPr/>
        </p:nvSpPr>
        <p:spPr bwMode="auto">
          <a:xfrm>
            <a:off x="7026379" y="2723279"/>
            <a:ext cx="481559" cy="481559"/>
          </a:xfrm>
          <a:custGeom>
            <a:avLst/>
            <a:gdLst/>
            <a:ahLst/>
            <a:cxnLst>
              <a:cxn ang="0">
                <a:pos x="64" y="42"/>
              </a:cxn>
              <a:cxn ang="0">
                <a:pos x="63" y="44"/>
              </a:cxn>
              <a:cxn ang="0">
                <a:pos x="33" y="64"/>
              </a:cxn>
              <a:cxn ang="0">
                <a:pos x="32" y="64"/>
              </a:cxn>
              <a:cxn ang="0">
                <a:pos x="30" y="64"/>
              </a:cxn>
              <a:cxn ang="0">
                <a:pos x="1" y="44"/>
              </a:cxn>
              <a:cxn ang="0">
                <a:pos x="0" y="42"/>
              </a:cxn>
              <a:cxn ang="0">
                <a:pos x="0" y="23"/>
              </a:cxn>
              <a:cxn ang="0">
                <a:pos x="1" y="20"/>
              </a:cxn>
              <a:cxn ang="0">
                <a:pos x="30" y="1"/>
              </a:cxn>
              <a:cxn ang="0">
                <a:pos x="32" y="0"/>
              </a:cxn>
              <a:cxn ang="0">
                <a:pos x="33" y="1"/>
              </a:cxn>
              <a:cxn ang="0">
                <a:pos x="63" y="20"/>
              </a:cxn>
              <a:cxn ang="0">
                <a:pos x="64" y="23"/>
              </a:cxn>
              <a:cxn ang="0">
                <a:pos x="64" y="42"/>
              </a:cxn>
              <a:cxn ang="0">
                <a:pos x="12" y="32"/>
              </a:cxn>
              <a:cxn ang="0">
                <a:pos x="5" y="28"/>
              </a:cxn>
              <a:cxn ang="0">
                <a:pos x="5" y="37"/>
              </a:cxn>
              <a:cxn ang="0">
                <a:pos x="12" y="32"/>
              </a:cxn>
              <a:cxn ang="0">
                <a:pos x="29" y="21"/>
              </a:cxn>
              <a:cxn ang="0">
                <a:pos x="29" y="8"/>
              </a:cxn>
              <a:cxn ang="0">
                <a:pos x="7" y="23"/>
              </a:cxn>
              <a:cxn ang="0">
                <a:pos x="17" y="29"/>
              </a:cxn>
              <a:cxn ang="0">
                <a:pos x="29" y="21"/>
              </a:cxn>
              <a:cxn ang="0">
                <a:pos x="29" y="56"/>
              </a:cxn>
              <a:cxn ang="0">
                <a:pos x="29" y="44"/>
              </a:cxn>
              <a:cxn ang="0">
                <a:pos x="17" y="36"/>
              </a:cxn>
              <a:cxn ang="0">
                <a:pos x="7" y="42"/>
              </a:cxn>
              <a:cxn ang="0">
                <a:pos x="29" y="56"/>
              </a:cxn>
              <a:cxn ang="0">
                <a:pos x="41" y="32"/>
              </a:cxn>
              <a:cxn ang="0">
                <a:pos x="32" y="26"/>
              </a:cxn>
              <a:cxn ang="0">
                <a:pos x="22" y="32"/>
              </a:cxn>
              <a:cxn ang="0">
                <a:pos x="32" y="39"/>
              </a:cxn>
              <a:cxn ang="0">
                <a:pos x="41" y="32"/>
              </a:cxn>
              <a:cxn ang="0">
                <a:pos x="56" y="23"/>
              </a:cxn>
              <a:cxn ang="0">
                <a:pos x="35" y="8"/>
              </a:cxn>
              <a:cxn ang="0">
                <a:pos x="35" y="21"/>
              </a:cxn>
              <a:cxn ang="0">
                <a:pos x="46" y="29"/>
              </a:cxn>
              <a:cxn ang="0">
                <a:pos x="56" y="23"/>
              </a:cxn>
              <a:cxn ang="0">
                <a:pos x="56" y="42"/>
              </a:cxn>
              <a:cxn ang="0">
                <a:pos x="46" y="36"/>
              </a:cxn>
              <a:cxn ang="0">
                <a:pos x="35" y="44"/>
              </a:cxn>
              <a:cxn ang="0">
                <a:pos x="35" y="56"/>
              </a:cxn>
              <a:cxn ang="0">
                <a:pos x="56" y="42"/>
              </a:cxn>
              <a:cxn ang="0">
                <a:pos x="58" y="37"/>
              </a:cxn>
              <a:cxn ang="0">
                <a:pos x="58" y="28"/>
              </a:cxn>
              <a:cxn ang="0">
                <a:pos x="51" y="32"/>
              </a:cxn>
              <a:cxn ang="0">
                <a:pos x="58" y="37"/>
              </a:cxn>
            </a:cxnLst>
            <a:rect l="0" t="0" r="r" b="b"/>
            <a:pathLst>
              <a:path w="64" h="64">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solidFill>
            <a:schemeClr val="bg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33" name="Freeform 24"/>
          <p:cNvSpPr>
            <a:spLocks noEditPoints="1"/>
          </p:cNvSpPr>
          <p:nvPr/>
        </p:nvSpPr>
        <p:spPr bwMode="auto">
          <a:xfrm>
            <a:off x="4711671" y="2723277"/>
            <a:ext cx="406033" cy="440928"/>
          </a:xfrm>
          <a:custGeom>
            <a:avLst/>
            <a:gdLst/>
            <a:ahLst/>
            <a:cxnLst>
              <a:cxn ang="0">
                <a:pos x="55" y="55"/>
              </a:cxn>
              <a:cxn ang="0">
                <a:pos x="39" y="55"/>
              </a:cxn>
              <a:cxn ang="0">
                <a:pos x="30" y="64"/>
              </a:cxn>
              <a:cxn ang="0">
                <a:pos x="21" y="55"/>
              </a:cxn>
              <a:cxn ang="0">
                <a:pos x="5" y="55"/>
              </a:cxn>
              <a:cxn ang="0">
                <a:pos x="0" y="50"/>
              </a:cxn>
              <a:cxn ang="0">
                <a:pos x="11" y="20"/>
              </a:cxn>
              <a:cxn ang="0">
                <a:pos x="27" y="5"/>
              </a:cxn>
              <a:cxn ang="0">
                <a:pos x="26" y="3"/>
              </a:cxn>
              <a:cxn ang="0">
                <a:pos x="30" y="0"/>
              </a:cxn>
              <a:cxn ang="0">
                <a:pos x="33" y="3"/>
              </a:cxn>
              <a:cxn ang="0">
                <a:pos x="33" y="5"/>
              </a:cxn>
              <a:cxn ang="0">
                <a:pos x="48" y="20"/>
              </a:cxn>
              <a:cxn ang="0">
                <a:pos x="59" y="50"/>
              </a:cxn>
              <a:cxn ang="0">
                <a:pos x="55" y="55"/>
              </a:cxn>
              <a:cxn ang="0">
                <a:pos x="30" y="60"/>
              </a:cxn>
              <a:cxn ang="0">
                <a:pos x="25" y="55"/>
              </a:cxn>
              <a:cxn ang="0">
                <a:pos x="24" y="54"/>
              </a:cxn>
              <a:cxn ang="0">
                <a:pos x="23" y="55"/>
              </a:cxn>
              <a:cxn ang="0">
                <a:pos x="30" y="61"/>
              </a:cxn>
              <a:cxn ang="0">
                <a:pos x="30" y="60"/>
              </a:cxn>
              <a:cxn ang="0">
                <a:pos x="30" y="60"/>
              </a:cxn>
            </a:cxnLst>
            <a:rect l="0" t="0" r="r" b="b"/>
            <a:pathLst>
              <a:path w="59" h="64">
                <a:moveTo>
                  <a:pt x="55" y="55"/>
                </a:moveTo>
                <a:cubicBezTo>
                  <a:pt x="39" y="55"/>
                  <a:pt x="39" y="55"/>
                  <a:pt x="39" y="55"/>
                </a:cubicBezTo>
                <a:cubicBezTo>
                  <a:pt x="39" y="60"/>
                  <a:pt x="35" y="64"/>
                  <a:pt x="30" y="64"/>
                </a:cubicBezTo>
                <a:cubicBezTo>
                  <a:pt x="25" y="64"/>
                  <a:pt x="21" y="60"/>
                  <a:pt x="21" y="55"/>
                </a:cubicBezTo>
                <a:cubicBezTo>
                  <a:pt x="5" y="55"/>
                  <a:pt x="5" y="55"/>
                  <a:pt x="5" y="55"/>
                </a:cubicBezTo>
                <a:cubicBezTo>
                  <a:pt x="2" y="55"/>
                  <a:pt x="0" y="53"/>
                  <a:pt x="0" y="50"/>
                </a:cubicBezTo>
                <a:cubicBezTo>
                  <a:pt x="5" y="46"/>
                  <a:pt x="11" y="38"/>
                  <a:pt x="11" y="20"/>
                </a:cubicBezTo>
                <a:cubicBezTo>
                  <a:pt x="11" y="13"/>
                  <a:pt x="17" y="6"/>
                  <a:pt x="27" y="5"/>
                </a:cubicBezTo>
                <a:cubicBezTo>
                  <a:pt x="26" y="4"/>
                  <a:pt x="26" y="4"/>
                  <a:pt x="26" y="3"/>
                </a:cubicBezTo>
                <a:cubicBezTo>
                  <a:pt x="26" y="1"/>
                  <a:pt x="28" y="0"/>
                  <a:pt x="30" y="0"/>
                </a:cubicBezTo>
                <a:cubicBezTo>
                  <a:pt x="32" y="0"/>
                  <a:pt x="33" y="1"/>
                  <a:pt x="33" y="3"/>
                </a:cubicBezTo>
                <a:cubicBezTo>
                  <a:pt x="33" y="4"/>
                  <a:pt x="33" y="4"/>
                  <a:pt x="33" y="5"/>
                </a:cubicBezTo>
                <a:cubicBezTo>
                  <a:pt x="42" y="6"/>
                  <a:pt x="48" y="13"/>
                  <a:pt x="48" y="20"/>
                </a:cubicBezTo>
                <a:cubicBezTo>
                  <a:pt x="48" y="38"/>
                  <a:pt x="54" y="46"/>
                  <a:pt x="59" y="50"/>
                </a:cubicBezTo>
                <a:cubicBezTo>
                  <a:pt x="59" y="53"/>
                  <a:pt x="57" y="55"/>
                  <a:pt x="55" y="55"/>
                </a:cubicBezTo>
                <a:close/>
                <a:moveTo>
                  <a:pt x="30" y="60"/>
                </a:moveTo>
                <a:cubicBezTo>
                  <a:pt x="27" y="60"/>
                  <a:pt x="25" y="57"/>
                  <a:pt x="25" y="55"/>
                </a:cubicBezTo>
                <a:cubicBezTo>
                  <a:pt x="25" y="54"/>
                  <a:pt x="24" y="54"/>
                  <a:pt x="24" y="54"/>
                </a:cubicBezTo>
                <a:cubicBezTo>
                  <a:pt x="24" y="54"/>
                  <a:pt x="23" y="54"/>
                  <a:pt x="23" y="55"/>
                </a:cubicBezTo>
                <a:cubicBezTo>
                  <a:pt x="23" y="58"/>
                  <a:pt x="26" y="61"/>
                  <a:pt x="30" y="61"/>
                </a:cubicBezTo>
                <a:cubicBezTo>
                  <a:pt x="30" y="61"/>
                  <a:pt x="30" y="61"/>
                  <a:pt x="30" y="60"/>
                </a:cubicBezTo>
                <a:cubicBezTo>
                  <a:pt x="30" y="60"/>
                  <a:pt x="30" y="60"/>
                  <a:pt x="30" y="60"/>
                </a:cubicBezTo>
                <a:close/>
              </a:path>
            </a:pathLst>
          </a:custGeom>
          <a:solidFill>
            <a:schemeClr val="bg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34" name="Freeform 5"/>
          <p:cNvSpPr>
            <a:spLocks noEditPoints="1"/>
          </p:cNvSpPr>
          <p:nvPr/>
        </p:nvSpPr>
        <p:spPr bwMode="auto">
          <a:xfrm>
            <a:off x="5652613" y="2452581"/>
            <a:ext cx="829961" cy="829961"/>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chemeClr val="bg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35" name="文本框 34"/>
          <p:cNvSpPr txBox="1"/>
          <p:nvPr/>
        </p:nvSpPr>
        <p:spPr>
          <a:xfrm>
            <a:off x="448889" y="164922"/>
            <a:ext cx="5330305" cy="707886"/>
          </a:xfrm>
          <a:prstGeom prst="rect">
            <a:avLst/>
          </a:prstGeom>
          <a:noFill/>
        </p:spPr>
        <p:txBody>
          <a:bodyPr wrap="none" rtlCol="0">
            <a:spAutoFit/>
          </a:bodyPr>
          <a:lstStyle/>
          <a:p>
            <a:pPr fontAlgn="auto">
              <a:spcBef>
                <a:spcPts val="0"/>
              </a:spcBef>
              <a:spcAft>
                <a:spcPts val="0"/>
              </a:spcAft>
              <a:defRPr/>
            </a:pPr>
            <a:r>
              <a:rPr lang="zh-CN" altLang="en-US" sz="4000" b="1" dirty="0" smtClean="0">
                <a:solidFill>
                  <a:srgbClr val="C00000"/>
                </a:solidFill>
                <a:ea typeface="张海山锐线体简" panose="02000000000000000000" pitchFamily="2" charset="-122"/>
                <a:cs typeface="+mn-ea"/>
                <a:sym typeface="+mn-lt"/>
              </a:rPr>
              <a:t>单击这里添加您的标题</a:t>
            </a:r>
            <a:endParaRPr lang="zh-CN" altLang="en-US" sz="4000" b="1" dirty="0">
              <a:solidFill>
                <a:srgbClr val="C00000"/>
              </a:solidFill>
              <a:ea typeface="张海山锐线体简" panose="02000000000000000000" pitchFamily="2" charset="-122"/>
              <a:cs typeface="+mn-ea"/>
              <a:sym typeface="+mn-lt"/>
            </a:endParaRPr>
          </a:p>
        </p:txBody>
      </p:sp>
    </p:spTree>
    <p:extLst>
      <p:ext uri="{BB962C8B-B14F-4D97-AF65-F5344CB8AC3E}">
        <p14:creationId xmlns:p14="http://schemas.microsoft.com/office/powerpoint/2010/main" val="31637261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Bottom)">
                                      <p:cBhvr>
                                        <p:cTn id="7" dur="500"/>
                                        <p:tgtEl>
                                          <p:spTgt spid="9"/>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1000"/>
                                        <p:tgtEl>
                                          <p:spTgt spid="8"/>
                                        </p:tgtEl>
                                      </p:cBhvr>
                                    </p:animEffect>
                                  </p:childTnLst>
                                </p:cTn>
                              </p:par>
                            </p:childTnLst>
                          </p:cTn>
                        </p:par>
                        <p:par>
                          <p:cTn id="12" fill="hold">
                            <p:stCondLst>
                              <p:cond delay="1500"/>
                            </p:stCondLst>
                            <p:childTnLst>
                              <p:par>
                                <p:cTn id="13" presetID="53"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childTnLst>
                          </p:cTn>
                        </p:par>
                        <p:par>
                          <p:cTn id="18" fill="hold">
                            <p:stCondLst>
                              <p:cond delay="2000"/>
                            </p:stCondLst>
                            <p:childTnLst>
                              <p:par>
                                <p:cTn id="19" presetID="53" presetClass="entr" presetSubtype="0"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p:cTn id="21" dur="500" fill="hold"/>
                                        <p:tgtEl>
                                          <p:spTgt spid="34"/>
                                        </p:tgtEl>
                                        <p:attrNameLst>
                                          <p:attrName>ppt_w</p:attrName>
                                        </p:attrNameLst>
                                      </p:cBhvr>
                                      <p:tavLst>
                                        <p:tav tm="0">
                                          <p:val>
                                            <p:fltVal val="0"/>
                                          </p:val>
                                        </p:tav>
                                        <p:tav tm="100000">
                                          <p:val>
                                            <p:strVal val="#ppt_w"/>
                                          </p:val>
                                        </p:tav>
                                      </p:tavLst>
                                    </p:anim>
                                    <p:anim calcmode="lin" valueType="num">
                                      <p:cBhvr>
                                        <p:cTn id="22" dur="500" fill="hold"/>
                                        <p:tgtEl>
                                          <p:spTgt spid="34"/>
                                        </p:tgtEl>
                                        <p:attrNameLst>
                                          <p:attrName>ppt_h</p:attrName>
                                        </p:attrNameLst>
                                      </p:cBhvr>
                                      <p:tavLst>
                                        <p:tav tm="0">
                                          <p:val>
                                            <p:fltVal val="0"/>
                                          </p:val>
                                        </p:tav>
                                        <p:tav tm="100000">
                                          <p:val>
                                            <p:strVal val="#ppt_h"/>
                                          </p:val>
                                        </p:tav>
                                      </p:tavLst>
                                    </p:anim>
                                    <p:animEffect transition="in" filter="fade">
                                      <p:cBhvr>
                                        <p:cTn id="23" dur="500"/>
                                        <p:tgtEl>
                                          <p:spTgt spid="34"/>
                                        </p:tgtEl>
                                      </p:cBhvr>
                                    </p:animEffect>
                                  </p:childTnLst>
                                </p:cTn>
                              </p:par>
                            </p:childTnLst>
                          </p:cTn>
                        </p:par>
                        <p:par>
                          <p:cTn id="24" fill="hold">
                            <p:stCondLst>
                              <p:cond delay="2500"/>
                            </p:stCondLst>
                            <p:childTnLst>
                              <p:par>
                                <p:cTn id="25" presetID="53"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transition="in" filter="fade">
                                      <p:cBhvr>
                                        <p:cTn id="29" dur="500"/>
                                        <p:tgtEl>
                                          <p:spTgt spid="15"/>
                                        </p:tgtEl>
                                      </p:cBhvr>
                                    </p:animEffect>
                                  </p:childTnLst>
                                </p:cTn>
                              </p:par>
                            </p:childTnLst>
                          </p:cTn>
                        </p:par>
                        <p:par>
                          <p:cTn id="30" fill="hold">
                            <p:stCondLst>
                              <p:cond delay="3000"/>
                            </p:stCondLst>
                            <p:childTnLst>
                              <p:par>
                                <p:cTn id="31" presetID="53" presetClass="entr" presetSubtype="0" fill="hold" grpId="0" nodeType="afterEffect">
                                  <p:stCondLst>
                                    <p:cond delay="0"/>
                                  </p:stCondLst>
                                  <p:childTnLst>
                                    <p:set>
                                      <p:cBhvr>
                                        <p:cTn id="32" dur="1" fill="hold">
                                          <p:stCondLst>
                                            <p:cond delay="0"/>
                                          </p:stCondLst>
                                        </p:cTn>
                                        <p:tgtEl>
                                          <p:spTgt spid="33"/>
                                        </p:tgtEl>
                                        <p:attrNameLst>
                                          <p:attrName>style.visibility</p:attrName>
                                        </p:attrNameLst>
                                      </p:cBhvr>
                                      <p:to>
                                        <p:strVal val="visible"/>
                                      </p:to>
                                    </p:set>
                                    <p:anim calcmode="lin" valueType="num">
                                      <p:cBhvr>
                                        <p:cTn id="33" dur="500" fill="hold"/>
                                        <p:tgtEl>
                                          <p:spTgt spid="33"/>
                                        </p:tgtEl>
                                        <p:attrNameLst>
                                          <p:attrName>ppt_w</p:attrName>
                                        </p:attrNameLst>
                                      </p:cBhvr>
                                      <p:tavLst>
                                        <p:tav tm="0">
                                          <p:val>
                                            <p:fltVal val="0"/>
                                          </p:val>
                                        </p:tav>
                                        <p:tav tm="100000">
                                          <p:val>
                                            <p:strVal val="#ppt_w"/>
                                          </p:val>
                                        </p:tav>
                                      </p:tavLst>
                                    </p:anim>
                                    <p:anim calcmode="lin" valueType="num">
                                      <p:cBhvr>
                                        <p:cTn id="34" dur="500" fill="hold"/>
                                        <p:tgtEl>
                                          <p:spTgt spid="33"/>
                                        </p:tgtEl>
                                        <p:attrNameLst>
                                          <p:attrName>ppt_h</p:attrName>
                                        </p:attrNameLst>
                                      </p:cBhvr>
                                      <p:tavLst>
                                        <p:tav tm="0">
                                          <p:val>
                                            <p:fltVal val="0"/>
                                          </p:val>
                                        </p:tav>
                                        <p:tav tm="100000">
                                          <p:val>
                                            <p:strVal val="#ppt_h"/>
                                          </p:val>
                                        </p:tav>
                                      </p:tavLst>
                                    </p:anim>
                                    <p:animEffect transition="in" filter="fade">
                                      <p:cBhvr>
                                        <p:cTn id="35" dur="500"/>
                                        <p:tgtEl>
                                          <p:spTgt spid="33"/>
                                        </p:tgtEl>
                                      </p:cBhvr>
                                    </p:animEffect>
                                  </p:childTnLst>
                                </p:cTn>
                              </p:par>
                            </p:childTnLst>
                          </p:cTn>
                        </p:par>
                        <p:par>
                          <p:cTn id="36" fill="hold">
                            <p:stCondLst>
                              <p:cond delay="3500"/>
                            </p:stCondLst>
                            <p:childTnLst>
                              <p:par>
                                <p:cTn id="37" presetID="53" presetClass="entr" presetSubtype="0"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childTnLst>
                          </p:cTn>
                        </p:par>
                        <p:par>
                          <p:cTn id="42" fill="hold">
                            <p:stCondLst>
                              <p:cond delay="4000"/>
                            </p:stCondLst>
                            <p:childTnLst>
                              <p:par>
                                <p:cTn id="43" presetID="53" presetClass="entr" presetSubtype="0" fill="hold" grpId="0" nodeType="afterEffect">
                                  <p:stCondLst>
                                    <p:cond delay="0"/>
                                  </p:stCondLst>
                                  <p:childTnLst>
                                    <p:set>
                                      <p:cBhvr>
                                        <p:cTn id="44" dur="1" fill="hold">
                                          <p:stCondLst>
                                            <p:cond delay="0"/>
                                          </p:stCondLst>
                                        </p:cTn>
                                        <p:tgtEl>
                                          <p:spTgt spid="32"/>
                                        </p:tgtEl>
                                        <p:attrNameLst>
                                          <p:attrName>style.visibility</p:attrName>
                                        </p:attrNameLst>
                                      </p:cBhvr>
                                      <p:to>
                                        <p:strVal val="visible"/>
                                      </p:to>
                                    </p:set>
                                    <p:anim calcmode="lin" valueType="num">
                                      <p:cBhvr>
                                        <p:cTn id="45" dur="500" fill="hold"/>
                                        <p:tgtEl>
                                          <p:spTgt spid="32"/>
                                        </p:tgtEl>
                                        <p:attrNameLst>
                                          <p:attrName>ppt_w</p:attrName>
                                        </p:attrNameLst>
                                      </p:cBhvr>
                                      <p:tavLst>
                                        <p:tav tm="0">
                                          <p:val>
                                            <p:fltVal val="0"/>
                                          </p:val>
                                        </p:tav>
                                        <p:tav tm="100000">
                                          <p:val>
                                            <p:strVal val="#ppt_w"/>
                                          </p:val>
                                        </p:tav>
                                      </p:tavLst>
                                    </p:anim>
                                    <p:anim calcmode="lin" valueType="num">
                                      <p:cBhvr>
                                        <p:cTn id="46" dur="500" fill="hold"/>
                                        <p:tgtEl>
                                          <p:spTgt spid="32"/>
                                        </p:tgtEl>
                                        <p:attrNameLst>
                                          <p:attrName>ppt_h</p:attrName>
                                        </p:attrNameLst>
                                      </p:cBhvr>
                                      <p:tavLst>
                                        <p:tav tm="0">
                                          <p:val>
                                            <p:fltVal val="0"/>
                                          </p:val>
                                        </p:tav>
                                        <p:tav tm="100000">
                                          <p:val>
                                            <p:strVal val="#ppt_h"/>
                                          </p:val>
                                        </p:tav>
                                      </p:tavLst>
                                    </p:anim>
                                    <p:animEffect transition="in" filter="fade">
                                      <p:cBhvr>
                                        <p:cTn id="47" dur="500"/>
                                        <p:tgtEl>
                                          <p:spTgt spid="32"/>
                                        </p:tgtEl>
                                      </p:cBhvr>
                                    </p:animEffect>
                                  </p:childTnLst>
                                </p:cTn>
                              </p:par>
                            </p:childTnLst>
                          </p:cTn>
                        </p:par>
                        <p:par>
                          <p:cTn id="48" fill="hold">
                            <p:stCondLst>
                              <p:cond delay="4500"/>
                            </p:stCondLst>
                            <p:childTnLst>
                              <p:par>
                                <p:cTn id="49" presetID="53"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500" fill="hold"/>
                                        <p:tgtEl>
                                          <p:spTgt spid="13"/>
                                        </p:tgtEl>
                                        <p:attrNameLst>
                                          <p:attrName>ppt_w</p:attrName>
                                        </p:attrNameLst>
                                      </p:cBhvr>
                                      <p:tavLst>
                                        <p:tav tm="0">
                                          <p:val>
                                            <p:fltVal val="0"/>
                                          </p:val>
                                        </p:tav>
                                        <p:tav tm="100000">
                                          <p:val>
                                            <p:strVal val="#ppt_w"/>
                                          </p:val>
                                        </p:tav>
                                      </p:tavLst>
                                    </p:anim>
                                    <p:anim calcmode="lin" valueType="num">
                                      <p:cBhvr>
                                        <p:cTn id="52" dur="500" fill="hold"/>
                                        <p:tgtEl>
                                          <p:spTgt spid="13"/>
                                        </p:tgtEl>
                                        <p:attrNameLst>
                                          <p:attrName>ppt_h</p:attrName>
                                        </p:attrNameLst>
                                      </p:cBhvr>
                                      <p:tavLst>
                                        <p:tav tm="0">
                                          <p:val>
                                            <p:fltVal val="0"/>
                                          </p:val>
                                        </p:tav>
                                        <p:tav tm="100000">
                                          <p:val>
                                            <p:strVal val="#ppt_h"/>
                                          </p:val>
                                        </p:tav>
                                      </p:tavLst>
                                    </p:anim>
                                    <p:animEffect transition="in" filter="fade">
                                      <p:cBhvr>
                                        <p:cTn id="53" dur="500"/>
                                        <p:tgtEl>
                                          <p:spTgt spid="13"/>
                                        </p:tgtEl>
                                      </p:cBhvr>
                                    </p:animEffect>
                                  </p:childTnLst>
                                </p:cTn>
                              </p:par>
                            </p:childTnLst>
                          </p:cTn>
                        </p:par>
                        <p:par>
                          <p:cTn id="54" fill="hold">
                            <p:stCondLst>
                              <p:cond delay="5000"/>
                            </p:stCondLst>
                            <p:childTnLst>
                              <p:par>
                                <p:cTn id="55" presetID="53" presetClass="entr" presetSubtype="0" fill="hold" grpId="0" nodeType="afterEffect">
                                  <p:stCondLst>
                                    <p:cond delay="0"/>
                                  </p:stCondLst>
                                  <p:childTnLst>
                                    <p:set>
                                      <p:cBhvr>
                                        <p:cTn id="56" dur="1" fill="hold">
                                          <p:stCondLst>
                                            <p:cond delay="0"/>
                                          </p:stCondLst>
                                        </p:cTn>
                                        <p:tgtEl>
                                          <p:spTgt spid="29"/>
                                        </p:tgtEl>
                                        <p:attrNameLst>
                                          <p:attrName>style.visibility</p:attrName>
                                        </p:attrNameLst>
                                      </p:cBhvr>
                                      <p:to>
                                        <p:strVal val="visible"/>
                                      </p:to>
                                    </p:set>
                                    <p:anim calcmode="lin" valueType="num">
                                      <p:cBhvr>
                                        <p:cTn id="57" dur="500" fill="hold"/>
                                        <p:tgtEl>
                                          <p:spTgt spid="29"/>
                                        </p:tgtEl>
                                        <p:attrNameLst>
                                          <p:attrName>ppt_w</p:attrName>
                                        </p:attrNameLst>
                                      </p:cBhvr>
                                      <p:tavLst>
                                        <p:tav tm="0">
                                          <p:val>
                                            <p:fltVal val="0"/>
                                          </p:val>
                                        </p:tav>
                                        <p:tav tm="100000">
                                          <p:val>
                                            <p:strVal val="#ppt_w"/>
                                          </p:val>
                                        </p:tav>
                                      </p:tavLst>
                                    </p:anim>
                                    <p:anim calcmode="lin" valueType="num">
                                      <p:cBhvr>
                                        <p:cTn id="58" dur="500" fill="hold"/>
                                        <p:tgtEl>
                                          <p:spTgt spid="29"/>
                                        </p:tgtEl>
                                        <p:attrNameLst>
                                          <p:attrName>ppt_h</p:attrName>
                                        </p:attrNameLst>
                                      </p:cBhvr>
                                      <p:tavLst>
                                        <p:tav tm="0">
                                          <p:val>
                                            <p:fltVal val="0"/>
                                          </p:val>
                                        </p:tav>
                                        <p:tav tm="100000">
                                          <p:val>
                                            <p:strVal val="#ppt_h"/>
                                          </p:val>
                                        </p:tav>
                                      </p:tavLst>
                                    </p:anim>
                                    <p:animEffect transition="in" filter="fade">
                                      <p:cBhvr>
                                        <p:cTn id="59" dur="500"/>
                                        <p:tgtEl>
                                          <p:spTgt spid="29"/>
                                        </p:tgtEl>
                                      </p:cBhvr>
                                    </p:animEffect>
                                  </p:childTnLst>
                                </p:cTn>
                              </p:par>
                            </p:childTnLst>
                          </p:cTn>
                        </p:par>
                        <p:par>
                          <p:cTn id="60" fill="hold">
                            <p:stCondLst>
                              <p:cond delay="5500"/>
                            </p:stCondLst>
                            <p:childTnLst>
                              <p:par>
                                <p:cTn id="61" presetID="53" presetClass="entr" presetSubtype="0"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500" fill="hold"/>
                                        <p:tgtEl>
                                          <p:spTgt spid="16"/>
                                        </p:tgtEl>
                                        <p:attrNameLst>
                                          <p:attrName>ppt_w</p:attrName>
                                        </p:attrNameLst>
                                      </p:cBhvr>
                                      <p:tavLst>
                                        <p:tav tm="0">
                                          <p:val>
                                            <p:fltVal val="0"/>
                                          </p:val>
                                        </p:tav>
                                        <p:tav tm="100000">
                                          <p:val>
                                            <p:strVal val="#ppt_w"/>
                                          </p:val>
                                        </p:tav>
                                      </p:tavLst>
                                    </p:anim>
                                    <p:anim calcmode="lin" valueType="num">
                                      <p:cBhvr>
                                        <p:cTn id="64" dur="500" fill="hold"/>
                                        <p:tgtEl>
                                          <p:spTgt spid="16"/>
                                        </p:tgtEl>
                                        <p:attrNameLst>
                                          <p:attrName>ppt_h</p:attrName>
                                        </p:attrNameLst>
                                      </p:cBhvr>
                                      <p:tavLst>
                                        <p:tav tm="0">
                                          <p:val>
                                            <p:fltVal val="0"/>
                                          </p:val>
                                        </p:tav>
                                        <p:tav tm="100000">
                                          <p:val>
                                            <p:strVal val="#ppt_h"/>
                                          </p:val>
                                        </p:tav>
                                      </p:tavLst>
                                    </p:anim>
                                    <p:animEffect transition="in" filter="fade">
                                      <p:cBhvr>
                                        <p:cTn id="65" dur="500"/>
                                        <p:tgtEl>
                                          <p:spTgt spid="16"/>
                                        </p:tgtEl>
                                      </p:cBhvr>
                                    </p:animEffect>
                                  </p:childTnLst>
                                </p:cTn>
                              </p:par>
                            </p:childTnLst>
                          </p:cTn>
                        </p:par>
                        <p:par>
                          <p:cTn id="66" fill="hold">
                            <p:stCondLst>
                              <p:cond delay="6000"/>
                            </p:stCondLst>
                            <p:childTnLst>
                              <p:par>
                                <p:cTn id="67" presetID="53" presetClass="entr" presetSubtype="0" fill="hold" grpId="0" nodeType="afterEffect">
                                  <p:stCondLst>
                                    <p:cond delay="0"/>
                                  </p:stCondLst>
                                  <p:childTnLst>
                                    <p:set>
                                      <p:cBhvr>
                                        <p:cTn id="68" dur="1" fill="hold">
                                          <p:stCondLst>
                                            <p:cond delay="0"/>
                                          </p:stCondLst>
                                        </p:cTn>
                                        <p:tgtEl>
                                          <p:spTgt spid="26"/>
                                        </p:tgtEl>
                                        <p:attrNameLst>
                                          <p:attrName>style.visibility</p:attrName>
                                        </p:attrNameLst>
                                      </p:cBhvr>
                                      <p:to>
                                        <p:strVal val="visible"/>
                                      </p:to>
                                    </p:set>
                                    <p:anim calcmode="lin" valueType="num">
                                      <p:cBhvr>
                                        <p:cTn id="69" dur="500" fill="hold"/>
                                        <p:tgtEl>
                                          <p:spTgt spid="26"/>
                                        </p:tgtEl>
                                        <p:attrNameLst>
                                          <p:attrName>ppt_w</p:attrName>
                                        </p:attrNameLst>
                                      </p:cBhvr>
                                      <p:tavLst>
                                        <p:tav tm="0">
                                          <p:val>
                                            <p:fltVal val="0"/>
                                          </p:val>
                                        </p:tav>
                                        <p:tav tm="100000">
                                          <p:val>
                                            <p:strVal val="#ppt_w"/>
                                          </p:val>
                                        </p:tav>
                                      </p:tavLst>
                                    </p:anim>
                                    <p:anim calcmode="lin" valueType="num">
                                      <p:cBhvr>
                                        <p:cTn id="70" dur="500" fill="hold"/>
                                        <p:tgtEl>
                                          <p:spTgt spid="26"/>
                                        </p:tgtEl>
                                        <p:attrNameLst>
                                          <p:attrName>ppt_h</p:attrName>
                                        </p:attrNameLst>
                                      </p:cBhvr>
                                      <p:tavLst>
                                        <p:tav tm="0">
                                          <p:val>
                                            <p:fltVal val="0"/>
                                          </p:val>
                                        </p:tav>
                                        <p:tav tm="100000">
                                          <p:val>
                                            <p:strVal val="#ppt_h"/>
                                          </p:val>
                                        </p:tav>
                                      </p:tavLst>
                                    </p:anim>
                                    <p:animEffect transition="in" filter="fade">
                                      <p:cBhvr>
                                        <p:cTn id="71" dur="500"/>
                                        <p:tgtEl>
                                          <p:spTgt spid="26"/>
                                        </p:tgtEl>
                                      </p:cBhvr>
                                    </p:animEffect>
                                  </p:childTnLst>
                                </p:cTn>
                              </p:par>
                            </p:childTnLst>
                          </p:cTn>
                        </p:par>
                        <p:par>
                          <p:cTn id="72" fill="hold">
                            <p:stCondLst>
                              <p:cond delay="6500"/>
                            </p:stCondLst>
                            <p:childTnLst>
                              <p:par>
                                <p:cTn id="73" presetID="42" presetClass="entr" presetSubtype="0" fill="hold" nodeType="after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fade">
                                      <p:cBhvr>
                                        <p:cTn id="75" dur="500"/>
                                        <p:tgtEl>
                                          <p:spTgt spid="47"/>
                                        </p:tgtEl>
                                      </p:cBhvr>
                                    </p:animEffect>
                                    <p:anim calcmode="lin" valueType="num">
                                      <p:cBhvr>
                                        <p:cTn id="76" dur="500" fill="hold"/>
                                        <p:tgtEl>
                                          <p:spTgt spid="47"/>
                                        </p:tgtEl>
                                        <p:attrNameLst>
                                          <p:attrName>ppt_x</p:attrName>
                                        </p:attrNameLst>
                                      </p:cBhvr>
                                      <p:tavLst>
                                        <p:tav tm="0">
                                          <p:val>
                                            <p:strVal val="#ppt_x"/>
                                          </p:val>
                                        </p:tav>
                                        <p:tav tm="100000">
                                          <p:val>
                                            <p:strVal val="#ppt_x"/>
                                          </p:val>
                                        </p:tav>
                                      </p:tavLst>
                                    </p:anim>
                                    <p:anim calcmode="lin" valueType="num">
                                      <p:cBhvr>
                                        <p:cTn id="77" dur="500" fill="hold"/>
                                        <p:tgtEl>
                                          <p:spTgt spid="47"/>
                                        </p:tgtEl>
                                        <p:attrNameLst>
                                          <p:attrName>ppt_y</p:attrName>
                                        </p:attrNameLst>
                                      </p:cBhvr>
                                      <p:tavLst>
                                        <p:tav tm="0">
                                          <p:val>
                                            <p:strVal val="#ppt_y+.1"/>
                                          </p:val>
                                        </p:tav>
                                        <p:tav tm="100000">
                                          <p:val>
                                            <p:strVal val="#ppt_y"/>
                                          </p:val>
                                        </p:tav>
                                      </p:tavLst>
                                    </p:anim>
                                  </p:childTnLst>
                                </p:cTn>
                              </p:par>
                            </p:childTnLst>
                          </p:cTn>
                        </p:par>
                        <p:par>
                          <p:cTn id="78" fill="hold">
                            <p:stCondLst>
                              <p:cond delay="7000"/>
                            </p:stCondLst>
                            <p:childTnLst>
                              <p:par>
                                <p:cTn id="79" presetID="2" presetClass="entr" presetSubtype="8" accel="50000" decel="50000" fill="hold" nodeType="afterEffect">
                                  <p:stCondLst>
                                    <p:cond delay="0"/>
                                  </p:stCondLst>
                                  <p:childTnLst>
                                    <p:set>
                                      <p:cBhvr>
                                        <p:cTn id="80" dur="1" fill="hold">
                                          <p:stCondLst>
                                            <p:cond delay="0"/>
                                          </p:stCondLst>
                                        </p:cTn>
                                        <p:tgtEl>
                                          <p:spTgt spid="18"/>
                                        </p:tgtEl>
                                        <p:attrNameLst>
                                          <p:attrName>style.visibility</p:attrName>
                                        </p:attrNameLst>
                                      </p:cBhvr>
                                      <p:to>
                                        <p:strVal val="visible"/>
                                      </p:to>
                                    </p:set>
                                    <p:anim calcmode="lin" valueType="num">
                                      <p:cBhvr additive="base">
                                        <p:cTn id="81" dur="500" fill="hold"/>
                                        <p:tgtEl>
                                          <p:spTgt spid="18"/>
                                        </p:tgtEl>
                                        <p:attrNameLst>
                                          <p:attrName>ppt_x</p:attrName>
                                        </p:attrNameLst>
                                      </p:cBhvr>
                                      <p:tavLst>
                                        <p:tav tm="0">
                                          <p:val>
                                            <p:strVal val="0-#ppt_w/2"/>
                                          </p:val>
                                        </p:tav>
                                        <p:tav tm="100000">
                                          <p:val>
                                            <p:strVal val="#ppt_x"/>
                                          </p:val>
                                        </p:tav>
                                      </p:tavLst>
                                    </p:anim>
                                    <p:anim calcmode="lin" valueType="num">
                                      <p:cBhvr additive="base">
                                        <p:cTn id="82" dur="500" fill="hold"/>
                                        <p:tgtEl>
                                          <p:spTgt spid="18"/>
                                        </p:tgtEl>
                                        <p:attrNameLst>
                                          <p:attrName>ppt_y</p:attrName>
                                        </p:attrNameLst>
                                      </p:cBhvr>
                                      <p:tavLst>
                                        <p:tav tm="0">
                                          <p:val>
                                            <p:strVal val="#ppt_y"/>
                                          </p:val>
                                        </p:tav>
                                        <p:tav tm="100000">
                                          <p:val>
                                            <p:strVal val="#ppt_y"/>
                                          </p:val>
                                        </p:tav>
                                      </p:tavLst>
                                    </p:anim>
                                  </p:childTnLst>
                                </p:cTn>
                              </p:par>
                            </p:childTnLst>
                          </p:cTn>
                        </p:par>
                        <p:par>
                          <p:cTn id="83" fill="hold">
                            <p:stCondLst>
                              <p:cond delay="7500"/>
                            </p:stCondLst>
                            <p:childTnLst>
                              <p:par>
                                <p:cTn id="84" presetID="2" presetClass="entr" presetSubtype="2" accel="50000" decel="50000" fill="hold" nodeType="after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additive="base">
                                        <p:cTn id="86" dur="500" fill="hold"/>
                                        <p:tgtEl>
                                          <p:spTgt spid="17"/>
                                        </p:tgtEl>
                                        <p:attrNameLst>
                                          <p:attrName>ppt_x</p:attrName>
                                        </p:attrNameLst>
                                      </p:cBhvr>
                                      <p:tavLst>
                                        <p:tav tm="0">
                                          <p:val>
                                            <p:strVal val="1+#ppt_w/2"/>
                                          </p:val>
                                        </p:tav>
                                        <p:tav tm="100000">
                                          <p:val>
                                            <p:strVal val="#ppt_x"/>
                                          </p:val>
                                        </p:tav>
                                      </p:tavLst>
                                    </p:anim>
                                    <p:anim calcmode="lin" valueType="num">
                                      <p:cBhvr additive="base">
                                        <p:cTn id="87" dur="500" fill="hold"/>
                                        <p:tgtEl>
                                          <p:spTgt spid="17"/>
                                        </p:tgtEl>
                                        <p:attrNameLst>
                                          <p:attrName>ppt_y</p:attrName>
                                        </p:attrNameLst>
                                      </p:cBhvr>
                                      <p:tavLst>
                                        <p:tav tm="0">
                                          <p:val>
                                            <p:strVal val="#ppt_y"/>
                                          </p:val>
                                        </p:tav>
                                        <p:tav tm="100000">
                                          <p:val>
                                            <p:strVal val="#ppt_y"/>
                                          </p:val>
                                        </p:tav>
                                      </p:tavLst>
                                    </p:anim>
                                  </p:childTnLst>
                                </p:cTn>
                              </p:par>
                            </p:childTnLst>
                          </p:cTn>
                        </p:par>
                        <p:par>
                          <p:cTn id="88" fill="hold">
                            <p:stCondLst>
                              <p:cond delay="8000"/>
                            </p:stCondLst>
                            <p:childTnLst>
                              <p:par>
                                <p:cTn id="89" presetID="2" presetClass="entr" presetSubtype="2" accel="50000" decel="50000" fill="hold" nodeType="after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1+#ppt_w/2"/>
                                          </p:val>
                                        </p:tav>
                                        <p:tav tm="100000">
                                          <p:val>
                                            <p:strVal val="#ppt_x"/>
                                          </p:val>
                                        </p:tav>
                                      </p:tavLst>
                                    </p:anim>
                                    <p:anim calcmode="lin" valueType="num">
                                      <p:cBhvr additive="base">
                                        <p:cTn id="92" dur="500" fill="hold"/>
                                        <p:tgtEl>
                                          <p:spTgt spid="19"/>
                                        </p:tgtEl>
                                        <p:attrNameLst>
                                          <p:attrName>ppt_y</p:attrName>
                                        </p:attrNameLst>
                                      </p:cBhvr>
                                      <p:tavLst>
                                        <p:tav tm="0">
                                          <p:val>
                                            <p:strVal val="#ppt_y"/>
                                          </p:val>
                                        </p:tav>
                                        <p:tav tm="100000">
                                          <p:val>
                                            <p:strVal val="#ppt_y"/>
                                          </p:val>
                                        </p:tav>
                                      </p:tavLst>
                                    </p:anim>
                                  </p:childTnLst>
                                </p:cTn>
                              </p:par>
                            </p:childTnLst>
                          </p:cTn>
                        </p:par>
                        <p:par>
                          <p:cTn id="93" fill="hold">
                            <p:stCondLst>
                              <p:cond delay="8500"/>
                            </p:stCondLst>
                            <p:childTnLst>
                              <p:par>
                                <p:cTn id="94" presetID="2" presetClass="entr" presetSubtype="8" accel="50000" decel="50000" fill="hold" nodeType="afterEffect">
                                  <p:stCondLst>
                                    <p:cond delay="0"/>
                                  </p:stCondLst>
                                  <p:childTnLst>
                                    <p:set>
                                      <p:cBhvr>
                                        <p:cTn id="95" dur="1" fill="hold">
                                          <p:stCondLst>
                                            <p:cond delay="0"/>
                                          </p:stCondLst>
                                        </p:cTn>
                                        <p:tgtEl>
                                          <p:spTgt spid="20"/>
                                        </p:tgtEl>
                                        <p:attrNameLst>
                                          <p:attrName>style.visibility</p:attrName>
                                        </p:attrNameLst>
                                      </p:cBhvr>
                                      <p:to>
                                        <p:strVal val="visible"/>
                                      </p:to>
                                    </p:set>
                                    <p:anim calcmode="lin" valueType="num">
                                      <p:cBhvr additive="base">
                                        <p:cTn id="96" dur="500" fill="hold"/>
                                        <p:tgtEl>
                                          <p:spTgt spid="20"/>
                                        </p:tgtEl>
                                        <p:attrNameLst>
                                          <p:attrName>ppt_x</p:attrName>
                                        </p:attrNameLst>
                                      </p:cBhvr>
                                      <p:tavLst>
                                        <p:tav tm="0">
                                          <p:val>
                                            <p:strVal val="0-#ppt_w/2"/>
                                          </p:val>
                                        </p:tav>
                                        <p:tav tm="100000">
                                          <p:val>
                                            <p:strVal val="#ppt_x"/>
                                          </p:val>
                                        </p:tav>
                                      </p:tavLst>
                                    </p:anim>
                                    <p:anim calcmode="lin" valueType="num">
                                      <p:cBhvr additive="base">
                                        <p:cTn id="97"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8" grpId="0" animBg="1"/>
      <p:bldP spid="9" grpId="0" animBg="1"/>
      <p:bldP spid="12" grpId="0" animBg="1"/>
      <p:bldP spid="13" grpId="0" animBg="1"/>
      <p:bldP spid="16" grpId="0" animBg="1"/>
      <p:bldP spid="26" grpId="0" animBg="1"/>
      <p:bldP spid="29" grpId="0" animBg="1"/>
      <p:bldP spid="32" grpId="0" animBg="1"/>
      <p:bldP spid="33" grpId="0" animBg="1"/>
      <p:bldP spid="3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33"/>
          <p:cNvGrpSpPr>
            <a:grpSpLocks noChangeAspect="1"/>
          </p:cNvGrpSpPr>
          <p:nvPr/>
        </p:nvGrpSpPr>
        <p:grpSpPr>
          <a:xfrm>
            <a:off x="795991" y="1739635"/>
            <a:ext cx="2494508" cy="2640230"/>
            <a:chOff x="1263334" y="1439274"/>
            <a:chExt cx="1555283" cy="1646138"/>
          </a:xfrm>
        </p:grpSpPr>
        <p:graphicFrame>
          <p:nvGraphicFramePr>
            <p:cNvPr id="62" name="Chart 61"/>
            <p:cNvGraphicFramePr/>
            <p:nvPr/>
          </p:nvGraphicFramePr>
          <p:xfrm>
            <a:off x="1263334" y="1439274"/>
            <a:ext cx="1555283" cy="1646138"/>
          </p:xfrm>
          <a:graphic>
            <a:graphicData uri="http://schemas.openxmlformats.org/drawingml/2006/chart">
              <c:chart xmlns:c="http://schemas.openxmlformats.org/drawingml/2006/chart" xmlns:r="http://schemas.openxmlformats.org/officeDocument/2006/relationships" r:id="rId3"/>
            </a:graphicData>
          </a:graphic>
        </p:graphicFrame>
        <p:sp>
          <p:nvSpPr>
            <p:cNvPr id="68" name="TextBox 67"/>
            <p:cNvSpPr txBox="1"/>
            <p:nvPr/>
          </p:nvSpPr>
          <p:spPr>
            <a:xfrm>
              <a:off x="1775024" y="2131234"/>
              <a:ext cx="531902" cy="262214"/>
            </a:xfrm>
            <a:prstGeom prst="rect">
              <a:avLst/>
            </a:prstGeom>
            <a:noFill/>
          </p:spPr>
          <p:txBody>
            <a:bodyPr wrap="square" rtlCol="0" anchor="ctr">
              <a:spAutoFit/>
            </a:bodyPr>
            <a:lstStyle/>
            <a:p>
              <a:pPr algn="ctr"/>
              <a:r>
                <a:rPr lang="en-US" sz="2133" b="1" dirty="0">
                  <a:solidFill>
                    <a:schemeClr val="accent1"/>
                  </a:solidFill>
                  <a:latin typeface="Arial" panose="020B0604020202020204" pitchFamily="34" charset="0"/>
                  <a:cs typeface="Arial" panose="020B0604020202020204" pitchFamily="34" charset="0"/>
                </a:rPr>
                <a:t>70%</a:t>
              </a:r>
              <a:endParaRPr lang="en-US" sz="1600" b="1" dirty="0">
                <a:solidFill>
                  <a:schemeClr val="accent1"/>
                </a:solidFill>
                <a:latin typeface="Arial" panose="020B0604020202020204" pitchFamily="34" charset="0"/>
                <a:cs typeface="Arial" panose="020B0604020202020204" pitchFamily="34" charset="0"/>
              </a:endParaRPr>
            </a:p>
          </p:txBody>
        </p:sp>
      </p:grpSp>
      <p:grpSp>
        <p:nvGrpSpPr>
          <p:cNvPr id="10" name="Group 34"/>
          <p:cNvGrpSpPr>
            <a:grpSpLocks noChangeAspect="1"/>
          </p:cNvGrpSpPr>
          <p:nvPr/>
        </p:nvGrpSpPr>
        <p:grpSpPr>
          <a:xfrm>
            <a:off x="3504649" y="1739639"/>
            <a:ext cx="2494508" cy="2640231"/>
            <a:chOff x="2992668" y="1439274"/>
            <a:chExt cx="1555283" cy="1646138"/>
          </a:xfrm>
        </p:grpSpPr>
        <p:graphicFrame>
          <p:nvGraphicFramePr>
            <p:cNvPr id="64" name="Chart 63"/>
            <p:cNvGraphicFramePr/>
            <p:nvPr/>
          </p:nvGraphicFramePr>
          <p:xfrm>
            <a:off x="2992668" y="1439274"/>
            <a:ext cx="1555283" cy="1646138"/>
          </p:xfrm>
          <a:graphic>
            <a:graphicData uri="http://schemas.openxmlformats.org/drawingml/2006/chart">
              <c:chart xmlns:c="http://schemas.openxmlformats.org/drawingml/2006/chart" xmlns:r="http://schemas.openxmlformats.org/officeDocument/2006/relationships" r:id="rId4"/>
            </a:graphicData>
          </a:graphic>
        </p:graphicFrame>
        <p:sp>
          <p:nvSpPr>
            <p:cNvPr id="69" name="TextBox 68"/>
            <p:cNvSpPr txBox="1"/>
            <p:nvPr/>
          </p:nvSpPr>
          <p:spPr>
            <a:xfrm>
              <a:off x="3504358" y="2125038"/>
              <a:ext cx="531902" cy="262214"/>
            </a:xfrm>
            <a:prstGeom prst="rect">
              <a:avLst/>
            </a:prstGeom>
            <a:noFill/>
          </p:spPr>
          <p:txBody>
            <a:bodyPr wrap="square" rtlCol="0" anchor="ctr">
              <a:spAutoFit/>
            </a:bodyPr>
            <a:lstStyle/>
            <a:p>
              <a:pPr algn="ctr"/>
              <a:r>
                <a:rPr lang="en-US" sz="2133" b="1" dirty="0">
                  <a:solidFill>
                    <a:schemeClr val="accent2"/>
                  </a:solidFill>
                  <a:latin typeface="Arial" panose="020B0604020202020204" pitchFamily="34" charset="0"/>
                  <a:cs typeface="Arial" panose="020B0604020202020204" pitchFamily="34" charset="0"/>
                </a:rPr>
                <a:t>50%</a:t>
              </a:r>
            </a:p>
          </p:txBody>
        </p:sp>
      </p:grpSp>
      <p:grpSp>
        <p:nvGrpSpPr>
          <p:cNvPr id="11" name="Group 35"/>
          <p:cNvGrpSpPr>
            <a:grpSpLocks noChangeAspect="1"/>
          </p:cNvGrpSpPr>
          <p:nvPr/>
        </p:nvGrpSpPr>
        <p:grpSpPr>
          <a:xfrm>
            <a:off x="6213308" y="1739635"/>
            <a:ext cx="2494508" cy="2640230"/>
            <a:chOff x="4659025" y="1439274"/>
            <a:chExt cx="1555283" cy="1646138"/>
          </a:xfrm>
        </p:grpSpPr>
        <p:graphicFrame>
          <p:nvGraphicFramePr>
            <p:cNvPr id="65" name="Chart 64"/>
            <p:cNvGraphicFramePr/>
            <p:nvPr/>
          </p:nvGraphicFramePr>
          <p:xfrm>
            <a:off x="4659025" y="1439274"/>
            <a:ext cx="1555283" cy="1646138"/>
          </p:xfrm>
          <a:graphic>
            <a:graphicData uri="http://schemas.openxmlformats.org/drawingml/2006/chart">
              <c:chart xmlns:c="http://schemas.openxmlformats.org/drawingml/2006/chart" xmlns:r="http://schemas.openxmlformats.org/officeDocument/2006/relationships" r:id="rId5"/>
            </a:graphicData>
          </a:graphic>
        </p:graphicFrame>
        <p:sp>
          <p:nvSpPr>
            <p:cNvPr id="70" name="TextBox 69"/>
            <p:cNvSpPr txBox="1"/>
            <p:nvPr/>
          </p:nvSpPr>
          <p:spPr>
            <a:xfrm>
              <a:off x="5170715" y="2147922"/>
              <a:ext cx="531902" cy="262214"/>
            </a:xfrm>
            <a:prstGeom prst="rect">
              <a:avLst/>
            </a:prstGeom>
            <a:noFill/>
          </p:spPr>
          <p:txBody>
            <a:bodyPr wrap="square" rtlCol="0" anchor="ctr">
              <a:spAutoFit/>
            </a:bodyPr>
            <a:lstStyle/>
            <a:p>
              <a:pPr algn="ctr"/>
              <a:r>
                <a:rPr lang="en-US" sz="2133" b="1" dirty="0">
                  <a:solidFill>
                    <a:schemeClr val="accent3"/>
                  </a:solidFill>
                  <a:latin typeface="Arial" panose="020B0604020202020204" pitchFamily="34" charset="0"/>
                  <a:cs typeface="Arial" panose="020B0604020202020204" pitchFamily="34" charset="0"/>
                </a:rPr>
                <a:t>90%</a:t>
              </a:r>
              <a:endParaRPr lang="en-US" sz="1600" b="1" dirty="0">
                <a:solidFill>
                  <a:schemeClr val="accent3"/>
                </a:solidFill>
                <a:latin typeface="Arial" panose="020B0604020202020204" pitchFamily="34" charset="0"/>
                <a:cs typeface="Arial" panose="020B0604020202020204" pitchFamily="34" charset="0"/>
              </a:endParaRPr>
            </a:p>
          </p:txBody>
        </p:sp>
      </p:grpSp>
      <p:grpSp>
        <p:nvGrpSpPr>
          <p:cNvPr id="12" name="Group 36"/>
          <p:cNvGrpSpPr>
            <a:grpSpLocks noChangeAspect="1"/>
          </p:cNvGrpSpPr>
          <p:nvPr/>
        </p:nvGrpSpPr>
        <p:grpSpPr>
          <a:xfrm>
            <a:off x="8921965" y="1739635"/>
            <a:ext cx="2494508" cy="2640230"/>
            <a:chOff x="6325383" y="1439274"/>
            <a:chExt cx="1555283" cy="1646138"/>
          </a:xfrm>
        </p:grpSpPr>
        <p:graphicFrame>
          <p:nvGraphicFramePr>
            <p:cNvPr id="66" name="Chart 65"/>
            <p:cNvGraphicFramePr/>
            <p:nvPr/>
          </p:nvGraphicFramePr>
          <p:xfrm>
            <a:off x="6325383" y="1439274"/>
            <a:ext cx="1555283" cy="1646138"/>
          </p:xfrm>
          <a:graphic>
            <a:graphicData uri="http://schemas.openxmlformats.org/drawingml/2006/chart">
              <c:chart xmlns:c="http://schemas.openxmlformats.org/drawingml/2006/chart" xmlns:r="http://schemas.openxmlformats.org/officeDocument/2006/relationships" r:id="rId6"/>
            </a:graphicData>
          </a:graphic>
        </p:graphicFrame>
        <p:sp>
          <p:nvSpPr>
            <p:cNvPr id="71" name="TextBox 70"/>
            <p:cNvSpPr txBox="1"/>
            <p:nvPr/>
          </p:nvSpPr>
          <p:spPr>
            <a:xfrm>
              <a:off x="6779912" y="2147923"/>
              <a:ext cx="666544" cy="262214"/>
            </a:xfrm>
            <a:prstGeom prst="rect">
              <a:avLst/>
            </a:prstGeom>
            <a:noFill/>
          </p:spPr>
          <p:txBody>
            <a:bodyPr wrap="square" rtlCol="0" anchor="ctr">
              <a:spAutoFit/>
            </a:bodyPr>
            <a:lstStyle/>
            <a:p>
              <a:pPr algn="ctr"/>
              <a:r>
                <a:rPr lang="en-US" sz="2133" b="1" dirty="0">
                  <a:solidFill>
                    <a:schemeClr val="accent4"/>
                  </a:solidFill>
                  <a:latin typeface="Arial" panose="020B0604020202020204" pitchFamily="34" charset="0"/>
                  <a:cs typeface="Arial" panose="020B0604020202020204" pitchFamily="34" charset="0"/>
                </a:rPr>
                <a:t>100%</a:t>
              </a:r>
              <a:endParaRPr lang="en-US" sz="1600" b="1" dirty="0">
                <a:solidFill>
                  <a:schemeClr val="accent4"/>
                </a:solidFill>
                <a:latin typeface="Arial" panose="020B0604020202020204" pitchFamily="34" charset="0"/>
                <a:cs typeface="Arial" panose="020B0604020202020204" pitchFamily="34" charset="0"/>
              </a:endParaRPr>
            </a:p>
          </p:txBody>
        </p:sp>
      </p:grpSp>
      <p:sp>
        <p:nvSpPr>
          <p:cNvPr id="50" name="TextBox 49"/>
          <p:cNvSpPr txBox="1"/>
          <p:nvPr/>
        </p:nvSpPr>
        <p:spPr>
          <a:xfrm>
            <a:off x="1746209" y="4392516"/>
            <a:ext cx="594073" cy="328231"/>
          </a:xfrm>
          <a:prstGeom prst="rect">
            <a:avLst/>
          </a:prstGeom>
          <a:noFill/>
        </p:spPr>
        <p:txBody>
          <a:bodyPr wrap="none" lIns="0" tIns="0" rIns="0" bIns="0" rtlCol="0">
            <a:spAutoFit/>
          </a:bodyPr>
          <a:lstStyle/>
          <a:p>
            <a:pPr algn="ctr"/>
            <a:r>
              <a:rPr lang="en-US" sz="2133" b="1" dirty="0" smtClean="0">
                <a:solidFill>
                  <a:schemeClr val="accent1"/>
                </a:solidFill>
                <a:latin typeface="Arial" panose="020B0604020202020204" pitchFamily="34" charset="0"/>
                <a:cs typeface="Arial" panose="020B0604020202020204" pitchFamily="34" charset="0"/>
              </a:rPr>
              <a:t>2011</a:t>
            </a:r>
            <a:endParaRPr lang="en-US" sz="2133" b="1" dirty="0">
              <a:solidFill>
                <a:schemeClr val="accent1"/>
              </a:solidFill>
              <a:latin typeface="Arial" panose="020B0604020202020204" pitchFamily="34" charset="0"/>
              <a:cs typeface="Arial" panose="020B0604020202020204" pitchFamily="34" charset="0"/>
            </a:endParaRPr>
          </a:p>
        </p:txBody>
      </p:sp>
      <p:sp>
        <p:nvSpPr>
          <p:cNvPr id="51" name="TextBox 50"/>
          <p:cNvSpPr txBox="1"/>
          <p:nvPr/>
        </p:nvSpPr>
        <p:spPr>
          <a:xfrm>
            <a:off x="4447333" y="4392516"/>
            <a:ext cx="609141" cy="328231"/>
          </a:xfrm>
          <a:prstGeom prst="rect">
            <a:avLst/>
          </a:prstGeom>
          <a:noFill/>
        </p:spPr>
        <p:txBody>
          <a:bodyPr wrap="none" lIns="0" tIns="0" rIns="0" bIns="0" rtlCol="0">
            <a:spAutoFit/>
          </a:bodyPr>
          <a:lstStyle/>
          <a:p>
            <a:pPr algn="ctr"/>
            <a:r>
              <a:rPr lang="en-US" sz="2133" b="1" dirty="0" smtClean="0">
                <a:solidFill>
                  <a:schemeClr val="accent2"/>
                </a:solidFill>
                <a:latin typeface="Arial" panose="020B0604020202020204" pitchFamily="34" charset="0"/>
                <a:cs typeface="Arial" panose="020B0604020202020204" pitchFamily="34" charset="0"/>
              </a:rPr>
              <a:t>2015</a:t>
            </a:r>
            <a:endParaRPr lang="en-US" sz="2133" b="1" dirty="0">
              <a:solidFill>
                <a:schemeClr val="accent2"/>
              </a:solidFill>
              <a:latin typeface="Arial" panose="020B0604020202020204" pitchFamily="34" charset="0"/>
              <a:cs typeface="Arial" panose="020B0604020202020204" pitchFamily="34" charset="0"/>
            </a:endParaRPr>
          </a:p>
        </p:txBody>
      </p:sp>
      <p:sp>
        <p:nvSpPr>
          <p:cNvPr id="52" name="TextBox 51"/>
          <p:cNvSpPr txBox="1"/>
          <p:nvPr/>
        </p:nvSpPr>
        <p:spPr>
          <a:xfrm>
            <a:off x="7155992" y="4392516"/>
            <a:ext cx="609141" cy="328231"/>
          </a:xfrm>
          <a:prstGeom prst="rect">
            <a:avLst/>
          </a:prstGeom>
          <a:noFill/>
        </p:spPr>
        <p:txBody>
          <a:bodyPr wrap="none" lIns="0" tIns="0" rIns="0" bIns="0" rtlCol="0">
            <a:spAutoFit/>
          </a:bodyPr>
          <a:lstStyle/>
          <a:p>
            <a:pPr algn="ctr"/>
            <a:r>
              <a:rPr lang="en-US" sz="2133" b="1" dirty="0" smtClean="0">
                <a:solidFill>
                  <a:schemeClr val="accent3"/>
                </a:solidFill>
                <a:latin typeface="Arial" panose="020B0604020202020204" pitchFamily="34" charset="0"/>
                <a:cs typeface="Arial" panose="020B0604020202020204" pitchFamily="34" charset="0"/>
              </a:rPr>
              <a:t>2017</a:t>
            </a:r>
            <a:endParaRPr lang="en-US" sz="2133" b="1" dirty="0">
              <a:solidFill>
                <a:schemeClr val="accent3"/>
              </a:solidFill>
              <a:latin typeface="Arial" panose="020B0604020202020204" pitchFamily="34" charset="0"/>
              <a:cs typeface="Arial" panose="020B0604020202020204" pitchFamily="34" charset="0"/>
            </a:endParaRPr>
          </a:p>
        </p:txBody>
      </p:sp>
      <p:sp>
        <p:nvSpPr>
          <p:cNvPr id="53" name="TextBox 52"/>
          <p:cNvSpPr txBox="1"/>
          <p:nvPr/>
        </p:nvSpPr>
        <p:spPr>
          <a:xfrm>
            <a:off x="9864650" y="4392516"/>
            <a:ext cx="609141" cy="328231"/>
          </a:xfrm>
          <a:prstGeom prst="rect">
            <a:avLst/>
          </a:prstGeom>
          <a:noFill/>
        </p:spPr>
        <p:txBody>
          <a:bodyPr wrap="none" lIns="0" tIns="0" rIns="0" bIns="0" rtlCol="0">
            <a:spAutoFit/>
          </a:bodyPr>
          <a:lstStyle/>
          <a:p>
            <a:pPr algn="ctr"/>
            <a:r>
              <a:rPr lang="en-US" sz="2133" b="1" dirty="0" smtClean="0">
                <a:solidFill>
                  <a:schemeClr val="accent4"/>
                </a:solidFill>
                <a:latin typeface="Arial" panose="020B0604020202020204" pitchFamily="34" charset="0"/>
                <a:cs typeface="Arial" panose="020B0604020202020204" pitchFamily="34" charset="0"/>
              </a:rPr>
              <a:t>2020</a:t>
            </a:r>
            <a:endParaRPr lang="en-US" sz="2133" b="1" dirty="0">
              <a:solidFill>
                <a:schemeClr val="accent4"/>
              </a:solidFill>
              <a:latin typeface="Arial" panose="020B0604020202020204" pitchFamily="34" charset="0"/>
              <a:cs typeface="Arial" panose="020B0604020202020204" pitchFamily="34" charset="0"/>
            </a:endParaRPr>
          </a:p>
        </p:txBody>
      </p:sp>
      <p:grpSp>
        <p:nvGrpSpPr>
          <p:cNvPr id="38" name="Group 37"/>
          <p:cNvGrpSpPr/>
          <p:nvPr/>
        </p:nvGrpSpPr>
        <p:grpSpPr>
          <a:xfrm>
            <a:off x="1179358" y="4923050"/>
            <a:ext cx="1727774" cy="744343"/>
            <a:chOff x="654725" y="3050273"/>
            <a:chExt cx="1296168" cy="558403"/>
          </a:xfrm>
        </p:grpSpPr>
        <p:sp>
          <p:nvSpPr>
            <p:cNvPr id="39" name="Isosceles Triangle 38"/>
            <p:cNvSpPr/>
            <p:nvPr/>
          </p:nvSpPr>
          <p:spPr>
            <a:xfrm>
              <a:off x="1158914" y="3050273"/>
              <a:ext cx="287790" cy="21276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latin typeface="Arial" panose="020B0604020202020204" pitchFamily="34" charset="0"/>
                <a:cs typeface="Arial" panose="020B0604020202020204" pitchFamily="34" charset="0"/>
              </a:endParaRPr>
            </a:p>
          </p:txBody>
        </p:sp>
        <p:sp>
          <p:nvSpPr>
            <p:cNvPr id="55" name="Round Same Side Corner Rectangle 54"/>
            <p:cNvSpPr/>
            <p:nvPr/>
          </p:nvSpPr>
          <p:spPr>
            <a:xfrm>
              <a:off x="654725" y="3187760"/>
              <a:ext cx="1296168" cy="420916"/>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Arial" panose="020B0604020202020204" pitchFamily="34" charset="0"/>
                  <a:cs typeface="Arial" panose="020B0604020202020204" pitchFamily="34" charset="0"/>
                </a:rPr>
                <a:t>添加您的标题</a:t>
              </a:r>
              <a:endParaRPr lang="en-US" sz="1600" b="1" dirty="0">
                <a:solidFill>
                  <a:schemeClr val="bg1"/>
                </a:solidFill>
                <a:latin typeface="Arial" panose="020B0604020202020204" pitchFamily="34" charset="0"/>
                <a:cs typeface="Arial" panose="020B0604020202020204" pitchFamily="34" charset="0"/>
              </a:endParaRPr>
            </a:p>
          </p:txBody>
        </p:sp>
      </p:grpSp>
      <p:grpSp>
        <p:nvGrpSpPr>
          <p:cNvPr id="56" name="Group 55"/>
          <p:cNvGrpSpPr/>
          <p:nvPr/>
        </p:nvGrpSpPr>
        <p:grpSpPr>
          <a:xfrm>
            <a:off x="3888016" y="4938939"/>
            <a:ext cx="1727774" cy="744343"/>
            <a:chOff x="654725" y="3050273"/>
            <a:chExt cx="1296168" cy="558403"/>
          </a:xfrm>
        </p:grpSpPr>
        <p:sp>
          <p:nvSpPr>
            <p:cNvPr id="57" name="Isosceles Triangle 56"/>
            <p:cNvSpPr/>
            <p:nvPr/>
          </p:nvSpPr>
          <p:spPr>
            <a:xfrm>
              <a:off x="1158914" y="3050273"/>
              <a:ext cx="287790" cy="21276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latin typeface="Arial" panose="020B0604020202020204" pitchFamily="34" charset="0"/>
                <a:cs typeface="Arial" panose="020B0604020202020204" pitchFamily="34" charset="0"/>
              </a:endParaRPr>
            </a:p>
          </p:txBody>
        </p:sp>
        <p:sp>
          <p:nvSpPr>
            <p:cNvPr id="58" name="Round Same Side Corner Rectangle 57"/>
            <p:cNvSpPr/>
            <p:nvPr/>
          </p:nvSpPr>
          <p:spPr>
            <a:xfrm>
              <a:off x="654725" y="3187760"/>
              <a:ext cx="1296168" cy="420916"/>
            </a:xfrm>
            <a:prstGeom prst="round2Same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Arial" panose="020B0604020202020204" pitchFamily="34" charset="0"/>
                  <a:cs typeface="Arial" panose="020B0604020202020204" pitchFamily="34" charset="0"/>
                </a:rPr>
                <a:t>添加您的标题</a:t>
              </a:r>
              <a:endParaRPr lang="en-US" sz="1600" b="1" dirty="0">
                <a:solidFill>
                  <a:schemeClr val="bg1"/>
                </a:solidFill>
                <a:latin typeface="Arial" panose="020B0604020202020204" pitchFamily="34" charset="0"/>
                <a:cs typeface="Arial" panose="020B0604020202020204" pitchFamily="34" charset="0"/>
              </a:endParaRPr>
            </a:p>
          </p:txBody>
        </p:sp>
      </p:grpSp>
      <p:grpSp>
        <p:nvGrpSpPr>
          <p:cNvPr id="63" name="Group 62"/>
          <p:cNvGrpSpPr/>
          <p:nvPr/>
        </p:nvGrpSpPr>
        <p:grpSpPr>
          <a:xfrm>
            <a:off x="6596675" y="4923050"/>
            <a:ext cx="1727774" cy="744343"/>
            <a:chOff x="654725" y="3050273"/>
            <a:chExt cx="1296168" cy="558403"/>
          </a:xfrm>
        </p:grpSpPr>
        <p:sp>
          <p:nvSpPr>
            <p:cNvPr id="67" name="Isosceles Triangle 66"/>
            <p:cNvSpPr/>
            <p:nvPr/>
          </p:nvSpPr>
          <p:spPr>
            <a:xfrm>
              <a:off x="1158914" y="3050273"/>
              <a:ext cx="287790" cy="212761"/>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latin typeface="Arial" panose="020B0604020202020204" pitchFamily="34" charset="0"/>
                <a:cs typeface="Arial" panose="020B0604020202020204" pitchFamily="34" charset="0"/>
              </a:endParaRPr>
            </a:p>
          </p:txBody>
        </p:sp>
        <p:sp>
          <p:nvSpPr>
            <p:cNvPr id="72" name="Round Same Side Corner Rectangle 71"/>
            <p:cNvSpPr/>
            <p:nvPr/>
          </p:nvSpPr>
          <p:spPr>
            <a:xfrm>
              <a:off x="654725" y="3187760"/>
              <a:ext cx="1296168" cy="420916"/>
            </a:xfrm>
            <a:prstGeom prst="round2Same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Arial" panose="020B0604020202020204" pitchFamily="34" charset="0"/>
                  <a:cs typeface="Arial" panose="020B0604020202020204" pitchFamily="34" charset="0"/>
                </a:rPr>
                <a:t>添加您的标题</a:t>
              </a:r>
              <a:endParaRPr lang="en-US" sz="1600" b="1" dirty="0">
                <a:solidFill>
                  <a:schemeClr val="bg1"/>
                </a:solidFill>
                <a:latin typeface="Arial" panose="020B0604020202020204" pitchFamily="34" charset="0"/>
                <a:cs typeface="Arial" panose="020B0604020202020204" pitchFamily="34" charset="0"/>
              </a:endParaRPr>
            </a:p>
          </p:txBody>
        </p:sp>
      </p:grpSp>
      <p:grpSp>
        <p:nvGrpSpPr>
          <p:cNvPr id="73" name="Group 72"/>
          <p:cNvGrpSpPr/>
          <p:nvPr/>
        </p:nvGrpSpPr>
        <p:grpSpPr>
          <a:xfrm>
            <a:off x="9305332" y="4923050"/>
            <a:ext cx="1727774" cy="744343"/>
            <a:chOff x="654725" y="3050273"/>
            <a:chExt cx="1296168" cy="558403"/>
          </a:xfrm>
        </p:grpSpPr>
        <p:sp>
          <p:nvSpPr>
            <p:cNvPr id="74" name="Isosceles Triangle 73"/>
            <p:cNvSpPr/>
            <p:nvPr/>
          </p:nvSpPr>
          <p:spPr>
            <a:xfrm>
              <a:off x="1158914" y="3050273"/>
              <a:ext cx="287790" cy="212761"/>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latin typeface="Arial" panose="020B0604020202020204" pitchFamily="34" charset="0"/>
                <a:cs typeface="Arial" panose="020B0604020202020204" pitchFamily="34" charset="0"/>
              </a:endParaRPr>
            </a:p>
          </p:txBody>
        </p:sp>
        <p:sp>
          <p:nvSpPr>
            <p:cNvPr id="75" name="Round Same Side Corner Rectangle 74"/>
            <p:cNvSpPr/>
            <p:nvPr/>
          </p:nvSpPr>
          <p:spPr>
            <a:xfrm>
              <a:off x="654725" y="3187760"/>
              <a:ext cx="1296168" cy="420916"/>
            </a:xfrm>
            <a:prstGeom prst="round2Same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Arial" panose="020B0604020202020204" pitchFamily="34" charset="0"/>
                  <a:cs typeface="Arial" panose="020B0604020202020204" pitchFamily="34" charset="0"/>
                </a:rPr>
                <a:t>添加您的标题</a:t>
              </a:r>
              <a:endParaRPr lang="en-US" sz="1600" b="1" dirty="0">
                <a:solidFill>
                  <a:schemeClr val="bg1"/>
                </a:solidFill>
                <a:latin typeface="Arial" panose="020B0604020202020204" pitchFamily="34" charset="0"/>
                <a:cs typeface="Arial" panose="020B0604020202020204" pitchFamily="34" charset="0"/>
              </a:endParaRPr>
            </a:p>
          </p:txBody>
        </p:sp>
      </p:grpSp>
      <p:sp>
        <p:nvSpPr>
          <p:cNvPr id="32" name="文本框 31"/>
          <p:cNvSpPr txBox="1"/>
          <p:nvPr/>
        </p:nvSpPr>
        <p:spPr>
          <a:xfrm>
            <a:off x="448889" y="164922"/>
            <a:ext cx="5330305" cy="707886"/>
          </a:xfrm>
          <a:prstGeom prst="rect">
            <a:avLst/>
          </a:prstGeom>
          <a:noFill/>
        </p:spPr>
        <p:txBody>
          <a:bodyPr wrap="none" rtlCol="0">
            <a:spAutoFit/>
          </a:bodyPr>
          <a:lstStyle/>
          <a:p>
            <a:pPr fontAlgn="auto">
              <a:spcBef>
                <a:spcPts val="0"/>
              </a:spcBef>
              <a:spcAft>
                <a:spcPts val="0"/>
              </a:spcAft>
              <a:defRPr/>
            </a:pPr>
            <a:r>
              <a:rPr lang="zh-CN" altLang="en-US" sz="4000" b="1" dirty="0" smtClean="0">
                <a:solidFill>
                  <a:srgbClr val="C00000"/>
                </a:solidFill>
                <a:ea typeface="张海山锐线体简" panose="02000000000000000000" pitchFamily="2" charset="-122"/>
                <a:cs typeface="+mn-ea"/>
                <a:sym typeface="+mn-lt"/>
              </a:rPr>
              <a:t>单击这里添加您的标题</a:t>
            </a:r>
            <a:endParaRPr lang="zh-CN" altLang="en-US" sz="4000" b="1" dirty="0">
              <a:solidFill>
                <a:srgbClr val="C00000"/>
              </a:solidFill>
              <a:ea typeface="张海山锐线体简" panose="02000000000000000000" pitchFamily="2" charset="-122"/>
              <a:cs typeface="+mn-ea"/>
              <a:sym typeface="+mn-lt"/>
            </a:endParaRPr>
          </a:p>
        </p:txBody>
      </p:sp>
    </p:spTree>
    <p:extLst>
      <p:ext uri="{BB962C8B-B14F-4D97-AF65-F5344CB8AC3E}">
        <p14:creationId xmlns:p14="http://schemas.microsoft.com/office/powerpoint/2010/main" val="245479485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edge">
                                      <p:cBhvr>
                                        <p:cTn id="7" dur="1000"/>
                                        <p:tgtEl>
                                          <p:spTgt spid="9"/>
                                        </p:tgtEl>
                                      </p:cBhvr>
                                    </p:animEffect>
                                  </p:childTnLst>
                                </p:cTn>
                              </p:par>
                            </p:childTnLst>
                          </p:cTn>
                        </p:par>
                        <p:par>
                          <p:cTn id="8" fill="hold">
                            <p:stCondLst>
                              <p:cond delay="1000"/>
                            </p:stCondLst>
                            <p:childTnLst>
                              <p:par>
                                <p:cTn id="9" presetID="2" presetClass="entr" presetSubtype="4" accel="50000" decel="50000"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fill="hold"/>
                                        <p:tgtEl>
                                          <p:spTgt spid="50"/>
                                        </p:tgtEl>
                                        <p:attrNameLst>
                                          <p:attrName>ppt_x</p:attrName>
                                        </p:attrNameLst>
                                      </p:cBhvr>
                                      <p:tavLst>
                                        <p:tav tm="0">
                                          <p:val>
                                            <p:strVal val="#ppt_x"/>
                                          </p:val>
                                        </p:tav>
                                        <p:tav tm="100000">
                                          <p:val>
                                            <p:strVal val="#ppt_x"/>
                                          </p:val>
                                        </p:tav>
                                      </p:tavLst>
                                    </p:anim>
                                    <p:anim calcmode="lin" valueType="num">
                                      <p:cBhvr additive="base">
                                        <p:cTn id="12" dur="500" fill="hold"/>
                                        <p:tgtEl>
                                          <p:spTgt spid="50"/>
                                        </p:tgtEl>
                                        <p:attrNameLst>
                                          <p:attrName>ppt_y</p:attrName>
                                        </p:attrNameLst>
                                      </p:cBhvr>
                                      <p:tavLst>
                                        <p:tav tm="0">
                                          <p:val>
                                            <p:strVal val="1+#ppt_h/2"/>
                                          </p:val>
                                        </p:tav>
                                        <p:tav tm="100000">
                                          <p:val>
                                            <p:strVal val="#ppt_y"/>
                                          </p:val>
                                        </p:tav>
                                      </p:tavLst>
                                    </p:anim>
                                  </p:childTnLst>
                                </p:cTn>
                              </p:par>
                              <p:par>
                                <p:cTn id="13" presetID="2" presetClass="entr" presetSubtype="4" accel="50000" decel="5000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500" fill="hold"/>
                                        <p:tgtEl>
                                          <p:spTgt spid="38"/>
                                        </p:tgtEl>
                                        <p:attrNameLst>
                                          <p:attrName>ppt_x</p:attrName>
                                        </p:attrNameLst>
                                      </p:cBhvr>
                                      <p:tavLst>
                                        <p:tav tm="0">
                                          <p:val>
                                            <p:strVal val="#ppt_x"/>
                                          </p:val>
                                        </p:tav>
                                        <p:tav tm="100000">
                                          <p:val>
                                            <p:strVal val="#ppt_x"/>
                                          </p:val>
                                        </p:tav>
                                      </p:tavLst>
                                    </p:anim>
                                    <p:anim calcmode="lin" valueType="num">
                                      <p:cBhvr additive="base">
                                        <p:cTn id="16" dur="500" fill="hold"/>
                                        <p:tgtEl>
                                          <p:spTgt spid="38"/>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0" presetClass="entr" presetSubtype="0"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edge">
                                      <p:cBhvr>
                                        <p:cTn id="20" dur="1000"/>
                                        <p:tgtEl>
                                          <p:spTgt spid="10"/>
                                        </p:tgtEl>
                                      </p:cBhvr>
                                    </p:animEffect>
                                  </p:childTnLst>
                                </p:cTn>
                              </p:par>
                            </p:childTnLst>
                          </p:cTn>
                        </p:par>
                        <p:par>
                          <p:cTn id="21" fill="hold">
                            <p:stCondLst>
                              <p:cond delay="2500"/>
                            </p:stCondLst>
                            <p:childTnLst>
                              <p:par>
                                <p:cTn id="22" presetID="2" presetClass="entr" presetSubtype="4" accel="50000" decel="50000" fill="hold" grpId="0" nodeType="afterEffect">
                                  <p:stCondLst>
                                    <p:cond delay="0"/>
                                  </p:stCondLst>
                                  <p:childTnLst>
                                    <p:set>
                                      <p:cBhvr>
                                        <p:cTn id="23" dur="1" fill="hold">
                                          <p:stCondLst>
                                            <p:cond delay="0"/>
                                          </p:stCondLst>
                                        </p:cTn>
                                        <p:tgtEl>
                                          <p:spTgt spid="51"/>
                                        </p:tgtEl>
                                        <p:attrNameLst>
                                          <p:attrName>style.visibility</p:attrName>
                                        </p:attrNameLst>
                                      </p:cBhvr>
                                      <p:to>
                                        <p:strVal val="visible"/>
                                      </p:to>
                                    </p:set>
                                    <p:anim calcmode="lin" valueType="num">
                                      <p:cBhvr additive="base">
                                        <p:cTn id="24" dur="500" fill="hold"/>
                                        <p:tgtEl>
                                          <p:spTgt spid="51"/>
                                        </p:tgtEl>
                                        <p:attrNameLst>
                                          <p:attrName>ppt_x</p:attrName>
                                        </p:attrNameLst>
                                      </p:cBhvr>
                                      <p:tavLst>
                                        <p:tav tm="0">
                                          <p:val>
                                            <p:strVal val="#ppt_x"/>
                                          </p:val>
                                        </p:tav>
                                        <p:tav tm="100000">
                                          <p:val>
                                            <p:strVal val="#ppt_x"/>
                                          </p:val>
                                        </p:tav>
                                      </p:tavLst>
                                    </p:anim>
                                    <p:anim calcmode="lin" valueType="num">
                                      <p:cBhvr additive="base">
                                        <p:cTn id="25" dur="500" fill="hold"/>
                                        <p:tgtEl>
                                          <p:spTgt spid="51"/>
                                        </p:tgtEl>
                                        <p:attrNameLst>
                                          <p:attrName>ppt_y</p:attrName>
                                        </p:attrNameLst>
                                      </p:cBhvr>
                                      <p:tavLst>
                                        <p:tav tm="0">
                                          <p:val>
                                            <p:strVal val="1+#ppt_h/2"/>
                                          </p:val>
                                        </p:tav>
                                        <p:tav tm="100000">
                                          <p:val>
                                            <p:strVal val="#ppt_y"/>
                                          </p:val>
                                        </p:tav>
                                      </p:tavLst>
                                    </p:anim>
                                  </p:childTnLst>
                                </p:cTn>
                              </p:par>
                              <p:par>
                                <p:cTn id="26" presetID="2" presetClass="entr" presetSubtype="4" accel="50000" decel="50000" fill="hold" nodeType="withEffect">
                                  <p:stCondLst>
                                    <p:cond delay="0"/>
                                  </p:stCondLst>
                                  <p:childTnLst>
                                    <p:set>
                                      <p:cBhvr>
                                        <p:cTn id="27" dur="1" fill="hold">
                                          <p:stCondLst>
                                            <p:cond delay="0"/>
                                          </p:stCondLst>
                                        </p:cTn>
                                        <p:tgtEl>
                                          <p:spTgt spid="56"/>
                                        </p:tgtEl>
                                        <p:attrNameLst>
                                          <p:attrName>style.visibility</p:attrName>
                                        </p:attrNameLst>
                                      </p:cBhvr>
                                      <p:to>
                                        <p:strVal val="visible"/>
                                      </p:to>
                                    </p:set>
                                    <p:anim calcmode="lin" valueType="num">
                                      <p:cBhvr additive="base">
                                        <p:cTn id="28" dur="500" fill="hold"/>
                                        <p:tgtEl>
                                          <p:spTgt spid="56"/>
                                        </p:tgtEl>
                                        <p:attrNameLst>
                                          <p:attrName>ppt_x</p:attrName>
                                        </p:attrNameLst>
                                      </p:cBhvr>
                                      <p:tavLst>
                                        <p:tav tm="0">
                                          <p:val>
                                            <p:strVal val="#ppt_x"/>
                                          </p:val>
                                        </p:tav>
                                        <p:tav tm="100000">
                                          <p:val>
                                            <p:strVal val="#ppt_x"/>
                                          </p:val>
                                        </p:tav>
                                      </p:tavLst>
                                    </p:anim>
                                    <p:anim calcmode="lin" valueType="num">
                                      <p:cBhvr additive="base">
                                        <p:cTn id="29" dur="500" fill="hold"/>
                                        <p:tgtEl>
                                          <p:spTgt spid="56"/>
                                        </p:tgtEl>
                                        <p:attrNameLst>
                                          <p:attrName>ppt_y</p:attrName>
                                        </p:attrNameLst>
                                      </p:cBhvr>
                                      <p:tavLst>
                                        <p:tav tm="0">
                                          <p:val>
                                            <p:strVal val="1+#ppt_h/2"/>
                                          </p:val>
                                        </p:tav>
                                        <p:tav tm="100000">
                                          <p:val>
                                            <p:strVal val="#ppt_y"/>
                                          </p:val>
                                        </p:tav>
                                      </p:tavLst>
                                    </p:anim>
                                  </p:childTnLst>
                                </p:cTn>
                              </p:par>
                            </p:childTnLst>
                          </p:cTn>
                        </p:par>
                        <p:par>
                          <p:cTn id="30" fill="hold">
                            <p:stCondLst>
                              <p:cond delay="3000"/>
                            </p:stCondLst>
                            <p:childTnLst>
                              <p:par>
                                <p:cTn id="31" presetID="20" presetClass="entr" presetSubtype="0"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edge">
                                      <p:cBhvr>
                                        <p:cTn id="33" dur="1000"/>
                                        <p:tgtEl>
                                          <p:spTgt spid="11"/>
                                        </p:tgtEl>
                                      </p:cBhvr>
                                    </p:animEffect>
                                  </p:childTnLst>
                                </p:cTn>
                              </p:par>
                            </p:childTnLst>
                          </p:cTn>
                        </p:par>
                        <p:par>
                          <p:cTn id="34" fill="hold">
                            <p:stCondLst>
                              <p:cond delay="4000"/>
                            </p:stCondLst>
                            <p:childTnLst>
                              <p:par>
                                <p:cTn id="35" presetID="2" presetClass="entr" presetSubtype="4" accel="50000" decel="50000" fill="hold" grpId="0" nodeType="afterEffect">
                                  <p:stCondLst>
                                    <p:cond delay="0"/>
                                  </p:stCondLst>
                                  <p:childTnLst>
                                    <p:set>
                                      <p:cBhvr>
                                        <p:cTn id="36" dur="1" fill="hold">
                                          <p:stCondLst>
                                            <p:cond delay="0"/>
                                          </p:stCondLst>
                                        </p:cTn>
                                        <p:tgtEl>
                                          <p:spTgt spid="52"/>
                                        </p:tgtEl>
                                        <p:attrNameLst>
                                          <p:attrName>style.visibility</p:attrName>
                                        </p:attrNameLst>
                                      </p:cBhvr>
                                      <p:to>
                                        <p:strVal val="visible"/>
                                      </p:to>
                                    </p:set>
                                    <p:anim calcmode="lin" valueType="num">
                                      <p:cBhvr additive="base">
                                        <p:cTn id="37" dur="500" fill="hold"/>
                                        <p:tgtEl>
                                          <p:spTgt spid="52"/>
                                        </p:tgtEl>
                                        <p:attrNameLst>
                                          <p:attrName>ppt_x</p:attrName>
                                        </p:attrNameLst>
                                      </p:cBhvr>
                                      <p:tavLst>
                                        <p:tav tm="0">
                                          <p:val>
                                            <p:strVal val="#ppt_x"/>
                                          </p:val>
                                        </p:tav>
                                        <p:tav tm="100000">
                                          <p:val>
                                            <p:strVal val="#ppt_x"/>
                                          </p:val>
                                        </p:tav>
                                      </p:tavLst>
                                    </p:anim>
                                    <p:anim calcmode="lin" valueType="num">
                                      <p:cBhvr additive="base">
                                        <p:cTn id="38" dur="500" fill="hold"/>
                                        <p:tgtEl>
                                          <p:spTgt spid="52"/>
                                        </p:tgtEl>
                                        <p:attrNameLst>
                                          <p:attrName>ppt_y</p:attrName>
                                        </p:attrNameLst>
                                      </p:cBhvr>
                                      <p:tavLst>
                                        <p:tav tm="0">
                                          <p:val>
                                            <p:strVal val="1+#ppt_h/2"/>
                                          </p:val>
                                        </p:tav>
                                        <p:tav tm="100000">
                                          <p:val>
                                            <p:strVal val="#ppt_y"/>
                                          </p:val>
                                        </p:tav>
                                      </p:tavLst>
                                    </p:anim>
                                  </p:childTnLst>
                                </p:cTn>
                              </p:par>
                              <p:par>
                                <p:cTn id="39" presetID="2" presetClass="entr" presetSubtype="4" accel="50000" decel="50000" fill="hold" nodeType="withEffect">
                                  <p:stCondLst>
                                    <p:cond delay="0"/>
                                  </p:stCondLst>
                                  <p:childTnLst>
                                    <p:set>
                                      <p:cBhvr>
                                        <p:cTn id="40" dur="1" fill="hold">
                                          <p:stCondLst>
                                            <p:cond delay="0"/>
                                          </p:stCondLst>
                                        </p:cTn>
                                        <p:tgtEl>
                                          <p:spTgt spid="63"/>
                                        </p:tgtEl>
                                        <p:attrNameLst>
                                          <p:attrName>style.visibility</p:attrName>
                                        </p:attrNameLst>
                                      </p:cBhvr>
                                      <p:to>
                                        <p:strVal val="visible"/>
                                      </p:to>
                                    </p:set>
                                    <p:anim calcmode="lin" valueType="num">
                                      <p:cBhvr additive="base">
                                        <p:cTn id="41" dur="500" fill="hold"/>
                                        <p:tgtEl>
                                          <p:spTgt spid="63"/>
                                        </p:tgtEl>
                                        <p:attrNameLst>
                                          <p:attrName>ppt_x</p:attrName>
                                        </p:attrNameLst>
                                      </p:cBhvr>
                                      <p:tavLst>
                                        <p:tav tm="0">
                                          <p:val>
                                            <p:strVal val="#ppt_x"/>
                                          </p:val>
                                        </p:tav>
                                        <p:tav tm="100000">
                                          <p:val>
                                            <p:strVal val="#ppt_x"/>
                                          </p:val>
                                        </p:tav>
                                      </p:tavLst>
                                    </p:anim>
                                    <p:anim calcmode="lin" valueType="num">
                                      <p:cBhvr additive="base">
                                        <p:cTn id="42" dur="500" fill="hold"/>
                                        <p:tgtEl>
                                          <p:spTgt spid="63"/>
                                        </p:tgtEl>
                                        <p:attrNameLst>
                                          <p:attrName>ppt_y</p:attrName>
                                        </p:attrNameLst>
                                      </p:cBhvr>
                                      <p:tavLst>
                                        <p:tav tm="0">
                                          <p:val>
                                            <p:strVal val="1+#ppt_h/2"/>
                                          </p:val>
                                        </p:tav>
                                        <p:tav tm="100000">
                                          <p:val>
                                            <p:strVal val="#ppt_y"/>
                                          </p:val>
                                        </p:tav>
                                      </p:tavLst>
                                    </p:anim>
                                  </p:childTnLst>
                                </p:cTn>
                              </p:par>
                            </p:childTnLst>
                          </p:cTn>
                        </p:par>
                        <p:par>
                          <p:cTn id="43" fill="hold">
                            <p:stCondLst>
                              <p:cond delay="4500"/>
                            </p:stCondLst>
                            <p:childTnLst>
                              <p:par>
                                <p:cTn id="44" presetID="20" presetClass="entr" presetSubtype="0" fill="hold"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edge">
                                      <p:cBhvr>
                                        <p:cTn id="46" dur="1000"/>
                                        <p:tgtEl>
                                          <p:spTgt spid="12"/>
                                        </p:tgtEl>
                                      </p:cBhvr>
                                    </p:animEffect>
                                  </p:childTnLst>
                                </p:cTn>
                              </p:par>
                            </p:childTnLst>
                          </p:cTn>
                        </p:par>
                        <p:par>
                          <p:cTn id="47" fill="hold">
                            <p:stCondLst>
                              <p:cond delay="5500"/>
                            </p:stCondLst>
                            <p:childTnLst>
                              <p:par>
                                <p:cTn id="48" presetID="2" presetClass="entr" presetSubtype="4" accel="50000" decel="50000" fill="hold" grpId="0" nodeType="afterEffect">
                                  <p:stCondLst>
                                    <p:cond delay="0"/>
                                  </p:stCondLst>
                                  <p:childTnLst>
                                    <p:set>
                                      <p:cBhvr>
                                        <p:cTn id="49" dur="1" fill="hold">
                                          <p:stCondLst>
                                            <p:cond delay="0"/>
                                          </p:stCondLst>
                                        </p:cTn>
                                        <p:tgtEl>
                                          <p:spTgt spid="53"/>
                                        </p:tgtEl>
                                        <p:attrNameLst>
                                          <p:attrName>style.visibility</p:attrName>
                                        </p:attrNameLst>
                                      </p:cBhvr>
                                      <p:to>
                                        <p:strVal val="visible"/>
                                      </p:to>
                                    </p:set>
                                    <p:anim calcmode="lin" valueType="num">
                                      <p:cBhvr additive="base">
                                        <p:cTn id="50" dur="500" fill="hold"/>
                                        <p:tgtEl>
                                          <p:spTgt spid="53"/>
                                        </p:tgtEl>
                                        <p:attrNameLst>
                                          <p:attrName>ppt_x</p:attrName>
                                        </p:attrNameLst>
                                      </p:cBhvr>
                                      <p:tavLst>
                                        <p:tav tm="0">
                                          <p:val>
                                            <p:strVal val="#ppt_x"/>
                                          </p:val>
                                        </p:tav>
                                        <p:tav tm="100000">
                                          <p:val>
                                            <p:strVal val="#ppt_x"/>
                                          </p:val>
                                        </p:tav>
                                      </p:tavLst>
                                    </p:anim>
                                    <p:anim calcmode="lin" valueType="num">
                                      <p:cBhvr additive="base">
                                        <p:cTn id="51" dur="500" fill="hold"/>
                                        <p:tgtEl>
                                          <p:spTgt spid="53"/>
                                        </p:tgtEl>
                                        <p:attrNameLst>
                                          <p:attrName>ppt_y</p:attrName>
                                        </p:attrNameLst>
                                      </p:cBhvr>
                                      <p:tavLst>
                                        <p:tav tm="0">
                                          <p:val>
                                            <p:strVal val="1+#ppt_h/2"/>
                                          </p:val>
                                        </p:tav>
                                        <p:tav tm="100000">
                                          <p:val>
                                            <p:strVal val="#ppt_y"/>
                                          </p:val>
                                        </p:tav>
                                      </p:tavLst>
                                    </p:anim>
                                  </p:childTnLst>
                                </p:cTn>
                              </p:par>
                              <p:par>
                                <p:cTn id="52" presetID="2" presetClass="entr" presetSubtype="4" accel="50000" decel="50000" fill="hold" nodeType="withEffect">
                                  <p:stCondLst>
                                    <p:cond delay="0"/>
                                  </p:stCondLst>
                                  <p:childTnLst>
                                    <p:set>
                                      <p:cBhvr>
                                        <p:cTn id="53" dur="1" fill="hold">
                                          <p:stCondLst>
                                            <p:cond delay="0"/>
                                          </p:stCondLst>
                                        </p:cTn>
                                        <p:tgtEl>
                                          <p:spTgt spid="73"/>
                                        </p:tgtEl>
                                        <p:attrNameLst>
                                          <p:attrName>style.visibility</p:attrName>
                                        </p:attrNameLst>
                                      </p:cBhvr>
                                      <p:to>
                                        <p:strVal val="visible"/>
                                      </p:to>
                                    </p:set>
                                    <p:anim calcmode="lin" valueType="num">
                                      <p:cBhvr additive="base">
                                        <p:cTn id="54" dur="500" fill="hold"/>
                                        <p:tgtEl>
                                          <p:spTgt spid="73"/>
                                        </p:tgtEl>
                                        <p:attrNameLst>
                                          <p:attrName>ppt_x</p:attrName>
                                        </p:attrNameLst>
                                      </p:cBhvr>
                                      <p:tavLst>
                                        <p:tav tm="0">
                                          <p:val>
                                            <p:strVal val="#ppt_x"/>
                                          </p:val>
                                        </p:tav>
                                        <p:tav tm="100000">
                                          <p:val>
                                            <p:strVal val="#ppt_x"/>
                                          </p:val>
                                        </p:tav>
                                      </p:tavLst>
                                    </p:anim>
                                    <p:anim calcmode="lin" valueType="num">
                                      <p:cBhvr additive="base">
                                        <p:cTn id="55"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2" grpId="0"/>
      <p:bldP spid="53"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 name="文本框 16"/>
          <p:cNvSpPr txBox="1"/>
          <p:nvPr/>
        </p:nvSpPr>
        <p:spPr>
          <a:xfrm>
            <a:off x="2608508" y="2521997"/>
            <a:ext cx="6974987" cy="769441"/>
          </a:xfrm>
          <a:prstGeom prst="rect">
            <a:avLst/>
          </a:prstGeom>
          <a:noFill/>
        </p:spPr>
        <p:txBody>
          <a:bodyPr wrap="none" rtlCol="0">
            <a:spAutoFit/>
          </a:bodyPr>
          <a:lstStyle/>
          <a:p>
            <a:pPr algn="ctr" fontAlgn="auto">
              <a:spcBef>
                <a:spcPts val="0"/>
              </a:spcBef>
              <a:spcAft>
                <a:spcPts val="0"/>
              </a:spcAft>
              <a:defRPr/>
            </a:pPr>
            <a:r>
              <a:rPr lang="zh-CN" altLang="en-US" sz="4400" b="1" dirty="0" smtClean="0">
                <a:solidFill>
                  <a:srgbClr val="C00000"/>
                </a:solidFill>
                <a:ea typeface="张海山锐线体简" panose="02000000000000000000" pitchFamily="2" charset="-122"/>
                <a:cs typeface="+mn-ea"/>
                <a:sym typeface="+mn-lt"/>
              </a:rPr>
              <a:t>三、单击这里添加您的标题</a:t>
            </a:r>
            <a:endParaRPr lang="zh-CN" altLang="en-US" sz="4400" b="1" dirty="0">
              <a:solidFill>
                <a:srgbClr val="C00000"/>
              </a:solidFill>
              <a:ea typeface="张海山锐线体简" panose="02000000000000000000" pitchFamily="2" charset="-122"/>
              <a:cs typeface="+mn-ea"/>
              <a:sym typeface="+mn-lt"/>
            </a:endParaRPr>
          </a:p>
        </p:txBody>
      </p:sp>
      <p:sp>
        <p:nvSpPr>
          <p:cNvPr id="18" name="文本框 17"/>
          <p:cNvSpPr txBox="1"/>
          <p:nvPr/>
        </p:nvSpPr>
        <p:spPr>
          <a:xfrm>
            <a:off x="3860882" y="1930473"/>
            <a:ext cx="5404043" cy="461665"/>
          </a:xfrm>
          <a:prstGeom prst="rect">
            <a:avLst/>
          </a:prstGeom>
          <a:noFill/>
          <a:effectLst>
            <a:reflection stA="62000" endPos="54000" dir="5400000" sy="-100000" algn="bl" rotWithShape="0"/>
          </a:effectLst>
        </p:spPr>
        <p:txBody>
          <a:bodyPr wrap="none" rtlCol="0">
            <a:spAutoFit/>
          </a:bodyPr>
          <a:lstStyle/>
          <a:p>
            <a:pPr algn="ctr"/>
            <a:r>
              <a:rPr lang="zh-CN" altLang="en-US" sz="2400" dirty="0">
                <a:solidFill>
                  <a:schemeClr val="accent1"/>
                </a:solidFill>
                <a:effectLst>
                  <a:outerShdw blurRad="38100" dist="38100" dir="2700000" algn="tl">
                    <a:srgbClr val="000000">
                      <a:alpha val="43137"/>
                    </a:srgbClr>
                  </a:outerShdw>
                </a:effectLst>
                <a:latin typeface="张海山锐线体简" panose="02000000000000000000" pitchFamily="2" charset="-122"/>
                <a:ea typeface="张海山锐线体简" panose="02000000000000000000" pitchFamily="2" charset="-122"/>
              </a:rPr>
              <a:t>推进“两学一做” 学习</a:t>
            </a:r>
            <a:r>
              <a:rPr lang="zh-CN" altLang="en-US" sz="2400" dirty="0" smtClean="0">
                <a:solidFill>
                  <a:schemeClr val="accent1"/>
                </a:solidFill>
                <a:effectLst>
                  <a:outerShdw blurRad="38100" dist="38100" dir="2700000" algn="tl">
                    <a:srgbClr val="000000">
                      <a:alpha val="43137"/>
                    </a:srgbClr>
                  </a:outerShdw>
                </a:effectLst>
                <a:latin typeface="张海山锐线体简" panose="02000000000000000000" pitchFamily="2" charset="-122"/>
                <a:ea typeface="张海山锐线体简" panose="02000000000000000000" pitchFamily="2" charset="-122"/>
              </a:rPr>
              <a:t>教育常态化制度化</a:t>
            </a:r>
            <a:endParaRPr lang="zh-CN" altLang="en-US" sz="2400" dirty="0">
              <a:solidFill>
                <a:schemeClr val="accent1"/>
              </a:solidFill>
              <a:effectLst>
                <a:outerShdw blurRad="38100" dist="38100" dir="2700000" algn="tl">
                  <a:srgbClr val="000000">
                    <a:alpha val="43137"/>
                  </a:srgbClr>
                </a:outerShdw>
              </a:effectLst>
              <a:latin typeface="张海山锐线体简" panose="02000000000000000000" pitchFamily="2" charset="-122"/>
              <a:ea typeface="张海山锐线体简" panose="02000000000000000000" pitchFamily="2" charset="-122"/>
            </a:endParaRPr>
          </a:p>
        </p:txBody>
      </p:sp>
      <p:sp>
        <p:nvSpPr>
          <p:cNvPr id="22" name="文本框 21"/>
          <p:cNvSpPr txBox="1"/>
          <p:nvPr/>
        </p:nvSpPr>
        <p:spPr>
          <a:xfrm>
            <a:off x="3106519" y="3413900"/>
            <a:ext cx="6912768" cy="461665"/>
          </a:xfrm>
          <a:prstGeom prst="rect">
            <a:avLst/>
          </a:prstGeom>
          <a:noFill/>
        </p:spPr>
        <p:txBody>
          <a:bodyPr wrap="square" rtlCol="0">
            <a:spAutoFit/>
          </a:bodyPr>
          <a:lstStyle/>
          <a:p>
            <a:pPr algn="ctr">
              <a:lnSpc>
                <a:spcPct val="150000"/>
              </a:lnSpc>
            </a:pPr>
            <a:r>
              <a:rPr lang="en-US" altLang="zh-CN" sz="1600" dirty="0">
                <a:solidFill>
                  <a:schemeClr val="tx2"/>
                </a:solidFill>
                <a:latin typeface="幼圆" panose="02010509060101010101" pitchFamily="49" charset="-122"/>
                <a:ea typeface="幼圆" panose="02010509060101010101" pitchFamily="49" charset="-122"/>
              </a:rPr>
              <a:t>Thesis defense Thesis </a:t>
            </a:r>
            <a:r>
              <a:rPr lang="en-US" altLang="zh-CN" sz="1600" dirty="0" err="1">
                <a:solidFill>
                  <a:schemeClr val="tx2"/>
                </a:solidFill>
                <a:latin typeface="幼圆" panose="02010509060101010101" pitchFamily="49" charset="-122"/>
                <a:ea typeface="幼圆" panose="02010509060101010101" pitchFamily="49" charset="-122"/>
              </a:rPr>
              <a:t>defenseThesis</a:t>
            </a:r>
            <a:r>
              <a:rPr lang="en-US" altLang="zh-CN" sz="1600" dirty="0">
                <a:solidFill>
                  <a:schemeClr val="tx2"/>
                </a:solidFill>
                <a:latin typeface="幼圆" panose="02010509060101010101" pitchFamily="49" charset="-122"/>
                <a:ea typeface="幼圆" panose="02010509060101010101" pitchFamily="49" charset="-122"/>
              </a:rPr>
              <a:t> </a:t>
            </a:r>
            <a:r>
              <a:rPr lang="en-US" altLang="zh-CN" sz="1600" dirty="0" err="1">
                <a:solidFill>
                  <a:schemeClr val="tx2"/>
                </a:solidFill>
                <a:latin typeface="幼圆" panose="02010509060101010101" pitchFamily="49" charset="-122"/>
                <a:ea typeface="幼圆" panose="02010509060101010101" pitchFamily="49" charset="-122"/>
              </a:rPr>
              <a:t>defenseThesis</a:t>
            </a:r>
            <a:r>
              <a:rPr lang="en-US" altLang="zh-CN" sz="1600" dirty="0">
                <a:solidFill>
                  <a:schemeClr val="tx2"/>
                </a:solidFill>
                <a:latin typeface="幼圆" panose="02010509060101010101" pitchFamily="49" charset="-122"/>
                <a:ea typeface="幼圆" panose="02010509060101010101" pitchFamily="49" charset="-122"/>
              </a:rPr>
              <a:t> defense</a:t>
            </a:r>
            <a:endParaRPr lang="zh-CN" altLang="en-US" sz="1600" dirty="0">
              <a:solidFill>
                <a:schemeClr val="tx2"/>
              </a:solidFill>
              <a:latin typeface="幼圆" panose="02010509060101010101" pitchFamily="49" charset="-122"/>
              <a:ea typeface="幼圆" panose="02010509060101010101" pitchFamily="49" charset="-122"/>
            </a:endParaRPr>
          </a:p>
        </p:txBody>
      </p:sp>
      <p:pic>
        <p:nvPicPr>
          <p:cNvPr id="6" name="图片 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550428" y="3875565"/>
            <a:ext cx="9328262" cy="3055005"/>
          </a:xfrm>
          <a:prstGeom prst="rect">
            <a:avLst/>
          </a:prstGeom>
        </p:spPr>
      </p:pic>
      <p:pic>
        <p:nvPicPr>
          <p:cNvPr id="7" name="PA_图片 1"/>
          <p:cNvPicPr>
            <a:picLocks/>
          </p:cNvPicPr>
          <p:nvPr>
            <p:custDataLst>
              <p:tags r:id="rId1"/>
            </p:custDataLst>
          </p:nvPr>
        </p:nvPicPr>
        <p:blipFill>
          <a:blip r:embed="rId6" cstate="screen">
            <a:extLst>
              <a:ext uri="{28A0092B-C50C-407E-A947-70E740481C1C}">
                <a14:useLocalDpi xmlns:a14="http://schemas.microsoft.com/office/drawing/2010/main"/>
              </a:ext>
            </a:extLst>
          </a:blip>
          <a:stretch>
            <a:fillRect/>
          </a:stretch>
        </p:blipFill>
        <p:spPr>
          <a:xfrm flipH="1">
            <a:off x="-2" y="4731559"/>
            <a:ext cx="3687329" cy="2126441"/>
          </a:xfrm>
          <a:prstGeom prst="rect">
            <a:avLst/>
          </a:prstGeom>
        </p:spPr>
      </p:pic>
      <p:pic>
        <p:nvPicPr>
          <p:cNvPr id="8" name="PA_图片 1"/>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9027885" y="4731559"/>
            <a:ext cx="3164113" cy="2126441"/>
          </a:xfrm>
          <a:prstGeom prst="rect">
            <a:avLst/>
          </a:prstGeom>
        </p:spPr>
      </p:pic>
    </p:spTree>
    <p:extLst>
      <p:ext uri="{BB962C8B-B14F-4D97-AF65-F5344CB8AC3E}">
        <p14:creationId xmlns:p14="http://schemas.microsoft.com/office/powerpoint/2010/main" val="51765989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Click="0">
        <p15:prstTrans prst="drape"/>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53" presetClass="entr" presetSubtype="16"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p:cTn id="23" dur="500" fill="hold"/>
                                        <p:tgtEl>
                                          <p:spTgt spid="18"/>
                                        </p:tgtEl>
                                        <p:attrNameLst>
                                          <p:attrName>ppt_w</p:attrName>
                                        </p:attrNameLst>
                                      </p:cBhvr>
                                      <p:tavLst>
                                        <p:tav tm="0">
                                          <p:val>
                                            <p:fltVal val="0"/>
                                          </p:val>
                                        </p:tav>
                                        <p:tav tm="100000">
                                          <p:val>
                                            <p:strVal val="#ppt_w"/>
                                          </p:val>
                                        </p:tav>
                                      </p:tavLst>
                                    </p:anim>
                                    <p:anim calcmode="lin" valueType="num">
                                      <p:cBhvr>
                                        <p:cTn id="24" dur="500" fill="hold"/>
                                        <p:tgtEl>
                                          <p:spTgt spid="18"/>
                                        </p:tgtEl>
                                        <p:attrNameLst>
                                          <p:attrName>ppt_h</p:attrName>
                                        </p:attrNameLst>
                                      </p:cBhvr>
                                      <p:tavLst>
                                        <p:tav tm="0">
                                          <p:val>
                                            <p:fltVal val="0"/>
                                          </p:val>
                                        </p:tav>
                                        <p:tav tm="100000">
                                          <p:val>
                                            <p:strVal val="#ppt_h"/>
                                          </p:val>
                                        </p:tav>
                                      </p:tavLst>
                                    </p:anim>
                                    <p:animEffect transition="in" filter="fade">
                                      <p:cBhvr>
                                        <p:cTn id="25" dur="500"/>
                                        <p:tgtEl>
                                          <p:spTgt spid="18"/>
                                        </p:tgtEl>
                                      </p:cBhvr>
                                    </p:animEffect>
                                  </p:childTnLst>
                                </p:cTn>
                              </p:par>
                            </p:childTnLst>
                          </p:cTn>
                        </p:par>
                        <p:par>
                          <p:cTn id="26" fill="hold">
                            <p:stCondLst>
                              <p:cond delay="1500"/>
                            </p:stCondLst>
                            <p:childTnLst>
                              <p:par>
                                <p:cTn id="27" presetID="2" presetClass="entr" presetSubtype="2" fill="hold" grpId="0" nodeType="afterEffect">
                                  <p:stCondLst>
                                    <p:cond delay="0"/>
                                  </p:stCondLst>
                                  <p:iterate type="lt">
                                    <p:tmPct val="10000"/>
                                  </p:iterate>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1+#ppt_w/2"/>
                                          </p:val>
                                        </p:tav>
                                        <p:tav tm="100000">
                                          <p:val>
                                            <p:strVal val="#ppt_x"/>
                                          </p:val>
                                        </p:tav>
                                      </p:tavLst>
                                    </p:anim>
                                    <p:anim calcmode="lin" valueType="num">
                                      <p:cBhvr additive="base">
                                        <p:cTn id="30" dur="500" fill="hold"/>
                                        <p:tgtEl>
                                          <p:spTgt spid="17"/>
                                        </p:tgtEl>
                                        <p:attrNameLst>
                                          <p:attrName>ppt_y</p:attrName>
                                        </p:attrNameLst>
                                      </p:cBhvr>
                                      <p:tavLst>
                                        <p:tav tm="0">
                                          <p:val>
                                            <p:strVal val="#ppt_y"/>
                                          </p:val>
                                        </p:tav>
                                        <p:tav tm="100000">
                                          <p:val>
                                            <p:strVal val="#ppt_y"/>
                                          </p:val>
                                        </p:tav>
                                      </p:tavLst>
                                    </p:anim>
                                  </p:childTnLst>
                                </p:cTn>
                              </p:par>
                            </p:childTnLst>
                          </p:cTn>
                        </p:par>
                        <p:par>
                          <p:cTn id="31" fill="hold">
                            <p:stCondLst>
                              <p:cond delay="2550"/>
                            </p:stCondLst>
                            <p:childTnLst>
                              <p:par>
                                <p:cTn id="32" presetID="10" presetClass="entr" presetSubtype="0"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19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7"/>
          <p:cNvGrpSpPr/>
          <p:nvPr/>
        </p:nvGrpSpPr>
        <p:grpSpPr>
          <a:xfrm>
            <a:off x="1766177" y="3069628"/>
            <a:ext cx="3361180" cy="1218829"/>
            <a:chOff x="1133940" y="2819892"/>
            <a:chExt cx="2521542" cy="914360"/>
          </a:xfrm>
          <a:solidFill>
            <a:schemeClr val="accent5"/>
          </a:solidFill>
        </p:grpSpPr>
        <p:sp>
          <p:nvSpPr>
            <p:cNvPr id="76" name="L-Shape 75"/>
            <p:cNvSpPr/>
            <p:nvPr/>
          </p:nvSpPr>
          <p:spPr>
            <a:xfrm>
              <a:off x="1133940" y="2819892"/>
              <a:ext cx="1670603" cy="914360"/>
            </a:xfrm>
            <a:prstGeom prst="corner">
              <a:avLst>
                <a:gd name="adj1" fmla="val 13050"/>
                <a:gd name="adj2" fmla="val 1172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sp>
          <p:nvSpPr>
            <p:cNvPr id="77" name="L-Shape 76"/>
            <p:cNvSpPr/>
            <p:nvPr/>
          </p:nvSpPr>
          <p:spPr>
            <a:xfrm flipH="1">
              <a:off x="1984879" y="2819892"/>
              <a:ext cx="1670603" cy="914360"/>
            </a:xfrm>
            <a:prstGeom prst="corner">
              <a:avLst>
                <a:gd name="adj1" fmla="val 13050"/>
                <a:gd name="adj2" fmla="val 1172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grpSp>
      <p:sp>
        <p:nvSpPr>
          <p:cNvPr id="79" name="Footer Text"/>
          <p:cNvSpPr txBox="1"/>
          <p:nvPr/>
        </p:nvSpPr>
        <p:spPr>
          <a:xfrm>
            <a:off x="1642220" y="4857496"/>
            <a:ext cx="3609099" cy="861583"/>
          </a:xfrm>
          <a:prstGeom prst="rect">
            <a:avLst/>
          </a:prstGeom>
          <a:noFill/>
        </p:spPr>
        <p:txBody>
          <a:bodyPr wrap="square" lIns="0" tIns="0" rIns="0" bIns="0" rtlCol="0">
            <a:spAutoFit/>
          </a:bodyPr>
          <a:lstStyle/>
          <a:p>
            <a:pPr algn="ctr"/>
            <a:r>
              <a:rPr lang="zh-CN" altLang="en-US" sz="1600" b="1" dirty="0">
                <a:solidFill>
                  <a:schemeClr val="accent5"/>
                </a:solidFill>
                <a:latin typeface="Arial" panose="020B0604020202020204" pitchFamily="34" charset="0"/>
                <a:cs typeface="Arial" panose="020B0604020202020204" pitchFamily="34" charset="0"/>
              </a:rPr>
              <a:t>添加您的</a:t>
            </a:r>
            <a:r>
              <a:rPr lang="zh-CN" altLang="en-US" sz="1600" b="1" dirty="0" smtClean="0">
                <a:solidFill>
                  <a:schemeClr val="accent5"/>
                </a:solidFill>
                <a:latin typeface="Arial" panose="020B0604020202020204" pitchFamily="34" charset="0"/>
                <a:cs typeface="Arial" panose="020B0604020202020204" pitchFamily="34" charset="0"/>
              </a:rPr>
              <a:t>标题</a:t>
            </a:r>
            <a:endParaRPr lang="en-US" altLang="zh-CN" sz="1600" b="1" dirty="0" smtClean="0">
              <a:solidFill>
                <a:schemeClr val="accent5"/>
              </a:solidFill>
              <a:latin typeface="Arial" panose="020B0604020202020204" pitchFamily="34" charset="0"/>
              <a:cs typeface="Arial" panose="020B0604020202020204" pitchFamily="34" charset="0"/>
            </a:endParaRPr>
          </a:p>
          <a:p>
            <a:pPr algn="ctr"/>
            <a:r>
              <a:rPr lang="en-US" sz="1333" dirty="0" smtClean="0">
                <a:solidFill>
                  <a:schemeClr val="tx1">
                    <a:lumMod val="50000"/>
                    <a:lumOff val="50000"/>
                  </a:schemeClr>
                </a:solidFill>
                <a:latin typeface="Arial" panose="020B0604020202020204" pitchFamily="34" charset="0"/>
                <a:cs typeface="Arial" panose="020B0604020202020204" pitchFamily="34" charset="0"/>
              </a:rPr>
              <a:t>passages of lorem ipsum available, but the majority have suffered alteration in some </a:t>
            </a:r>
            <a:br>
              <a:rPr lang="en-US" sz="1333" dirty="0" smtClean="0">
                <a:solidFill>
                  <a:schemeClr val="tx1">
                    <a:lumMod val="50000"/>
                    <a:lumOff val="50000"/>
                  </a:schemeClr>
                </a:solidFill>
                <a:latin typeface="Arial" panose="020B0604020202020204" pitchFamily="34" charset="0"/>
                <a:cs typeface="Arial" panose="020B0604020202020204" pitchFamily="34" charset="0"/>
              </a:rPr>
            </a:br>
            <a:r>
              <a:rPr lang="en-US" sz="1333" dirty="0" smtClean="0">
                <a:solidFill>
                  <a:schemeClr val="tx1">
                    <a:lumMod val="50000"/>
                    <a:lumOff val="50000"/>
                  </a:schemeClr>
                </a:solidFill>
                <a:latin typeface="Arial" panose="020B0604020202020204" pitchFamily="34" charset="0"/>
                <a:cs typeface="Arial" panose="020B0604020202020204" pitchFamily="34" charset="0"/>
              </a:rPr>
              <a:t>by injected </a:t>
            </a:r>
            <a:r>
              <a:rPr lang="en-US" sz="1333" dirty="0" err="1" smtClean="0">
                <a:solidFill>
                  <a:schemeClr val="tx1">
                    <a:lumMod val="50000"/>
                    <a:lumOff val="50000"/>
                  </a:schemeClr>
                </a:solidFill>
                <a:latin typeface="Arial" panose="020B0604020202020204" pitchFamily="34" charset="0"/>
                <a:cs typeface="Arial" panose="020B0604020202020204" pitchFamily="34" charset="0"/>
              </a:rPr>
              <a:t>humour</a:t>
            </a:r>
            <a:r>
              <a:rPr lang="en-US" sz="1333" dirty="0" smtClean="0">
                <a:solidFill>
                  <a:schemeClr val="tx1">
                    <a:lumMod val="50000"/>
                    <a:lumOff val="50000"/>
                  </a:schemeClr>
                </a:solidFill>
                <a:latin typeface="Arial" panose="020B0604020202020204" pitchFamily="34" charset="0"/>
                <a:cs typeface="Arial" panose="020B0604020202020204" pitchFamily="34" charset="0"/>
              </a:rPr>
              <a:t> randomized</a:t>
            </a:r>
            <a:endParaRPr lang="en-US" sz="1333"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5" name="Freeform 104"/>
          <p:cNvSpPr/>
          <p:nvPr/>
        </p:nvSpPr>
        <p:spPr>
          <a:xfrm>
            <a:off x="5465606" y="3145919"/>
            <a:ext cx="1321498" cy="1155155"/>
          </a:xfrm>
          <a:custGeom>
            <a:avLst/>
            <a:gdLst>
              <a:gd name="connsiteX0" fmla="*/ 0 w 1571625"/>
              <a:gd name="connsiteY0" fmla="*/ 206070 h 1373798"/>
              <a:gd name="connsiteX1" fmla="*/ 884726 w 1571625"/>
              <a:gd name="connsiteY1" fmla="*/ 206070 h 1373798"/>
              <a:gd name="connsiteX2" fmla="*/ 884726 w 1571625"/>
              <a:gd name="connsiteY2" fmla="*/ 0 h 1373798"/>
              <a:gd name="connsiteX3" fmla="*/ 1571625 w 1571625"/>
              <a:gd name="connsiteY3" fmla="*/ 686899 h 1373798"/>
              <a:gd name="connsiteX4" fmla="*/ 884726 w 1571625"/>
              <a:gd name="connsiteY4" fmla="*/ 1373798 h 1373798"/>
              <a:gd name="connsiteX5" fmla="*/ 884726 w 1571625"/>
              <a:gd name="connsiteY5" fmla="*/ 1167728 h 1373798"/>
              <a:gd name="connsiteX6" fmla="*/ 0 w 1571625"/>
              <a:gd name="connsiteY6" fmla="*/ 1167728 h 1373798"/>
              <a:gd name="connsiteX7" fmla="*/ 0 w 1571625"/>
              <a:gd name="connsiteY7" fmla="*/ 206070 h 1373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71625" h="1373798">
                <a:moveTo>
                  <a:pt x="0" y="206070"/>
                </a:moveTo>
                <a:lnTo>
                  <a:pt x="884726" y="206070"/>
                </a:lnTo>
                <a:lnTo>
                  <a:pt x="884726" y="0"/>
                </a:lnTo>
                <a:lnTo>
                  <a:pt x="1571625" y="686899"/>
                </a:lnTo>
                <a:lnTo>
                  <a:pt x="884726" y="1373798"/>
                </a:lnTo>
                <a:lnTo>
                  <a:pt x="884726" y="1167728"/>
                </a:lnTo>
                <a:lnTo>
                  <a:pt x="0" y="1167728"/>
                </a:lnTo>
                <a:lnTo>
                  <a:pt x="0" y="206070"/>
                </a:lnTo>
                <a:close/>
              </a:path>
            </a:pathLst>
          </a:custGeom>
          <a:solidFill>
            <a:schemeClr val="accent5">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84684" tIns="289924" rIns="580397" bIns="289924" numCol="1" spcCol="1270" anchor="ctr" anchorCtr="0">
            <a:noAutofit/>
          </a:bodyPr>
          <a:lstStyle/>
          <a:p>
            <a:pPr marL="228543" lvl="1" indent="-228543" defTabSz="1066533">
              <a:lnSpc>
                <a:spcPct val="90000"/>
              </a:lnSpc>
              <a:spcBef>
                <a:spcPct val="0"/>
              </a:spcBef>
              <a:spcAft>
                <a:spcPct val="15000"/>
              </a:spcAft>
            </a:pPr>
            <a:r>
              <a:rPr lang="en-US" sz="6398" dirty="0">
                <a:solidFill>
                  <a:schemeClr val="bg1"/>
                </a:solidFill>
                <a:latin typeface="Arial" panose="020B0604020202020204" pitchFamily="34" charset="0"/>
                <a:cs typeface="Arial" panose="020B0604020202020204" pitchFamily="34" charset="0"/>
              </a:rPr>
              <a:t> </a:t>
            </a:r>
            <a:endParaRPr lang="en-US" sz="6398" dirty="0">
              <a:solidFill>
                <a:schemeClr val="accent1">
                  <a:lumMod val="75000"/>
                </a:schemeClr>
              </a:solidFill>
              <a:latin typeface="Arial" panose="020B0604020202020204" pitchFamily="34" charset="0"/>
              <a:cs typeface="Arial" panose="020B0604020202020204" pitchFamily="34" charset="0"/>
            </a:endParaRPr>
          </a:p>
        </p:txBody>
      </p:sp>
      <p:grpSp>
        <p:nvGrpSpPr>
          <p:cNvPr id="3" name="Group 134"/>
          <p:cNvGrpSpPr>
            <a:grpSpLocks noChangeAspect="1"/>
          </p:cNvGrpSpPr>
          <p:nvPr/>
        </p:nvGrpSpPr>
        <p:grpSpPr>
          <a:xfrm>
            <a:off x="2928105" y="3769358"/>
            <a:ext cx="1037328" cy="1038196"/>
            <a:chOff x="3287425" y="1417883"/>
            <a:chExt cx="648499" cy="649042"/>
          </a:xfrm>
        </p:grpSpPr>
        <p:sp>
          <p:nvSpPr>
            <p:cNvPr id="109" name="Oval 108"/>
            <p:cNvSpPr>
              <a:spLocks noChangeAspect="1"/>
            </p:cNvSpPr>
            <p:nvPr/>
          </p:nvSpPr>
          <p:spPr>
            <a:xfrm>
              <a:off x="3287425" y="1417883"/>
              <a:ext cx="648499" cy="649042"/>
            </a:xfrm>
            <a:prstGeom prst="ellipse">
              <a:avLst/>
            </a:prstGeom>
            <a:solidFill>
              <a:schemeClr val="accent5">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b="1" dirty="0">
                <a:solidFill>
                  <a:schemeClr val="bg1"/>
                </a:solidFill>
                <a:latin typeface="Arial" panose="020B0604020202020204" pitchFamily="34" charset="0"/>
                <a:cs typeface="Arial" panose="020B0604020202020204" pitchFamily="34" charset="0"/>
              </a:endParaRPr>
            </a:p>
          </p:txBody>
        </p:sp>
        <p:sp>
          <p:nvSpPr>
            <p:cNvPr id="111" name="Oval 110"/>
            <p:cNvSpPr>
              <a:spLocks noChangeAspect="1"/>
            </p:cNvSpPr>
            <p:nvPr/>
          </p:nvSpPr>
          <p:spPr>
            <a:xfrm>
              <a:off x="3362252" y="1492773"/>
              <a:ext cx="498845" cy="499263"/>
            </a:xfrm>
            <a:prstGeom prst="ellipse">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3" b="1" dirty="0" smtClean="0">
                  <a:solidFill>
                    <a:schemeClr val="bg1"/>
                  </a:solidFill>
                  <a:latin typeface="Arial" panose="020B0604020202020204" pitchFamily="34" charset="0"/>
                  <a:cs typeface="Arial" panose="020B0604020202020204" pitchFamily="34" charset="0"/>
                </a:rPr>
                <a:t>01</a:t>
              </a:r>
              <a:endParaRPr lang="en-US" sz="2133" b="1" dirty="0">
                <a:solidFill>
                  <a:schemeClr val="bg1"/>
                </a:solidFill>
                <a:latin typeface="Arial" panose="020B0604020202020204" pitchFamily="34" charset="0"/>
                <a:cs typeface="Arial" panose="020B0604020202020204" pitchFamily="34" charset="0"/>
              </a:endParaRPr>
            </a:p>
          </p:txBody>
        </p:sp>
      </p:grpSp>
      <p:grpSp>
        <p:nvGrpSpPr>
          <p:cNvPr id="4" name="Group 121"/>
          <p:cNvGrpSpPr/>
          <p:nvPr/>
        </p:nvGrpSpPr>
        <p:grpSpPr>
          <a:xfrm>
            <a:off x="7048561" y="3069628"/>
            <a:ext cx="3361180" cy="1218829"/>
            <a:chOff x="1133940" y="2819892"/>
            <a:chExt cx="2521542" cy="914360"/>
          </a:xfrm>
          <a:solidFill>
            <a:schemeClr val="accent6"/>
          </a:solidFill>
        </p:grpSpPr>
        <p:sp>
          <p:nvSpPr>
            <p:cNvPr id="125" name="L-Shape 124"/>
            <p:cNvSpPr/>
            <p:nvPr/>
          </p:nvSpPr>
          <p:spPr>
            <a:xfrm>
              <a:off x="1133940" y="2819892"/>
              <a:ext cx="1670603" cy="914360"/>
            </a:xfrm>
            <a:prstGeom prst="corner">
              <a:avLst>
                <a:gd name="adj1" fmla="val 13050"/>
                <a:gd name="adj2" fmla="val 1172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sp>
          <p:nvSpPr>
            <p:cNvPr id="126" name="L-Shape 125"/>
            <p:cNvSpPr/>
            <p:nvPr/>
          </p:nvSpPr>
          <p:spPr>
            <a:xfrm flipH="1">
              <a:off x="1984879" y="2819892"/>
              <a:ext cx="1670603" cy="914360"/>
            </a:xfrm>
            <a:prstGeom prst="corner">
              <a:avLst>
                <a:gd name="adj1" fmla="val 13050"/>
                <a:gd name="adj2" fmla="val 1172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grpSp>
      <p:sp>
        <p:nvSpPr>
          <p:cNvPr id="127" name="Footer Text"/>
          <p:cNvSpPr txBox="1"/>
          <p:nvPr/>
        </p:nvSpPr>
        <p:spPr>
          <a:xfrm>
            <a:off x="6924604" y="4857496"/>
            <a:ext cx="3609099" cy="861583"/>
          </a:xfrm>
          <a:prstGeom prst="rect">
            <a:avLst/>
          </a:prstGeom>
          <a:noFill/>
        </p:spPr>
        <p:txBody>
          <a:bodyPr wrap="square" lIns="0" tIns="0" rIns="0" bIns="0" rtlCol="0">
            <a:spAutoFit/>
          </a:bodyPr>
          <a:lstStyle/>
          <a:p>
            <a:pPr algn="ctr"/>
            <a:r>
              <a:rPr lang="zh-CN" altLang="en-US" sz="1600" b="1" dirty="0">
                <a:solidFill>
                  <a:schemeClr val="accent6"/>
                </a:solidFill>
                <a:latin typeface="Arial" panose="020B0604020202020204" pitchFamily="34" charset="0"/>
                <a:cs typeface="Arial" panose="020B0604020202020204" pitchFamily="34" charset="0"/>
              </a:rPr>
              <a:t>添加您的标题</a:t>
            </a:r>
            <a:r>
              <a:rPr lang="en-US" sz="1600" b="1" dirty="0">
                <a:solidFill>
                  <a:schemeClr val="accent4"/>
                </a:solidFill>
                <a:latin typeface="Arial" panose="020B0604020202020204" pitchFamily="34" charset="0"/>
                <a:cs typeface="Arial" panose="020B0604020202020204" pitchFamily="34" charset="0"/>
              </a:rPr>
              <a:t/>
            </a:r>
            <a:br>
              <a:rPr lang="en-US" sz="1600" b="1" dirty="0">
                <a:solidFill>
                  <a:schemeClr val="accent4"/>
                </a:solidFill>
                <a:latin typeface="Arial" panose="020B0604020202020204" pitchFamily="34" charset="0"/>
                <a:cs typeface="Arial" panose="020B0604020202020204" pitchFamily="34" charset="0"/>
              </a:rPr>
            </a:br>
            <a:r>
              <a:rPr lang="en-US" sz="1333" dirty="0">
                <a:solidFill>
                  <a:schemeClr val="tx1">
                    <a:lumMod val="50000"/>
                    <a:lumOff val="50000"/>
                  </a:schemeClr>
                </a:solidFill>
                <a:latin typeface="Arial" panose="020B0604020202020204" pitchFamily="34" charset="0"/>
                <a:cs typeface="Arial" panose="020B0604020202020204" pitchFamily="34" charset="0"/>
              </a:rPr>
              <a:t>passages of lorem ipsum available, but the majority have suffered alteration in some </a:t>
            </a:r>
            <a:br>
              <a:rPr lang="en-US" sz="1333" dirty="0">
                <a:solidFill>
                  <a:schemeClr val="tx1">
                    <a:lumMod val="50000"/>
                    <a:lumOff val="50000"/>
                  </a:schemeClr>
                </a:solidFill>
                <a:latin typeface="Arial" panose="020B0604020202020204" pitchFamily="34" charset="0"/>
                <a:cs typeface="Arial" panose="020B0604020202020204" pitchFamily="34" charset="0"/>
              </a:rPr>
            </a:br>
            <a:r>
              <a:rPr lang="en-US" sz="1333" dirty="0">
                <a:solidFill>
                  <a:schemeClr val="tx1">
                    <a:lumMod val="50000"/>
                    <a:lumOff val="50000"/>
                  </a:schemeClr>
                </a:solidFill>
                <a:latin typeface="Arial" panose="020B0604020202020204" pitchFamily="34" charset="0"/>
                <a:cs typeface="Arial" panose="020B0604020202020204" pitchFamily="34" charset="0"/>
              </a:rPr>
              <a:t>by injected humour randomized</a:t>
            </a:r>
          </a:p>
        </p:txBody>
      </p:sp>
      <p:grpSp>
        <p:nvGrpSpPr>
          <p:cNvPr id="7" name="Group 134"/>
          <p:cNvGrpSpPr>
            <a:grpSpLocks noChangeAspect="1"/>
          </p:cNvGrpSpPr>
          <p:nvPr/>
        </p:nvGrpSpPr>
        <p:grpSpPr>
          <a:xfrm>
            <a:off x="8210489" y="3651634"/>
            <a:ext cx="1037328" cy="1038196"/>
            <a:chOff x="3287425" y="1417883"/>
            <a:chExt cx="648499" cy="649042"/>
          </a:xfrm>
        </p:grpSpPr>
        <p:sp>
          <p:nvSpPr>
            <p:cNvPr id="135" name="Oval 134"/>
            <p:cNvSpPr>
              <a:spLocks noChangeAspect="1"/>
            </p:cNvSpPr>
            <p:nvPr/>
          </p:nvSpPr>
          <p:spPr>
            <a:xfrm>
              <a:off x="3287425" y="1417883"/>
              <a:ext cx="648499" cy="649042"/>
            </a:xfrm>
            <a:prstGeom prst="ellipse">
              <a:avLst/>
            </a:prstGeom>
            <a:solidFill>
              <a:schemeClr val="accent6">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b="1" dirty="0">
                <a:solidFill>
                  <a:schemeClr val="bg1"/>
                </a:solidFill>
                <a:latin typeface="Arial" panose="020B0604020202020204" pitchFamily="34" charset="0"/>
                <a:cs typeface="Arial" panose="020B0604020202020204" pitchFamily="34" charset="0"/>
              </a:endParaRPr>
            </a:p>
          </p:txBody>
        </p:sp>
        <p:sp>
          <p:nvSpPr>
            <p:cNvPr id="136" name="Oval 135"/>
            <p:cNvSpPr>
              <a:spLocks noChangeAspect="1"/>
            </p:cNvSpPr>
            <p:nvPr/>
          </p:nvSpPr>
          <p:spPr>
            <a:xfrm>
              <a:off x="3362252" y="1492773"/>
              <a:ext cx="498845" cy="499263"/>
            </a:xfrm>
            <a:prstGeom prst="ellipse">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3" b="1" dirty="0" smtClean="0">
                  <a:solidFill>
                    <a:schemeClr val="bg1"/>
                  </a:solidFill>
                  <a:latin typeface="Arial" panose="020B0604020202020204" pitchFamily="34" charset="0"/>
                  <a:cs typeface="Arial" panose="020B0604020202020204" pitchFamily="34" charset="0"/>
                </a:rPr>
                <a:t>02</a:t>
              </a:r>
              <a:endParaRPr lang="en-US" sz="2133" b="1" dirty="0">
                <a:solidFill>
                  <a:schemeClr val="bg1"/>
                </a:solidFill>
                <a:latin typeface="Arial" panose="020B0604020202020204" pitchFamily="34" charset="0"/>
                <a:cs typeface="Arial" panose="020B0604020202020204" pitchFamily="34" charset="0"/>
              </a:endParaRPr>
            </a:p>
          </p:txBody>
        </p:sp>
      </p:grpSp>
      <p:sp>
        <p:nvSpPr>
          <p:cNvPr id="36" name="Right Arrow 35"/>
          <p:cNvSpPr/>
          <p:nvPr/>
        </p:nvSpPr>
        <p:spPr>
          <a:xfrm>
            <a:off x="1588" y="3145919"/>
            <a:ext cx="1321498" cy="1155155"/>
          </a:xfrm>
          <a:prstGeom prst="rightArrow">
            <a:avLst>
              <a:gd name="adj1" fmla="val 70668"/>
              <a:gd name="adj2" fmla="val 4892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sp>
        <p:nvSpPr>
          <p:cNvPr id="38" name="Right Arrow 37"/>
          <p:cNvSpPr/>
          <p:nvPr/>
        </p:nvSpPr>
        <p:spPr>
          <a:xfrm>
            <a:off x="10659226" y="3145919"/>
            <a:ext cx="1531188" cy="1155155"/>
          </a:xfrm>
          <a:prstGeom prst="rightArrow">
            <a:avLst>
              <a:gd name="adj1" fmla="val 70668"/>
              <a:gd name="adj2"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grpSp>
        <p:nvGrpSpPr>
          <p:cNvPr id="43" name="Group 42"/>
          <p:cNvGrpSpPr/>
          <p:nvPr/>
        </p:nvGrpSpPr>
        <p:grpSpPr>
          <a:xfrm flipH="1">
            <a:off x="2509185" y="1701920"/>
            <a:ext cx="1888596" cy="1945043"/>
            <a:chOff x="1881188" y="1422400"/>
            <a:chExt cx="1274763" cy="1312863"/>
          </a:xfrm>
          <a:solidFill>
            <a:schemeClr val="accent5"/>
          </a:solidFill>
        </p:grpSpPr>
        <p:sp>
          <p:nvSpPr>
            <p:cNvPr id="9221" name="Freeform 5"/>
            <p:cNvSpPr>
              <a:spLocks noEditPoints="1"/>
            </p:cNvSpPr>
            <p:nvPr/>
          </p:nvSpPr>
          <p:spPr bwMode="auto">
            <a:xfrm>
              <a:off x="2020888" y="2582863"/>
              <a:ext cx="139700" cy="144463"/>
            </a:xfrm>
            <a:custGeom>
              <a:avLst/>
              <a:gdLst/>
              <a:ahLst/>
              <a:cxnLst>
                <a:cxn ang="0">
                  <a:pos x="37" y="19"/>
                </a:cxn>
                <a:cxn ang="0">
                  <a:pos x="18" y="38"/>
                </a:cxn>
                <a:cxn ang="0">
                  <a:pos x="0" y="19"/>
                </a:cxn>
                <a:cxn ang="0">
                  <a:pos x="18" y="0"/>
                </a:cxn>
                <a:cxn ang="0">
                  <a:pos x="37" y="19"/>
                </a:cxn>
                <a:cxn ang="0">
                  <a:pos x="37" y="19"/>
                </a:cxn>
                <a:cxn ang="0">
                  <a:pos x="37" y="19"/>
                </a:cxn>
              </a:cxnLst>
              <a:rect l="0" t="0" r="r" b="b"/>
              <a:pathLst>
                <a:path w="37" h="38">
                  <a:moveTo>
                    <a:pt x="37" y="19"/>
                  </a:moveTo>
                  <a:cubicBezTo>
                    <a:pt x="37" y="30"/>
                    <a:pt x="29" y="38"/>
                    <a:pt x="18" y="38"/>
                  </a:cubicBezTo>
                  <a:cubicBezTo>
                    <a:pt x="8" y="38"/>
                    <a:pt x="0" y="30"/>
                    <a:pt x="0" y="19"/>
                  </a:cubicBezTo>
                  <a:cubicBezTo>
                    <a:pt x="0" y="9"/>
                    <a:pt x="8" y="0"/>
                    <a:pt x="18" y="0"/>
                  </a:cubicBezTo>
                  <a:cubicBezTo>
                    <a:pt x="29" y="0"/>
                    <a:pt x="37" y="9"/>
                    <a:pt x="37" y="19"/>
                  </a:cubicBezTo>
                  <a:close/>
                  <a:moveTo>
                    <a:pt x="37" y="19"/>
                  </a:moveTo>
                  <a:cubicBezTo>
                    <a:pt x="37" y="19"/>
                    <a:pt x="37" y="19"/>
                    <a:pt x="37" y="19"/>
                  </a:cubicBezTo>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9222" name="Freeform 6"/>
            <p:cNvSpPr>
              <a:spLocks noEditPoints="1"/>
            </p:cNvSpPr>
            <p:nvPr/>
          </p:nvSpPr>
          <p:spPr bwMode="auto">
            <a:xfrm>
              <a:off x="2357438" y="2582863"/>
              <a:ext cx="144463" cy="144463"/>
            </a:xfrm>
            <a:custGeom>
              <a:avLst/>
              <a:gdLst/>
              <a:ahLst/>
              <a:cxnLst>
                <a:cxn ang="0">
                  <a:pos x="38" y="19"/>
                </a:cxn>
                <a:cxn ang="0">
                  <a:pos x="19" y="38"/>
                </a:cxn>
                <a:cxn ang="0">
                  <a:pos x="0" y="19"/>
                </a:cxn>
                <a:cxn ang="0">
                  <a:pos x="19" y="0"/>
                </a:cxn>
                <a:cxn ang="0">
                  <a:pos x="38" y="19"/>
                </a:cxn>
                <a:cxn ang="0">
                  <a:pos x="38" y="19"/>
                </a:cxn>
                <a:cxn ang="0">
                  <a:pos x="38" y="19"/>
                </a:cxn>
              </a:cxnLst>
              <a:rect l="0" t="0" r="r" b="b"/>
              <a:pathLst>
                <a:path w="38" h="38">
                  <a:moveTo>
                    <a:pt x="38" y="19"/>
                  </a:moveTo>
                  <a:cubicBezTo>
                    <a:pt x="38" y="30"/>
                    <a:pt x="29" y="38"/>
                    <a:pt x="19" y="38"/>
                  </a:cubicBezTo>
                  <a:cubicBezTo>
                    <a:pt x="8" y="38"/>
                    <a:pt x="0" y="30"/>
                    <a:pt x="0" y="19"/>
                  </a:cubicBezTo>
                  <a:cubicBezTo>
                    <a:pt x="0" y="9"/>
                    <a:pt x="8" y="0"/>
                    <a:pt x="19" y="0"/>
                  </a:cubicBezTo>
                  <a:cubicBezTo>
                    <a:pt x="29" y="0"/>
                    <a:pt x="38" y="9"/>
                    <a:pt x="38" y="19"/>
                  </a:cubicBezTo>
                  <a:close/>
                  <a:moveTo>
                    <a:pt x="38" y="19"/>
                  </a:moveTo>
                  <a:cubicBezTo>
                    <a:pt x="38" y="19"/>
                    <a:pt x="38" y="19"/>
                    <a:pt x="38" y="19"/>
                  </a:cubicBezTo>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9223" name="Freeform 7"/>
            <p:cNvSpPr>
              <a:spLocks noEditPoints="1"/>
            </p:cNvSpPr>
            <p:nvPr/>
          </p:nvSpPr>
          <p:spPr bwMode="auto">
            <a:xfrm>
              <a:off x="1881188" y="2005013"/>
              <a:ext cx="681038" cy="555625"/>
            </a:xfrm>
            <a:custGeom>
              <a:avLst/>
              <a:gdLst/>
              <a:ahLst/>
              <a:cxnLst>
                <a:cxn ang="0">
                  <a:pos x="0" y="32"/>
                </a:cxn>
                <a:cxn ang="0">
                  <a:pos x="39" y="144"/>
                </a:cxn>
                <a:cxn ang="0">
                  <a:pos x="41" y="147"/>
                </a:cxn>
                <a:cxn ang="0">
                  <a:pos x="160" y="147"/>
                </a:cxn>
                <a:cxn ang="0">
                  <a:pos x="162" y="145"/>
                </a:cxn>
                <a:cxn ang="0">
                  <a:pos x="162" y="14"/>
                </a:cxn>
                <a:cxn ang="0">
                  <a:pos x="164" y="13"/>
                </a:cxn>
                <a:cxn ang="0">
                  <a:pos x="178" y="13"/>
                </a:cxn>
                <a:cxn ang="0">
                  <a:pos x="180" y="11"/>
                </a:cxn>
                <a:cxn ang="0">
                  <a:pos x="180" y="2"/>
                </a:cxn>
                <a:cxn ang="0">
                  <a:pos x="178" y="0"/>
                </a:cxn>
                <a:cxn ang="0">
                  <a:pos x="149" y="0"/>
                </a:cxn>
                <a:cxn ang="0">
                  <a:pos x="148" y="2"/>
                </a:cxn>
                <a:cxn ang="0">
                  <a:pos x="148" y="29"/>
                </a:cxn>
                <a:cxn ang="0">
                  <a:pos x="146" y="30"/>
                </a:cxn>
                <a:cxn ang="0">
                  <a:pos x="1" y="30"/>
                </a:cxn>
                <a:cxn ang="0">
                  <a:pos x="0" y="32"/>
                </a:cxn>
                <a:cxn ang="0">
                  <a:pos x="148" y="125"/>
                </a:cxn>
                <a:cxn ang="0">
                  <a:pos x="147" y="126"/>
                </a:cxn>
                <a:cxn ang="0">
                  <a:pos x="47" y="126"/>
                </a:cxn>
                <a:cxn ang="0">
                  <a:pos x="45" y="125"/>
                </a:cxn>
                <a:cxn ang="0">
                  <a:pos x="45" y="117"/>
                </a:cxn>
                <a:cxn ang="0">
                  <a:pos x="47" y="115"/>
                </a:cxn>
                <a:cxn ang="0">
                  <a:pos x="147" y="115"/>
                </a:cxn>
                <a:cxn ang="0">
                  <a:pos x="148" y="117"/>
                </a:cxn>
                <a:cxn ang="0">
                  <a:pos x="148" y="125"/>
                </a:cxn>
                <a:cxn ang="0">
                  <a:pos x="148" y="103"/>
                </a:cxn>
                <a:cxn ang="0">
                  <a:pos x="147" y="105"/>
                </a:cxn>
                <a:cxn ang="0">
                  <a:pos x="38" y="105"/>
                </a:cxn>
                <a:cxn ang="0">
                  <a:pos x="37" y="103"/>
                </a:cxn>
                <a:cxn ang="0">
                  <a:pos x="37" y="95"/>
                </a:cxn>
                <a:cxn ang="0">
                  <a:pos x="38" y="93"/>
                </a:cxn>
                <a:cxn ang="0">
                  <a:pos x="147" y="93"/>
                </a:cxn>
                <a:cxn ang="0">
                  <a:pos x="148" y="95"/>
                </a:cxn>
                <a:cxn ang="0">
                  <a:pos x="148" y="103"/>
                </a:cxn>
                <a:cxn ang="0">
                  <a:pos x="148" y="81"/>
                </a:cxn>
                <a:cxn ang="0">
                  <a:pos x="147" y="83"/>
                </a:cxn>
                <a:cxn ang="0">
                  <a:pos x="31" y="83"/>
                </a:cxn>
                <a:cxn ang="0">
                  <a:pos x="29" y="81"/>
                </a:cxn>
                <a:cxn ang="0">
                  <a:pos x="29" y="73"/>
                </a:cxn>
                <a:cxn ang="0">
                  <a:pos x="31" y="72"/>
                </a:cxn>
                <a:cxn ang="0">
                  <a:pos x="147" y="72"/>
                </a:cxn>
                <a:cxn ang="0">
                  <a:pos x="148" y="73"/>
                </a:cxn>
                <a:cxn ang="0">
                  <a:pos x="148" y="81"/>
                </a:cxn>
                <a:cxn ang="0">
                  <a:pos x="22" y="52"/>
                </a:cxn>
                <a:cxn ang="0">
                  <a:pos x="23" y="50"/>
                </a:cxn>
                <a:cxn ang="0">
                  <a:pos x="147" y="50"/>
                </a:cxn>
                <a:cxn ang="0">
                  <a:pos x="148" y="52"/>
                </a:cxn>
                <a:cxn ang="0">
                  <a:pos x="148" y="60"/>
                </a:cxn>
                <a:cxn ang="0">
                  <a:pos x="147" y="62"/>
                </a:cxn>
                <a:cxn ang="0">
                  <a:pos x="23" y="62"/>
                </a:cxn>
                <a:cxn ang="0">
                  <a:pos x="22" y="60"/>
                </a:cxn>
                <a:cxn ang="0">
                  <a:pos x="22" y="52"/>
                </a:cxn>
                <a:cxn ang="0">
                  <a:pos x="22" y="52"/>
                </a:cxn>
                <a:cxn ang="0">
                  <a:pos x="22" y="52"/>
                </a:cxn>
              </a:cxnLst>
              <a:rect l="0" t="0" r="r" b="b"/>
              <a:pathLst>
                <a:path w="180" h="147">
                  <a:moveTo>
                    <a:pt x="0" y="32"/>
                  </a:moveTo>
                  <a:cubicBezTo>
                    <a:pt x="39" y="144"/>
                    <a:pt x="39" y="144"/>
                    <a:pt x="39" y="144"/>
                  </a:cubicBezTo>
                  <a:cubicBezTo>
                    <a:pt x="39" y="145"/>
                    <a:pt x="40" y="147"/>
                    <a:pt x="41" y="147"/>
                  </a:cubicBezTo>
                  <a:cubicBezTo>
                    <a:pt x="160" y="147"/>
                    <a:pt x="160" y="147"/>
                    <a:pt x="160" y="147"/>
                  </a:cubicBezTo>
                  <a:cubicBezTo>
                    <a:pt x="161" y="147"/>
                    <a:pt x="162" y="146"/>
                    <a:pt x="162" y="145"/>
                  </a:cubicBezTo>
                  <a:cubicBezTo>
                    <a:pt x="162" y="145"/>
                    <a:pt x="162" y="15"/>
                    <a:pt x="162" y="14"/>
                  </a:cubicBezTo>
                  <a:cubicBezTo>
                    <a:pt x="162" y="14"/>
                    <a:pt x="163" y="13"/>
                    <a:pt x="164" y="13"/>
                  </a:cubicBezTo>
                  <a:cubicBezTo>
                    <a:pt x="178" y="13"/>
                    <a:pt x="178" y="13"/>
                    <a:pt x="178" y="13"/>
                  </a:cubicBezTo>
                  <a:cubicBezTo>
                    <a:pt x="179" y="13"/>
                    <a:pt x="180" y="12"/>
                    <a:pt x="180" y="11"/>
                  </a:cubicBezTo>
                  <a:cubicBezTo>
                    <a:pt x="180" y="2"/>
                    <a:pt x="180" y="2"/>
                    <a:pt x="180" y="2"/>
                  </a:cubicBezTo>
                  <a:cubicBezTo>
                    <a:pt x="180" y="1"/>
                    <a:pt x="179" y="0"/>
                    <a:pt x="178" y="0"/>
                  </a:cubicBezTo>
                  <a:cubicBezTo>
                    <a:pt x="149" y="0"/>
                    <a:pt x="149" y="0"/>
                    <a:pt x="149" y="0"/>
                  </a:cubicBezTo>
                  <a:cubicBezTo>
                    <a:pt x="148" y="0"/>
                    <a:pt x="148" y="1"/>
                    <a:pt x="148" y="2"/>
                  </a:cubicBezTo>
                  <a:cubicBezTo>
                    <a:pt x="148" y="29"/>
                    <a:pt x="148" y="29"/>
                    <a:pt x="148" y="29"/>
                  </a:cubicBezTo>
                  <a:cubicBezTo>
                    <a:pt x="148" y="30"/>
                    <a:pt x="147" y="30"/>
                    <a:pt x="146" y="30"/>
                  </a:cubicBezTo>
                  <a:cubicBezTo>
                    <a:pt x="1" y="30"/>
                    <a:pt x="1" y="30"/>
                    <a:pt x="1" y="30"/>
                  </a:cubicBezTo>
                  <a:cubicBezTo>
                    <a:pt x="0" y="30"/>
                    <a:pt x="0" y="31"/>
                    <a:pt x="0" y="32"/>
                  </a:cubicBezTo>
                  <a:close/>
                  <a:moveTo>
                    <a:pt x="148" y="125"/>
                  </a:moveTo>
                  <a:cubicBezTo>
                    <a:pt x="148" y="126"/>
                    <a:pt x="148" y="126"/>
                    <a:pt x="147" y="126"/>
                  </a:cubicBezTo>
                  <a:cubicBezTo>
                    <a:pt x="47" y="126"/>
                    <a:pt x="47" y="126"/>
                    <a:pt x="47" y="126"/>
                  </a:cubicBezTo>
                  <a:cubicBezTo>
                    <a:pt x="46" y="126"/>
                    <a:pt x="45" y="126"/>
                    <a:pt x="45" y="125"/>
                  </a:cubicBezTo>
                  <a:cubicBezTo>
                    <a:pt x="45" y="117"/>
                    <a:pt x="45" y="117"/>
                    <a:pt x="45" y="117"/>
                  </a:cubicBezTo>
                  <a:cubicBezTo>
                    <a:pt x="45" y="116"/>
                    <a:pt x="46" y="115"/>
                    <a:pt x="47" y="115"/>
                  </a:cubicBezTo>
                  <a:cubicBezTo>
                    <a:pt x="147" y="115"/>
                    <a:pt x="147" y="115"/>
                    <a:pt x="147" y="115"/>
                  </a:cubicBezTo>
                  <a:cubicBezTo>
                    <a:pt x="148" y="115"/>
                    <a:pt x="148" y="116"/>
                    <a:pt x="148" y="117"/>
                  </a:cubicBezTo>
                  <a:lnTo>
                    <a:pt x="148" y="125"/>
                  </a:lnTo>
                  <a:close/>
                  <a:moveTo>
                    <a:pt x="148" y="103"/>
                  </a:moveTo>
                  <a:cubicBezTo>
                    <a:pt x="148" y="104"/>
                    <a:pt x="148" y="105"/>
                    <a:pt x="147" y="105"/>
                  </a:cubicBezTo>
                  <a:cubicBezTo>
                    <a:pt x="38" y="105"/>
                    <a:pt x="38" y="105"/>
                    <a:pt x="38" y="105"/>
                  </a:cubicBezTo>
                  <a:cubicBezTo>
                    <a:pt x="37" y="105"/>
                    <a:pt x="37" y="104"/>
                    <a:pt x="37" y="103"/>
                  </a:cubicBezTo>
                  <a:cubicBezTo>
                    <a:pt x="37" y="95"/>
                    <a:pt x="37" y="95"/>
                    <a:pt x="37" y="95"/>
                  </a:cubicBezTo>
                  <a:cubicBezTo>
                    <a:pt x="37" y="94"/>
                    <a:pt x="37" y="93"/>
                    <a:pt x="38" y="93"/>
                  </a:cubicBezTo>
                  <a:cubicBezTo>
                    <a:pt x="147" y="93"/>
                    <a:pt x="147" y="93"/>
                    <a:pt x="147" y="93"/>
                  </a:cubicBezTo>
                  <a:cubicBezTo>
                    <a:pt x="148" y="93"/>
                    <a:pt x="148" y="94"/>
                    <a:pt x="148" y="95"/>
                  </a:cubicBezTo>
                  <a:lnTo>
                    <a:pt x="148" y="103"/>
                  </a:lnTo>
                  <a:close/>
                  <a:moveTo>
                    <a:pt x="148" y="81"/>
                  </a:moveTo>
                  <a:cubicBezTo>
                    <a:pt x="148" y="82"/>
                    <a:pt x="148" y="83"/>
                    <a:pt x="147" y="83"/>
                  </a:cubicBezTo>
                  <a:cubicBezTo>
                    <a:pt x="31" y="83"/>
                    <a:pt x="31" y="83"/>
                    <a:pt x="31" y="83"/>
                  </a:cubicBezTo>
                  <a:cubicBezTo>
                    <a:pt x="30" y="83"/>
                    <a:pt x="29" y="82"/>
                    <a:pt x="29" y="81"/>
                  </a:cubicBezTo>
                  <a:cubicBezTo>
                    <a:pt x="29" y="73"/>
                    <a:pt x="29" y="73"/>
                    <a:pt x="29" y="73"/>
                  </a:cubicBezTo>
                  <a:cubicBezTo>
                    <a:pt x="29" y="72"/>
                    <a:pt x="30" y="72"/>
                    <a:pt x="31" y="72"/>
                  </a:cubicBezTo>
                  <a:cubicBezTo>
                    <a:pt x="147" y="72"/>
                    <a:pt x="147" y="72"/>
                    <a:pt x="147" y="72"/>
                  </a:cubicBezTo>
                  <a:cubicBezTo>
                    <a:pt x="148" y="72"/>
                    <a:pt x="148" y="72"/>
                    <a:pt x="148" y="73"/>
                  </a:cubicBezTo>
                  <a:lnTo>
                    <a:pt x="148" y="81"/>
                  </a:lnTo>
                  <a:close/>
                  <a:moveTo>
                    <a:pt x="22" y="52"/>
                  </a:moveTo>
                  <a:cubicBezTo>
                    <a:pt x="22" y="51"/>
                    <a:pt x="22" y="50"/>
                    <a:pt x="23" y="50"/>
                  </a:cubicBezTo>
                  <a:cubicBezTo>
                    <a:pt x="147" y="50"/>
                    <a:pt x="147" y="50"/>
                    <a:pt x="147" y="50"/>
                  </a:cubicBezTo>
                  <a:cubicBezTo>
                    <a:pt x="148" y="50"/>
                    <a:pt x="148" y="51"/>
                    <a:pt x="148" y="52"/>
                  </a:cubicBezTo>
                  <a:cubicBezTo>
                    <a:pt x="148" y="60"/>
                    <a:pt x="148" y="60"/>
                    <a:pt x="148" y="60"/>
                  </a:cubicBezTo>
                  <a:cubicBezTo>
                    <a:pt x="148" y="61"/>
                    <a:pt x="148" y="62"/>
                    <a:pt x="147" y="62"/>
                  </a:cubicBezTo>
                  <a:cubicBezTo>
                    <a:pt x="23" y="62"/>
                    <a:pt x="23" y="62"/>
                    <a:pt x="23" y="62"/>
                  </a:cubicBezTo>
                  <a:cubicBezTo>
                    <a:pt x="22" y="62"/>
                    <a:pt x="22" y="61"/>
                    <a:pt x="22" y="60"/>
                  </a:cubicBezTo>
                  <a:lnTo>
                    <a:pt x="22" y="52"/>
                  </a:lnTo>
                  <a:close/>
                  <a:moveTo>
                    <a:pt x="22" y="52"/>
                  </a:moveTo>
                  <a:cubicBezTo>
                    <a:pt x="22" y="52"/>
                    <a:pt x="22" y="52"/>
                    <a:pt x="22" y="52"/>
                  </a:cubicBezTo>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9224" name="Freeform 8"/>
            <p:cNvSpPr>
              <a:spLocks noEditPoints="1"/>
            </p:cNvSpPr>
            <p:nvPr/>
          </p:nvSpPr>
          <p:spPr bwMode="auto">
            <a:xfrm>
              <a:off x="2679701" y="1422400"/>
              <a:ext cx="211138" cy="211138"/>
            </a:xfrm>
            <a:custGeom>
              <a:avLst/>
              <a:gdLst/>
              <a:ahLst/>
              <a:cxnLst>
                <a:cxn ang="0">
                  <a:pos x="56" y="28"/>
                </a:cxn>
                <a:cxn ang="0">
                  <a:pos x="28" y="56"/>
                </a:cxn>
                <a:cxn ang="0">
                  <a:pos x="0" y="28"/>
                </a:cxn>
                <a:cxn ang="0">
                  <a:pos x="28" y="0"/>
                </a:cxn>
                <a:cxn ang="0">
                  <a:pos x="56" y="28"/>
                </a:cxn>
                <a:cxn ang="0">
                  <a:pos x="56" y="28"/>
                </a:cxn>
                <a:cxn ang="0">
                  <a:pos x="56" y="28"/>
                </a:cxn>
              </a:cxnLst>
              <a:rect l="0" t="0" r="r" b="b"/>
              <a:pathLst>
                <a:path w="56" h="56">
                  <a:moveTo>
                    <a:pt x="56" y="28"/>
                  </a:moveTo>
                  <a:cubicBezTo>
                    <a:pt x="56" y="44"/>
                    <a:pt x="43" y="56"/>
                    <a:pt x="28" y="56"/>
                  </a:cubicBezTo>
                  <a:cubicBezTo>
                    <a:pt x="12" y="56"/>
                    <a:pt x="0" y="44"/>
                    <a:pt x="0" y="28"/>
                  </a:cubicBezTo>
                  <a:cubicBezTo>
                    <a:pt x="0" y="13"/>
                    <a:pt x="12" y="0"/>
                    <a:pt x="28" y="0"/>
                  </a:cubicBezTo>
                  <a:cubicBezTo>
                    <a:pt x="43" y="0"/>
                    <a:pt x="56" y="13"/>
                    <a:pt x="56" y="28"/>
                  </a:cubicBezTo>
                  <a:close/>
                  <a:moveTo>
                    <a:pt x="56" y="28"/>
                  </a:moveTo>
                  <a:cubicBezTo>
                    <a:pt x="56" y="28"/>
                    <a:pt x="56" y="28"/>
                    <a:pt x="56" y="28"/>
                  </a:cubicBezTo>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9225" name="Freeform 9"/>
            <p:cNvSpPr>
              <a:spLocks noEditPoints="1"/>
            </p:cNvSpPr>
            <p:nvPr/>
          </p:nvSpPr>
          <p:spPr bwMode="auto">
            <a:xfrm>
              <a:off x="2513013" y="1641475"/>
              <a:ext cx="642938" cy="1093788"/>
            </a:xfrm>
            <a:custGeom>
              <a:avLst/>
              <a:gdLst/>
              <a:ahLst/>
              <a:cxnLst>
                <a:cxn ang="0">
                  <a:pos x="141" y="278"/>
                </a:cxn>
                <a:cxn ang="0">
                  <a:pos x="154" y="289"/>
                </a:cxn>
                <a:cxn ang="0">
                  <a:pos x="158" y="288"/>
                </a:cxn>
                <a:cxn ang="0">
                  <a:pos x="168" y="271"/>
                </a:cxn>
                <a:cxn ang="0">
                  <a:pos x="133" y="130"/>
                </a:cxn>
                <a:cxn ang="0">
                  <a:pos x="141" y="111"/>
                </a:cxn>
                <a:cxn ang="0">
                  <a:pos x="122" y="5"/>
                </a:cxn>
                <a:cxn ang="0">
                  <a:pos x="115" y="0"/>
                </a:cxn>
                <a:cxn ang="0">
                  <a:pos x="72" y="9"/>
                </a:cxn>
                <a:cxn ang="0">
                  <a:pos x="71" y="9"/>
                </a:cxn>
                <a:cxn ang="0">
                  <a:pos x="70" y="9"/>
                </a:cxn>
                <a:cxn ang="0">
                  <a:pos x="69" y="9"/>
                </a:cxn>
                <a:cxn ang="0">
                  <a:pos x="61" y="17"/>
                </a:cxn>
                <a:cxn ang="0">
                  <a:pos x="44" y="55"/>
                </a:cxn>
                <a:cxn ang="0">
                  <a:pos x="20" y="61"/>
                </a:cxn>
                <a:cxn ang="0">
                  <a:pos x="12" y="63"/>
                </a:cxn>
                <a:cxn ang="0">
                  <a:pos x="2" y="80"/>
                </a:cxn>
                <a:cxn ang="0">
                  <a:pos x="15" y="90"/>
                </a:cxn>
                <a:cxn ang="0">
                  <a:pos x="19" y="90"/>
                </a:cxn>
                <a:cxn ang="0">
                  <a:pos x="44" y="84"/>
                </a:cxn>
                <a:cxn ang="0">
                  <a:pos x="46" y="84"/>
                </a:cxn>
                <a:cxn ang="0">
                  <a:pos x="57" y="81"/>
                </a:cxn>
                <a:cxn ang="0">
                  <a:pos x="67" y="73"/>
                </a:cxn>
                <a:cxn ang="0">
                  <a:pos x="73" y="59"/>
                </a:cxn>
                <a:cxn ang="0">
                  <a:pos x="85" y="124"/>
                </a:cxn>
                <a:cxn ang="0">
                  <a:pos x="46" y="178"/>
                </a:cxn>
                <a:cxn ang="0">
                  <a:pos x="43" y="185"/>
                </a:cxn>
                <a:cxn ang="0">
                  <a:pos x="37" y="273"/>
                </a:cxn>
                <a:cxn ang="0">
                  <a:pos x="50" y="288"/>
                </a:cxn>
                <a:cxn ang="0">
                  <a:pos x="51" y="289"/>
                </a:cxn>
                <a:cxn ang="0">
                  <a:pos x="65" y="275"/>
                </a:cxn>
                <a:cxn ang="0">
                  <a:pos x="71" y="191"/>
                </a:cxn>
                <a:cxn ang="0">
                  <a:pos x="107" y="141"/>
                </a:cxn>
                <a:cxn ang="0">
                  <a:pos x="141" y="278"/>
                </a:cxn>
                <a:cxn ang="0">
                  <a:pos x="141" y="278"/>
                </a:cxn>
                <a:cxn ang="0">
                  <a:pos x="141" y="278"/>
                </a:cxn>
              </a:cxnLst>
              <a:rect l="0" t="0" r="r" b="b"/>
              <a:pathLst>
                <a:path w="170" h="289">
                  <a:moveTo>
                    <a:pt x="141" y="278"/>
                  </a:moveTo>
                  <a:cubicBezTo>
                    <a:pt x="142" y="284"/>
                    <a:pt x="148" y="289"/>
                    <a:pt x="154" y="289"/>
                  </a:cubicBezTo>
                  <a:cubicBezTo>
                    <a:pt x="155" y="289"/>
                    <a:pt x="157" y="288"/>
                    <a:pt x="158" y="288"/>
                  </a:cubicBezTo>
                  <a:cubicBezTo>
                    <a:pt x="165" y="286"/>
                    <a:pt x="170" y="279"/>
                    <a:pt x="168" y="271"/>
                  </a:cubicBezTo>
                  <a:cubicBezTo>
                    <a:pt x="133" y="130"/>
                    <a:pt x="133" y="130"/>
                    <a:pt x="133" y="130"/>
                  </a:cubicBezTo>
                  <a:cubicBezTo>
                    <a:pt x="136" y="128"/>
                    <a:pt x="143" y="124"/>
                    <a:pt x="141" y="111"/>
                  </a:cubicBezTo>
                  <a:cubicBezTo>
                    <a:pt x="122" y="5"/>
                    <a:pt x="122" y="5"/>
                    <a:pt x="122" y="5"/>
                  </a:cubicBezTo>
                  <a:cubicBezTo>
                    <a:pt x="121" y="2"/>
                    <a:pt x="118" y="0"/>
                    <a:pt x="115" y="0"/>
                  </a:cubicBezTo>
                  <a:cubicBezTo>
                    <a:pt x="72" y="9"/>
                    <a:pt x="72" y="9"/>
                    <a:pt x="72" y="9"/>
                  </a:cubicBezTo>
                  <a:cubicBezTo>
                    <a:pt x="71" y="9"/>
                    <a:pt x="71" y="9"/>
                    <a:pt x="71" y="9"/>
                  </a:cubicBezTo>
                  <a:cubicBezTo>
                    <a:pt x="70" y="9"/>
                    <a:pt x="70" y="9"/>
                    <a:pt x="70" y="9"/>
                  </a:cubicBezTo>
                  <a:cubicBezTo>
                    <a:pt x="70" y="9"/>
                    <a:pt x="69" y="9"/>
                    <a:pt x="69" y="9"/>
                  </a:cubicBezTo>
                  <a:cubicBezTo>
                    <a:pt x="65" y="11"/>
                    <a:pt x="62" y="13"/>
                    <a:pt x="61" y="17"/>
                  </a:cubicBezTo>
                  <a:cubicBezTo>
                    <a:pt x="44" y="55"/>
                    <a:pt x="44" y="55"/>
                    <a:pt x="44" y="55"/>
                  </a:cubicBezTo>
                  <a:cubicBezTo>
                    <a:pt x="44" y="55"/>
                    <a:pt x="24" y="60"/>
                    <a:pt x="20" y="61"/>
                  </a:cubicBezTo>
                  <a:cubicBezTo>
                    <a:pt x="12" y="63"/>
                    <a:pt x="12" y="63"/>
                    <a:pt x="12" y="63"/>
                  </a:cubicBezTo>
                  <a:cubicBezTo>
                    <a:pt x="5" y="65"/>
                    <a:pt x="0" y="72"/>
                    <a:pt x="2" y="80"/>
                  </a:cubicBezTo>
                  <a:cubicBezTo>
                    <a:pt x="3" y="86"/>
                    <a:pt x="9" y="90"/>
                    <a:pt x="15" y="90"/>
                  </a:cubicBezTo>
                  <a:cubicBezTo>
                    <a:pt x="16" y="90"/>
                    <a:pt x="17" y="90"/>
                    <a:pt x="19" y="90"/>
                  </a:cubicBezTo>
                  <a:cubicBezTo>
                    <a:pt x="44" y="84"/>
                    <a:pt x="44" y="84"/>
                    <a:pt x="44" y="84"/>
                  </a:cubicBezTo>
                  <a:cubicBezTo>
                    <a:pt x="44" y="84"/>
                    <a:pt x="45" y="84"/>
                    <a:pt x="46" y="84"/>
                  </a:cubicBezTo>
                  <a:cubicBezTo>
                    <a:pt x="57" y="81"/>
                    <a:pt x="57" y="81"/>
                    <a:pt x="57" y="81"/>
                  </a:cubicBezTo>
                  <a:cubicBezTo>
                    <a:pt x="62" y="80"/>
                    <a:pt x="65" y="77"/>
                    <a:pt x="67" y="73"/>
                  </a:cubicBezTo>
                  <a:cubicBezTo>
                    <a:pt x="73" y="59"/>
                    <a:pt x="73" y="59"/>
                    <a:pt x="73" y="59"/>
                  </a:cubicBezTo>
                  <a:cubicBezTo>
                    <a:pt x="85" y="124"/>
                    <a:pt x="85" y="124"/>
                    <a:pt x="85" y="124"/>
                  </a:cubicBezTo>
                  <a:cubicBezTo>
                    <a:pt x="46" y="178"/>
                    <a:pt x="46" y="178"/>
                    <a:pt x="46" y="178"/>
                  </a:cubicBezTo>
                  <a:cubicBezTo>
                    <a:pt x="44" y="180"/>
                    <a:pt x="44" y="183"/>
                    <a:pt x="43" y="185"/>
                  </a:cubicBezTo>
                  <a:cubicBezTo>
                    <a:pt x="37" y="273"/>
                    <a:pt x="37" y="273"/>
                    <a:pt x="37" y="273"/>
                  </a:cubicBezTo>
                  <a:cubicBezTo>
                    <a:pt x="37" y="281"/>
                    <a:pt x="43" y="288"/>
                    <a:pt x="50" y="288"/>
                  </a:cubicBezTo>
                  <a:cubicBezTo>
                    <a:pt x="51" y="288"/>
                    <a:pt x="51" y="289"/>
                    <a:pt x="51" y="289"/>
                  </a:cubicBezTo>
                  <a:cubicBezTo>
                    <a:pt x="59" y="289"/>
                    <a:pt x="65" y="283"/>
                    <a:pt x="65" y="275"/>
                  </a:cubicBezTo>
                  <a:cubicBezTo>
                    <a:pt x="71" y="191"/>
                    <a:pt x="71" y="191"/>
                    <a:pt x="71" y="191"/>
                  </a:cubicBezTo>
                  <a:cubicBezTo>
                    <a:pt x="107" y="141"/>
                    <a:pt x="107" y="141"/>
                    <a:pt x="107" y="141"/>
                  </a:cubicBezTo>
                  <a:lnTo>
                    <a:pt x="141" y="278"/>
                  </a:lnTo>
                  <a:close/>
                  <a:moveTo>
                    <a:pt x="141" y="278"/>
                  </a:moveTo>
                  <a:cubicBezTo>
                    <a:pt x="141" y="278"/>
                    <a:pt x="141" y="278"/>
                    <a:pt x="141" y="278"/>
                  </a:cubicBezTo>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grpSp>
      <p:sp>
        <p:nvSpPr>
          <p:cNvPr id="9229" name="Freeform 13"/>
          <p:cNvSpPr>
            <a:spLocks noEditPoints="1"/>
          </p:cNvSpPr>
          <p:nvPr/>
        </p:nvSpPr>
        <p:spPr bwMode="auto">
          <a:xfrm>
            <a:off x="7979345" y="2026018"/>
            <a:ext cx="1540533" cy="1637873"/>
          </a:xfrm>
          <a:custGeom>
            <a:avLst/>
            <a:gdLst/>
            <a:ahLst/>
            <a:cxnLst>
              <a:cxn ang="0">
                <a:pos x="2372" y="2299"/>
              </a:cxn>
              <a:cxn ang="0">
                <a:pos x="1642" y="1691"/>
              </a:cxn>
              <a:cxn ang="0">
                <a:pos x="1636" y="1550"/>
              </a:cxn>
              <a:cxn ang="0">
                <a:pos x="1602" y="1501"/>
              </a:cxn>
              <a:cxn ang="0">
                <a:pos x="1565" y="1473"/>
              </a:cxn>
              <a:cxn ang="0">
                <a:pos x="1777" y="895"/>
              </a:cxn>
              <a:cxn ang="0">
                <a:pos x="889" y="0"/>
              </a:cxn>
              <a:cxn ang="0">
                <a:pos x="0" y="895"/>
              </a:cxn>
              <a:cxn ang="0">
                <a:pos x="889" y="1790"/>
              </a:cxn>
              <a:cxn ang="0">
                <a:pos x="1307" y="1684"/>
              </a:cxn>
              <a:cxn ang="0">
                <a:pos x="1350" y="1755"/>
              </a:cxn>
              <a:cxn ang="0">
                <a:pos x="1367" y="1770"/>
              </a:cxn>
              <a:cxn ang="0">
                <a:pos x="1545" y="1793"/>
              </a:cxn>
              <a:cxn ang="0">
                <a:pos x="2133" y="2540"/>
              </a:cxn>
              <a:cxn ang="0">
                <a:pos x="2345" y="2499"/>
              </a:cxn>
              <a:cxn ang="0">
                <a:pos x="2372" y="2299"/>
              </a:cxn>
              <a:cxn ang="0">
                <a:pos x="889" y="1606"/>
              </a:cxn>
              <a:cxn ang="0">
                <a:pos x="207" y="919"/>
              </a:cxn>
              <a:cxn ang="0">
                <a:pos x="207" y="895"/>
              </a:cxn>
              <a:cxn ang="0">
                <a:pos x="889" y="208"/>
              </a:cxn>
              <a:cxn ang="0">
                <a:pos x="1570" y="895"/>
              </a:cxn>
              <a:cxn ang="0">
                <a:pos x="1570" y="919"/>
              </a:cxn>
              <a:cxn ang="0">
                <a:pos x="889" y="1606"/>
              </a:cxn>
              <a:cxn ang="0">
                <a:pos x="1160" y="590"/>
              </a:cxn>
              <a:cxn ang="0">
                <a:pos x="889" y="861"/>
              </a:cxn>
              <a:cxn ang="0">
                <a:pos x="617" y="590"/>
              </a:cxn>
              <a:cxn ang="0">
                <a:pos x="889" y="319"/>
              </a:cxn>
              <a:cxn ang="0">
                <a:pos x="1160" y="590"/>
              </a:cxn>
              <a:cxn ang="0">
                <a:pos x="1253" y="1440"/>
              </a:cxn>
              <a:cxn ang="0">
                <a:pos x="1252" y="1423"/>
              </a:cxn>
              <a:cxn ang="0">
                <a:pos x="1121" y="1191"/>
              </a:cxn>
              <a:cxn ang="0">
                <a:pos x="1144" y="1500"/>
              </a:cxn>
              <a:cxn ang="0">
                <a:pos x="985" y="1543"/>
              </a:cxn>
              <a:cxn ang="0">
                <a:pos x="922" y="889"/>
              </a:cxn>
              <a:cxn ang="0">
                <a:pos x="1056" y="915"/>
              </a:cxn>
              <a:cxn ang="0">
                <a:pos x="1225" y="1021"/>
              </a:cxn>
              <a:cxn ang="0">
                <a:pos x="1409" y="1293"/>
              </a:cxn>
              <a:cxn ang="0">
                <a:pos x="1253" y="1440"/>
              </a:cxn>
              <a:cxn ang="0">
                <a:pos x="863" y="889"/>
              </a:cxn>
              <a:cxn ang="0">
                <a:pos x="785" y="1542"/>
              </a:cxn>
              <a:cxn ang="0">
                <a:pos x="641" y="1503"/>
              </a:cxn>
              <a:cxn ang="0">
                <a:pos x="657" y="1178"/>
              </a:cxn>
              <a:cxn ang="0">
                <a:pos x="515" y="1423"/>
              </a:cxn>
              <a:cxn ang="0">
                <a:pos x="514" y="1433"/>
              </a:cxn>
              <a:cxn ang="0">
                <a:pos x="362" y="1284"/>
              </a:cxn>
              <a:cxn ang="0">
                <a:pos x="542" y="1021"/>
              </a:cxn>
              <a:cxn ang="0">
                <a:pos x="729" y="910"/>
              </a:cxn>
              <a:cxn ang="0">
                <a:pos x="863" y="889"/>
              </a:cxn>
              <a:cxn ang="0">
                <a:pos x="863" y="889"/>
              </a:cxn>
              <a:cxn ang="0">
                <a:pos x="863" y="889"/>
              </a:cxn>
            </a:cxnLst>
            <a:rect l="0" t="0" r="r" b="b"/>
            <a:pathLst>
              <a:path w="2451" h="2606">
                <a:moveTo>
                  <a:pt x="2372" y="2299"/>
                </a:moveTo>
                <a:cubicBezTo>
                  <a:pt x="1642" y="1691"/>
                  <a:pt x="1642" y="1691"/>
                  <a:pt x="1642" y="1691"/>
                </a:cubicBezTo>
                <a:cubicBezTo>
                  <a:pt x="1659" y="1645"/>
                  <a:pt x="1657" y="1594"/>
                  <a:pt x="1636" y="1550"/>
                </a:cubicBezTo>
                <a:cubicBezTo>
                  <a:pt x="1627" y="1533"/>
                  <a:pt x="1616" y="1516"/>
                  <a:pt x="1602" y="1501"/>
                </a:cubicBezTo>
                <a:cubicBezTo>
                  <a:pt x="1591" y="1490"/>
                  <a:pt x="1578" y="1481"/>
                  <a:pt x="1565" y="1473"/>
                </a:cubicBezTo>
                <a:cubicBezTo>
                  <a:pt x="1697" y="1317"/>
                  <a:pt x="1777" y="1116"/>
                  <a:pt x="1777" y="895"/>
                </a:cubicBezTo>
                <a:cubicBezTo>
                  <a:pt x="1777" y="402"/>
                  <a:pt x="1378" y="0"/>
                  <a:pt x="889" y="0"/>
                </a:cubicBezTo>
                <a:cubicBezTo>
                  <a:pt x="399" y="0"/>
                  <a:pt x="0" y="402"/>
                  <a:pt x="0" y="895"/>
                </a:cubicBezTo>
                <a:cubicBezTo>
                  <a:pt x="0" y="1389"/>
                  <a:pt x="399" y="1790"/>
                  <a:pt x="889" y="1790"/>
                </a:cubicBezTo>
                <a:cubicBezTo>
                  <a:pt x="1040" y="1790"/>
                  <a:pt x="1182" y="1752"/>
                  <a:pt x="1307" y="1684"/>
                </a:cubicBezTo>
                <a:cubicBezTo>
                  <a:pt x="1316" y="1710"/>
                  <a:pt x="1329" y="1735"/>
                  <a:pt x="1350" y="1755"/>
                </a:cubicBezTo>
                <a:cubicBezTo>
                  <a:pt x="1355" y="1761"/>
                  <a:pt x="1361" y="1765"/>
                  <a:pt x="1367" y="1770"/>
                </a:cubicBezTo>
                <a:cubicBezTo>
                  <a:pt x="1419" y="1810"/>
                  <a:pt x="1487" y="1818"/>
                  <a:pt x="1545" y="1793"/>
                </a:cubicBezTo>
                <a:cubicBezTo>
                  <a:pt x="2133" y="2540"/>
                  <a:pt x="2133" y="2540"/>
                  <a:pt x="2133" y="2540"/>
                </a:cubicBezTo>
                <a:cubicBezTo>
                  <a:pt x="2133" y="2540"/>
                  <a:pt x="2239" y="2606"/>
                  <a:pt x="2345" y="2499"/>
                </a:cubicBezTo>
                <a:cubicBezTo>
                  <a:pt x="2451" y="2392"/>
                  <a:pt x="2372" y="2299"/>
                  <a:pt x="2372" y="2299"/>
                </a:cubicBezTo>
                <a:close/>
                <a:moveTo>
                  <a:pt x="889" y="1606"/>
                </a:moveTo>
                <a:cubicBezTo>
                  <a:pt x="513" y="1606"/>
                  <a:pt x="207" y="1298"/>
                  <a:pt x="207" y="919"/>
                </a:cubicBezTo>
                <a:cubicBezTo>
                  <a:pt x="207" y="895"/>
                  <a:pt x="207" y="895"/>
                  <a:pt x="207" y="895"/>
                </a:cubicBezTo>
                <a:cubicBezTo>
                  <a:pt x="207" y="516"/>
                  <a:pt x="513" y="208"/>
                  <a:pt x="889" y="208"/>
                </a:cubicBezTo>
                <a:cubicBezTo>
                  <a:pt x="1265" y="208"/>
                  <a:pt x="1570" y="516"/>
                  <a:pt x="1570" y="895"/>
                </a:cubicBezTo>
                <a:cubicBezTo>
                  <a:pt x="1570" y="919"/>
                  <a:pt x="1570" y="919"/>
                  <a:pt x="1570" y="919"/>
                </a:cubicBezTo>
                <a:cubicBezTo>
                  <a:pt x="1570" y="1298"/>
                  <a:pt x="1265" y="1606"/>
                  <a:pt x="889" y="1606"/>
                </a:cubicBezTo>
                <a:close/>
                <a:moveTo>
                  <a:pt x="1160" y="590"/>
                </a:moveTo>
                <a:cubicBezTo>
                  <a:pt x="1160" y="740"/>
                  <a:pt x="1039" y="861"/>
                  <a:pt x="889" y="861"/>
                </a:cubicBezTo>
                <a:cubicBezTo>
                  <a:pt x="738" y="861"/>
                  <a:pt x="617" y="740"/>
                  <a:pt x="617" y="590"/>
                </a:cubicBezTo>
                <a:cubicBezTo>
                  <a:pt x="617" y="441"/>
                  <a:pt x="738" y="319"/>
                  <a:pt x="889" y="319"/>
                </a:cubicBezTo>
                <a:cubicBezTo>
                  <a:pt x="1039" y="319"/>
                  <a:pt x="1160" y="441"/>
                  <a:pt x="1160" y="590"/>
                </a:cubicBezTo>
                <a:close/>
                <a:moveTo>
                  <a:pt x="1253" y="1440"/>
                </a:moveTo>
                <a:cubicBezTo>
                  <a:pt x="1252" y="1434"/>
                  <a:pt x="1253" y="1428"/>
                  <a:pt x="1252" y="1423"/>
                </a:cubicBezTo>
                <a:cubicBezTo>
                  <a:pt x="1232" y="1353"/>
                  <a:pt x="1177" y="1257"/>
                  <a:pt x="1121" y="1191"/>
                </a:cubicBezTo>
                <a:cubicBezTo>
                  <a:pt x="1127" y="1267"/>
                  <a:pt x="1136" y="1384"/>
                  <a:pt x="1144" y="1500"/>
                </a:cubicBezTo>
                <a:cubicBezTo>
                  <a:pt x="1094" y="1521"/>
                  <a:pt x="1040" y="1535"/>
                  <a:pt x="985" y="1543"/>
                </a:cubicBezTo>
                <a:cubicBezTo>
                  <a:pt x="922" y="889"/>
                  <a:pt x="922" y="889"/>
                  <a:pt x="922" y="889"/>
                </a:cubicBezTo>
                <a:cubicBezTo>
                  <a:pt x="968" y="892"/>
                  <a:pt x="1013" y="900"/>
                  <a:pt x="1056" y="915"/>
                </a:cubicBezTo>
                <a:cubicBezTo>
                  <a:pt x="1117" y="935"/>
                  <a:pt x="1179" y="976"/>
                  <a:pt x="1225" y="1021"/>
                </a:cubicBezTo>
                <a:cubicBezTo>
                  <a:pt x="1297" y="1089"/>
                  <a:pt x="1366" y="1195"/>
                  <a:pt x="1409" y="1293"/>
                </a:cubicBezTo>
                <a:cubicBezTo>
                  <a:pt x="1365" y="1350"/>
                  <a:pt x="1313" y="1400"/>
                  <a:pt x="1253" y="1440"/>
                </a:cubicBezTo>
                <a:close/>
                <a:moveTo>
                  <a:pt x="863" y="889"/>
                </a:moveTo>
                <a:cubicBezTo>
                  <a:pt x="785" y="1542"/>
                  <a:pt x="785" y="1542"/>
                  <a:pt x="785" y="1542"/>
                </a:cubicBezTo>
                <a:cubicBezTo>
                  <a:pt x="735" y="1534"/>
                  <a:pt x="687" y="1521"/>
                  <a:pt x="641" y="1503"/>
                </a:cubicBezTo>
                <a:cubicBezTo>
                  <a:pt x="647" y="1368"/>
                  <a:pt x="653" y="1248"/>
                  <a:pt x="657" y="1178"/>
                </a:cubicBezTo>
                <a:cubicBezTo>
                  <a:pt x="597" y="1244"/>
                  <a:pt x="536" y="1348"/>
                  <a:pt x="515" y="1423"/>
                </a:cubicBezTo>
                <a:cubicBezTo>
                  <a:pt x="514" y="1426"/>
                  <a:pt x="515" y="1430"/>
                  <a:pt x="514" y="1433"/>
                </a:cubicBezTo>
                <a:cubicBezTo>
                  <a:pt x="456" y="1392"/>
                  <a:pt x="404" y="1342"/>
                  <a:pt x="362" y="1284"/>
                </a:cubicBezTo>
                <a:cubicBezTo>
                  <a:pt x="405" y="1189"/>
                  <a:pt x="473" y="1087"/>
                  <a:pt x="542" y="1021"/>
                </a:cubicBezTo>
                <a:cubicBezTo>
                  <a:pt x="593" y="971"/>
                  <a:pt x="660" y="931"/>
                  <a:pt x="729" y="910"/>
                </a:cubicBezTo>
                <a:cubicBezTo>
                  <a:pt x="772" y="897"/>
                  <a:pt x="818" y="890"/>
                  <a:pt x="863" y="889"/>
                </a:cubicBezTo>
                <a:close/>
                <a:moveTo>
                  <a:pt x="863" y="889"/>
                </a:moveTo>
                <a:cubicBezTo>
                  <a:pt x="863" y="889"/>
                  <a:pt x="863" y="889"/>
                  <a:pt x="863" y="889"/>
                </a:cubicBezTo>
              </a:path>
            </a:pathLst>
          </a:custGeom>
          <a:solidFill>
            <a:schemeClr val="accent6"/>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28" name="文本框 27"/>
          <p:cNvSpPr txBox="1"/>
          <p:nvPr/>
        </p:nvSpPr>
        <p:spPr>
          <a:xfrm>
            <a:off x="448889" y="164922"/>
            <a:ext cx="5330305" cy="707886"/>
          </a:xfrm>
          <a:prstGeom prst="rect">
            <a:avLst/>
          </a:prstGeom>
          <a:noFill/>
        </p:spPr>
        <p:txBody>
          <a:bodyPr wrap="none" rtlCol="0">
            <a:spAutoFit/>
          </a:bodyPr>
          <a:lstStyle/>
          <a:p>
            <a:pPr fontAlgn="auto">
              <a:spcBef>
                <a:spcPts val="0"/>
              </a:spcBef>
              <a:spcAft>
                <a:spcPts val="0"/>
              </a:spcAft>
              <a:defRPr/>
            </a:pPr>
            <a:r>
              <a:rPr lang="zh-CN" altLang="en-US" sz="4000" b="1" dirty="0" smtClean="0">
                <a:solidFill>
                  <a:srgbClr val="C00000"/>
                </a:solidFill>
                <a:ea typeface="张海山锐线体简" panose="02000000000000000000" pitchFamily="2" charset="-122"/>
                <a:cs typeface="+mn-ea"/>
                <a:sym typeface="+mn-lt"/>
              </a:rPr>
              <a:t>单击这里添加您的标题</a:t>
            </a:r>
            <a:endParaRPr lang="zh-CN" altLang="en-US" sz="4000" b="1" dirty="0">
              <a:solidFill>
                <a:srgbClr val="C00000"/>
              </a:solidFill>
              <a:ea typeface="张海山锐线体简" panose="02000000000000000000" pitchFamily="2" charset="-122"/>
              <a:cs typeface="+mn-ea"/>
              <a:sym typeface="+mn-lt"/>
            </a:endParaRPr>
          </a:p>
        </p:txBody>
      </p:sp>
    </p:spTree>
    <p:extLst>
      <p:ext uri="{BB962C8B-B14F-4D97-AF65-F5344CB8AC3E}">
        <p14:creationId xmlns:p14="http://schemas.microsoft.com/office/powerpoint/2010/main" val="395366869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par>
                          <p:cTn id="15" fill="hold">
                            <p:stCondLst>
                              <p:cond delay="1000"/>
                            </p:stCondLst>
                            <p:childTnLst>
                              <p:par>
                                <p:cTn id="16" presetID="53" presetClass="entr" presetSubtype="0" fill="hold" nodeType="afterEffect">
                                  <p:stCondLst>
                                    <p:cond delay="0"/>
                                  </p:stCondLst>
                                  <p:childTnLst>
                                    <p:set>
                                      <p:cBhvr>
                                        <p:cTn id="17" dur="1" fill="hold">
                                          <p:stCondLst>
                                            <p:cond delay="0"/>
                                          </p:stCondLst>
                                        </p:cTn>
                                        <p:tgtEl>
                                          <p:spTgt spid="43"/>
                                        </p:tgtEl>
                                        <p:attrNameLst>
                                          <p:attrName>style.visibility</p:attrName>
                                        </p:attrNameLst>
                                      </p:cBhvr>
                                      <p:to>
                                        <p:strVal val="visible"/>
                                      </p:to>
                                    </p:set>
                                    <p:anim calcmode="lin" valueType="num">
                                      <p:cBhvr>
                                        <p:cTn id="18" dur="500" fill="hold"/>
                                        <p:tgtEl>
                                          <p:spTgt spid="43"/>
                                        </p:tgtEl>
                                        <p:attrNameLst>
                                          <p:attrName>ppt_w</p:attrName>
                                        </p:attrNameLst>
                                      </p:cBhvr>
                                      <p:tavLst>
                                        <p:tav tm="0">
                                          <p:val>
                                            <p:fltVal val="0"/>
                                          </p:val>
                                        </p:tav>
                                        <p:tav tm="100000">
                                          <p:val>
                                            <p:strVal val="#ppt_w"/>
                                          </p:val>
                                        </p:tav>
                                      </p:tavLst>
                                    </p:anim>
                                    <p:anim calcmode="lin" valueType="num">
                                      <p:cBhvr>
                                        <p:cTn id="19" dur="500" fill="hold"/>
                                        <p:tgtEl>
                                          <p:spTgt spid="43"/>
                                        </p:tgtEl>
                                        <p:attrNameLst>
                                          <p:attrName>ppt_h</p:attrName>
                                        </p:attrNameLst>
                                      </p:cBhvr>
                                      <p:tavLst>
                                        <p:tav tm="0">
                                          <p:val>
                                            <p:fltVal val="0"/>
                                          </p:val>
                                        </p:tav>
                                        <p:tav tm="100000">
                                          <p:val>
                                            <p:strVal val="#ppt_h"/>
                                          </p:val>
                                        </p:tav>
                                      </p:tavLst>
                                    </p:anim>
                                    <p:animEffect transition="in" filter="fade">
                                      <p:cBhvr>
                                        <p:cTn id="20" dur="500"/>
                                        <p:tgtEl>
                                          <p:spTgt spid="43"/>
                                        </p:tgtEl>
                                      </p:cBhvr>
                                    </p:animEffect>
                                  </p:childTnLst>
                                </p:cTn>
                              </p:par>
                            </p:childTnLst>
                          </p:cTn>
                        </p:par>
                        <p:par>
                          <p:cTn id="21" fill="hold">
                            <p:stCondLst>
                              <p:cond delay="1500"/>
                            </p:stCondLst>
                            <p:childTnLst>
                              <p:par>
                                <p:cTn id="22" presetID="2" presetClass="entr" presetSubtype="4" accel="50000" decel="50000" fill="hold" grpId="0" nodeType="afterEffect">
                                  <p:stCondLst>
                                    <p:cond delay="0"/>
                                  </p:stCondLst>
                                  <p:childTnLst>
                                    <p:set>
                                      <p:cBhvr>
                                        <p:cTn id="23" dur="1" fill="hold">
                                          <p:stCondLst>
                                            <p:cond delay="0"/>
                                          </p:stCondLst>
                                        </p:cTn>
                                        <p:tgtEl>
                                          <p:spTgt spid="79"/>
                                        </p:tgtEl>
                                        <p:attrNameLst>
                                          <p:attrName>style.visibility</p:attrName>
                                        </p:attrNameLst>
                                      </p:cBhvr>
                                      <p:to>
                                        <p:strVal val="visible"/>
                                      </p:to>
                                    </p:set>
                                    <p:anim calcmode="lin" valueType="num">
                                      <p:cBhvr additive="base">
                                        <p:cTn id="24" dur="500" fill="hold"/>
                                        <p:tgtEl>
                                          <p:spTgt spid="79"/>
                                        </p:tgtEl>
                                        <p:attrNameLst>
                                          <p:attrName>ppt_x</p:attrName>
                                        </p:attrNameLst>
                                      </p:cBhvr>
                                      <p:tavLst>
                                        <p:tav tm="0">
                                          <p:val>
                                            <p:strVal val="#ppt_x"/>
                                          </p:val>
                                        </p:tav>
                                        <p:tav tm="100000">
                                          <p:val>
                                            <p:strVal val="#ppt_x"/>
                                          </p:val>
                                        </p:tav>
                                      </p:tavLst>
                                    </p:anim>
                                    <p:anim calcmode="lin" valueType="num">
                                      <p:cBhvr additive="base">
                                        <p:cTn id="25" dur="500" fill="hold"/>
                                        <p:tgtEl>
                                          <p:spTgt spid="79"/>
                                        </p:tgtEl>
                                        <p:attrNameLst>
                                          <p:attrName>ppt_y</p:attrName>
                                        </p:attrNameLst>
                                      </p:cBhvr>
                                      <p:tavLst>
                                        <p:tav tm="0">
                                          <p:val>
                                            <p:strVal val="1+#ppt_h/2"/>
                                          </p:val>
                                        </p:tav>
                                        <p:tav tm="100000">
                                          <p:val>
                                            <p:strVal val="#ppt_y"/>
                                          </p:val>
                                        </p:tav>
                                      </p:tavLst>
                                    </p:anim>
                                  </p:childTnLst>
                                </p:cTn>
                              </p:par>
                            </p:childTnLst>
                          </p:cTn>
                        </p:par>
                        <p:par>
                          <p:cTn id="26" fill="hold">
                            <p:stCondLst>
                              <p:cond delay="2000"/>
                            </p:stCondLst>
                            <p:childTnLst>
                              <p:par>
                                <p:cTn id="27" presetID="12" presetClass="entr" presetSubtype="8" fill="hold" grpId="0" nodeType="afterEffect">
                                  <p:stCondLst>
                                    <p:cond delay="0"/>
                                  </p:stCondLst>
                                  <p:childTnLst>
                                    <p:set>
                                      <p:cBhvr>
                                        <p:cTn id="28" dur="1" fill="hold">
                                          <p:stCondLst>
                                            <p:cond delay="0"/>
                                          </p:stCondLst>
                                        </p:cTn>
                                        <p:tgtEl>
                                          <p:spTgt spid="105"/>
                                        </p:tgtEl>
                                        <p:attrNameLst>
                                          <p:attrName>style.visibility</p:attrName>
                                        </p:attrNameLst>
                                      </p:cBhvr>
                                      <p:to>
                                        <p:strVal val="visible"/>
                                      </p:to>
                                    </p:set>
                                    <p:animEffect transition="in" filter="slide(fromLeft)">
                                      <p:cBhvr>
                                        <p:cTn id="29" dur="500"/>
                                        <p:tgtEl>
                                          <p:spTgt spid="105"/>
                                        </p:tgtEl>
                                      </p:cBhvr>
                                    </p:animEffect>
                                  </p:childTnLst>
                                </p:cTn>
                              </p:par>
                            </p:childTnLst>
                          </p:cTn>
                        </p:par>
                        <p:par>
                          <p:cTn id="30" fill="hold">
                            <p:stCondLst>
                              <p:cond delay="2500"/>
                            </p:stCondLst>
                            <p:childTnLst>
                              <p:par>
                                <p:cTn id="31" presetID="2" presetClass="entr" presetSubtype="4" accel="50000" decel="50000" fill="hold" nodeType="after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53" presetClass="entr" presetSubtype="0"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p:cTn id="38" dur="500" fill="hold"/>
                                        <p:tgtEl>
                                          <p:spTgt spid="7"/>
                                        </p:tgtEl>
                                        <p:attrNameLst>
                                          <p:attrName>ppt_w</p:attrName>
                                        </p:attrNameLst>
                                      </p:cBhvr>
                                      <p:tavLst>
                                        <p:tav tm="0">
                                          <p:val>
                                            <p:fltVal val="0"/>
                                          </p:val>
                                        </p:tav>
                                        <p:tav tm="100000">
                                          <p:val>
                                            <p:strVal val="#ppt_w"/>
                                          </p:val>
                                        </p:tav>
                                      </p:tavLst>
                                    </p:anim>
                                    <p:anim calcmode="lin" valueType="num">
                                      <p:cBhvr>
                                        <p:cTn id="39" dur="500" fill="hold"/>
                                        <p:tgtEl>
                                          <p:spTgt spid="7"/>
                                        </p:tgtEl>
                                        <p:attrNameLst>
                                          <p:attrName>ppt_h</p:attrName>
                                        </p:attrNameLst>
                                      </p:cBhvr>
                                      <p:tavLst>
                                        <p:tav tm="0">
                                          <p:val>
                                            <p:fltVal val="0"/>
                                          </p:val>
                                        </p:tav>
                                        <p:tav tm="100000">
                                          <p:val>
                                            <p:strVal val="#ppt_h"/>
                                          </p:val>
                                        </p:tav>
                                      </p:tavLst>
                                    </p:anim>
                                    <p:animEffect transition="in" filter="fade">
                                      <p:cBhvr>
                                        <p:cTn id="40" dur="500"/>
                                        <p:tgtEl>
                                          <p:spTgt spid="7"/>
                                        </p:tgtEl>
                                      </p:cBhvr>
                                    </p:animEffect>
                                  </p:childTnLst>
                                </p:cTn>
                              </p:par>
                            </p:childTnLst>
                          </p:cTn>
                        </p:par>
                        <p:par>
                          <p:cTn id="41" fill="hold">
                            <p:stCondLst>
                              <p:cond delay="3500"/>
                            </p:stCondLst>
                            <p:childTnLst>
                              <p:par>
                                <p:cTn id="42" presetID="53" presetClass="entr" presetSubtype="0" fill="hold" grpId="0" nodeType="afterEffect">
                                  <p:stCondLst>
                                    <p:cond delay="0"/>
                                  </p:stCondLst>
                                  <p:childTnLst>
                                    <p:set>
                                      <p:cBhvr>
                                        <p:cTn id="43" dur="1" fill="hold">
                                          <p:stCondLst>
                                            <p:cond delay="0"/>
                                          </p:stCondLst>
                                        </p:cTn>
                                        <p:tgtEl>
                                          <p:spTgt spid="9229"/>
                                        </p:tgtEl>
                                        <p:attrNameLst>
                                          <p:attrName>style.visibility</p:attrName>
                                        </p:attrNameLst>
                                      </p:cBhvr>
                                      <p:to>
                                        <p:strVal val="visible"/>
                                      </p:to>
                                    </p:set>
                                    <p:anim calcmode="lin" valueType="num">
                                      <p:cBhvr>
                                        <p:cTn id="44" dur="500" fill="hold"/>
                                        <p:tgtEl>
                                          <p:spTgt spid="9229"/>
                                        </p:tgtEl>
                                        <p:attrNameLst>
                                          <p:attrName>ppt_w</p:attrName>
                                        </p:attrNameLst>
                                      </p:cBhvr>
                                      <p:tavLst>
                                        <p:tav tm="0">
                                          <p:val>
                                            <p:fltVal val="0"/>
                                          </p:val>
                                        </p:tav>
                                        <p:tav tm="100000">
                                          <p:val>
                                            <p:strVal val="#ppt_w"/>
                                          </p:val>
                                        </p:tav>
                                      </p:tavLst>
                                    </p:anim>
                                    <p:anim calcmode="lin" valueType="num">
                                      <p:cBhvr>
                                        <p:cTn id="45" dur="500" fill="hold"/>
                                        <p:tgtEl>
                                          <p:spTgt spid="9229"/>
                                        </p:tgtEl>
                                        <p:attrNameLst>
                                          <p:attrName>ppt_h</p:attrName>
                                        </p:attrNameLst>
                                      </p:cBhvr>
                                      <p:tavLst>
                                        <p:tav tm="0">
                                          <p:val>
                                            <p:fltVal val="0"/>
                                          </p:val>
                                        </p:tav>
                                        <p:tav tm="100000">
                                          <p:val>
                                            <p:strVal val="#ppt_h"/>
                                          </p:val>
                                        </p:tav>
                                      </p:tavLst>
                                    </p:anim>
                                    <p:animEffect transition="in" filter="fade">
                                      <p:cBhvr>
                                        <p:cTn id="46" dur="500"/>
                                        <p:tgtEl>
                                          <p:spTgt spid="9229"/>
                                        </p:tgtEl>
                                      </p:cBhvr>
                                    </p:animEffect>
                                  </p:childTnLst>
                                </p:cTn>
                              </p:par>
                            </p:childTnLst>
                          </p:cTn>
                        </p:par>
                        <p:par>
                          <p:cTn id="47" fill="hold">
                            <p:stCondLst>
                              <p:cond delay="4000"/>
                            </p:stCondLst>
                            <p:childTnLst>
                              <p:par>
                                <p:cTn id="48" presetID="2" presetClass="entr" presetSubtype="4" accel="50000" decel="50000" fill="hold" grpId="0" nodeType="afterEffect">
                                  <p:stCondLst>
                                    <p:cond delay="0"/>
                                  </p:stCondLst>
                                  <p:childTnLst>
                                    <p:set>
                                      <p:cBhvr>
                                        <p:cTn id="49" dur="1" fill="hold">
                                          <p:stCondLst>
                                            <p:cond delay="0"/>
                                          </p:stCondLst>
                                        </p:cTn>
                                        <p:tgtEl>
                                          <p:spTgt spid="127"/>
                                        </p:tgtEl>
                                        <p:attrNameLst>
                                          <p:attrName>style.visibility</p:attrName>
                                        </p:attrNameLst>
                                      </p:cBhvr>
                                      <p:to>
                                        <p:strVal val="visible"/>
                                      </p:to>
                                    </p:set>
                                    <p:anim calcmode="lin" valueType="num">
                                      <p:cBhvr additive="base">
                                        <p:cTn id="50" dur="500" fill="hold"/>
                                        <p:tgtEl>
                                          <p:spTgt spid="127"/>
                                        </p:tgtEl>
                                        <p:attrNameLst>
                                          <p:attrName>ppt_x</p:attrName>
                                        </p:attrNameLst>
                                      </p:cBhvr>
                                      <p:tavLst>
                                        <p:tav tm="0">
                                          <p:val>
                                            <p:strVal val="#ppt_x"/>
                                          </p:val>
                                        </p:tav>
                                        <p:tav tm="100000">
                                          <p:val>
                                            <p:strVal val="#ppt_x"/>
                                          </p:val>
                                        </p:tav>
                                      </p:tavLst>
                                    </p:anim>
                                    <p:anim calcmode="lin" valueType="num">
                                      <p:cBhvr additive="base">
                                        <p:cTn id="51" dur="500" fill="hold"/>
                                        <p:tgtEl>
                                          <p:spTgt spid="127"/>
                                        </p:tgtEl>
                                        <p:attrNameLst>
                                          <p:attrName>ppt_y</p:attrName>
                                        </p:attrNameLst>
                                      </p:cBhvr>
                                      <p:tavLst>
                                        <p:tav tm="0">
                                          <p:val>
                                            <p:strVal val="1+#ppt_h/2"/>
                                          </p:val>
                                        </p:tav>
                                        <p:tav tm="100000">
                                          <p:val>
                                            <p:strVal val="#ppt_y"/>
                                          </p:val>
                                        </p:tav>
                                      </p:tavLst>
                                    </p:anim>
                                  </p:childTnLst>
                                </p:cTn>
                              </p:par>
                            </p:childTnLst>
                          </p:cTn>
                        </p:par>
                        <p:par>
                          <p:cTn id="52" fill="hold">
                            <p:stCondLst>
                              <p:cond delay="4500"/>
                            </p:stCondLst>
                            <p:childTnLst>
                              <p:par>
                                <p:cTn id="53" presetID="12" presetClass="entr" presetSubtype="8" fill="hold" grpId="0" nodeType="after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slide(fromLeft)">
                                      <p:cBhvr>
                                        <p:cTn id="5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105" grpId="0" animBg="1"/>
      <p:bldP spid="127" grpId="0"/>
      <p:bldP spid="38" grpId="0" animBg="1"/>
      <p:bldP spid="922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7"/>
          <p:cNvGrpSpPr/>
          <p:nvPr/>
        </p:nvGrpSpPr>
        <p:grpSpPr>
          <a:xfrm>
            <a:off x="1935836" y="3069628"/>
            <a:ext cx="3361180" cy="1218829"/>
            <a:chOff x="1133940" y="2819892"/>
            <a:chExt cx="2521542" cy="914360"/>
          </a:xfrm>
          <a:solidFill>
            <a:schemeClr val="accent1"/>
          </a:solidFill>
        </p:grpSpPr>
        <p:sp>
          <p:nvSpPr>
            <p:cNvPr id="76" name="L-Shape 75"/>
            <p:cNvSpPr/>
            <p:nvPr/>
          </p:nvSpPr>
          <p:spPr>
            <a:xfrm>
              <a:off x="1133940" y="2819892"/>
              <a:ext cx="1670603" cy="914360"/>
            </a:xfrm>
            <a:prstGeom prst="corner">
              <a:avLst>
                <a:gd name="adj1" fmla="val 13050"/>
                <a:gd name="adj2" fmla="val 1172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sp>
          <p:nvSpPr>
            <p:cNvPr id="77" name="L-Shape 76"/>
            <p:cNvSpPr/>
            <p:nvPr/>
          </p:nvSpPr>
          <p:spPr>
            <a:xfrm flipH="1">
              <a:off x="1984879" y="2819892"/>
              <a:ext cx="1670603" cy="914360"/>
            </a:xfrm>
            <a:prstGeom prst="corner">
              <a:avLst>
                <a:gd name="adj1" fmla="val 13050"/>
                <a:gd name="adj2" fmla="val 1172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grpSp>
      <p:sp>
        <p:nvSpPr>
          <p:cNvPr id="79" name="Footer Text"/>
          <p:cNvSpPr txBox="1"/>
          <p:nvPr/>
        </p:nvSpPr>
        <p:spPr>
          <a:xfrm>
            <a:off x="1811879" y="4857496"/>
            <a:ext cx="3609099" cy="861583"/>
          </a:xfrm>
          <a:prstGeom prst="rect">
            <a:avLst/>
          </a:prstGeom>
          <a:noFill/>
        </p:spPr>
        <p:txBody>
          <a:bodyPr wrap="square" lIns="0" tIns="0" rIns="0" bIns="0" rtlCol="0">
            <a:spAutoFit/>
          </a:bodyPr>
          <a:lstStyle/>
          <a:p>
            <a:pPr algn="ctr"/>
            <a:r>
              <a:rPr lang="zh-CN" altLang="en-US" sz="1600" b="1" dirty="0">
                <a:solidFill>
                  <a:schemeClr val="accent1"/>
                </a:solidFill>
                <a:latin typeface="Arial" panose="020B0604020202020204" pitchFamily="34" charset="0"/>
                <a:cs typeface="Arial" panose="020B0604020202020204" pitchFamily="34" charset="0"/>
              </a:rPr>
              <a:t>添加您的</a:t>
            </a:r>
            <a:r>
              <a:rPr lang="zh-CN" altLang="en-US" sz="1600" b="1" dirty="0" smtClean="0">
                <a:solidFill>
                  <a:schemeClr val="accent1"/>
                </a:solidFill>
                <a:latin typeface="Arial" panose="020B0604020202020204" pitchFamily="34" charset="0"/>
                <a:cs typeface="Arial" panose="020B0604020202020204" pitchFamily="34" charset="0"/>
              </a:rPr>
              <a:t>标题</a:t>
            </a:r>
            <a:endParaRPr lang="en-US" altLang="zh-CN" sz="1600" b="1" dirty="0" smtClean="0">
              <a:solidFill>
                <a:schemeClr val="accent1"/>
              </a:solidFill>
              <a:latin typeface="Arial" panose="020B0604020202020204" pitchFamily="34" charset="0"/>
              <a:cs typeface="Arial" panose="020B0604020202020204" pitchFamily="34" charset="0"/>
            </a:endParaRPr>
          </a:p>
          <a:p>
            <a:pPr algn="ctr"/>
            <a:r>
              <a:rPr lang="en-US" sz="1333" dirty="0" smtClean="0">
                <a:solidFill>
                  <a:schemeClr val="tx1">
                    <a:lumMod val="50000"/>
                    <a:lumOff val="50000"/>
                  </a:schemeClr>
                </a:solidFill>
                <a:latin typeface="Arial" panose="020B0604020202020204" pitchFamily="34" charset="0"/>
                <a:cs typeface="Arial" panose="020B0604020202020204" pitchFamily="34" charset="0"/>
              </a:rPr>
              <a:t>passages </a:t>
            </a:r>
            <a:r>
              <a:rPr lang="en-US" sz="1333" dirty="0">
                <a:solidFill>
                  <a:schemeClr val="tx1">
                    <a:lumMod val="50000"/>
                    <a:lumOff val="50000"/>
                  </a:schemeClr>
                </a:solidFill>
                <a:latin typeface="Arial" panose="020B0604020202020204" pitchFamily="34" charset="0"/>
                <a:cs typeface="Arial" panose="020B0604020202020204" pitchFamily="34" charset="0"/>
              </a:rPr>
              <a:t>of lorem ipsum available, but the majority have suffered alteration in some </a:t>
            </a:r>
            <a:br>
              <a:rPr lang="en-US" sz="1333" dirty="0">
                <a:solidFill>
                  <a:schemeClr val="tx1">
                    <a:lumMod val="50000"/>
                    <a:lumOff val="50000"/>
                  </a:schemeClr>
                </a:solidFill>
                <a:latin typeface="Arial" panose="020B0604020202020204" pitchFamily="34" charset="0"/>
                <a:cs typeface="Arial" panose="020B0604020202020204" pitchFamily="34" charset="0"/>
              </a:rPr>
            </a:br>
            <a:r>
              <a:rPr lang="en-US" sz="1333" dirty="0">
                <a:solidFill>
                  <a:schemeClr val="tx1">
                    <a:lumMod val="50000"/>
                    <a:lumOff val="50000"/>
                  </a:schemeClr>
                </a:solidFill>
                <a:latin typeface="Arial" panose="020B0604020202020204" pitchFamily="34" charset="0"/>
                <a:cs typeface="Arial" panose="020B0604020202020204" pitchFamily="34" charset="0"/>
              </a:rPr>
              <a:t>by injected humour randomized</a:t>
            </a:r>
          </a:p>
        </p:txBody>
      </p:sp>
      <p:sp>
        <p:nvSpPr>
          <p:cNvPr id="105" name="Freeform 104"/>
          <p:cNvSpPr/>
          <p:nvPr/>
        </p:nvSpPr>
        <p:spPr>
          <a:xfrm>
            <a:off x="5849552" y="3145919"/>
            <a:ext cx="1321498" cy="1155155"/>
          </a:xfrm>
          <a:custGeom>
            <a:avLst/>
            <a:gdLst>
              <a:gd name="connsiteX0" fmla="*/ 0 w 1571625"/>
              <a:gd name="connsiteY0" fmla="*/ 206070 h 1373798"/>
              <a:gd name="connsiteX1" fmla="*/ 884726 w 1571625"/>
              <a:gd name="connsiteY1" fmla="*/ 206070 h 1373798"/>
              <a:gd name="connsiteX2" fmla="*/ 884726 w 1571625"/>
              <a:gd name="connsiteY2" fmla="*/ 0 h 1373798"/>
              <a:gd name="connsiteX3" fmla="*/ 1571625 w 1571625"/>
              <a:gd name="connsiteY3" fmla="*/ 686899 h 1373798"/>
              <a:gd name="connsiteX4" fmla="*/ 884726 w 1571625"/>
              <a:gd name="connsiteY4" fmla="*/ 1373798 h 1373798"/>
              <a:gd name="connsiteX5" fmla="*/ 884726 w 1571625"/>
              <a:gd name="connsiteY5" fmla="*/ 1167728 h 1373798"/>
              <a:gd name="connsiteX6" fmla="*/ 0 w 1571625"/>
              <a:gd name="connsiteY6" fmla="*/ 1167728 h 1373798"/>
              <a:gd name="connsiteX7" fmla="*/ 0 w 1571625"/>
              <a:gd name="connsiteY7" fmla="*/ 206070 h 1373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71625" h="1373798">
                <a:moveTo>
                  <a:pt x="0" y="206070"/>
                </a:moveTo>
                <a:lnTo>
                  <a:pt x="884726" y="206070"/>
                </a:lnTo>
                <a:lnTo>
                  <a:pt x="884726" y="0"/>
                </a:lnTo>
                <a:lnTo>
                  <a:pt x="1571625" y="686899"/>
                </a:lnTo>
                <a:lnTo>
                  <a:pt x="884726" y="1373798"/>
                </a:lnTo>
                <a:lnTo>
                  <a:pt x="884726" y="1167728"/>
                </a:lnTo>
                <a:lnTo>
                  <a:pt x="0" y="1167728"/>
                </a:lnTo>
                <a:lnTo>
                  <a:pt x="0" y="206070"/>
                </a:lnTo>
                <a:close/>
              </a:path>
            </a:pathLst>
          </a:custGeom>
          <a:solidFill>
            <a:schemeClr val="accent1">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84684" tIns="289924" rIns="580397" bIns="289924" numCol="1" spcCol="1270" anchor="ctr" anchorCtr="0">
            <a:noAutofit/>
          </a:bodyPr>
          <a:lstStyle/>
          <a:p>
            <a:pPr marL="228543" lvl="1" indent="-228543" defTabSz="1066533">
              <a:lnSpc>
                <a:spcPct val="90000"/>
              </a:lnSpc>
              <a:spcBef>
                <a:spcPct val="0"/>
              </a:spcBef>
              <a:spcAft>
                <a:spcPct val="15000"/>
              </a:spcAft>
            </a:pPr>
            <a:r>
              <a:rPr lang="en-US" sz="6398" dirty="0">
                <a:solidFill>
                  <a:schemeClr val="bg1"/>
                </a:solidFill>
                <a:latin typeface="Arial" panose="020B0604020202020204" pitchFamily="34" charset="0"/>
                <a:cs typeface="Arial" panose="020B0604020202020204" pitchFamily="34" charset="0"/>
              </a:rPr>
              <a:t> </a:t>
            </a:r>
            <a:endParaRPr lang="en-US" sz="6398" dirty="0">
              <a:solidFill>
                <a:schemeClr val="accent1">
                  <a:lumMod val="75000"/>
                </a:schemeClr>
              </a:solidFill>
              <a:latin typeface="Arial" panose="020B0604020202020204" pitchFamily="34" charset="0"/>
              <a:cs typeface="Arial" panose="020B0604020202020204" pitchFamily="34" charset="0"/>
            </a:endParaRPr>
          </a:p>
        </p:txBody>
      </p:sp>
      <p:grpSp>
        <p:nvGrpSpPr>
          <p:cNvPr id="3" name="Group 134"/>
          <p:cNvGrpSpPr>
            <a:grpSpLocks noChangeAspect="1"/>
          </p:cNvGrpSpPr>
          <p:nvPr/>
        </p:nvGrpSpPr>
        <p:grpSpPr>
          <a:xfrm>
            <a:off x="3097763" y="3769358"/>
            <a:ext cx="1037328" cy="1038196"/>
            <a:chOff x="3287425" y="1417883"/>
            <a:chExt cx="648499" cy="649042"/>
          </a:xfrm>
        </p:grpSpPr>
        <p:sp>
          <p:nvSpPr>
            <p:cNvPr id="109" name="Oval 108"/>
            <p:cNvSpPr>
              <a:spLocks noChangeAspect="1"/>
            </p:cNvSpPr>
            <p:nvPr/>
          </p:nvSpPr>
          <p:spPr>
            <a:xfrm>
              <a:off x="3287425" y="1417883"/>
              <a:ext cx="648499" cy="649042"/>
            </a:xfrm>
            <a:prstGeom prst="ellipse">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b="1" dirty="0">
                <a:solidFill>
                  <a:schemeClr val="bg1"/>
                </a:solidFill>
                <a:latin typeface="Arial" panose="020B0604020202020204" pitchFamily="34" charset="0"/>
                <a:cs typeface="Arial" panose="020B0604020202020204" pitchFamily="34" charset="0"/>
              </a:endParaRPr>
            </a:p>
          </p:txBody>
        </p:sp>
        <p:sp>
          <p:nvSpPr>
            <p:cNvPr id="111" name="Oval 110"/>
            <p:cNvSpPr>
              <a:spLocks noChangeAspect="1"/>
            </p:cNvSpPr>
            <p:nvPr/>
          </p:nvSpPr>
          <p:spPr>
            <a:xfrm>
              <a:off x="3362252" y="1492773"/>
              <a:ext cx="498845" cy="499263"/>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3" b="1" dirty="0" smtClean="0">
                  <a:solidFill>
                    <a:schemeClr val="bg1"/>
                  </a:solidFill>
                  <a:latin typeface="Arial" panose="020B0604020202020204" pitchFamily="34" charset="0"/>
                  <a:cs typeface="Arial" panose="020B0604020202020204" pitchFamily="34" charset="0"/>
                </a:rPr>
                <a:t>03</a:t>
              </a:r>
              <a:endParaRPr lang="en-US" sz="2133" b="1" dirty="0">
                <a:solidFill>
                  <a:schemeClr val="bg1"/>
                </a:solidFill>
                <a:latin typeface="Arial" panose="020B0604020202020204" pitchFamily="34" charset="0"/>
                <a:cs typeface="Arial" panose="020B0604020202020204" pitchFamily="34" charset="0"/>
              </a:endParaRPr>
            </a:p>
          </p:txBody>
        </p:sp>
      </p:grpSp>
      <p:grpSp>
        <p:nvGrpSpPr>
          <p:cNvPr id="4" name="Group 121"/>
          <p:cNvGrpSpPr/>
          <p:nvPr/>
        </p:nvGrpSpPr>
        <p:grpSpPr>
          <a:xfrm>
            <a:off x="7602167" y="3069628"/>
            <a:ext cx="3361180" cy="1218829"/>
            <a:chOff x="1133940" y="2819892"/>
            <a:chExt cx="2521542" cy="914360"/>
          </a:xfrm>
          <a:solidFill>
            <a:schemeClr val="accent2"/>
          </a:solidFill>
        </p:grpSpPr>
        <p:sp>
          <p:nvSpPr>
            <p:cNvPr id="125" name="L-Shape 124"/>
            <p:cNvSpPr/>
            <p:nvPr/>
          </p:nvSpPr>
          <p:spPr>
            <a:xfrm>
              <a:off x="1133940" y="2819892"/>
              <a:ext cx="1670603" cy="914360"/>
            </a:xfrm>
            <a:prstGeom prst="corner">
              <a:avLst>
                <a:gd name="adj1" fmla="val 13050"/>
                <a:gd name="adj2" fmla="val 1172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sp>
          <p:nvSpPr>
            <p:cNvPr id="126" name="L-Shape 125"/>
            <p:cNvSpPr/>
            <p:nvPr/>
          </p:nvSpPr>
          <p:spPr>
            <a:xfrm flipH="1">
              <a:off x="1984879" y="2819892"/>
              <a:ext cx="1670603" cy="914360"/>
            </a:xfrm>
            <a:prstGeom prst="corner">
              <a:avLst>
                <a:gd name="adj1" fmla="val 13050"/>
                <a:gd name="adj2" fmla="val 1172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grpSp>
      <p:sp>
        <p:nvSpPr>
          <p:cNvPr id="127" name="Footer Text"/>
          <p:cNvSpPr txBox="1"/>
          <p:nvPr/>
        </p:nvSpPr>
        <p:spPr>
          <a:xfrm>
            <a:off x="7478209" y="4857496"/>
            <a:ext cx="3609099" cy="861583"/>
          </a:xfrm>
          <a:prstGeom prst="rect">
            <a:avLst/>
          </a:prstGeom>
          <a:noFill/>
        </p:spPr>
        <p:txBody>
          <a:bodyPr wrap="square" lIns="0" tIns="0" rIns="0" bIns="0" rtlCol="0">
            <a:spAutoFit/>
          </a:bodyPr>
          <a:lstStyle/>
          <a:p>
            <a:pPr algn="ctr"/>
            <a:r>
              <a:rPr lang="zh-CN" altLang="en-US" sz="1600" b="1" dirty="0">
                <a:solidFill>
                  <a:schemeClr val="accent2"/>
                </a:solidFill>
                <a:latin typeface="Arial" panose="020B0604020202020204" pitchFamily="34" charset="0"/>
                <a:cs typeface="Arial" panose="020B0604020202020204" pitchFamily="34" charset="0"/>
              </a:rPr>
              <a:t>添加您的标题</a:t>
            </a:r>
            <a:r>
              <a:rPr lang="en-US" sz="1600" b="1" dirty="0">
                <a:solidFill>
                  <a:schemeClr val="accent4"/>
                </a:solidFill>
                <a:latin typeface="Arial" panose="020B0604020202020204" pitchFamily="34" charset="0"/>
                <a:cs typeface="Arial" panose="020B0604020202020204" pitchFamily="34" charset="0"/>
              </a:rPr>
              <a:t/>
            </a:r>
            <a:br>
              <a:rPr lang="en-US" sz="1600" b="1" dirty="0">
                <a:solidFill>
                  <a:schemeClr val="accent4"/>
                </a:solidFill>
                <a:latin typeface="Arial" panose="020B0604020202020204" pitchFamily="34" charset="0"/>
                <a:cs typeface="Arial" panose="020B0604020202020204" pitchFamily="34" charset="0"/>
              </a:rPr>
            </a:br>
            <a:r>
              <a:rPr lang="en-US" sz="1333" dirty="0">
                <a:solidFill>
                  <a:schemeClr val="tx1">
                    <a:lumMod val="50000"/>
                    <a:lumOff val="50000"/>
                  </a:schemeClr>
                </a:solidFill>
                <a:latin typeface="Arial" panose="020B0604020202020204" pitchFamily="34" charset="0"/>
                <a:cs typeface="Arial" panose="020B0604020202020204" pitchFamily="34" charset="0"/>
              </a:rPr>
              <a:t>passages of lorem ipsum available, but the majority have suffered alteration in some </a:t>
            </a:r>
            <a:br>
              <a:rPr lang="en-US" sz="1333" dirty="0">
                <a:solidFill>
                  <a:schemeClr val="tx1">
                    <a:lumMod val="50000"/>
                    <a:lumOff val="50000"/>
                  </a:schemeClr>
                </a:solidFill>
                <a:latin typeface="Arial" panose="020B0604020202020204" pitchFamily="34" charset="0"/>
                <a:cs typeface="Arial" panose="020B0604020202020204" pitchFamily="34" charset="0"/>
              </a:rPr>
            </a:br>
            <a:r>
              <a:rPr lang="en-US" sz="1333" dirty="0">
                <a:solidFill>
                  <a:schemeClr val="tx1">
                    <a:lumMod val="50000"/>
                    <a:lumOff val="50000"/>
                  </a:schemeClr>
                </a:solidFill>
                <a:latin typeface="Arial" panose="020B0604020202020204" pitchFamily="34" charset="0"/>
                <a:cs typeface="Arial" panose="020B0604020202020204" pitchFamily="34" charset="0"/>
              </a:rPr>
              <a:t>by injected humour randomized</a:t>
            </a:r>
          </a:p>
        </p:txBody>
      </p:sp>
      <p:grpSp>
        <p:nvGrpSpPr>
          <p:cNvPr id="7" name="Group 134"/>
          <p:cNvGrpSpPr>
            <a:grpSpLocks noChangeAspect="1"/>
          </p:cNvGrpSpPr>
          <p:nvPr/>
        </p:nvGrpSpPr>
        <p:grpSpPr>
          <a:xfrm>
            <a:off x="8764094" y="3651634"/>
            <a:ext cx="1037328" cy="1038196"/>
            <a:chOff x="3287425" y="1417883"/>
            <a:chExt cx="648499" cy="649042"/>
          </a:xfrm>
        </p:grpSpPr>
        <p:sp>
          <p:nvSpPr>
            <p:cNvPr id="135" name="Oval 134"/>
            <p:cNvSpPr>
              <a:spLocks noChangeAspect="1"/>
            </p:cNvSpPr>
            <p:nvPr/>
          </p:nvSpPr>
          <p:spPr>
            <a:xfrm>
              <a:off x="3287425" y="1417883"/>
              <a:ext cx="648499" cy="649042"/>
            </a:xfrm>
            <a:prstGeom prst="ellipse">
              <a:avLst/>
            </a:prstGeom>
            <a:solidFill>
              <a:schemeClr val="accent2">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b="1" dirty="0">
                <a:solidFill>
                  <a:schemeClr val="bg1"/>
                </a:solidFill>
                <a:latin typeface="Arial" panose="020B0604020202020204" pitchFamily="34" charset="0"/>
                <a:cs typeface="Arial" panose="020B0604020202020204" pitchFamily="34" charset="0"/>
              </a:endParaRPr>
            </a:p>
          </p:txBody>
        </p:sp>
        <p:sp>
          <p:nvSpPr>
            <p:cNvPr id="136" name="Oval 135"/>
            <p:cNvSpPr>
              <a:spLocks noChangeAspect="1"/>
            </p:cNvSpPr>
            <p:nvPr/>
          </p:nvSpPr>
          <p:spPr>
            <a:xfrm>
              <a:off x="3362252" y="1492773"/>
              <a:ext cx="498845" cy="499263"/>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3" b="1" dirty="0" smtClean="0">
                  <a:solidFill>
                    <a:schemeClr val="bg1"/>
                  </a:solidFill>
                  <a:latin typeface="Arial" panose="020B0604020202020204" pitchFamily="34" charset="0"/>
                  <a:cs typeface="Arial" panose="020B0604020202020204" pitchFamily="34" charset="0"/>
                </a:rPr>
                <a:t>04</a:t>
              </a:r>
              <a:endParaRPr lang="en-US" sz="2133" b="1" dirty="0">
                <a:solidFill>
                  <a:schemeClr val="bg1"/>
                </a:solidFill>
                <a:latin typeface="Arial" panose="020B0604020202020204" pitchFamily="34" charset="0"/>
                <a:cs typeface="Arial" panose="020B0604020202020204" pitchFamily="34" charset="0"/>
              </a:endParaRPr>
            </a:p>
          </p:txBody>
        </p:sp>
      </p:grpSp>
      <p:sp>
        <p:nvSpPr>
          <p:cNvPr id="36" name="Right Arrow 35"/>
          <p:cNvSpPr/>
          <p:nvPr/>
        </p:nvSpPr>
        <p:spPr>
          <a:xfrm>
            <a:off x="1588" y="3145919"/>
            <a:ext cx="1321498" cy="1155155"/>
          </a:xfrm>
          <a:prstGeom prst="rightArrow">
            <a:avLst>
              <a:gd name="adj1" fmla="val 70668"/>
              <a:gd name="adj2" fmla="val 4892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sp>
        <p:nvSpPr>
          <p:cNvPr id="10245" name="Freeform 5"/>
          <p:cNvSpPr>
            <a:spLocks noEditPoints="1"/>
          </p:cNvSpPr>
          <p:nvPr/>
        </p:nvSpPr>
        <p:spPr bwMode="auto">
          <a:xfrm>
            <a:off x="2630922" y="1744574"/>
            <a:ext cx="1860065" cy="1843137"/>
          </a:xfrm>
          <a:custGeom>
            <a:avLst/>
            <a:gdLst/>
            <a:ahLst/>
            <a:cxnLst>
              <a:cxn ang="0">
                <a:pos x="279" y="0"/>
              </a:cxn>
              <a:cxn ang="0">
                <a:pos x="279" y="183"/>
              </a:cxn>
              <a:cxn ang="0">
                <a:pos x="318" y="189"/>
              </a:cxn>
              <a:cxn ang="0">
                <a:pos x="158" y="223"/>
              </a:cxn>
              <a:cxn ang="0">
                <a:pos x="281" y="411"/>
              </a:cxn>
              <a:cxn ang="0">
                <a:pos x="238" y="423"/>
              </a:cxn>
              <a:cxn ang="0">
                <a:pos x="289" y="431"/>
              </a:cxn>
              <a:cxn ang="0">
                <a:pos x="435" y="402"/>
              </a:cxn>
              <a:cxn ang="0">
                <a:pos x="435" y="307"/>
              </a:cxn>
              <a:cxn ang="0">
                <a:pos x="225" y="423"/>
              </a:cxn>
              <a:cxn ang="0">
                <a:pos x="53" y="423"/>
              </a:cxn>
              <a:cxn ang="0">
                <a:pos x="102" y="402"/>
              </a:cxn>
              <a:cxn ang="0">
                <a:pos x="0" y="231"/>
              </a:cxn>
              <a:cxn ang="0">
                <a:pos x="268" y="402"/>
              </a:cxn>
              <a:cxn ang="0">
                <a:pos x="166" y="415"/>
              </a:cxn>
              <a:cxn ang="0">
                <a:pos x="250" y="388"/>
              </a:cxn>
              <a:cxn ang="0">
                <a:pos x="18" y="244"/>
              </a:cxn>
              <a:cxn ang="0">
                <a:pos x="250" y="388"/>
              </a:cxn>
              <a:cxn ang="0">
                <a:pos x="80" y="376"/>
              </a:cxn>
              <a:cxn ang="0">
                <a:pos x="64" y="292"/>
              </a:cxn>
              <a:cxn ang="0">
                <a:pos x="87" y="376"/>
              </a:cxn>
              <a:cxn ang="0">
                <a:pos x="103" y="310"/>
              </a:cxn>
              <a:cxn ang="0">
                <a:pos x="87" y="376"/>
              </a:cxn>
              <a:cxn ang="0">
                <a:pos x="125" y="376"/>
              </a:cxn>
              <a:cxn ang="0">
                <a:pos x="110" y="269"/>
              </a:cxn>
              <a:cxn ang="0">
                <a:pos x="179" y="376"/>
              </a:cxn>
              <a:cxn ang="0">
                <a:pos x="195" y="292"/>
              </a:cxn>
              <a:cxn ang="0">
                <a:pos x="179" y="376"/>
              </a:cxn>
              <a:cxn ang="0">
                <a:pos x="172" y="376"/>
              </a:cxn>
              <a:cxn ang="0">
                <a:pos x="156" y="310"/>
              </a:cxn>
              <a:cxn ang="0">
                <a:pos x="134" y="376"/>
              </a:cxn>
              <a:cxn ang="0">
                <a:pos x="149" y="280"/>
              </a:cxn>
              <a:cxn ang="0">
                <a:pos x="134" y="376"/>
              </a:cxn>
              <a:cxn ang="0">
                <a:pos x="134" y="376"/>
              </a:cxn>
            </a:cxnLst>
            <a:rect l="0" t="0" r="r" b="b"/>
            <a:pathLst>
              <a:path w="435" h="431">
                <a:moveTo>
                  <a:pt x="188" y="92"/>
                </a:moveTo>
                <a:cubicBezTo>
                  <a:pt x="188" y="41"/>
                  <a:pt x="229" y="0"/>
                  <a:pt x="279" y="0"/>
                </a:cubicBezTo>
                <a:cubicBezTo>
                  <a:pt x="330" y="0"/>
                  <a:pt x="371" y="41"/>
                  <a:pt x="371" y="92"/>
                </a:cubicBezTo>
                <a:cubicBezTo>
                  <a:pt x="371" y="142"/>
                  <a:pt x="330" y="183"/>
                  <a:pt x="279" y="183"/>
                </a:cubicBezTo>
                <a:cubicBezTo>
                  <a:pt x="229" y="183"/>
                  <a:pt x="188" y="142"/>
                  <a:pt x="188" y="92"/>
                </a:cubicBezTo>
                <a:close/>
                <a:moveTo>
                  <a:pt x="318" y="189"/>
                </a:moveTo>
                <a:cubicBezTo>
                  <a:pt x="240" y="189"/>
                  <a:pt x="240" y="189"/>
                  <a:pt x="240" y="189"/>
                </a:cubicBezTo>
                <a:cubicBezTo>
                  <a:pt x="209" y="189"/>
                  <a:pt x="180" y="202"/>
                  <a:pt x="158" y="223"/>
                </a:cubicBezTo>
                <a:cubicBezTo>
                  <a:pt x="281" y="223"/>
                  <a:pt x="281" y="223"/>
                  <a:pt x="281" y="223"/>
                </a:cubicBezTo>
                <a:cubicBezTo>
                  <a:pt x="281" y="411"/>
                  <a:pt x="281" y="411"/>
                  <a:pt x="281" y="411"/>
                </a:cubicBezTo>
                <a:cubicBezTo>
                  <a:pt x="222" y="411"/>
                  <a:pt x="222" y="411"/>
                  <a:pt x="222" y="411"/>
                </a:cubicBezTo>
                <a:cubicBezTo>
                  <a:pt x="238" y="414"/>
                  <a:pt x="238" y="418"/>
                  <a:pt x="238" y="423"/>
                </a:cubicBezTo>
                <a:cubicBezTo>
                  <a:pt x="238" y="424"/>
                  <a:pt x="238" y="426"/>
                  <a:pt x="236" y="428"/>
                </a:cubicBezTo>
                <a:cubicBezTo>
                  <a:pt x="255" y="430"/>
                  <a:pt x="273" y="431"/>
                  <a:pt x="289" y="431"/>
                </a:cubicBezTo>
                <a:cubicBezTo>
                  <a:pt x="376" y="431"/>
                  <a:pt x="426" y="406"/>
                  <a:pt x="429" y="405"/>
                </a:cubicBezTo>
                <a:cubicBezTo>
                  <a:pt x="435" y="402"/>
                  <a:pt x="435" y="402"/>
                  <a:pt x="435" y="402"/>
                </a:cubicBezTo>
                <a:cubicBezTo>
                  <a:pt x="435" y="402"/>
                  <a:pt x="435" y="402"/>
                  <a:pt x="435" y="402"/>
                </a:cubicBezTo>
                <a:cubicBezTo>
                  <a:pt x="435" y="307"/>
                  <a:pt x="435" y="307"/>
                  <a:pt x="435" y="307"/>
                </a:cubicBezTo>
                <a:cubicBezTo>
                  <a:pt x="435" y="242"/>
                  <a:pt x="383" y="189"/>
                  <a:pt x="318" y="189"/>
                </a:cubicBezTo>
                <a:close/>
                <a:moveTo>
                  <a:pt x="225" y="423"/>
                </a:moveTo>
                <a:cubicBezTo>
                  <a:pt x="225" y="427"/>
                  <a:pt x="186" y="431"/>
                  <a:pt x="139" y="431"/>
                </a:cubicBezTo>
                <a:cubicBezTo>
                  <a:pt x="92" y="431"/>
                  <a:pt x="53" y="427"/>
                  <a:pt x="53" y="423"/>
                </a:cubicBezTo>
                <a:cubicBezTo>
                  <a:pt x="53" y="419"/>
                  <a:pt x="73" y="416"/>
                  <a:pt x="102" y="415"/>
                </a:cubicBezTo>
                <a:cubicBezTo>
                  <a:pt x="102" y="402"/>
                  <a:pt x="102" y="402"/>
                  <a:pt x="102" y="402"/>
                </a:cubicBezTo>
                <a:cubicBezTo>
                  <a:pt x="0" y="402"/>
                  <a:pt x="0" y="402"/>
                  <a:pt x="0" y="402"/>
                </a:cubicBezTo>
                <a:cubicBezTo>
                  <a:pt x="0" y="231"/>
                  <a:pt x="0" y="231"/>
                  <a:pt x="0" y="231"/>
                </a:cubicBezTo>
                <a:cubicBezTo>
                  <a:pt x="268" y="231"/>
                  <a:pt x="268" y="231"/>
                  <a:pt x="268" y="231"/>
                </a:cubicBezTo>
                <a:cubicBezTo>
                  <a:pt x="268" y="402"/>
                  <a:pt x="268" y="402"/>
                  <a:pt x="268" y="402"/>
                </a:cubicBezTo>
                <a:cubicBezTo>
                  <a:pt x="166" y="402"/>
                  <a:pt x="166" y="402"/>
                  <a:pt x="166" y="402"/>
                </a:cubicBezTo>
                <a:cubicBezTo>
                  <a:pt x="166" y="415"/>
                  <a:pt x="166" y="415"/>
                  <a:pt x="166" y="415"/>
                </a:cubicBezTo>
                <a:cubicBezTo>
                  <a:pt x="200" y="416"/>
                  <a:pt x="225" y="419"/>
                  <a:pt x="225" y="423"/>
                </a:cubicBezTo>
                <a:close/>
                <a:moveTo>
                  <a:pt x="250" y="388"/>
                </a:moveTo>
                <a:cubicBezTo>
                  <a:pt x="250" y="244"/>
                  <a:pt x="250" y="244"/>
                  <a:pt x="250" y="244"/>
                </a:cubicBezTo>
                <a:cubicBezTo>
                  <a:pt x="18" y="244"/>
                  <a:pt x="18" y="244"/>
                  <a:pt x="18" y="244"/>
                </a:cubicBezTo>
                <a:cubicBezTo>
                  <a:pt x="18" y="388"/>
                  <a:pt x="18" y="388"/>
                  <a:pt x="18" y="388"/>
                </a:cubicBezTo>
                <a:lnTo>
                  <a:pt x="250" y="388"/>
                </a:lnTo>
                <a:close/>
                <a:moveTo>
                  <a:pt x="64" y="376"/>
                </a:moveTo>
                <a:cubicBezTo>
                  <a:pt x="80" y="376"/>
                  <a:pt x="80" y="376"/>
                  <a:pt x="80" y="376"/>
                </a:cubicBezTo>
                <a:cubicBezTo>
                  <a:pt x="80" y="292"/>
                  <a:pt x="80" y="292"/>
                  <a:pt x="80" y="292"/>
                </a:cubicBezTo>
                <a:cubicBezTo>
                  <a:pt x="64" y="292"/>
                  <a:pt x="64" y="292"/>
                  <a:pt x="64" y="292"/>
                </a:cubicBezTo>
                <a:lnTo>
                  <a:pt x="64" y="376"/>
                </a:lnTo>
                <a:close/>
                <a:moveTo>
                  <a:pt x="87" y="376"/>
                </a:moveTo>
                <a:cubicBezTo>
                  <a:pt x="103" y="376"/>
                  <a:pt x="103" y="376"/>
                  <a:pt x="103" y="376"/>
                </a:cubicBezTo>
                <a:cubicBezTo>
                  <a:pt x="103" y="310"/>
                  <a:pt x="103" y="310"/>
                  <a:pt x="103" y="310"/>
                </a:cubicBezTo>
                <a:cubicBezTo>
                  <a:pt x="87" y="310"/>
                  <a:pt x="87" y="310"/>
                  <a:pt x="87" y="310"/>
                </a:cubicBezTo>
                <a:lnTo>
                  <a:pt x="87" y="376"/>
                </a:lnTo>
                <a:close/>
                <a:moveTo>
                  <a:pt x="110" y="376"/>
                </a:moveTo>
                <a:cubicBezTo>
                  <a:pt x="125" y="376"/>
                  <a:pt x="125" y="376"/>
                  <a:pt x="125" y="376"/>
                </a:cubicBezTo>
                <a:cubicBezTo>
                  <a:pt x="125" y="269"/>
                  <a:pt x="125" y="269"/>
                  <a:pt x="125" y="269"/>
                </a:cubicBezTo>
                <a:cubicBezTo>
                  <a:pt x="110" y="269"/>
                  <a:pt x="110" y="269"/>
                  <a:pt x="110" y="269"/>
                </a:cubicBezTo>
                <a:lnTo>
                  <a:pt x="110" y="376"/>
                </a:lnTo>
                <a:close/>
                <a:moveTo>
                  <a:pt x="179" y="376"/>
                </a:moveTo>
                <a:cubicBezTo>
                  <a:pt x="195" y="376"/>
                  <a:pt x="195" y="376"/>
                  <a:pt x="195" y="376"/>
                </a:cubicBezTo>
                <a:cubicBezTo>
                  <a:pt x="195" y="292"/>
                  <a:pt x="195" y="292"/>
                  <a:pt x="195" y="292"/>
                </a:cubicBezTo>
                <a:cubicBezTo>
                  <a:pt x="179" y="292"/>
                  <a:pt x="179" y="292"/>
                  <a:pt x="179" y="292"/>
                </a:cubicBezTo>
                <a:lnTo>
                  <a:pt x="179" y="376"/>
                </a:lnTo>
                <a:close/>
                <a:moveTo>
                  <a:pt x="156" y="376"/>
                </a:moveTo>
                <a:cubicBezTo>
                  <a:pt x="172" y="376"/>
                  <a:pt x="172" y="376"/>
                  <a:pt x="172" y="376"/>
                </a:cubicBezTo>
                <a:cubicBezTo>
                  <a:pt x="172" y="310"/>
                  <a:pt x="172" y="310"/>
                  <a:pt x="172" y="310"/>
                </a:cubicBezTo>
                <a:cubicBezTo>
                  <a:pt x="156" y="310"/>
                  <a:pt x="156" y="310"/>
                  <a:pt x="156" y="310"/>
                </a:cubicBezTo>
                <a:lnTo>
                  <a:pt x="156" y="376"/>
                </a:lnTo>
                <a:close/>
                <a:moveTo>
                  <a:pt x="134" y="376"/>
                </a:moveTo>
                <a:cubicBezTo>
                  <a:pt x="149" y="376"/>
                  <a:pt x="149" y="376"/>
                  <a:pt x="149" y="376"/>
                </a:cubicBezTo>
                <a:cubicBezTo>
                  <a:pt x="149" y="280"/>
                  <a:pt x="149" y="280"/>
                  <a:pt x="149" y="280"/>
                </a:cubicBezTo>
                <a:cubicBezTo>
                  <a:pt x="134" y="280"/>
                  <a:pt x="134" y="280"/>
                  <a:pt x="134" y="280"/>
                </a:cubicBezTo>
                <a:lnTo>
                  <a:pt x="134" y="376"/>
                </a:lnTo>
                <a:close/>
                <a:moveTo>
                  <a:pt x="134" y="376"/>
                </a:moveTo>
                <a:cubicBezTo>
                  <a:pt x="134" y="376"/>
                  <a:pt x="134" y="376"/>
                  <a:pt x="134" y="376"/>
                </a:cubicBezTo>
              </a:path>
            </a:pathLst>
          </a:custGeom>
          <a:solidFill>
            <a:schemeClr val="accent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grpSp>
        <p:nvGrpSpPr>
          <p:cNvPr id="42" name="Group 41"/>
          <p:cNvGrpSpPr/>
          <p:nvPr/>
        </p:nvGrpSpPr>
        <p:grpSpPr>
          <a:xfrm>
            <a:off x="8154981" y="2548696"/>
            <a:ext cx="1163865" cy="1339502"/>
            <a:chOff x="6116637" y="1911350"/>
            <a:chExt cx="873126" cy="1004888"/>
          </a:xfrm>
          <a:solidFill>
            <a:schemeClr val="accent2"/>
          </a:solidFill>
        </p:grpSpPr>
        <p:sp>
          <p:nvSpPr>
            <p:cNvPr id="10250" name="Freeform 10"/>
            <p:cNvSpPr>
              <a:spLocks noEditPoints="1"/>
            </p:cNvSpPr>
            <p:nvPr/>
          </p:nvSpPr>
          <p:spPr bwMode="auto">
            <a:xfrm>
              <a:off x="6554788" y="2181225"/>
              <a:ext cx="30163" cy="39688"/>
            </a:xfrm>
            <a:custGeom>
              <a:avLst/>
              <a:gdLst/>
              <a:ahLst/>
              <a:cxnLst>
                <a:cxn ang="0">
                  <a:pos x="1" y="11"/>
                </a:cxn>
                <a:cxn ang="0">
                  <a:pos x="6" y="30"/>
                </a:cxn>
                <a:cxn ang="0">
                  <a:pos x="20" y="41"/>
                </a:cxn>
                <a:cxn ang="0">
                  <a:pos x="33" y="41"/>
                </a:cxn>
                <a:cxn ang="0">
                  <a:pos x="4" y="0"/>
                </a:cxn>
                <a:cxn ang="0">
                  <a:pos x="1" y="11"/>
                </a:cxn>
                <a:cxn ang="0">
                  <a:pos x="1" y="11"/>
                </a:cxn>
                <a:cxn ang="0">
                  <a:pos x="1" y="11"/>
                </a:cxn>
              </a:cxnLst>
              <a:rect l="0" t="0" r="r" b="b"/>
              <a:pathLst>
                <a:path w="33" h="42">
                  <a:moveTo>
                    <a:pt x="1" y="11"/>
                  </a:moveTo>
                  <a:cubicBezTo>
                    <a:pt x="0" y="18"/>
                    <a:pt x="2" y="24"/>
                    <a:pt x="6" y="30"/>
                  </a:cubicBezTo>
                  <a:cubicBezTo>
                    <a:pt x="10" y="36"/>
                    <a:pt x="15" y="40"/>
                    <a:pt x="20" y="41"/>
                  </a:cubicBezTo>
                  <a:cubicBezTo>
                    <a:pt x="24" y="42"/>
                    <a:pt x="28" y="42"/>
                    <a:pt x="33" y="41"/>
                  </a:cubicBezTo>
                  <a:cubicBezTo>
                    <a:pt x="4" y="0"/>
                    <a:pt x="4" y="0"/>
                    <a:pt x="4" y="0"/>
                  </a:cubicBezTo>
                  <a:cubicBezTo>
                    <a:pt x="2" y="4"/>
                    <a:pt x="1" y="7"/>
                    <a:pt x="1" y="11"/>
                  </a:cubicBezTo>
                  <a:close/>
                  <a:moveTo>
                    <a:pt x="1" y="11"/>
                  </a:moveTo>
                  <a:cubicBezTo>
                    <a:pt x="1" y="11"/>
                    <a:pt x="1" y="11"/>
                    <a:pt x="1" y="11"/>
                  </a:cubicBezTo>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10252" name="Freeform 12"/>
            <p:cNvSpPr>
              <a:spLocks noEditPoints="1"/>
            </p:cNvSpPr>
            <p:nvPr/>
          </p:nvSpPr>
          <p:spPr bwMode="auto">
            <a:xfrm>
              <a:off x="6642100" y="2241550"/>
              <a:ext cx="34925" cy="46038"/>
            </a:xfrm>
            <a:custGeom>
              <a:avLst/>
              <a:gdLst/>
              <a:ahLst/>
              <a:cxnLst>
                <a:cxn ang="0">
                  <a:pos x="16" y="2"/>
                </a:cxn>
                <a:cxn ang="0">
                  <a:pos x="0" y="2"/>
                </a:cxn>
                <a:cxn ang="0">
                  <a:pos x="33" y="49"/>
                </a:cxn>
                <a:cxn ang="0">
                  <a:pos x="37" y="37"/>
                </a:cxn>
                <a:cxn ang="0">
                  <a:pos x="31" y="13"/>
                </a:cxn>
                <a:cxn ang="0">
                  <a:pos x="16" y="2"/>
                </a:cxn>
                <a:cxn ang="0">
                  <a:pos x="16" y="2"/>
                </a:cxn>
                <a:cxn ang="0">
                  <a:pos x="16" y="2"/>
                </a:cxn>
              </a:cxnLst>
              <a:rect l="0" t="0" r="r" b="b"/>
              <a:pathLst>
                <a:path w="38" h="49">
                  <a:moveTo>
                    <a:pt x="16" y="2"/>
                  </a:moveTo>
                  <a:cubicBezTo>
                    <a:pt x="13" y="1"/>
                    <a:pt x="8" y="0"/>
                    <a:pt x="0" y="2"/>
                  </a:cubicBezTo>
                  <a:cubicBezTo>
                    <a:pt x="33" y="49"/>
                    <a:pt x="33" y="49"/>
                    <a:pt x="33" y="49"/>
                  </a:cubicBezTo>
                  <a:cubicBezTo>
                    <a:pt x="36" y="46"/>
                    <a:pt x="37" y="42"/>
                    <a:pt x="37" y="37"/>
                  </a:cubicBezTo>
                  <a:cubicBezTo>
                    <a:pt x="38" y="29"/>
                    <a:pt x="36" y="21"/>
                    <a:pt x="31" y="13"/>
                  </a:cubicBezTo>
                  <a:cubicBezTo>
                    <a:pt x="26" y="7"/>
                    <a:pt x="21" y="3"/>
                    <a:pt x="16" y="2"/>
                  </a:cubicBezTo>
                  <a:close/>
                  <a:moveTo>
                    <a:pt x="16" y="2"/>
                  </a:moveTo>
                  <a:cubicBezTo>
                    <a:pt x="16" y="2"/>
                    <a:pt x="16" y="2"/>
                    <a:pt x="16" y="2"/>
                  </a:cubicBezTo>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grpSp>
          <p:nvGrpSpPr>
            <p:cNvPr id="41" name="Group 40"/>
            <p:cNvGrpSpPr/>
            <p:nvPr/>
          </p:nvGrpSpPr>
          <p:grpSpPr>
            <a:xfrm>
              <a:off x="6116637" y="1911350"/>
              <a:ext cx="873126" cy="1004888"/>
              <a:chOff x="6116637" y="1911350"/>
              <a:chExt cx="873126" cy="1004888"/>
            </a:xfrm>
            <a:grpFill/>
          </p:grpSpPr>
          <p:sp>
            <p:nvSpPr>
              <p:cNvPr id="10249" name="Freeform 9"/>
              <p:cNvSpPr>
                <a:spLocks noEditPoints="1"/>
              </p:cNvSpPr>
              <p:nvPr/>
            </p:nvSpPr>
            <p:spPr bwMode="auto">
              <a:xfrm>
                <a:off x="6469063" y="2557463"/>
                <a:ext cx="69850" cy="84138"/>
              </a:xfrm>
              <a:custGeom>
                <a:avLst/>
                <a:gdLst/>
                <a:ahLst/>
                <a:cxnLst>
                  <a:cxn ang="0">
                    <a:pos x="50" y="0"/>
                  </a:cxn>
                  <a:cxn ang="0">
                    <a:pos x="26" y="17"/>
                  </a:cxn>
                  <a:cxn ang="0">
                    <a:pos x="0" y="84"/>
                  </a:cxn>
                  <a:cxn ang="0">
                    <a:pos x="23" y="90"/>
                  </a:cxn>
                  <a:cxn ang="0">
                    <a:pos x="67" y="64"/>
                  </a:cxn>
                  <a:cxn ang="0">
                    <a:pos x="71" y="30"/>
                  </a:cxn>
                  <a:cxn ang="0">
                    <a:pos x="50" y="0"/>
                  </a:cxn>
                  <a:cxn ang="0">
                    <a:pos x="50" y="0"/>
                  </a:cxn>
                  <a:cxn ang="0">
                    <a:pos x="50" y="0"/>
                  </a:cxn>
                </a:cxnLst>
                <a:rect l="0" t="0" r="r" b="b"/>
                <a:pathLst>
                  <a:path w="74" h="90">
                    <a:moveTo>
                      <a:pt x="50" y="0"/>
                    </a:moveTo>
                    <a:cubicBezTo>
                      <a:pt x="26" y="17"/>
                      <a:pt x="26" y="17"/>
                      <a:pt x="26" y="17"/>
                    </a:cubicBezTo>
                    <a:cubicBezTo>
                      <a:pt x="0" y="84"/>
                      <a:pt x="0" y="84"/>
                      <a:pt x="0" y="84"/>
                    </a:cubicBezTo>
                    <a:cubicBezTo>
                      <a:pt x="7" y="88"/>
                      <a:pt x="15" y="90"/>
                      <a:pt x="23" y="90"/>
                    </a:cubicBezTo>
                    <a:cubicBezTo>
                      <a:pt x="44" y="90"/>
                      <a:pt x="60" y="76"/>
                      <a:pt x="67" y="64"/>
                    </a:cubicBezTo>
                    <a:cubicBezTo>
                      <a:pt x="73" y="54"/>
                      <a:pt x="74" y="42"/>
                      <a:pt x="71" y="30"/>
                    </a:cubicBezTo>
                    <a:cubicBezTo>
                      <a:pt x="68" y="18"/>
                      <a:pt x="61" y="7"/>
                      <a:pt x="50" y="0"/>
                    </a:cubicBezTo>
                    <a:close/>
                    <a:moveTo>
                      <a:pt x="50" y="0"/>
                    </a:moveTo>
                    <a:cubicBezTo>
                      <a:pt x="50" y="0"/>
                      <a:pt x="50" y="0"/>
                      <a:pt x="50" y="0"/>
                    </a:cubicBezTo>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10251" name="Freeform 11"/>
              <p:cNvSpPr>
                <a:spLocks noEditPoints="1"/>
              </p:cNvSpPr>
              <p:nvPr/>
            </p:nvSpPr>
            <p:spPr bwMode="auto">
              <a:xfrm>
                <a:off x="6229350" y="1911350"/>
                <a:ext cx="760413" cy="623888"/>
              </a:xfrm>
              <a:custGeom>
                <a:avLst/>
                <a:gdLst/>
                <a:ahLst/>
                <a:cxnLst>
                  <a:cxn ang="0">
                    <a:pos x="796" y="313"/>
                  </a:cxn>
                  <a:cxn ang="0">
                    <a:pos x="801" y="269"/>
                  </a:cxn>
                  <a:cxn ang="0">
                    <a:pos x="622" y="14"/>
                  </a:cxn>
                  <a:cxn ang="0">
                    <a:pos x="575" y="6"/>
                  </a:cxn>
                  <a:cxn ang="0">
                    <a:pos x="11" y="444"/>
                  </a:cxn>
                  <a:cxn ang="0">
                    <a:pos x="78" y="540"/>
                  </a:cxn>
                  <a:cxn ang="0">
                    <a:pos x="142" y="631"/>
                  </a:cxn>
                  <a:cxn ang="0">
                    <a:pos x="176" y="601"/>
                  </a:cxn>
                  <a:cxn ang="0">
                    <a:pos x="185" y="585"/>
                  </a:cxn>
                  <a:cxn ang="0">
                    <a:pos x="231" y="528"/>
                  </a:cxn>
                  <a:cxn ang="0">
                    <a:pos x="296" y="528"/>
                  </a:cxn>
                  <a:cxn ang="0">
                    <a:pos x="317" y="616"/>
                  </a:cxn>
                  <a:cxn ang="0">
                    <a:pos x="298" y="664"/>
                  </a:cxn>
                  <a:cxn ang="0">
                    <a:pos x="319" y="649"/>
                  </a:cxn>
                  <a:cxn ang="0">
                    <a:pos x="595" y="455"/>
                  </a:cxn>
                  <a:cxn ang="0">
                    <a:pos x="521" y="391"/>
                  </a:cxn>
                  <a:cxn ang="0">
                    <a:pos x="509" y="450"/>
                  </a:cxn>
                  <a:cxn ang="0">
                    <a:pos x="494" y="472"/>
                  </a:cxn>
                  <a:cxn ang="0">
                    <a:pos x="470" y="454"/>
                  </a:cxn>
                  <a:cxn ang="0">
                    <a:pos x="407" y="457"/>
                  </a:cxn>
                  <a:cxn ang="0">
                    <a:pos x="375" y="420"/>
                  </a:cxn>
                  <a:cxn ang="0">
                    <a:pos x="401" y="397"/>
                  </a:cxn>
                  <a:cxn ang="0">
                    <a:pos x="431" y="418"/>
                  </a:cxn>
                  <a:cxn ang="0">
                    <a:pos x="407" y="364"/>
                  </a:cxn>
                  <a:cxn ang="0">
                    <a:pos x="343" y="365"/>
                  </a:cxn>
                  <a:cxn ang="0">
                    <a:pos x="306" y="286"/>
                  </a:cxn>
                  <a:cxn ang="0">
                    <a:pos x="324" y="247"/>
                  </a:cxn>
                  <a:cxn ang="0">
                    <a:pos x="339" y="225"/>
                  </a:cxn>
                  <a:cxn ang="0">
                    <a:pos x="355" y="232"/>
                  </a:cxn>
                  <a:cxn ang="0">
                    <a:pos x="438" y="248"/>
                  </a:cxn>
                  <a:cxn ang="0">
                    <a:pos x="417" y="280"/>
                  </a:cxn>
                  <a:cxn ang="0">
                    <a:pos x="387" y="268"/>
                  </a:cxn>
                  <a:cxn ang="0">
                    <a:pos x="413" y="315"/>
                  </a:cxn>
                  <a:cxn ang="0">
                    <a:pos x="463" y="307"/>
                  </a:cxn>
                  <a:cxn ang="0">
                    <a:pos x="507" y="336"/>
                  </a:cxn>
                  <a:cxn ang="0">
                    <a:pos x="521" y="391"/>
                  </a:cxn>
                </a:cxnLst>
                <a:rect l="0" t="0" r="r" b="b"/>
                <a:pathLst>
                  <a:path w="810" h="664">
                    <a:moveTo>
                      <a:pt x="793" y="316"/>
                    </a:moveTo>
                    <a:cubicBezTo>
                      <a:pt x="794" y="315"/>
                      <a:pt x="795" y="314"/>
                      <a:pt x="796" y="313"/>
                    </a:cubicBezTo>
                    <a:cubicBezTo>
                      <a:pt x="797" y="312"/>
                      <a:pt x="799" y="311"/>
                      <a:pt x="800" y="309"/>
                    </a:cubicBezTo>
                    <a:cubicBezTo>
                      <a:pt x="809" y="298"/>
                      <a:pt x="810" y="281"/>
                      <a:pt x="801" y="269"/>
                    </a:cubicBezTo>
                    <a:cubicBezTo>
                      <a:pt x="702" y="128"/>
                      <a:pt x="702" y="128"/>
                      <a:pt x="702" y="128"/>
                    </a:cubicBezTo>
                    <a:cubicBezTo>
                      <a:pt x="622" y="14"/>
                      <a:pt x="622" y="14"/>
                      <a:pt x="622" y="14"/>
                    </a:cubicBezTo>
                    <a:cubicBezTo>
                      <a:pt x="615" y="5"/>
                      <a:pt x="605" y="0"/>
                      <a:pt x="594" y="0"/>
                    </a:cubicBezTo>
                    <a:cubicBezTo>
                      <a:pt x="588" y="0"/>
                      <a:pt x="581" y="2"/>
                      <a:pt x="575" y="6"/>
                    </a:cubicBezTo>
                    <a:cubicBezTo>
                      <a:pt x="19" y="397"/>
                      <a:pt x="19" y="397"/>
                      <a:pt x="19" y="397"/>
                    </a:cubicBezTo>
                    <a:cubicBezTo>
                      <a:pt x="4" y="408"/>
                      <a:pt x="0" y="428"/>
                      <a:pt x="11" y="444"/>
                    </a:cubicBezTo>
                    <a:cubicBezTo>
                      <a:pt x="68" y="525"/>
                      <a:pt x="68" y="525"/>
                      <a:pt x="68" y="525"/>
                    </a:cubicBezTo>
                    <a:cubicBezTo>
                      <a:pt x="78" y="540"/>
                      <a:pt x="78" y="540"/>
                      <a:pt x="78" y="540"/>
                    </a:cubicBezTo>
                    <a:cubicBezTo>
                      <a:pt x="89" y="556"/>
                      <a:pt x="89" y="556"/>
                      <a:pt x="89" y="556"/>
                    </a:cubicBezTo>
                    <a:cubicBezTo>
                      <a:pt x="142" y="631"/>
                      <a:pt x="142" y="631"/>
                      <a:pt x="142" y="631"/>
                    </a:cubicBezTo>
                    <a:cubicBezTo>
                      <a:pt x="150" y="642"/>
                      <a:pt x="150" y="642"/>
                      <a:pt x="150" y="642"/>
                    </a:cubicBezTo>
                    <a:cubicBezTo>
                      <a:pt x="176" y="601"/>
                      <a:pt x="176" y="601"/>
                      <a:pt x="176" y="601"/>
                    </a:cubicBezTo>
                    <a:cubicBezTo>
                      <a:pt x="179" y="596"/>
                      <a:pt x="179" y="596"/>
                      <a:pt x="179" y="596"/>
                    </a:cubicBezTo>
                    <a:cubicBezTo>
                      <a:pt x="185" y="585"/>
                      <a:pt x="185" y="585"/>
                      <a:pt x="185" y="585"/>
                    </a:cubicBezTo>
                    <a:cubicBezTo>
                      <a:pt x="207" y="552"/>
                      <a:pt x="207" y="552"/>
                      <a:pt x="207" y="552"/>
                    </a:cubicBezTo>
                    <a:cubicBezTo>
                      <a:pt x="213" y="541"/>
                      <a:pt x="221" y="533"/>
                      <a:pt x="231" y="528"/>
                    </a:cubicBezTo>
                    <a:cubicBezTo>
                      <a:pt x="237" y="524"/>
                      <a:pt x="244" y="522"/>
                      <a:pt x="250" y="521"/>
                    </a:cubicBezTo>
                    <a:cubicBezTo>
                      <a:pt x="266" y="518"/>
                      <a:pt x="282" y="520"/>
                      <a:pt x="296" y="528"/>
                    </a:cubicBezTo>
                    <a:cubicBezTo>
                      <a:pt x="319" y="542"/>
                      <a:pt x="329" y="566"/>
                      <a:pt x="326" y="590"/>
                    </a:cubicBezTo>
                    <a:cubicBezTo>
                      <a:pt x="325" y="598"/>
                      <a:pt x="322" y="607"/>
                      <a:pt x="317" y="616"/>
                    </a:cubicBezTo>
                    <a:cubicBezTo>
                      <a:pt x="316" y="619"/>
                      <a:pt x="316" y="619"/>
                      <a:pt x="316" y="619"/>
                    </a:cubicBezTo>
                    <a:cubicBezTo>
                      <a:pt x="298" y="664"/>
                      <a:pt x="298" y="664"/>
                      <a:pt x="298" y="664"/>
                    </a:cubicBezTo>
                    <a:cubicBezTo>
                      <a:pt x="301" y="662"/>
                      <a:pt x="301" y="662"/>
                      <a:pt x="301" y="662"/>
                    </a:cubicBezTo>
                    <a:cubicBezTo>
                      <a:pt x="319" y="649"/>
                      <a:pt x="319" y="649"/>
                      <a:pt x="319" y="649"/>
                    </a:cubicBezTo>
                    <a:cubicBezTo>
                      <a:pt x="337" y="637"/>
                      <a:pt x="337" y="637"/>
                      <a:pt x="337" y="637"/>
                    </a:cubicBezTo>
                    <a:cubicBezTo>
                      <a:pt x="595" y="455"/>
                      <a:pt x="595" y="455"/>
                      <a:pt x="595" y="455"/>
                    </a:cubicBezTo>
                    <a:lnTo>
                      <a:pt x="793" y="316"/>
                    </a:lnTo>
                    <a:close/>
                    <a:moveTo>
                      <a:pt x="521" y="391"/>
                    </a:moveTo>
                    <a:cubicBezTo>
                      <a:pt x="518" y="408"/>
                      <a:pt x="510" y="422"/>
                      <a:pt x="498" y="434"/>
                    </a:cubicBezTo>
                    <a:cubicBezTo>
                      <a:pt x="509" y="450"/>
                      <a:pt x="509" y="450"/>
                      <a:pt x="509" y="450"/>
                    </a:cubicBezTo>
                    <a:cubicBezTo>
                      <a:pt x="512" y="454"/>
                      <a:pt x="511" y="460"/>
                      <a:pt x="507" y="462"/>
                    </a:cubicBezTo>
                    <a:cubicBezTo>
                      <a:pt x="494" y="472"/>
                      <a:pt x="494" y="472"/>
                      <a:pt x="494" y="472"/>
                    </a:cubicBezTo>
                    <a:cubicBezTo>
                      <a:pt x="490" y="475"/>
                      <a:pt x="484" y="474"/>
                      <a:pt x="481" y="470"/>
                    </a:cubicBezTo>
                    <a:cubicBezTo>
                      <a:pt x="470" y="454"/>
                      <a:pt x="470" y="454"/>
                      <a:pt x="470" y="454"/>
                    </a:cubicBezTo>
                    <a:cubicBezTo>
                      <a:pt x="460" y="458"/>
                      <a:pt x="451" y="461"/>
                      <a:pt x="442" y="463"/>
                    </a:cubicBezTo>
                    <a:cubicBezTo>
                      <a:pt x="431" y="464"/>
                      <a:pt x="419" y="462"/>
                      <a:pt x="407" y="457"/>
                    </a:cubicBezTo>
                    <a:cubicBezTo>
                      <a:pt x="395" y="453"/>
                      <a:pt x="384" y="444"/>
                      <a:pt x="374" y="432"/>
                    </a:cubicBezTo>
                    <a:cubicBezTo>
                      <a:pt x="372" y="428"/>
                      <a:pt x="372" y="423"/>
                      <a:pt x="375" y="420"/>
                    </a:cubicBezTo>
                    <a:cubicBezTo>
                      <a:pt x="394" y="400"/>
                      <a:pt x="394" y="400"/>
                      <a:pt x="394" y="400"/>
                    </a:cubicBezTo>
                    <a:cubicBezTo>
                      <a:pt x="396" y="398"/>
                      <a:pt x="398" y="397"/>
                      <a:pt x="401" y="397"/>
                    </a:cubicBezTo>
                    <a:cubicBezTo>
                      <a:pt x="403" y="397"/>
                      <a:pt x="405" y="398"/>
                      <a:pt x="407" y="400"/>
                    </a:cubicBezTo>
                    <a:cubicBezTo>
                      <a:pt x="416" y="410"/>
                      <a:pt x="424" y="416"/>
                      <a:pt x="431" y="418"/>
                    </a:cubicBezTo>
                    <a:cubicBezTo>
                      <a:pt x="436" y="419"/>
                      <a:pt x="441" y="420"/>
                      <a:pt x="446" y="419"/>
                    </a:cubicBezTo>
                    <a:cubicBezTo>
                      <a:pt x="407" y="364"/>
                      <a:pt x="407" y="364"/>
                      <a:pt x="407" y="364"/>
                    </a:cubicBezTo>
                    <a:cubicBezTo>
                      <a:pt x="397" y="368"/>
                      <a:pt x="387" y="370"/>
                      <a:pt x="376" y="371"/>
                    </a:cubicBezTo>
                    <a:cubicBezTo>
                      <a:pt x="364" y="372"/>
                      <a:pt x="353" y="371"/>
                      <a:pt x="343" y="365"/>
                    </a:cubicBezTo>
                    <a:cubicBezTo>
                      <a:pt x="333" y="361"/>
                      <a:pt x="324" y="353"/>
                      <a:pt x="317" y="343"/>
                    </a:cubicBezTo>
                    <a:cubicBezTo>
                      <a:pt x="305" y="325"/>
                      <a:pt x="301" y="306"/>
                      <a:pt x="306" y="286"/>
                    </a:cubicBezTo>
                    <a:cubicBezTo>
                      <a:pt x="309" y="274"/>
                      <a:pt x="316" y="262"/>
                      <a:pt x="327" y="251"/>
                    </a:cubicBezTo>
                    <a:cubicBezTo>
                      <a:pt x="324" y="247"/>
                      <a:pt x="324" y="247"/>
                      <a:pt x="324" y="247"/>
                    </a:cubicBezTo>
                    <a:cubicBezTo>
                      <a:pt x="321" y="243"/>
                      <a:pt x="322" y="237"/>
                      <a:pt x="326" y="234"/>
                    </a:cubicBezTo>
                    <a:cubicBezTo>
                      <a:pt x="339" y="225"/>
                      <a:pt x="339" y="225"/>
                      <a:pt x="339" y="225"/>
                    </a:cubicBezTo>
                    <a:cubicBezTo>
                      <a:pt x="343" y="222"/>
                      <a:pt x="349" y="223"/>
                      <a:pt x="352" y="227"/>
                    </a:cubicBezTo>
                    <a:cubicBezTo>
                      <a:pt x="355" y="232"/>
                      <a:pt x="355" y="232"/>
                      <a:pt x="355" y="232"/>
                    </a:cubicBezTo>
                    <a:cubicBezTo>
                      <a:pt x="367" y="226"/>
                      <a:pt x="380" y="223"/>
                      <a:pt x="391" y="224"/>
                    </a:cubicBezTo>
                    <a:cubicBezTo>
                      <a:pt x="409" y="225"/>
                      <a:pt x="424" y="233"/>
                      <a:pt x="438" y="248"/>
                    </a:cubicBezTo>
                    <a:cubicBezTo>
                      <a:pt x="441" y="251"/>
                      <a:pt x="441" y="257"/>
                      <a:pt x="437" y="260"/>
                    </a:cubicBezTo>
                    <a:cubicBezTo>
                      <a:pt x="417" y="280"/>
                      <a:pt x="417" y="280"/>
                      <a:pt x="417" y="280"/>
                    </a:cubicBezTo>
                    <a:cubicBezTo>
                      <a:pt x="413" y="283"/>
                      <a:pt x="408" y="283"/>
                      <a:pt x="404" y="279"/>
                    </a:cubicBezTo>
                    <a:cubicBezTo>
                      <a:pt x="398" y="273"/>
                      <a:pt x="392" y="269"/>
                      <a:pt x="387" y="268"/>
                    </a:cubicBezTo>
                    <a:cubicBezTo>
                      <a:pt x="384" y="267"/>
                      <a:pt x="382" y="267"/>
                      <a:pt x="380" y="267"/>
                    </a:cubicBezTo>
                    <a:cubicBezTo>
                      <a:pt x="413" y="315"/>
                      <a:pt x="413" y="315"/>
                      <a:pt x="413" y="315"/>
                    </a:cubicBezTo>
                    <a:cubicBezTo>
                      <a:pt x="424" y="311"/>
                      <a:pt x="431" y="309"/>
                      <a:pt x="435" y="308"/>
                    </a:cubicBezTo>
                    <a:cubicBezTo>
                      <a:pt x="445" y="306"/>
                      <a:pt x="455" y="306"/>
                      <a:pt x="463" y="307"/>
                    </a:cubicBezTo>
                    <a:cubicBezTo>
                      <a:pt x="472" y="309"/>
                      <a:pt x="480" y="312"/>
                      <a:pt x="487" y="317"/>
                    </a:cubicBezTo>
                    <a:cubicBezTo>
                      <a:pt x="495" y="322"/>
                      <a:pt x="501" y="328"/>
                      <a:pt x="507" y="336"/>
                    </a:cubicBezTo>
                    <a:cubicBezTo>
                      <a:pt x="519" y="353"/>
                      <a:pt x="524" y="372"/>
                      <a:pt x="521" y="391"/>
                    </a:cubicBezTo>
                    <a:close/>
                    <a:moveTo>
                      <a:pt x="521" y="391"/>
                    </a:moveTo>
                    <a:cubicBezTo>
                      <a:pt x="521" y="391"/>
                      <a:pt x="521" y="391"/>
                      <a:pt x="521" y="391"/>
                    </a:cubicBezTo>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10253" name="Freeform 13"/>
              <p:cNvSpPr>
                <a:spLocks noEditPoints="1"/>
              </p:cNvSpPr>
              <p:nvPr/>
            </p:nvSpPr>
            <p:spPr bwMode="auto">
              <a:xfrm>
                <a:off x="6116637" y="2422525"/>
                <a:ext cx="396875" cy="493713"/>
              </a:xfrm>
              <a:custGeom>
                <a:avLst/>
                <a:gdLst/>
                <a:ahLst/>
                <a:cxnLst>
                  <a:cxn ang="0">
                    <a:pos x="411" y="57"/>
                  </a:cxn>
                  <a:cxn ang="0">
                    <a:pos x="399" y="10"/>
                  </a:cxn>
                  <a:cxn ang="0">
                    <a:pos x="352" y="22"/>
                  </a:cxn>
                  <a:cxn ang="0">
                    <a:pos x="323" y="73"/>
                  </a:cxn>
                  <a:cxn ang="0">
                    <a:pos x="291" y="128"/>
                  </a:cxn>
                  <a:cxn ang="0">
                    <a:pos x="277" y="153"/>
                  </a:cxn>
                  <a:cxn ang="0">
                    <a:pos x="274" y="158"/>
                  </a:cxn>
                  <a:cxn ang="0">
                    <a:pos x="244" y="210"/>
                  </a:cxn>
                  <a:cxn ang="0">
                    <a:pos x="224" y="222"/>
                  </a:cxn>
                  <a:cxn ang="0">
                    <a:pos x="222" y="222"/>
                  </a:cxn>
                  <a:cxn ang="0">
                    <a:pos x="203" y="212"/>
                  </a:cxn>
                  <a:cxn ang="0">
                    <a:pos x="189" y="153"/>
                  </a:cxn>
                  <a:cxn ang="0">
                    <a:pos x="224" y="117"/>
                  </a:cxn>
                  <a:cxn ang="0">
                    <a:pos x="225" y="116"/>
                  </a:cxn>
                  <a:cxn ang="0">
                    <a:pos x="247" y="109"/>
                  </a:cxn>
                  <a:cxn ang="0">
                    <a:pos x="172" y="4"/>
                  </a:cxn>
                  <a:cxn ang="0">
                    <a:pos x="168" y="4"/>
                  </a:cxn>
                  <a:cxn ang="0">
                    <a:pos x="141" y="12"/>
                  </a:cxn>
                  <a:cxn ang="0">
                    <a:pos x="3" y="426"/>
                  </a:cxn>
                  <a:cxn ang="0">
                    <a:pos x="14" y="454"/>
                  </a:cxn>
                  <a:cxn ang="0">
                    <a:pos x="130" y="523"/>
                  </a:cxn>
                  <a:cxn ang="0">
                    <a:pos x="143" y="526"/>
                  </a:cxn>
                  <a:cxn ang="0">
                    <a:pos x="164" y="515"/>
                  </a:cxn>
                  <a:cxn ang="0">
                    <a:pos x="315" y="289"/>
                  </a:cxn>
                  <a:cxn ang="0">
                    <a:pos x="357" y="189"/>
                  </a:cxn>
                  <a:cxn ang="0">
                    <a:pos x="364" y="171"/>
                  </a:cxn>
                  <a:cxn ang="0">
                    <a:pos x="373" y="149"/>
                  </a:cxn>
                  <a:cxn ang="0">
                    <a:pos x="411" y="58"/>
                  </a:cxn>
                  <a:cxn ang="0">
                    <a:pos x="411" y="57"/>
                  </a:cxn>
                  <a:cxn ang="0">
                    <a:pos x="411" y="57"/>
                  </a:cxn>
                  <a:cxn ang="0">
                    <a:pos x="411" y="57"/>
                  </a:cxn>
                </a:cxnLst>
                <a:rect l="0" t="0" r="r" b="b"/>
                <a:pathLst>
                  <a:path w="421" h="526">
                    <a:moveTo>
                      <a:pt x="411" y="57"/>
                    </a:moveTo>
                    <a:cubicBezTo>
                      <a:pt x="421" y="41"/>
                      <a:pt x="416" y="19"/>
                      <a:pt x="399" y="10"/>
                    </a:cubicBezTo>
                    <a:cubicBezTo>
                      <a:pt x="383" y="0"/>
                      <a:pt x="362" y="5"/>
                      <a:pt x="352" y="22"/>
                    </a:cubicBezTo>
                    <a:cubicBezTo>
                      <a:pt x="323" y="73"/>
                      <a:pt x="323" y="73"/>
                      <a:pt x="323" y="73"/>
                    </a:cubicBezTo>
                    <a:cubicBezTo>
                      <a:pt x="291" y="128"/>
                      <a:pt x="291" y="128"/>
                      <a:pt x="291" y="128"/>
                    </a:cubicBezTo>
                    <a:cubicBezTo>
                      <a:pt x="277" y="153"/>
                      <a:pt x="277" y="153"/>
                      <a:pt x="277" y="153"/>
                    </a:cubicBezTo>
                    <a:cubicBezTo>
                      <a:pt x="274" y="158"/>
                      <a:pt x="274" y="158"/>
                      <a:pt x="274" y="158"/>
                    </a:cubicBezTo>
                    <a:cubicBezTo>
                      <a:pt x="244" y="210"/>
                      <a:pt x="244" y="210"/>
                      <a:pt x="244" y="210"/>
                    </a:cubicBezTo>
                    <a:cubicBezTo>
                      <a:pt x="239" y="217"/>
                      <a:pt x="232" y="222"/>
                      <a:pt x="224" y="222"/>
                    </a:cubicBezTo>
                    <a:cubicBezTo>
                      <a:pt x="222" y="222"/>
                      <a:pt x="222" y="222"/>
                      <a:pt x="222" y="222"/>
                    </a:cubicBezTo>
                    <a:cubicBezTo>
                      <a:pt x="215" y="222"/>
                      <a:pt x="208" y="219"/>
                      <a:pt x="203" y="212"/>
                    </a:cubicBezTo>
                    <a:cubicBezTo>
                      <a:pt x="201" y="209"/>
                      <a:pt x="181" y="181"/>
                      <a:pt x="189" y="153"/>
                    </a:cubicBezTo>
                    <a:cubicBezTo>
                      <a:pt x="192" y="141"/>
                      <a:pt x="201" y="126"/>
                      <a:pt x="224" y="117"/>
                    </a:cubicBezTo>
                    <a:cubicBezTo>
                      <a:pt x="225" y="116"/>
                      <a:pt x="225" y="116"/>
                      <a:pt x="225" y="116"/>
                    </a:cubicBezTo>
                    <a:cubicBezTo>
                      <a:pt x="247" y="109"/>
                      <a:pt x="247" y="109"/>
                      <a:pt x="247" y="109"/>
                    </a:cubicBezTo>
                    <a:cubicBezTo>
                      <a:pt x="172" y="4"/>
                      <a:pt x="172" y="4"/>
                      <a:pt x="172" y="4"/>
                    </a:cubicBezTo>
                    <a:cubicBezTo>
                      <a:pt x="171" y="4"/>
                      <a:pt x="169" y="4"/>
                      <a:pt x="168" y="4"/>
                    </a:cubicBezTo>
                    <a:cubicBezTo>
                      <a:pt x="156" y="4"/>
                      <a:pt x="147" y="6"/>
                      <a:pt x="141" y="12"/>
                    </a:cubicBezTo>
                    <a:cubicBezTo>
                      <a:pt x="118" y="33"/>
                      <a:pt x="64" y="195"/>
                      <a:pt x="3" y="426"/>
                    </a:cubicBezTo>
                    <a:cubicBezTo>
                      <a:pt x="0" y="437"/>
                      <a:pt x="5" y="448"/>
                      <a:pt x="14" y="454"/>
                    </a:cubicBezTo>
                    <a:cubicBezTo>
                      <a:pt x="130" y="523"/>
                      <a:pt x="130" y="523"/>
                      <a:pt x="130" y="523"/>
                    </a:cubicBezTo>
                    <a:cubicBezTo>
                      <a:pt x="134" y="525"/>
                      <a:pt x="139" y="526"/>
                      <a:pt x="143" y="526"/>
                    </a:cubicBezTo>
                    <a:cubicBezTo>
                      <a:pt x="152" y="526"/>
                      <a:pt x="159" y="522"/>
                      <a:pt x="164" y="515"/>
                    </a:cubicBezTo>
                    <a:cubicBezTo>
                      <a:pt x="315" y="289"/>
                      <a:pt x="315" y="289"/>
                      <a:pt x="315" y="289"/>
                    </a:cubicBezTo>
                    <a:cubicBezTo>
                      <a:pt x="357" y="189"/>
                      <a:pt x="357" y="189"/>
                      <a:pt x="357" y="189"/>
                    </a:cubicBezTo>
                    <a:cubicBezTo>
                      <a:pt x="364" y="171"/>
                      <a:pt x="364" y="171"/>
                      <a:pt x="364" y="171"/>
                    </a:cubicBezTo>
                    <a:cubicBezTo>
                      <a:pt x="373" y="149"/>
                      <a:pt x="373" y="149"/>
                      <a:pt x="373" y="149"/>
                    </a:cubicBezTo>
                    <a:cubicBezTo>
                      <a:pt x="411" y="58"/>
                      <a:pt x="411" y="58"/>
                      <a:pt x="411" y="58"/>
                    </a:cubicBezTo>
                    <a:lnTo>
                      <a:pt x="411" y="57"/>
                    </a:lnTo>
                    <a:close/>
                    <a:moveTo>
                      <a:pt x="411" y="57"/>
                    </a:moveTo>
                    <a:cubicBezTo>
                      <a:pt x="411" y="57"/>
                      <a:pt x="411" y="57"/>
                      <a:pt x="411" y="57"/>
                    </a:cubicBezTo>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grpSp>
      </p:grpSp>
      <p:grpSp>
        <p:nvGrpSpPr>
          <p:cNvPr id="45" name="Group 44"/>
          <p:cNvGrpSpPr/>
          <p:nvPr/>
        </p:nvGrpSpPr>
        <p:grpSpPr>
          <a:xfrm>
            <a:off x="9448471" y="1951663"/>
            <a:ext cx="717364" cy="1707706"/>
            <a:chOff x="6989763" y="1404143"/>
            <a:chExt cx="538163" cy="1281113"/>
          </a:xfrm>
          <a:solidFill>
            <a:schemeClr val="accent2"/>
          </a:solidFill>
        </p:grpSpPr>
        <p:sp>
          <p:nvSpPr>
            <p:cNvPr id="43" name="Freeform 12"/>
            <p:cNvSpPr>
              <a:spLocks noEditPoints="1"/>
            </p:cNvSpPr>
            <p:nvPr/>
          </p:nvSpPr>
          <p:spPr bwMode="auto">
            <a:xfrm>
              <a:off x="7126288" y="1404143"/>
              <a:ext cx="265113" cy="265113"/>
            </a:xfrm>
            <a:custGeom>
              <a:avLst/>
              <a:gdLst/>
              <a:ahLst/>
              <a:cxnLst>
                <a:cxn ang="0">
                  <a:pos x="70" y="35"/>
                </a:cxn>
                <a:cxn ang="0">
                  <a:pos x="35" y="70"/>
                </a:cxn>
                <a:cxn ang="0">
                  <a:pos x="0" y="35"/>
                </a:cxn>
                <a:cxn ang="0">
                  <a:pos x="35" y="0"/>
                </a:cxn>
                <a:cxn ang="0">
                  <a:pos x="70" y="35"/>
                </a:cxn>
                <a:cxn ang="0">
                  <a:pos x="70" y="35"/>
                </a:cxn>
                <a:cxn ang="0">
                  <a:pos x="70" y="35"/>
                </a:cxn>
              </a:cxnLst>
              <a:rect l="0" t="0" r="r" b="b"/>
              <a:pathLst>
                <a:path w="70" h="70">
                  <a:moveTo>
                    <a:pt x="70" y="35"/>
                  </a:moveTo>
                  <a:cubicBezTo>
                    <a:pt x="70" y="55"/>
                    <a:pt x="54" y="70"/>
                    <a:pt x="35" y="70"/>
                  </a:cubicBezTo>
                  <a:cubicBezTo>
                    <a:pt x="15" y="70"/>
                    <a:pt x="0" y="55"/>
                    <a:pt x="0" y="35"/>
                  </a:cubicBezTo>
                  <a:cubicBezTo>
                    <a:pt x="0" y="16"/>
                    <a:pt x="15" y="0"/>
                    <a:pt x="35" y="0"/>
                  </a:cubicBezTo>
                  <a:cubicBezTo>
                    <a:pt x="54" y="0"/>
                    <a:pt x="70" y="16"/>
                    <a:pt x="70" y="35"/>
                  </a:cubicBezTo>
                  <a:close/>
                  <a:moveTo>
                    <a:pt x="70" y="35"/>
                  </a:moveTo>
                  <a:cubicBezTo>
                    <a:pt x="70" y="35"/>
                    <a:pt x="70" y="35"/>
                    <a:pt x="70" y="35"/>
                  </a:cubicBezTo>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44" name="Freeform 16"/>
            <p:cNvSpPr>
              <a:spLocks noEditPoints="1"/>
            </p:cNvSpPr>
            <p:nvPr/>
          </p:nvSpPr>
          <p:spPr bwMode="auto">
            <a:xfrm>
              <a:off x="6989763" y="1677193"/>
              <a:ext cx="538163" cy="1008063"/>
            </a:xfrm>
            <a:custGeom>
              <a:avLst/>
              <a:gdLst/>
              <a:ahLst/>
              <a:cxnLst>
                <a:cxn ang="0">
                  <a:pos x="34" y="120"/>
                </a:cxn>
                <a:cxn ang="0">
                  <a:pos x="37" y="120"/>
                </a:cxn>
                <a:cxn ang="0">
                  <a:pos x="37" y="121"/>
                </a:cxn>
                <a:cxn ang="0">
                  <a:pos x="37" y="251"/>
                </a:cxn>
                <a:cxn ang="0">
                  <a:pos x="53" y="267"/>
                </a:cxn>
                <a:cxn ang="0">
                  <a:pos x="69" y="251"/>
                </a:cxn>
                <a:cxn ang="0">
                  <a:pos x="69" y="139"/>
                </a:cxn>
                <a:cxn ang="0">
                  <a:pos x="71" y="139"/>
                </a:cxn>
                <a:cxn ang="0">
                  <a:pos x="71" y="139"/>
                </a:cxn>
                <a:cxn ang="0">
                  <a:pos x="71" y="251"/>
                </a:cxn>
                <a:cxn ang="0">
                  <a:pos x="87" y="267"/>
                </a:cxn>
                <a:cxn ang="0">
                  <a:pos x="103" y="251"/>
                </a:cxn>
                <a:cxn ang="0">
                  <a:pos x="103" y="121"/>
                </a:cxn>
                <a:cxn ang="0">
                  <a:pos x="104" y="120"/>
                </a:cxn>
                <a:cxn ang="0">
                  <a:pos x="107" y="120"/>
                </a:cxn>
                <a:cxn ang="0">
                  <a:pos x="119" y="114"/>
                </a:cxn>
                <a:cxn ang="0">
                  <a:pos x="140" y="68"/>
                </a:cxn>
                <a:cxn ang="0">
                  <a:pos x="94" y="7"/>
                </a:cxn>
                <a:cxn ang="0">
                  <a:pos x="92" y="6"/>
                </a:cxn>
                <a:cxn ang="0">
                  <a:pos x="79" y="0"/>
                </a:cxn>
                <a:cxn ang="0">
                  <a:pos x="71" y="9"/>
                </a:cxn>
                <a:cxn ang="0">
                  <a:pos x="62" y="0"/>
                </a:cxn>
                <a:cxn ang="0">
                  <a:pos x="62" y="0"/>
                </a:cxn>
                <a:cxn ang="0">
                  <a:pos x="49" y="6"/>
                </a:cxn>
                <a:cxn ang="0">
                  <a:pos x="47" y="7"/>
                </a:cxn>
                <a:cxn ang="0">
                  <a:pos x="1" y="68"/>
                </a:cxn>
                <a:cxn ang="0">
                  <a:pos x="23" y="114"/>
                </a:cxn>
                <a:cxn ang="0">
                  <a:pos x="34" y="120"/>
                </a:cxn>
                <a:cxn ang="0">
                  <a:pos x="107" y="57"/>
                </a:cxn>
                <a:cxn ang="0">
                  <a:pos x="113" y="67"/>
                </a:cxn>
                <a:cxn ang="0">
                  <a:pos x="107" y="80"/>
                </a:cxn>
                <a:cxn ang="0">
                  <a:pos x="107" y="57"/>
                </a:cxn>
                <a:cxn ang="0">
                  <a:pos x="71" y="10"/>
                </a:cxn>
                <a:cxn ang="0">
                  <a:pos x="71" y="10"/>
                </a:cxn>
                <a:cxn ang="0">
                  <a:pos x="79" y="67"/>
                </a:cxn>
                <a:cxn ang="0">
                  <a:pos x="71" y="79"/>
                </a:cxn>
                <a:cxn ang="0">
                  <a:pos x="71" y="79"/>
                </a:cxn>
                <a:cxn ang="0">
                  <a:pos x="62" y="67"/>
                </a:cxn>
                <a:cxn ang="0">
                  <a:pos x="71" y="10"/>
                </a:cxn>
                <a:cxn ang="0">
                  <a:pos x="35" y="57"/>
                </a:cxn>
                <a:cxn ang="0">
                  <a:pos x="35" y="80"/>
                </a:cxn>
                <a:cxn ang="0">
                  <a:pos x="29" y="67"/>
                </a:cxn>
                <a:cxn ang="0">
                  <a:pos x="35" y="57"/>
                </a:cxn>
                <a:cxn ang="0">
                  <a:pos x="35" y="57"/>
                </a:cxn>
                <a:cxn ang="0">
                  <a:pos x="35" y="57"/>
                </a:cxn>
              </a:cxnLst>
              <a:rect l="0" t="0" r="r" b="b"/>
              <a:pathLst>
                <a:path w="142" h="267">
                  <a:moveTo>
                    <a:pt x="34" y="120"/>
                  </a:moveTo>
                  <a:cubicBezTo>
                    <a:pt x="35" y="120"/>
                    <a:pt x="36" y="120"/>
                    <a:pt x="37" y="120"/>
                  </a:cubicBezTo>
                  <a:cubicBezTo>
                    <a:pt x="37" y="120"/>
                    <a:pt x="37" y="120"/>
                    <a:pt x="37" y="121"/>
                  </a:cubicBezTo>
                  <a:cubicBezTo>
                    <a:pt x="37" y="251"/>
                    <a:pt x="37" y="251"/>
                    <a:pt x="37" y="251"/>
                  </a:cubicBezTo>
                  <a:cubicBezTo>
                    <a:pt x="37" y="260"/>
                    <a:pt x="44" y="267"/>
                    <a:pt x="53" y="267"/>
                  </a:cubicBezTo>
                  <a:cubicBezTo>
                    <a:pt x="62" y="267"/>
                    <a:pt x="69" y="260"/>
                    <a:pt x="69" y="251"/>
                  </a:cubicBezTo>
                  <a:cubicBezTo>
                    <a:pt x="69" y="139"/>
                    <a:pt x="69" y="139"/>
                    <a:pt x="69" y="139"/>
                  </a:cubicBezTo>
                  <a:cubicBezTo>
                    <a:pt x="69" y="139"/>
                    <a:pt x="70" y="139"/>
                    <a:pt x="71" y="139"/>
                  </a:cubicBezTo>
                  <a:cubicBezTo>
                    <a:pt x="71" y="139"/>
                    <a:pt x="71" y="139"/>
                    <a:pt x="71" y="139"/>
                  </a:cubicBezTo>
                  <a:cubicBezTo>
                    <a:pt x="71" y="251"/>
                    <a:pt x="71" y="251"/>
                    <a:pt x="71" y="251"/>
                  </a:cubicBezTo>
                  <a:cubicBezTo>
                    <a:pt x="71" y="260"/>
                    <a:pt x="78" y="267"/>
                    <a:pt x="87" y="267"/>
                  </a:cubicBezTo>
                  <a:cubicBezTo>
                    <a:pt x="96" y="267"/>
                    <a:pt x="103" y="260"/>
                    <a:pt x="103" y="251"/>
                  </a:cubicBezTo>
                  <a:cubicBezTo>
                    <a:pt x="103" y="121"/>
                    <a:pt x="103" y="121"/>
                    <a:pt x="103" y="121"/>
                  </a:cubicBezTo>
                  <a:cubicBezTo>
                    <a:pt x="104" y="121"/>
                    <a:pt x="104" y="120"/>
                    <a:pt x="104" y="120"/>
                  </a:cubicBezTo>
                  <a:cubicBezTo>
                    <a:pt x="105" y="120"/>
                    <a:pt x="106" y="120"/>
                    <a:pt x="107" y="120"/>
                  </a:cubicBezTo>
                  <a:cubicBezTo>
                    <a:pt x="112" y="120"/>
                    <a:pt x="116" y="118"/>
                    <a:pt x="119" y="114"/>
                  </a:cubicBezTo>
                  <a:cubicBezTo>
                    <a:pt x="126" y="102"/>
                    <a:pt x="139" y="80"/>
                    <a:pt x="140" y="68"/>
                  </a:cubicBezTo>
                  <a:cubicBezTo>
                    <a:pt x="142" y="49"/>
                    <a:pt x="109" y="16"/>
                    <a:pt x="94" y="7"/>
                  </a:cubicBezTo>
                  <a:cubicBezTo>
                    <a:pt x="94" y="6"/>
                    <a:pt x="93" y="6"/>
                    <a:pt x="92" y="6"/>
                  </a:cubicBezTo>
                  <a:cubicBezTo>
                    <a:pt x="89" y="3"/>
                    <a:pt x="84" y="1"/>
                    <a:pt x="79" y="0"/>
                  </a:cubicBezTo>
                  <a:cubicBezTo>
                    <a:pt x="71" y="9"/>
                    <a:pt x="71" y="9"/>
                    <a:pt x="71" y="9"/>
                  </a:cubicBezTo>
                  <a:cubicBezTo>
                    <a:pt x="62" y="0"/>
                    <a:pt x="62" y="0"/>
                    <a:pt x="62" y="0"/>
                  </a:cubicBezTo>
                  <a:cubicBezTo>
                    <a:pt x="62" y="0"/>
                    <a:pt x="62" y="0"/>
                    <a:pt x="62" y="0"/>
                  </a:cubicBezTo>
                  <a:cubicBezTo>
                    <a:pt x="58" y="1"/>
                    <a:pt x="53" y="3"/>
                    <a:pt x="49" y="6"/>
                  </a:cubicBezTo>
                  <a:cubicBezTo>
                    <a:pt x="49" y="6"/>
                    <a:pt x="48" y="6"/>
                    <a:pt x="47" y="7"/>
                  </a:cubicBezTo>
                  <a:cubicBezTo>
                    <a:pt x="33" y="16"/>
                    <a:pt x="0" y="49"/>
                    <a:pt x="1" y="68"/>
                  </a:cubicBezTo>
                  <a:cubicBezTo>
                    <a:pt x="2" y="80"/>
                    <a:pt x="15" y="102"/>
                    <a:pt x="23" y="114"/>
                  </a:cubicBezTo>
                  <a:cubicBezTo>
                    <a:pt x="25" y="118"/>
                    <a:pt x="30" y="120"/>
                    <a:pt x="34" y="120"/>
                  </a:cubicBezTo>
                  <a:close/>
                  <a:moveTo>
                    <a:pt x="107" y="57"/>
                  </a:moveTo>
                  <a:cubicBezTo>
                    <a:pt x="110" y="61"/>
                    <a:pt x="112" y="65"/>
                    <a:pt x="113" y="67"/>
                  </a:cubicBezTo>
                  <a:cubicBezTo>
                    <a:pt x="112" y="70"/>
                    <a:pt x="110" y="74"/>
                    <a:pt x="107" y="80"/>
                  </a:cubicBezTo>
                  <a:lnTo>
                    <a:pt x="107" y="57"/>
                  </a:lnTo>
                  <a:close/>
                  <a:moveTo>
                    <a:pt x="71" y="10"/>
                  </a:moveTo>
                  <a:cubicBezTo>
                    <a:pt x="71" y="10"/>
                    <a:pt x="71" y="10"/>
                    <a:pt x="71" y="10"/>
                  </a:cubicBezTo>
                  <a:cubicBezTo>
                    <a:pt x="79" y="67"/>
                    <a:pt x="79" y="67"/>
                    <a:pt x="79" y="67"/>
                  </a:cubicBezTo>
                  <a:cubicBezTo>
                    <a:pt x="71" y="79"/>
                    <a:pt x="71" y="79"/>
                    <a:pt x="71" y="79"/>
                  </a:cubicBezTo>
                  <a:cubicBezTo>
                    <a:pt x="71" y="79"/>
                    <a:pt x="71" y="79"/>
                    <a:pt x="71" y="79"/>
                  </a:cubicBezTo>
                  <a:cubicBezTo>
                    <a:pt x="62" y="67"/>
                    <a:pt x="62" y="67"/>
                    <a:pt x="62" y="67"/>
                  </a:cubicBezTo>
                  <a:lnTo>
                    <a:pt x="71" y="10"/>
                  </a:lnTo>
                  <a:close/>
                  <a:moveTo>
                    <a:pt x="35" y="57"/>
                  </a:moveTo>
                  <a:cubicBezTo>
                    <a:pt x="35" y="80"/>
                    <a:pt x="35" y="80"/>
                    <a:pt x="35" y="80"/>
                  </a:cubicBezTo>
                  <a:cubicBezTo>
                    <a:pt x="32" y="74"/>
                    <a:pt x="29" y="69"/>
                    <a:pt x="29" y="67"/>
                  </a:cubicBezTo>
                  <a:cubicBezTo>
                    <a:pt x="29" y="65"/>
                    <a:pt x="32" y="61"/>
                    <a:pt x="35" y="57"/>
                  </a:cubicBezTo>
                  <a:close/>
                  <a:moveTo>
                    <a:pt x="35" y="57"/>
                  </a:moveTo>
                  <a:cubicBezTo>
                    <a:pt x="35" y="57"/>
                    <a:pt x="35" y="57"/>
                    <a:pt x="35" y="57"/>
                  </a:cubicBezTo>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grpSp>
      <p:sp>
        <p:nvSpPr>
          <p:cNvPr id="31" name="文本框 30"/>
          <p:cNvSpPr txBox="1"/>
          <p:nvPr/>
        </p:nvSpPr>
        <p:spPr>
          <a:xfrm>
            <a:off x="448889" y="164922"/>
            <a:ext cx="5330305" cy="707886"/>
          </a:xfrm>
          <a:prstGeom prst="rect">
            <a:avLst/>
          </a:prstGeom>
          <a:noFill/>
        </p:spPr>
        <p:txBody>
          <a:bodyPr wrap="none" rtlCol="0">
            <a:spAutoFit/>
          </a:bodyPr>
          <a:lstStyle/>
          <a:p>
            <a:pPr fontAlgn="auto">
              <a:spcBef>
                <a:spcPts val="0"/>
              </a:spcBef>
              <a:spcAft>
                <a:spcPts val="0"/>
              </a:spcAft>
              <a:defRPr/>
            </a:pPr>
            <a:r>
              <a:rPr lang="zh-CN" altLang="en-US" sz="4000" b="1" dirty="0" smtClean="0">
                <a:solidFill>
                  <a:srgbClr val="C00000"/>
                </a:solidFill>
                <a:ea typeface="张海山锐线体简" panose="02000000000000000000" pitchFamily="2" charset="-122"/>
                <a:cs typeface="+mn-ea"/>
                <a:sym typeface="+mn-lt"/>
              </a:rPr>
              <a:t>单击这里添加您的标题</a:t>
            </a:r>
            <a:endParaRPr lang="zh-CN" altLang="en-US" sz="4000" b="1" dirty="0">
              <a:solidFill>
                <a:srgbClr val="C00000"/>
              </a:solidFill>
              <a:ea typeface="张海山锐线体简" panose="02000000000000000000" pitchFamily="2" charset="-122"/>
              <a:cs typeface="+mn-ea"/>
              <a:sym typeface="+mn-lt"/>
            </a:endParaRPr>
          </a:p>
        </p:txBody>
      </p:sp>
    </p:spTree>
    <p:extLst>
      <p:ext uri="{BB962C8B-B14F-4D97-AF65-F5344CB8AC3E}">
        <p14:creationId xmlns:p14="http://schemas.microsoft.com/office/powerpoint/2010/main" val="124598863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par>
                          <p:cTn id="15" fill="hold">
                            <p:stCondLst>
                              <p:cond delay="1000"/>
                            </p:stCondLst>
                            <p:childTnLst>
                              <p:par>
                                <p:cTn id="16" presetID="53" presetClass="entr" presetSubtype="0" fill="hold" grpId="0" nodeType="afterEffect">
                                  <p:stCondLst>
                                    <p:cond delay="0"/>
                                  </p:stCondLst>
                                  <p:childTnLst>
                                    <p:set>
                                      <p:cBhvr>
                                        <p:cTn id="17" dur="1" fill="hold">
                                          <p:stCondLst>
                                            <p:cond delay="0"/>
                                          </p:stCondLst>
                                        </p:cTn>
                                        <p:tgtEl>
                                          <p:spTgt spid="10245"/>
                                        </p:tgtEl>
                                        <p:attrNameLst>
                                          <p:attrName>style.visibility</p:attrName>
                                        </p:attrNameLst>
                                      </p:cBhvr>
                                      <p:to>
                                        <p:strVal val="visible"/>
                                      </p:to>
                                    </p:set>
                                    <p:anim calcmode="lin" valueType="num">
                                      <p:cBhvr>
                                        <p:cTn id="18" dur="500" fill="hold"/>
                                        <p:tgtEl>
                                          <p:spTgt spid="10245"/>
                                        </p:tgtEl>
                                        <p:attrNameLst>
                                          <p:attrName>ppt_w</p:attrName>
                                        </p:attrNameLst>
                                      </p:cBhvr>
                                      <p:tavLst>
                                        <p:tav tm="0">
                                          <p:val>
                                            <p:fltVal val="0"/>
                                          </p:val>
                                        </p:tav>
                                        <p:tav tm="100000">
                                          <p:val>
                                            <p:strVal val="#ppt_w"/>
                                          </p:val>
                                        </p:tav>
                                      </p:tavLst>
                                    </p:anim>
                                    <p:anim calcmode="lin" valueType="num">
                                      <p:cBhvr>
                                        <p:cTn id="19" dur="500" fill="hold"/>
                                        <p:tgtEl>
                                          <p:spTgt spid="10245"/>
                                        </p:tgtEl>
                                        <p:attrNameLst>
                                          <p:attrName>ppt_h</p:attrName>
                                        </p:attrNameLst>
                                      </p:cBhvr>
                                      <p:tavLst>
                                        <p:tav tm="0">
                                          <p:val>
                                            <p:fltVal val="0"/>
                                          </p:val>
                                        </p:tav>
                                        <p:tav tm="100000">
                                          <p:val>
                                            <p:strVal val="#ppt_h"/>
                                          </p:val>
                                        </p:tav>
                                      </p:tavLst>
                                    </p:anim>
                                    <p:animEffect transition="in" filter="fade">
                                      <p:cBhvr>
                                        <p:cTn id="20" dur="500"/>
                                        <p:tgtEl>
                                          <p:spTgt spid="10245"/>
                                        </p:tgtEl>
                                      </p:cBhvr>
                                    </p:animEffect>
                                  </p:childTnLst>
                                </p:cTn>
                              </p:par>
                            </p:childTnLst>
                          </p:cTn>
                        </p:par>
                        <p:par>
                          <p:cTn id="21" fill="hold">
                            <p:stCondLst>
                              <p:cond delay="1500"/>
                            </p:stCondLst>
                            <p:childTnLst>
                              <p:par>
                                <p:cTn id="22" presetID="2" presetClass="entr" presetSubtype="4" accel="50000" decel="50000" fill="hold" grpId="0" nodeType="afterEffect">
                                  <p:stCondLst>
                                    <p:cond delay="0"/>
                                  </p:stCondLst>
                                  <p:childTnLst>
                                    <p:set>
                                      <p:cBhvr>
                                        <p:cTn id="23" dur="1" fill="hold">
                                          <p:stCondLst>
                                            <p:cond delay="0"/>
                                          </p:stCondLst>
                                        </p:cTn>
                                        <p:tgtEl>
                                          <p:spTgt spid="79"/>
                                        </p:tgtEl>
                                        <p:attrNameLst>
                                          <p:attrName>style.visibility</p:attrName>
                                        </p:attrNameLst>
                                      </p:cBhvr>
                                      <p:to>
                                        <p:strVal val="visible"/>
                                      </p:to>
                                    </p:set>
                                    <p:anim calcmode="lin" valueType="num">
                                      <p:cBhvr additive="base">
                                        <p:cTn id="24" dur="500" fill="hold"/>
                                        <p:tgtEl>
                                          <p:spTgt spid="79"/>
                                        </p:tgtEl>
                                        <p:attrNameLst>
                                          <p:attrName>ppt_x</p:attrName>
                                        </p:attrNameLst>
                                      </p:cBhvr>
                                      <p:tavLst>
                                        <p:tav tm="0">
                                          <p:val>
                                            <p:strVal val="#ppt_x"/>
                                          </p:val>
                                        </p:tav>
                                        <p:tav tm="100000">
                                          <p:val>
                                            <p:strVal val="#ppt_x"/>
                                          </p:val>
                                        </p:tav>
                                      </p:tavLst>
                                    </p:anim>
                                    <p:anim calcmode="lin" valueType="num">
                                      <p:cBhvr additive="base">
                                        <p:cTn id="25" dur="500" fill="hold"/>
                                        <p:tgtEl>
                                          <p:spTgt spid="79"/>
                                        </p:tgtEl>
                                        <p:attrNameLst>
                                          <p:attrName>ppt_y</p:attrName>
                                        </p:attrNameLst>
                                      </p:cBhvr>
                                      <p:tavLst>
                                        <p:tav tm="0">
                                          <p:val>
                                            <p:strVal val="1+#ppt_h/2"/>
                                          </p:val>
                                        </p:tav>
                                        <p:tav tm="100000">
                                          <p:val>
                                            <p:strVal val="#ppt_y"/>
                                          </p:val>
                                        </p:tav>
                                      </p:tavLst>
                                    </p:anim>
                                  </p:childTnLst>
                                </p:cTn>
                              </p:par>
                            </p:childTnLst>
                          </p:cTn>
                        </p:par>
                        <p:par>
                          <p:cTn id="26" fill="hold">
                            <p:stCondLst>
                              <p:cond delay="2000"/>
                            </p:stCondLst>
                            <p:childTnLst>
                              <p:par>
                                <p:cTn id="27" presetID="12" presetClass="entr" presetSubtype="8" fill="hold" grpId="0" nodeType="afterEffect">
                                  <p:stCondLst>
                                    <p:cond delay="0"/>
                                  </p:stCondLst>
                                  <p:childTnLst>
                                    <p:set>
                                      <p:cBhvr>
                                        <p:cTn id="28" dur="1" fill="hold">
                                          <p:stCondLst>
                                            <p:cond delay="0"/>
                                          </p:stCondLst>
                                        </p:cTn>
                                        <p:tgtEl>
                                          <p:spTgt spid="105"/>
                                        </p:tgtEl>
                                        <p:attrNameLst>
                                          <p:attrName>style.visibility</p:attrName>
                                        </p:attrNameLst>
                                      </p:cBhvr>
                                      <p:to>
                                        <p:strVal val="visible"/>
                                      </p:to>
                                    </p:set>
                                    <p:animEffect transition="in" filter="slide(fromLeft)">
                                      <p:cBhvr>
                                        <p:cTn id="29" dur="500"/>
                                        <p:tgtEl>
                                          <p:spTgt spid="105"/>
                                        </p:tgtEl>
                                      </p:cBhvr>
                                    </p:animEffect>
                                  </p:childTnLst>
                                </p:cTn>
                              </p:par>
                            </p:childTnLst>
                          </p:cTn>
                        </p:par>
                        <p:par>
                          <p:cTn id="30" fill="hold">
                            <p:stCondLst>
                              <p:cond delay="2500"/>
                            </p:stCondLst>
                            <p:childTnLst>
                              <p:par>
                                <p:cTn id="31" presetID="2" presetClass="entr" presetSubtype="4" accel="50000" decel="50000" fill="hold" nodeType="after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53" presetClass="entr" presetSubtype="0"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p:cTn id="38" dur="500" fill="hold"/>
                                        <p:tgtEl>
                                          <p:spTgt spid="7"/>
                                        </p:tgtEl>
                                        <p:attrNameLst>
                                          <p:attrName>ppt_w</p:attrName>
                                        </p:attrNameLst>
                                      </p:cBhvr>
                                      <p:tavLst>
                                        <p:tav tm="0">
                                          <p:val>
                                            <p:fltVal val="0"/>
                                          </p:val>
                                        </p:tav>
                                        <p:tav tm="100000">
                                          <p:val>
                                            <p:strVal val="#ppt_w"/>
                                          </p:val>
                                        </p:tav>
                                      </p:tavLst>
                                    </p:anim>
                                    <p:anim calcmode="lin" valueType="num">
                                      <p:cBhvr>
                                        <p:cTn id="39" dur="500" fill="hold"/>
                                        <p:tgtEl>
                                          <p:spTgt spid="7"/>
                                        </p:tgtEl>
                                        <p:attrNameLst>
                                          <p:attrName>ppt_h</p:attrName>
                                        </p:attrNameLst>
                                      </p:cBhvr>
                                      <p:tavLst>
                                        <p:tav tm="0">
                                          <p:val>
                                            <p:fltVal val="0"/>
                                          </p:val>
                                        </p:tav>
                                        <p:tav tm="100000">
                                          <p:val>
                                            <p:strVal val="#ppt_h"/>
                                          </p:val>
                                        </p:tav>
                                      </p:tavLst>
                                    </p:anim>
                                    <p:animEffect transition="in" filter="fade">
                                      <p:cBhvr>
                                        <p:cTn id="40" dur="500"/>
                                        <p:tgtEl>
                                          <p:spTgt spid="7"/>
                                        </p:tgtEl>
                                      </p:cBhvr>
                                    </p:animEffect>
                                  </p:childTnLst>
                                </p:cTn>
                              </p:par>
                            </p:childTnLst>
                          </p:cTn>
                        </p:par>
                        <p:par>
                          <p:cTn id="41" fill="hold">
                            <p:stCondLst>
                              <p:cond delay="3500"/>
                            </p:stCondLst>
                            <p:childTnLst>
                              <p:par>
                                <p:cTn id="42" presetID="53" presetClass="entr" presetSubtype="0" fill="hold" nodeType="afterEffect">
                                  <p:stCondLst>
                                    <p:cond delay="0"/>
                                  </p:stCondLst>
                                  <p:childTnLst>
                                    <p:set>
                                      <p:cBhvr>
                                        <p:cTn id="43" dur="1" fill="hold">
                                          <p:stCondLst>
                                            <p:cond delay="0"/>
                                          </p:stCondLst>
                                        </p:cTn>
                                        <p:tgtEl>
                                          <p:spTgt spid="42"/>
                                        </p:tgtEl>
                                        <p:attrNameLst>
                                          <p:attrName>style.visibility</p:attrName>
                                        </p:attrNameLst>
                                      </p:cBhvr>
                                      <p:to>
                                        <p:strVal val="visible"/>
                                      </p:to>
                                    </p:set>
                                    <p:anim calcmode="lin" valueType="num">
                                      <p:cBhvr>
                                        <p:cTn id="44" dur="500" fill="hold"/>
                                        <p:tgtEl>
                                          <p:spTgt spid="42"/>
                                        </p:tgtEl>
                                        <p:attrNameLst>
                                          <p:attrName>ppt_w</p:attrName>
                                        </p:attrNameLst>
                                      </p:cBhvr>
                                      <p:tavLst>
                                        <p:tav tm="0">
                                          <p:val>
                                            <p:fltVal val="0"/>
                                          </p:val>
                                        </p:tav>
                                        <p:tav tm="100000">
                                          <p:val>
                                            <p:strVal val="#ppt_w"/>
                                          </p:val>
                                        </p:tav>
                                      </p:tavLst>
                                    </p:anim>
                                    <p:anim calcmode="lin" valueType="num">
                                      <p:cBhvr>
                                        <p:cTn id="45" dur="500" fill="hold"/>
                                        <p:tgtEl>
                                          <p:spTgt spid="42"/>
                                        </p:tgtEl>
                                        <p:attrNameLst>
                                          <p:attrName>ppt_h</p:attrName>
                                        </p:attrNameLst>
                                      </p:cBhvr>
                                      <p:tavLst>
                                        <p:tav tm="0">
                                          <p:val>
                                            <p:fltVal val="0"/>
                                          </p:val>
                                        </p:tav>
                                        <p:tav tm="100000">
                                          <p:val>
                                            <p:strVal val="#ppt_h"/>
                                          </p:val>
                                        </p:tav>
                                      </p:tavLst>
                                    </p:anim>
                                    <p:animEffect transition="in" filter="fade">
                                      <p:cBhvr>
                                        <p:cTn id="46" dur="500"/>
                                        <p:tgtEl>
                                          <p:spTgt spid="42"/>
                                        </p:tgtEl>
                                      </p:cBhvr>
                                    </p:animEffect>
                                  </p:childTnLst>
                                </p:cTn>
                              </p:par>
                            </p:childTnLst>
                          </p:cTn>
                        </p:par>
                        <p:par>
                          <p:cTn id="47" fill="hold">
                            <p:stCondLst>
                              <p:cond delay="4000"/>
                            </p:stCondLst>
                            <p:childTnLst>
                              <p:par>
                                <p:cTn id="48" presetID="53" presetClass="entr" presetSubtype="0" fill="hold" nodeType="afterEffect">
                                  <p:stCondLst>
                                    <p:cond delay="0"/>
                                  </p:stCondLst>
                                  <p:childTnLst>
                                    <p:set>
                                      <p:cBhvr>
                                        <p:cTn id="49" dur="1" fill="hold">
                                          <p:stCondLst>
                                            <p:cond delay="0"/>
                                          </p:stCondLst>
                                        </p:cTn>
                                        <p:tgtEl>
                                          <p:spTgt spid="45"/>
                                        </p:tgtEl>
                                        <p:attrNameLst>
                                          <p:attrName>style.visibility</p:attrName>
                                        </p:attrNameLst>
                                      </p:cBhvr>
                                      <p:to>
                                        <p:strVal val="visible"/>
                                      </p:to>
                                    </p:set>
                                    <p:anim calcmode="lin" valueType="num">
                                      <p:cBhvr>
                                        <p:cTn id="50" dur="500" fill="hold"/>
                                        <p:tgtEl>
                                          <p:spTgt spid="45"/>
                                        </p:tgtEl>
                                        <p:attrNameLst>
                                          <p:attrName>ppt_w</p:attrName>
                                        </p:attrNameLst>
                                      </p:cBhvr>
                                      <p:tavLst>
                                        <p:tav tm="0">
                                          <p:val>
                                            <p:fltVal val="0"/>
                                          </p:val>
                                        </p:tav>
                                        <p:tav tm="100000">
                                          <p:val>
                                            <p:strVal val="#ppt_w"/>
                                          </p:val>
                                        </p:tav>
                                      </p:tavLst>
                                    </p:anim>
                                    <p:anim calcmode="lin" valueType="num">
                                      <p:cBhvr>
                                        <p:cTn id="51" dur="500" fill="hold"/>
                                        <p:tgtEl>
                                          <p:spTgt spid="45"/>
                                        </p:tgtEl>
                                        <p:attrNameLst>
                                          <p:attrName>ppt_h</p:attrName>
                                        </p:attrNameLst>
                                      </p:cBhvr>
                                      <p:tavLst>
                                        <p:tav tm="0">
                                          <p:val>
                                            <p:fltVal val="0"/>
                                          </p:val>
                                        </p:tav>
                                        <p:tav tm="100000">
                                          <p:val>
                                            <p:strVal val="#ppt_h"/>
                                          </p:val>
                                        </p:tav>
                                      </p:tavLst>
                                    </p:anim>
                                    <p:animEffect transition="in" filter="fade">
                                      <p:cBhvr>
                                        <p:cTn id="52" dur="500"/>
                                        <p:tgtEl>
                                          <p:spTgt spid="45"/>
                                        </p:tgtEl>
                                      </p:cBhvr>
                                    </p:animEffect>
                                  </p:childTnLst>
                                </p:cTn>
                              </p:par>
                            </p:childTnLst>
                          </p:cTn>
                        </p:par>
                        <p:par>
                          <p:cTn id="53" fill="hold">
                            <p:stCondLst>
                              <p:cond delay="4500"/>
                            </p:stCondLst>
                            <p:childTnLst>
                              <p:par>
                                <p:cTn id="54" presetID="2" presetClass="entr" presetSubtype="4" accel="50000" decel="50000" fill="hold" grpId="0" nodeType="afterEffect">
                                  <p:stCondLst>
                                    <p:cond delay="0"/>
                                  </p:stCondLst>
                                  <p:childTnLst>
                                    <p:set>
                                      <p:cBhvr>
                                        <p:cTn id="55" dur="1" fill="hold">
                                          <p:stCondLst>
                                            <p:cond delay="0"/>
                                          </p:stCondLst>
                                        </p:cTn>
                                        <p:tgtEl>
                                          <p:spTgt spid="127"/>
                                        </p:tgtEl>
                                        <p:attrNameLst>
                                          <p:attrName>style.visibility</p:attrName>
                                        </p:attrNameLst>
                                      </p:cBhvr>
                                      <p:to>
                                        <p:strVal val="visible"/>
                                      </p:to>
                                    </p:set>
                                    <p:anim calcmode="lin" valueType="num">
                                      <p:cBhvr additive="base">
                                        <p:cTn id="56" dur="500" fill="hold"/>
                                        <p:tgtEl>
                                          <p:spTgt spid="127"/>
                                        </p:tgtEl>
                                        <p:attrNameLst>
                                          <p:attrName>ppt_x</p:attrName>
                                        </p:attrNameLst>
                                      </p:cBhvr>
                                      <p:tavLst>
                                        <p:tav tm="0">
                                          <p:val>
                                            <p:strVal val="#ppt_x"/>
                                          </p:val>
                                        </p:tav>
                                        <p:tav tm="100000">
                                          <p:val>
                                            <p:strVal val="#ppt_x"/>
                                          </p:val>
                                        </p:tav>
                                      </p:tavLst>
                                    </p:anim>
                                    <p:anim calcmode="lin" valueType="num">
                                      <p:cBhvr additive="base">
                                        <p:cTn id="57" dur="500" fill="hold"/>
                                        <p:tgtEl>
                                          <p:spTgt spid="1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105" grpId="0" animBg="1"/>
      <p:bldP spid="127" grpId="0"/>
      <p:bldP spid="1024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1397483" y="1342097"/>
            <a:ext cx="1166208" cy="4734453"/>
            <a:chOff x="4129088" y="2282825"/>
            <a:chExt cx="531813" cy="2159000"/>
          </a:xfrm>
        </p:grpSpPr>
        <p:sp>
          <p:nvSpPr>
            <p:cNvPr id="2057" name="Freeform 9"/>
            <p:cNvSpPr>
              <a:spLocks noEditPoints="1"/>
            </p:cNvSpPr>
            <p:nvPr/>
          </p:nvSpPr>
          <p:spPr bwMode="auto">
            <a:xfrm>
              <a:off x="4129088" y="2282825"/>
              <a:ext cx="531813" cy="2159000"/>
            </a:xfrm>
            <a:custGeom>
              <a:avLst/>
              <a:gdLst/>
              <a:ahLst/>
              <a:cxnLst>
                <a:cxn ang="0">
                  <a:pos x="107" y="1"/>
                </a:cxn>
                <a:cxn ang="0">
                  <a:pos x="147" y="36"/>
                </a:cxn>
                <a:cxn ang="0">
                  <a:pos x="154" y="62"/>
                </a:cxn>
                <a:cxn ang="0">
                  <a:pos x="160" y="98"/>
                </a:cxn>
                <a:cxn ang="0">
                  <a:pos x="171" y="133"/>
                </a:cxn>
                <a:cxn ang="0">
                  <a:pos x="178" y="151"/>
                </a:cxn>
                <a:cxn ang="0">
                  <a:pos x="210" y="170"/>
                </a:cxn>
                <a:cxn ang="0">
                  <a:pos x="221" y="238"/>
                </a:cxn>
                <a:cxn ang="0">
                  <a:pos x="214" y="296"/>
                </a:cxn>
                <a:cxn ang="0">
                  <a:pos x="191" y="313"/>
                </a:cxn>
                <a:cxn ang="0">
                  <a:pos x="198" y="371"/>
                </a:cxn>
                <a:cxn ang="0">
                  <a:pos x="206" y="414"/>
                </a:cxn>
                <a:cxn ang="0">
                  <a:pos x="194" y="416"/>
                </a:cxn>
                <a:cxn ang="0">
                  <a:pos x="189" y="474"/>
                </a:cxn>
                <a:cxn ang="0">
                  <a:pos x="172" y="570"/>
                </a:cxn>
                <a:cxn ang="0">
                  <a:pos x="165" y="582"/>
                </a:cxn>
                <a:cxn ang="0">
                  <a:pos x="157" y="582"/>
                </a:cxn>
                <a:cxn ang="0">
                  <a:pos x="155" y="611"/>
                </a:cxn>
                <a:cxn ang="0">
                  <a:pos x="149" y="670"/>
                </a:cxn>
                <a:cxn ang="0">
                  <a:pos x="123" y="764"/>
                </a:cxn>
                <a:cxn ang="0">
                  <a:pos x="141" y="817"/>
                </a:cxn>
                <a:cxn ang="0">
                  <a:pos x="156" y="852"/>
                </a:cxn>
                <a:cxn ang="0">
                  <a:pos x="133" y="854"/>
                </a:cxn>
                <a:cxn ang="0">
                  <a:pos x="122" y="846"/>
                </a:cxn>
                <a:cxn ang="0">
                  <a:pos x="125" y="864"/>
                </a:cxn>
                <a:cxn ang="0">
                  <a:pos x="112" y="905"/>
                </a:cxn>
                <a:cxn ang="0">
                  <a:pos x="107" y="905"/>
                </a:cxn>
                <a:cxn ang="0">
                  <a:pos x="107" y="636"/>
                </a:cxn>
                <a:cxn ang="0">
                  <a:pos x="109" y="621"/>
                </a:cxn>
                <a:cxn ang="0">
                  <a:pos x="109" y="580"/>
                </a:cxn>
                <a:cxn ang="0">
                  <a:pos x="107" y="596"/>
                </a:cxn>
                <a:cxn ang="0">
                  <a:pos x="107" y="1"/>
                </a:cxn>
                <a:cxn ang="0">
                  <a:pos x="106" y="1"/>
                </a:cxn>
                <a:cxn ang="0">
                  <a:pos x="107" y="1"/>
                </a:cxn>
                <a:cxn ang="0">
                  <a:pos x="107" y="596"/>
                </a:cxn>
                <a:cxn ang="0">
                  <a:pos x="104" y="611"/>
                </a:cxn>
                <a:cxn ang="0">
                  <a:pos x="105" y="632"/>
                </a:cxn>
                <a:cxn ang="0">
                  <a:pos x="106" y="645"/>
                </a:cxn>
                <a:cxn ang="0">
                  <a:pos x="107" y="636"/>
                </a:cxn>
                <a:cxn ang="0">
                  <a:pos x="107" y="905"/>
                </a:cxn>
                <a:cxn ang="0">
                  <a:pos x="89" y="869"/>
                </a:cxn>
                <a:cxn ang="0">
                  <a:pos x="88" y="831"/>
                </a:cxn>
                <a:cxn ang="0">
                  <a:pos x="81" y="789"/>
                </a:cxn>
                <a:cxn ang="0">
                  <a:pos x="52" y="662"/>
                </a:cxn>
                <a:cxn ang="0">
                  <a:pos x="53" y="606"/>
                </a:cxn>
                <a:cxn ang="0">
                  <a:pos x="50" y="579"/>
                </a:cxn>
                <a:cxn ang="0">
                  <a:pos x="34" y="565"/>
                </a:cxn>
                <a:cxn ang="0">
                  <a:pos x="29" y="465"/>
                </a:cxn>
                <a:cxn ang="0">
                  <a:pos x="31" y="410"/>
                </a:cxn>
                <a:cxn ang="0">
                  <a:pos x="11" y="407"/>
                </a:cxn>
                <a:cxn ang="0">
                  <a:pos x="27" y="360"/>
                </a:cxn>
                <a:cxn ang="0">
                  <a:pos x="30" y="326"/>
                </a:cxn>
                <a:cxn ang="0">
                  <a:pos x="2" y="302"/>
                </a:cxn>
                <a:cxn ang="0">
                  <a:pos x="2" y="234"/>
                </a:cxn>
                <a:cxn ang="0">
                  <a:pos x="7" y="204"/>
                </a:cxn>
                <a:cxn ang="0">
                  <a:pos x="27" y="154"/>
                </a:cxn>
                <a:cxn ang="0">
                  <a:pos x="48" y="145"/>
                </a:cxn>
                <a:cxn ang="0">
                  <a:pos x="50" y="126"/>
                </a:cxn>
                <a:cxn ang="0">
                  <a:pos x="63" y="101"/>
                </a:cxn>
                <a:cxn ang="0">
                  <a:pos x="64" y="64"/>
                </a:cxn>
                <a:cxn ang="0">
                  <a:pos x="106" y="1"/>
                </a:cxn>
              </a:cxnLst>
              <a:rect l="0" t="0" r="r" b="b"/>
              <a:pathLst>
                <a:path w="223" h="905">
                  <a:moveTo>
                    <a:pt x="107" y="1"/>
                  </a:moveTo>
                  <a:cubicBezTo>
                    <a:pt x="127" y="0"/>
                    <a:pt x="143" y="19"/>
                    <a:pt x="147" y="36"/>
                  </a:cubicBezTo>
                  <a:cubicBezTo>
                    <a:pt x="151" y="54"/>
                    <a:pt x="154" y="53"/>
                    <a:pt x="154" y="62"/>
                  </a:cubicBezTo>
                  <a:cubicBezTo>
                    <a:pt x="154" y="72"/>
                    <a:pt x="158" y="83"/>
                    <a:pt x="160" y="98"/>
                  </a:cubicBezTo>
                  <a:cubicBezTo>
                    <a:pt x="162" y="114"/>
                    <a:pt x="163" y="124"/>
                    <a:pt x="171" y="133"/>
                  </a:cubicBezTo>
                  <a:cubicBezTo>
                    <a:pt x="179" y="142"/>
                    <a:pt x="178" y="151"/>
                    <a:pt x="178" y="151"/>
                  </a:cubicBezTo>
                  <a:cubicBezTo>
                    <a:pt x="178" y="151"/>
                    <a:pt x="204" y="153"/>
                    <a:pt x="210" y="170"/>
                  </a:cubicBezTo>
                  <a:cubicBezTo>
                    <a:pt x="217" y="188"/>
                    <a:pt x="218" y="218"/>
                    <a:pt x="221" y="238"/>
                  </a:cubicBezTo>
                  <a:cubicBezTo>
                    <a:pt x="223" y="258"/>
                    <a:pt x="221" y="281"/>
                    <a:pt x="214" y="296"/>
                  </a:cubicBezTo>
                  <a:cubicBezTo>
                    <a:pt x="207" y="311"/>
                    <a:pt x="191" y="313"/>
                    <a:pt x="191" y="313"/>
                  </a:cubicBezTo>
                  <a:cubicBezTo>
                    <a:pt x="191" y="313"/>
                    <a:pt x="189" y="344"/>
                    <a:pt x="198" y="371"/>
                  </a:cubicBezTo>
                  <a:cubicBezTo>
                    <a:pt x="207" y="399"/>
                    <a:pt x="213" y="413"/>
                    <a:pt x="206" y="414"/>
                  </a:cubicBezTo>
                  <a:cubicBezTo>
                    <a:pt x="198" y="416"/>
                    <a:pt x="194" y="416"/>
                    <a:pt x="194" y="416"/>
                  </a:cubicBezTo>
                  <a:cubicBezTo>
                    <a:pt x="194" y="416"/>
                    <a:pt x="194" y="451"/>
                    <a:pt x="189" y="474"/>
                  </a:cubicBezTo>
                  <a:cubicBezTo>
                    <a:pt x="184" y="497"/>
                    <a:pt x="172" y="555"/>
                    <a:pt x="172" y="570"/>
                  </a:cubicBezTo>
                  <a:cubicBezTo>
                    <a:pt x="172" y="584"/>
                    <a:pt x="171" y="582"/>
                    <a:pt x="165" y="582"/>
                  </a:cubicBezTo>
                  <a:cubicBezTo>
                    <a:pt x="160" y="582"/>
                    <a:pt x="157" y="582"/>
                    <a:pt x="157" y="582"/>
                  </a:cubicBezTo>
                  <a:cubicBezTo>
                    <a:pt x="157" y="582"/>
                    <a:pt x="158" y="605"/>
                    <a:pt x="155" y="611"/>
                  </a:cubicBezTo>
                  <a:cubicBezTo>
                    <a:pt x="152" y="616"/>
                    <a:pt x="157" y="642"/>
                    <a:pt x="149" y="670"/>
                  </a:cubicBezTo>
                  <a:cubicBezTo>
                    <a:pt x="140" y="697"/>
                    <a:pt x="123" y="744"/>
                    <a:pt x="123" y="764"/>
                  </a:cubicBezTo>
                  <a:cubicBezTo>
                    <a:pt x="123" y="783"/>
                    <a:pt x="132" y="807"/>
                    <a:pt x="141" y="817"/>
                  </a:cubicBezTo>
                  <a:cubicBezTo>
                    <a:pt x="150" y="827"/>
                    <a:pt x="163" y="847"/>
                    <a:pt x="156" y="852"/>
                  </a:cubicBezTo>
                  <a:cubicBezTo>
                    <a:pt x="149" y="857"/>
                    <a:pt x="139" y="856"/>
                    <a:pt x="133" y="854"/>
                  </a:cubicBezTo>
                  <a:cubicBezTo>
                    <a:pt x="127" y="852"/>
                    <a:pt x="122" y="846"/>
                    <a:pt x="122" y="846"/>
                  </a:cubicBezTo>
                  <a:cubicBezTo>
                    <a:pt x="122" y="846"/>
                    <a:pt x="122" y="856"/>
                    <a:pt x="125" y="864"/>
                  </a:cubicBezTo>
                  <a:cubicBezTo>
                    <a:pt x="128" y="871"/>
                    <a:pt x="125" y="905"/>
                    <a:pt x="112" y="905"/>
                  </a:cubicBezTo>
                  <a:cubicBezTo>
                    <a:pt x="110" y="905"/>
                    <a:pt x="108" y="905"/>
                    <a:pt x="107" y="905"/>
                  </a:cubicBezTo>
                  <a:cubicBezTo>
                    <a:pt x="107" y="636"/>
                    <a:pt x="107" y="636"/>
                    <a:pt x="107" y="636"/>
                  </a:cubicBezTo>
                  <a:cubicBezTo>
                    <a:pt x="107" y="631"/>
                    <a:pt x="108" y="624"/>
                    <a:pt x="109" y="621"/>
                  </a:cubicBezTo>
                  <a:cubicBezTo>
                    <a:pt x="112" y="614"/>
                    <a:pt x="110" y="600"/>
                    <a:pt x="109" y="580"/>
                  </a:cubicBezTo>
                  <a:cubicBezTo>
                    <a:pt x="109" y="580"/>
                    <a:pt x="108" y="588"/>
                    <a:pt x="107" y="596"/>
                  </a:cubicBezTo>
                  <a:lnTo>
                    <a:pt x="107" y="1"/>
                  </a:lnTo>
                  <a:close/>
                  <a:moveTo>
                    <a:pt x="106" y="1"/>
                  </a:moveTo>
                  <a:cubicBezTo>
                    <a:pt x="107" y="1"/>
                    <a:pt x="107" y="1"/>
                    <a:pt x="107" y="1"/>
                  </a:cubicBezTo>
                  <a:cubicBezTo>
                    <a:pt x="107" y="596"/>
                    <a:pt x="107" y="596"/>
                    <a:pt x="107" y="596"/>
                  </a:cubicBezTo>
                  <a:cubicBezTo>
                    <a:pt x="106" y="602"/>
                    <a:pt x="105" y="608"/>
                    <a:pt x="104" y="611"/>
                  </a:cubicBezTo>
                  <a:cubicBezTo>
                    <a:pt x="102" y="620"/>
                    <a:pt x="105" y="626"/>
                    <a:pt x="105" y="632"/>
                  </a:cubicBezTo>
                  <a:cubicBezTo>
                    <a:pt x="105" y="637"/>
                    <a:pt x="106" y="645"/>
                    <a:pt x="106" y="645"/>
                  </a:cubicBezTo>
                  <a:cubicBezTo>
                    <a:pt x="106" y="645"/>
                    <a:pt x="106" y="641"/>
                    <a:pt x="107" y="636"/>
                  </a:cubicBezTo>
                  <a:cubicBezTo>
                    <a:pt x="107" y="905"/>
                    <a:pt x="107" y="905"/>
                    <a:pt x="107" y="905"/>
                  </a:cubicBezTo>
                  <a:cubicBezTo>
                    <a:pt x="96" y="901"/>
                    <a:pt x="88" y="888"/>
                    <a:pt x="89" y="869"/>
                  </a:cubicBezTo>
                  <a:cubicBezTo>
                    <a:pt x="89" y="847"/>
                    <a:pt x="84" y="843"/>
                    <a:pt x="88" y="831"/>
                  </a:cubicBezTo>
                  <a:cubicBezTo>
                    <a:pt x="91" y="818"/>
                    <a:pt x="87" y="809"/>
                    <a:pt x="81" y="789"/>
                  </a:cubicBezTo>
                  <a:cubicBezTo>
                    <a:pt x="75" y="769"/>
                    <a:pt x="51" y="684"/>
                    <a:pt x="52" y="662"/>
                  </a:cubicBezTo>
                  <a:cubicBezTo>
                    <a:pt x="53" y="640"/>
                    <a:pt x="56" y="621"/>
                    <a:pt x="53" y="606"/>
                  </a:cubicBezTo>
                  <a:cubicBezTo>
                    <a:pt x="51" y="592"/>
                    <a:pt x="50" y="579"/>
                    <a:pt x="50" y="579"/>
                  </a:cubicBezTo>
                  <a:cubicBezTo>
                    <a:pt x="50" y="579"/>
                    <a:pt x="34" y="586"/>
                    <a:pt x="34" y="565"/>
                  </a:cubicBezTo>
                  <a:cubicBezTo>
                    <a:pt x="34" y="544"/>
                    <a:pt x="31" y="483"/>
                    <a:pt x="29" y="465"/>
                  </a:cubicBezTo>
                  <a:cubicBezTo>
                    <a:pt x="28" y="446"/>
                    <a:pt x="31" y="410"/>
                    <a:pt x="31" y="410"/>
                  </a:cubicBezTo>
                  <a:cubicBezTo>
                    <a:pt x="31" y="410"/>
                    <a:pt x="16" y="409"/>
                    <a:pt x="11" y="407"/>
                  </a:cubicBezTo>
                  <a:cubicBezTo>
                    <a:pt x="6" y="405"/>
                    <a:pt x="24" y="373"/>
                    <a:pt x="27" y="360"/>
                  </a:cubicBezTo>
                  <a:cubicBezTo>
                    <a:pt x="31" y="348"/>
                    <a:pt x="30" y="326"/>
                    <a:pt x="30" y="326"/>
                  </a:cubicBezTo>
                  <a:cubicBezTo>
                    <a:pt x="30" y="326"/>
                    <a:pt x="3" y="325"/>
                    <a:pt x="2" y="302"/>
                  </a:cubicBezTo>
                  <a:cubicBezTo>
                    <a:pt x="1" y="279"/>
                    <a:pt x="0" y="247"/>
                    <a:pt x="2" y="234"/>
                  </a:cubicBezTo>
                  <a:cubicBezTo>
                    <a:pt x="4" y="220"/>
                    <a:pt x="5" y="222"/>
                    <a:pt x="7" y="204"/>
                  </a:cubicBezTo>
                  <a:cubicBezTo>
                    <a:pt x="9" y="186"/>
                    <a:pt x="18" y="155"/>
                    <a:pt x="27" y="154"/>
                  </a:cubicBezTo>
                  <a:cubicBezTo>
                    <a:pt x="36" y="153"/>
                    <a:pt x="48" y="145"/>
                    <a:pt x="48" y="145"/>
                  </a:cubicBezTo>
                  <a:cubicBezTo>
                    <a:pt x="48" y="145"/>
                    <a:pt x="39" y="135"/>
                    <a:pt x="50" y="126"/>
                  </a:cubicBezTo>
                  <a:cubicBezTo>
                    <a:pt x="61" y="117"/>
                    <a:pt x="68" y="113"/>
                    <a:pt x="63" y="101"/>
                  </a:cubicBezTo>
                  <a:cubicBezTo>
                    <a:pt x="58" y="89"/>
                    <a:pt x="61" y="80"/>
                    <a:pt x="64" y="64"/>
                  </a:cubicBezTo>
                  <a:cubicBezTo>
                    <a:pt x="67" y="49"/>
                    <a:pt x="75" y="1"/>
                    <a:pt x="106" y="1"/>
                  </a:cubicBezTo>
                  <a:close/>
                </a:path>
              </a:pathLst>
            </a:custGeom>
            <a:solidFill>
              <a:schemeClr val="accent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2058" name="Freeform 10"/>
            <p:cNvSpPr>
              <a:spLocks/>
            </p:cNvSpPr>
            <p:nvPr/>
          </p:nvSpPr>
          <p:spPr bwMode="auto">
            <a:xfrm>
              <a:off x="4343401" y="2589213"/>
              <a:ext cx="127000" cy="244475"/>
            </a:xfrm>
            <a:custGeom>
              <a:avLst/>
              <a:gdLst/>
              <a:ahLst/>
              <a:cxnLst>
                <a:cxn ang="0">
                  <a:pos x="1" y="3"/>
                </a:cxn>
                <a:cxn ang="0">
                  <a:pos x="15" y="24"/>
                </a:cxn>
                <a:cxn ang="0">
                  <a:pos x="24" y="72"/>
                </a:cxn>
                <a:cxn ang="0">
                  <a:pos x="33" y="52"/>
                </a:cxn>
                <a:cxn ang="0">
                  <a:pos x="37" y="28"/>
                </a:cxn>
                <a:cxn ang="0">
                  <a:pos x="52" y="0"/>
                </a:cxn>
                <a:cxn ang="0">
                  <a:pos x="53" y="19"/>
                </a:cxn>
                <a:cxn ang="0">
                  <a:pos x="38" y="65"/>
                </a:cxn>
                <a:cxn ang="0">
                  <a:pos x="25" y="97"/>
                </a:cxn>
                <a:cxn ang="0">
                  <a:pos x="13" y="67"/>
                </a:cxn>
                <a:cxn ang="0">
                  <a:pos x="1" y="3"/>
                </a:cxn>
              </a:cxnLst>
              <a:rect l="0" t="0" r="r" b="b"/>
              <a:pathLst>
                <a:path w="53" h="103">
                  <a:moveTo>
                    <a:pt x="1" y="3"/>
                  </a:moveTo>
                  <a:cubicBezTo>
                    <a:pt x="1" y="3"/>
                    <a:pt x="15" y="15"/>
                    <a:pt x="15" y="24"/>
                  </a:cubicBezTo>
                  <a:cubicBezTo>
                    <a:pt x="15" y="33"/>
                    <a:pt x="21" y="63"/>
                    <a:pt x="24" y="72"/>
                  </a:cubicBezTo>
                  <a:cubicBezTo>
                    <a:pt x="27" y="82"/>
                    <a:pt x="28" y="61"/>
                    <a:pt x="33" y="52"/>
                  </a:cubicBezTo>
                  <a:cubicBezTo>
                    <a:pt x="38" y="43"/>
                    <a:pt x="40" y="35"/>
                    <a:pt x="37" y="28"/>
                  </a:cubicBezTo>
                  <a:cubicBezTo>
                    <a:pt x="35" y="21"/>
                    <a:pt x="45" y="18"/>
                    <a:pt x="52" y="0"/>
                  </a:cubicBezTo>
                  <a:cubicBezTo>
                    <a:pt x="53" y="7"/>
                    <a:pt x="53" y="12"/>
                    <a:pt x="53" y="19"/>
                  </a:cubicBezTo>
                  <a:cubicBezTo>
                    <a:pt x="52" y="26"/>
                    <a:pt x="41" y="58"/>
                    <a:pt x="38" y="65"/>
                  </a:cubicBezTo>
                  <a:cubicBezTo>
                    <a:pt x="35" y="71"/>
                    <a:pt x="26" y="91"/>
                    <a:pt x="25" y="97"/>
                  </a:cubicBezTo>
                  <a:cubicBezTo>
                    <a:pt x="25" y="103"/>
                    <a:pt x="17" y="86"/>
                    <a:pt x="13" y="67"/>
                  </a:cubicBezTo>
                  <a:cubicBezTo>
                    <a:pt x="8" y="48"/>
                    <a:pt x="0" y="21"/>
                    <a:pt x="1" y="3"/>
                  </a:cubicBezTo>
                  <a:close/>
                </a:path>
              </a:pathLst>
            </a:custGeom>
            <a:solidFill>
              <a:srgbClr val="FFFFFF"/>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2059" name="Freeform 11"/>
            <p:cNvSpPr>
              <a:spLocks/>
            </p:cNvSpPr>
            <p:nvPr/>
          </p:nvSpPr>
          <p:spPr bwMode="auto">
            <a:xfrm>
              <a:off x="4279901" y="2927350"/>
              <a:ext cx="23813" cy="52387"/>
            </a:xfrm>
            <a:custGeom>
              <a:avLst/>
              <a:gdLst/>
              <a:ahLst/>
              <a:cxnLst>
                <a:cxn ang="0">
                  <a:pos x="7" y="22"/>
                </a:cxn>
                <a:cxn ang="0">
                  <a:pos x="9" y="9"/>
                </a:cxn>
                <a:cxn ang="0">
                  <a:pos x="9" y="0"/>
                </a:cxn>
                <a:cxn ang="0">
                  <a:pos x="2" y="1"/>
                </a:cxn>
                <a:cxn ang="0">
                  <a:pos x="0" y="19"/>
                </a:cxn>
                <a:cxn ang="0">
                  <a:pos x="7" y="22"/>
                </a:cxn>
              </a:cxnLst>
              <a:rect l="0" t="0" r="r" b="b"/>
              <a:pathLst>
                <a:path w="10" h="22">
                  <a:moveTo>
                    <a:pt x="7" y="22"/>
                  </a:moveTo>
                  <a:cubicBezTo>
                    <a:pt x="7" y="22"/>
                    <a:pt x="9" y="16"/>
                    <a:pt x="9" y="9"/>
                  </a:cubicBezTo>
                  <a:cubicBezTo>
                    <a:pt x="10" y="2"/>
                    <a:pt x="9" y="0"/>
                    <a:pt x="9" y="0"/>
                  </a:cubicBezTo>
                  <a:cubicBezTo>
                    <a:pt x="2" y="1"/>
                    <a:pt x="2" y="1"/>
                    <a:pt x="2" y="1"/>
                  </a:cubicBezTo>
                  <a:cubicBezTo>
                    <a:pt x="2" y="1"/>
                    <a:pt x="1" y="15"/>
                    <a:pt x="0" y="19"/>
                  </a:cubicBezTo>
                  <a:cubicBezTo>
                    <a:pt x="3" y="22"/>
                    <a:pt x="7" y="22"/>
                    <a:pt x="7" y="22"/>
                  </a:cubicBezTo>
                  <a:close/>
                </a:path>
              </a:pathLst>
            </a:custGeom>
            <a:solidFill>
              <a:srgbClr val="FFFFFF"/>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2060" name="Freeform 12"/>
            <p:cNvSpPr>
              <a:spLocks/>
            </p:cNvSpPr>
            <p:nvPr/>
          </p:nvSpPr>
          <p:spPr bwMode="auto">
            <a:xfrm>
              <a:off x="4456113" y="3035300"/>
              <a:ext cx="26988" cy="53975"/>
            </a:xfrm>
            <a:custGeom>
              <a:avLst/>
              <a:gdLst/>
              <a:ahLst/>
              <a:cxnLst>
                <a:cxn ang="0">
                  <a:pos x="3" y="0"/>
                </a:cxn>
                <a:cxn ang="0">
                  <a:pos x="1" y="18"/>
                </a:cxn>
                <a:cxn ang="0">
                  <a:pos x="11" y="18"/>
                </a:cxn>
                <a:cxn ang="0">
                  <a:pos x="11" y="0"/>
                </a:cxn>
                <a:cxn ang="0">
                  <a:pos x="3" y="0"/>
                </a:cxn>
              </a:cxnLst>
              <a:rect l="0" t="0" r="r" b="b"/>
              <a:pathLst>
                <a:path w="11" h="23">
                  <a:moveTo>
                    <a:pt x="3" y="0"/>
                  </a:moveTo>
                  <a:cubicBezTo>
                    <a:pt x="3" y="0"/>
                    <a:pt x="1" y="14"/>
                    <a:pt x="1" y="18"/>
                  </a:cubicBezTo>
                  <a:cubicBezTo>
                    <a:pt x="0" y="23"/>
                    <a:pt x="11" y="18"/>
                    <a:pt x="11" y="18"/>
                  </a:cubicBezTo>
                  <a:cubicBezTo>
                    <a:pt x="11" y="0"/>
                    <a:pt x="11" y="0"/>
                    <a:pt x="11" y="0"/>
                  </a:cubicBezTo>
                  <a:lnTo>
                    <a:pt x="3" y="0"/>
                  </a:lnTo>
                  <a:close/>
                </a:path>
              </a:pathLst>
            </a:custGeom>
            <a:solidFill>
              <a:srgbClr val="FFFFFF"/>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grpSp>
      <p:grpSp>
        <p:nvGrpSpPr>
          <p:cNvPr id="34" name="Group 33"/>
          <p:cNvGrpSpPr/>
          <p:nvPr/>
        </p:nvGrpSpPr>
        <p:grpSpPr>
          <a:xfrm>
            <a:off x="2969568" y="1445977"/>
            <a:ext cx="1360278" cy="4670650"/>
            <a:chOff x="4948238" y="2751138"/>
            <a:chExt cx="585788" cy="2011362"/>
          </a:xfrm>
        </p:grpSpPr>
        <p:sp>
          <p:nvSpPr>
            <p:cNvPr id="2061" name="Freeform 13"/>
            <p:cNvSpPr>
              <a:spLocks/>
            </p:cNvSpPr>
            <p:nvPr/>
          </p:nvSpPr>
          <p:spPr bwMode="auto">
            <a:xfrm>
              <a:off x="4948238" y="2751138"/>
              <a:ext cx="585788" cy="2011362"/>
            </a:xfrm>
            <a:custGeom>
              <a:avLst/>
              <a:gdLst/>
              <a:ahLst/>
              <a:cxnLst>
                <a:cxn ang="0">
                  <a:pos x="102" y="0"/>
                </a:cxn>
                <a:cxn ang="0">
                  <a:pos x="144" y="41"/>
                </a:cxn>
                <a:cxn ang="0">
                  <a:pos x="140" y="85"/>
                </a:cxn>
                <a:cxn ang="0">
                  <a:pos x="136" y="92"/>
                </a:cxn>
                <a:cxn ang="0">
                  <a:pos x="131" y="113"/>
                </a:cxn>
                <a:cxn ang="0">
                  <a:pos x="124" y="124"/>
                </a:cxn>
                <a:cxn ang="0">
                  <a:pos x="132" y="139"/>
                </a:cxn>
                <a:cxn ang="0">
                  <a:pos x="168" y="154"/>
                </a:cxn>
                <a:cxn ang="0">
                  <a:pos x="194" y="179"/>
                </a:cxn>
                <a:cxn ang="0">
                  <a:pos x="220" y="221"/>
                </a:cxn>
                <a:cxn ang="0">
                  <a:pos x="242" y="268"/>
                </a:cxn>
                <a:cxn ang="0">
                  <a:pos x="200" y="292"/>
                </a:cxn>
                <a:cxn ang="0">
                  <a:pos x="181" y="284"/>
                </a:cxn>
                <a:cxn ang="0">
                  <a:pos x="194" y="361"/>
                </a:cxn>
                <a:cxn ang="0">
                  <a:pos x="203" y="440"/>
                </a:cxn>
                <a:cxn ang="0">
                  <a:pos x="188" y="448"/>
                </a:cxn>
                <a:cxn ang="0">
                  <a:pos x="176" y="549"/>
                </a:cxn>
                <a:cxn ang="0">
                  <a:pos x="162" y="646"/>
                </a:cxn>
                <a:cxn ang="0">
                  <a:pos x="160" y="707"/>
                </a:cxn>
                <a:cxn ang="0">
                  <a:pos x="188" y="746"/>
                </a:cxn>
                <a:cxn ang="0">
                  <a:pos x="221" y="753"/>
                </a:cxn>
                <a:cxn ang="0">
                  <a:pos x="217" y="768"/>
                </a:cxn>
                <a:cxn ang="0">
                  <a:pos x="165" y="763"/>
                </a:cxn>
                <a:cxn ang="0">
                  <a:pos x="146" y="755"/>
                </a:cxn>
                <a:cxn ang="0">
                  <a:pos x="132" y="765"/>
                </a:cxn>
                <a:cxn ang="0">
                  <a:pos x="112" y="753"/>
                </a:cxn>
                <a:cxn ang="0">
                  <a:pos x="109" y="720"/>
                </a:cxn>
                <a:cxn ang="0">
                  <a:pos x="113" y="683"/>
                </a:cxn>
                <a:cxn ang="0">
                  <a:pos x="106" y="629"/>
                </a:cxn>
                <a:cxn ang="0">
                  <a:pos x="106" y="585"/>
                </a:cxn>
                <a:cxn ang="0">
                  <a:pos x="111" y="544"/>
                </a:cxn>
                <a:cxn ang="0">
                  <a:pos x="110" y="516"/>
                </a:cxn>
                <a:cxn ang="0">
                  <a:pos x="95" y="594"/>
                </a:cxn>
                <a:cxn ang="0">
                  <a:pos x="87" y="685"/>
                </a:cxn>
                <a:cxn ang="0">
                  <a:pos x="73" y="742"/>
                </a:cxn>
                <a:cxn ang="0">
                  <a:pos x="68" y="767"/>
                </a:cxn>
                <a:cxn ang="0">
                  <a:pos x="75" y="798"/>
                </a:cxn>
                <a:cxn ang="0">
                  <a:pos x="69" y="843"/>
                </a:cxn>
                <a:cxn ang="0">
                  <a:pos x="30" y="816"/>
                </a:cxn>
                <a:cxn ang="0">
                  <a:pos x="27" y="772"/>
                </a:cxn>
                <a:cxn ang="0">
                  <a:pos x="22" y="738"/>
                </a:cxn>
                <a:cxn ang="0">
                  <a:pos x="22" y="690"/>
                </a:cxn>
                <a:cxn ang="0">
                  <a:pos x="29" y="607"/>
                </a:cxn>
                <a:cxn ang="0">
                  <a:pos x="38" y="506"/>
                </a:cxn>
                <a:cxn ang="0">
                  <a:pos x="39" y="453"/>
                </a:cxn>
                <a:cxn ang="0">
                  <a:pos x="13" y="442"/>
                </a:cxn>
                <a:cxn ang="0">
                  <a:pos x="23" y="379"/>
                </a:cxn>
                <a:cxn ang="0">
                  <a:pos x="37" y="314"/>
                </a:cxn>
                <a:cxn ang="0">
                  <a:pos x="33" y="270"/>
                </a:cxn>
                <a:cxn ang="0">
                  <a:pos x="10" y="214"/>
                </a:cxn>
                <a:cxn ang="0">
                  <a:pos x="9" y="152"/>
                </a:cxn>
                <a:cxn ang="0">
                  <a:pos x="47" y="139"/>
                </a:cxn>
                <a:cxn ang="0">
                  <a:pos x="67" y="116"/>
                </a:cxn>
                <a:cxn ang="0">
                  <a:pos x="74" y="107"/>
                </a:cxn>
                <a:cxn ang="0">
                  <a:pos x="72" y="93"/>
                </a:cxn>
                <a:cxn ang="0">
                  <a:pos x="61" y="79"/>
                </a:cxn>
                <a:cxn ang="0">
                  <a:pos x="60" y="33"/>
                </a:cxn>
                <a:cxn ang="0">
                  <a:pos x="102" y="0"/>
                </a:cxn>
              </a:cxnLst>
              <a:rect l="0" t="0" r="r" b="b"/>
              <a:pathLst>
                <a:path w="246" h="843">
                  <a:moveTo>
                    <a:pt x="102" y="0"/>
                  </a:moveTo>
                  <a:cubicBezTo>
                    <a:pt x="118" y="0"/>
                    <a:pt x="144" y="16"/>
                    <a:pt x="144" y="41"/>
                  </a:cubicBezTo>
                  <a:cubicBezTo>
                    <a:pt x="144" y="66"/>
                    <a:pt x="142" y="77"/>
                    <a:pt x="140" y="85"/>
                  </a:cubicBezTo>
                  <a:cubicBezTo>
                    <a:pt x="138" y="93"/>
                    <a:pt x="136" y="92"/>
                    <a:pt x="136" y="92"/>
                  </a:cubicBezTo>
                  <a:cubicBezTo>
                    <a:pt x="136" y="92"/>
                    <a:pt x="136" y="109"/>
                    <a:pt x="131" y="113"/>
                  </a:cubicBezTo>
                  <a:cubicBezTo>
                    <a:pt x="125" y="117"/>
                    <a:pt x="124" y="119"/>
                    <a:pt x="124" y="124"/>
                  </a:cubicBezTo>
                  <a:cubicBezTo>
                    <a:pt x="124" y="129"/>
                    <a:pt x="127" y="133"/>
                    <a:pt x="132" y="139"/>
                  </a:cubicBezTo>
                  <a:cubicBezTo>
                    <a:pt x="137" y="144"/>
                    <a:pt x="157" y="150"/>
                    <a:pt x="168" y="154"/>
                  </a:cubicBezTo>
                  <a:cubicBezTo>
                    <a:pt x="179" y="158"/>
                    <a:pt x="188" y="165"/>
                    <a:pt x="194" y="179"/>
                  </a:cubicBezTo>
                  <a:cubicBezTo>
                    <a:pt x="200" y="192"/>
                    <a:pt x="209" y="209"/>
                    <a:pt x="220" y="221"/>
                  </a:cubicBezTo>
                  <a:cubicBezTo>
                    <a:pt x="232" y="232"/>
                    <a:pt x="246" y="251"/>
                    <a:pt x="242" y="268"/>
                  </a:cubicBezTo>
                  <a:cubicBezTo>
                    <a:pt x="238" y="286"/>
                    <a:pt x="213" y="299"/>
                    <a:pt x="200" y="292"/>
                  </a:cubicBezTo>
                  <a:cubicBezTo>
                    <a:pt x="186" y="284"/>
                    <a:pt x="181" y="284"/>
                    <a:pt x="181" y="284"/>
                  </a:cubicBezTo>
                  <a:cubicBezTo>
                    <a:pt x="181" y="284"/>
                    <a:pt x="190" y="322"/>
                    <a:pt x="194" y="361"/>
                  </a:cubicBezTo>
                  <a:cubicBezTo>
                    <a:pt x="198" y="400"/>
                    <a:pt x="209" y="437"/>
                    <a:pt x="203" y="440"/>
                  </a:cubicBezTo>
                  <a:cubicBezTo>
                    <a:pt x="197" y="444"/>
                    <a:pt x="188" y="448"/>
                    <a:pt x="188" y="448"/>
                  </a:cubicBezTo>
                  <a:cubicBezTo>
                    <a:pt x="188" y="448"/>
                    <a:pt x="186" y="502"/>
                    <a:pt x="176" y="549"/>
                  </a:cubicBezTo>
                  <a:cubicBezTo>
                    <a:pt x="167" y="597"/>
                    <a:pt x="163" y="618"/>
                    <a:pt x="162" y="646"/>
                  </a:cubicBezTo>
                  <a:cubicBezTo>
                    <a:pt x="160" y="674"/>
                    <a:pt x="157" y="695"/>
                    <a:pt x="160" y="707"/>
                  </a:cubicBezTo>
                  <a:cubicBezTo>
                    <a:pt x="162" y="718"/>
                    <a:pt x="179" y="742"/>
                    <a:pt x="188" y="746"/>
                  </a:cubicBezTo>
                  <a:cubicBezTo>
                    <a:pt x="197" y="750"/>
                    <a:pt x="214" y="750"/>
                    <a:pt x="221" y="753"/>
                  </a:cubicBezTo>
                  <a:cubicBezTo>
                    <a:pt x="228" y="756"/>
                    <a:pt x="233" y="765"/>
                    <a:pt x="217" y="768"/>
                  </a:cubicBezTo>
                  <a:cubicBezTo>
                    <a:pt x="202" y="770"/>
                    <a:pt x="172" y="766"/>
                    <a:pt x="165" y="763"/>
                  </a:cubicBezTo>
                  <a:cubicBezTo>
                    <a:pt x="157" y="761"/>
                    <a:pt x="146" y="755"/>
                    <a:pt x="146" y="755"/>
                  </a:cubicBezTo>
                  <a:cubicBezTo>
                    <a:pt x="146" y="755"/>
                    <a:pt x="149" y="765"/>
                    <a:pt x="132" y="765"/>
                  </a:cubicBezTo>
                  <a:cubicBezTo>
                    <a:pt x="116" y="765"/>
                    <a:pt x="112" y="763"/>
                    <a:pt x="112" y="753"/>
                  </a:cubicBezTo>
                  <a:cubicBezTo>
                    <a:pt x="111" y="742"/>
                    <a:pt x="112" y="728"/>
                    <a:pt x="109" y="720"/>
                  </a:cubicBezTo>
                  <a:cubicBezTo>
                    <a:pt x="107" y="713"/>
                    <a:pt x="119" y="693"/>
                    <a:pt x="113" y="683"/>
                  </a:cubicBezTo>
                  <a:cubicBezTo>
                    <a:pt x="107" y="672"/>
                    <a:pt x="101" y="645"/>
                    <a:pt x="106" y="629"/>
                  </a:cubicBezTo>
                  <a:cubicBezTo>
                    <a:pt x="112" y="612"/>
                    <a:pt x="104" y="596"/>
                    <a:pt x="106" y="585"/>
                  </a:cubicBezTo>
                  <a:cubicBezTo>
                    <a:pt x="108" y="575"/>
                    <a:pt x="111" y="561"/>
                    <a:pt x="111" y="544"/>
                  </a:cubicBezTo>
                  <a:cubicBezTo>
                    <a:pt x="111" y="528"/>
                    <a:pt x="110" y="516"/>
                    <a:pt x="110" y="516"/>
                  </a:cubicBezTo>
                  <a:cubicBezTo>
                    <a:pt x="110" y="516"/>
                    <a:pt x="98" y="577"/>
                    <a:pt x="95" y="594"/>
                  </a:cubicBezTo>
                  <a:cubicBezTo>
                    <a:pt x="92" y="610"/>
                    <a:pt x="87" y="668"/>
                    <a:pt x="87" y="685"/>
                  </a:cubicBezTo>
                  <a:cubicBezTo>
                    <a:pt x="87" y="703"/>
                    <a:pt x="74" y="727"/>
                    <a:pt x="73" y="742"/>
                  </a:cubicBezTo>
                  <a:cubicBezTo>
                    <a:pt x="73" y="758"/>
                    <a:pt x="72" y="767"/>
                    <a:pt x="68" y="767"/>
                  </a:cubicBezTo>
                  <a:cubicBezTo>
                    <a:pt x="63" y="767"/>
                    <a:pt x="72" y="785"/>
                    <a:pt x="75" y="798"/>
                  </a:cubicBezTo>
                  <a:cubicBezTo>
                    <a:pt x="78" y="812"/>
                    <a:pt x="87" y="843"/>
                    <a:pt x="69" y="843"/>
                  </a:cubicBezTo>
                  <a:cubicBezTo>
                    <a:pt x="51" y="843"/>
                    <a:pt x="31" y="835"/>
                    <a:pt x="30" y="816"/>
                  </a:cubicBezTo>
                  <a:cubicBezTo>
                    <a:pt x="29" y="796"/>
                    <a:pt x="32" y="780"/>
                    <a:pt x="27" y="772"/>
                  </a:cubicBezTo>
                  <a:cubicBezTo>
                    <a:pt x="22" y="765"/>
                    <a:pt x="21" y="748"/>
                    <a:pt x="22" y="738"/>
                  </a:cubicBezTo>
                  <a:cubicBezTo>
                    <a:pt x="23" y="728"/>
                    <a:pt x="19" y="712"/>
                    <a:pt x="22" y="690"/>
                  </a:cubicBezTo>
                  <a:cubicBezTo>
                    <a:pt x="24" y="669"/>
                    <a:pt x="24" y="634"/>
                    <a:pt x="29" y="607"/>
                  </a:cubicBezTo>
                  <a:cubicBezTo>
                    <a:pt x="34" y="580"/>
                    <a:pt x="36" y="539"/>
                    <a:pt x="38" y="506"/>
                  </a:cubicBezTo>
                  <a:cubicBezTo>
                    <a:pt x="41" y="474"/>
                    <a:pt x="43" y="458"/>
                    <a:pt x="39" y="453"/>
                  </a:cubicBezTo>
                  <a:cubicBezTo>
                    <a:pt x="36" y="448"/>
                    <a:pt x="18" y="443"/>
                    <a:pt x="13" y="442"/>
                  </a:cubicBezTo>
                  <a:cubicBezTo>
                    <a:pt x="8" y="441"/>
                    <a:pt x="19" y="407"/>
                    <a:pt x="23" y="379"/>
                  </a:cubicBezTo>
                  <a:cubicBezTo>
                    <a:pt x="26" y="351"/>
                    <a:pt x="33" y="334"/>
                    <a:pt x="37" y="314"/>
                  </a:cubicBezTo>
                  <a:cubicBezTo>
                    <a:pt x="41" y="294"/>
                    <a:pt x="41" y="285"/>
                    <a:pt x="33" y="270"/>
                  </a:cubicBezTo>
                  <a:cubicBezTo>
                    <a:pt x="24" y="256"/>
                    <a:pt x="14" y="247"/>
                    <a:pt x="10" y="214"/>
                  </a:cubicBezTo>
                  <a:cubicBezTo>
                    <a:pt x="6" y="182"/>
                    <a:pt x="0" y="160"/>
                    <a:pt x="9" y="152"/>
                  </a:cubicBezTo>
                  <a:cubicBezTo>
                    <a:pt x="18" y="144"/>
                    <a:pt x="34" y="149"/>
                    <a:pt x="47" y="139"/>
                  </a:cubicBezTo>
                  <a:cubicBezTo>
                    <a:pt x="59" y="129"/>
                    <a:pt x="61" y="117"/>
                    <a:pt x="67" y="116"/>
                  </a:cubicBezTo>
                  <a:cubicBezTo>
                    <a:pt x="73" y="115"/>
                    <a:pt x="74" y="114"/>
                    <a:pt x="74" y="107"/>
                  </a:cubicBezTo>
                  <a:cubicBezTo>
                    <a:pt x="74" y="100"/>
                    <a:pt x="72" y="93"/>
                    <a:pt x="72" y="93"/>
                  </a:cubicBezTo>
                  <a:cubicBezTo>
                    <a:pt x="72" y="93"/>
                    <a:pt x="63" y="87"/>
                    <a:pt x="61" y="79"/>
                  </a:cubicBezTo>
                  <a:cubicBezTo>
                    <a:pt x="59" y="70"/>
                    <a:pt x="58" y="48"/>
                    <a:pt x="60" y="33"/>
                  </a:cubicBezTo>
                  <a:cubicBezTo>
                    <a:pt x="63" y="18"/>
                    <a:pt x="76" y="0"/>
                    <a:pt x="102" y="0"/>
                  </a:cubicBezTo>
                  <a:close/>
                </a:path>
              </a:pathLst>
            </a:custGeom>
            <a:solidFill>
              <a:schemeClr val="accent2"/>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2062" name="Freeform 14"/>
            <p:cNvSpPr>
              <a:spLocks/>
            </p:cNvSpPr>
            <p:nvPr/>
          </p:nvSpPr>
          <p:spPr bwMode="auto">
            <a:xfrm>
              <a:off x="5111751" y="3011488"/>
              <a:ext cx="146050" cy="111125"/>
            </a:xfrm>
            <a:custGeom>
              <a:avLst/>
              <a:gdLst/>
              <a:ahLst/>
              <a:cxnLst>
                <a:cxn ang="0">
                  <a:pos x="57" y="21"/>
                </a:cxn>
                <a:cxn ang="0">
                  <a:pos x="61" y="27"/>
                </a:cxn>
                <a:cxn ang="0">
                  <a:pos x="58" y="47"/>
                </a:cxn>
                <a:cxn ang="0">
                  <a:pos x="45" y="27"/>
                </a:cxn>
                <a:cxn ang="0">
                  <a:pos x="35" y="35"/>
                </a:cxn>
                <a:cxn ang="0">
                  <a:pos x="33" y="44"/>
                </a:cxn>
                <a:cxn ang="0">
                  <a:pos x="0" y="7"/>
                </a:cxn>
                <a:cxn ang="0">
                  <a:pos x="5" y="0"/>
                </a:cxn>
                <a:cxn ang="0">
                  <a:pos x="44" y="26"/>
                </a:cxn>
                <a:cxn ang="0">
                  <a:pos x="57" y="21"/>
                </a:cxn>
              </a:cxnLst>
              <a:rect l="0" t="0" r="r" b="b"/>
              <a:pathLst>
                <a:path w="61" h="47">
                  <a:moveTo>
                    <a:pt x="57" y="21"/>
                  </a:moveTo>
                  <a:cubicBezTo>
                    <a:pt x="58" y="23"/>
                    <a:pt x="59" y="25"/>
                    <a:pt x="61" y="27"/>
                  </a:cubicBezTo>
                  <a:cubicBezTo>
                    <a:pt x="59" y="34"/>
                    <a:pt x="58" y="41"/>
                    <a:pt x="58" y="47"/>
                  </a:cubicBezTo>
                  <a:cubicBezTo>
                    <a:pt x="49" y="41"/>
                    <a:pt x="53" y="28"/>
                    <a:pt x="45" y="27"/>
                  </a:cubicBezTo>
                  <a:cubicBezTo>
                    <a:pt x="37" y="26"/>
                    <a:pt x="36" y="30"/>
                    <a:pt x="35" y="35"/>
                  </a:cubicBezTo>
                  <a:cubicBezTo>
                    <a:pt x="34" y="40"/>
                    <a:pt x="33" y="44"/>
                    <a:pt x="33" y="44"/>
                  </a:cubicBezTo>
                  <a:cubicBezTo>
                    <a:pt x="33" y="44"/>
                    <a:pt x="7" y="17"/>
                    <a:pt x="0" y="7"/>
                  </a:cubicBezTo>
                  <a:cubicBezTo>
                    <a:pt x="3" y="6"/>
                    <a:pt x="4" y="4"/>
                    <a:pt x="5" y="0"/>
                  </a:cubicBezTo>
                  <a:cubicBezTo>
                    <a:pt x="13" y="9"/>
                    <a:pt x="34" y="26"/>
                    <a:pt x="44" y="26"/>
                  </a:cubicBezTo>
                  <a:cubicBezTo>
                    <a:pt x="49" y="26"/>
                    <a:pt x="53" y="24"/>
                    <a:pt x="57" y="21"/>
                  </a:cubicBezTo>
                  <a:close/>
                </a:path>
              </a:pathLst>
            </a:custGeom>
            <a:solidFill>
              <a:srgbClr val="FFFFFF"/>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2063" name="Freeform 15"/>
            <p:cNvSpPr>
              <a:spLocks/>
            </p:cNvSpPr>
            <p:nvPr/>
          </p:nvSpPr>
          <p:spPr bwMode="auto">
            <a:xfrm>
              <a:off x="5262563" y="3311525"/>
              <a:ext cx="66675" cy="84137"/>
            </a:xfrm>
            <a:custGeom>
              <a:avLst/>
              <a:gdLst/>
              <a:ahLst/>
              <a:cxnLst>
                <a:cxn ang="0">
                  <a:pos x="15" y="1"/>
                </a:cxn>
                <a:cxn ang="0">
                  <a:pos x="0" y="0"/>
                </a:cxn>
                <a:cxn ang="0">
                  <a:pos x="13" y="19"/>
                </a:cxn>
                <a:cxn ang="0">
                  <a:pos x="13" y="33"/>
                </a:cxn>
                <a:cxn ang="0">
                  <a:pos x="24" y="35"/>
                </a:cxn>
                <a:cxn ang="0">
                  <a:pos x="25" y="16"/>
                </a:cxn>
                <a:cxn ang="0">
                  <a:pos x="15" y="1"/>
                </a:cxn>
              </a:cxnLst>
              <a:rect l="0" t="0" r="r" b="b"/>
              <a:pathLst>
                <a:path w="28" h="35">
                  <a:moveTo>
                    <a:pt x="15" y="1"/>
                  </a:moveTo>
                  <a:cubicBezTo>
                    <a:pt x="0" y="0"/>
                    <a:pt x="0" y="0"/>
                    <a:pt x="0" y="0"/>
                  </a:cubicBezTo>
                  <a:cubicBezTo>
                    <a:pt x="0" y="0"/>
                    <a:pt x="13" y="9"/>
                    <a:pt x="13" y="19"/>
                  </a:cubicBezTo>
                  <a:cubicBezTo>
                    <a:pt x="13" y="28"/>
                    <a:pt x="13" y="33"/>
                    <a:pt x="13" y="33"/>
                  </a:cubicBezTo>
                  <a:cubicBezTo>
                    <a:pt x="24" y="35"/>
                    <a:pt x="24" y="35"/>
                    <a:pt x="24" y="35"/>
                  </a:cubicBezTo>
                  <a:cubicBezTo>
                    <a:pt x="24" y="35"/>
                    <a:pt x="28" y="26"/>
                    <a:pt x="25" y="16"/>
                  </a:cubicBezTo>
                  <a:cubicBezTo>
                    <a:pt x="21" y="7"/>
                    <a:pt x="18" y="4"/>
                    <a:pt x="15" y="1"/>
                  </a:cubicBezTo>
                  <a:close/>
                </a:path>
              </a:pathLst>
            </a:custGeom>
            <a:solidFill>
              <a:srgbClr val="FFFFFF"/>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2064" name="Freeform 16"/>
            <p:cNvSpPr>
              <a:spLocks/>
            </p:cNvSpPr>
            <p:nvPr/>
          </p:nvSpPr>
          <p:spPr bwMode="auto">
            <a:xfrm>
              <a:off x="5300663" y="3514725"/>
              <a:ext cx="25400" cy="73025"/>
            </a:xfrm>
            <a:custGeom>
              <a:avLst/>
              <a:gdLst/>
              <a:ahLst/>
              <a:cxnLst>
                <a:cxn ang="0">
                  <a:pos x="3" y="0"/>
                </a:cxn>
                <a:cxn ang="0">
                  <a:pos x="0" y="23"/>
                </a:cxn>
                <a:cxn ang="0">
                  <a:pos x="0" y="31"/>
                </a:cxn>
                <a:cxn ang="0">
                  <a:pos x="11" y="29"/>
                </a:cxn>
                <a:cxn ang="0">
                  <a:pos x="3" y="0"/>
                </a:cxn>
              </a:cxnLst>
              <a:rect l="0" t="0" r="r" b="b"/>
              <a:pathLst>
                <a:path w="11" h="31">
                  <a:moveTo>
                    <a:pt x="3" y="0"/>
                  </a:moveTo>
                  <a:cubicBezTo>
                    <a:pt x="3" y="0"/>
                    <a:pt x="1" y="18"/>
                    <a:pt x="0" y="23"/>
                  </a:cubicBezTo>
                  <a:cubicBezTo>
                    <a:pt x="0" y="29"/>
                    <a:pt x="0" y="31"/>
                    <a:pt x="0" y="31"/>
                  </a:cubicBezTo>
                  <a:cubicBezTo>
                    <a:pt x="11" y="29"/>
                    <a:pt x="11" y="29"/>
                    <a:pt x="11" y="29"/>
                  </a:cubicBezTo>
                  <a:cubicBezTo>
                    <a:pt x="11" y="29"/>
                    <a:pt x="8" y="15"/>
                    <a:pt x="3" y="0"/>
                  </a:cubicBezTo>
                  <a:close/>
                </a:path>
              </a:pathLst>
            </a:custGeom>
            <a:solidFill>
              <a:srgbClr val="FFFFFF"/>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grpSp>
      <p:grpSp>
        <p:nvGrpSpPr>
          <p:cNvPr id="63" name="Group 62"/>
          <p:cNvGrpSpPr/>
          <p:nvPr/>
        </p:nvGrpSpPr>
        <p:grpSpPr>
          <a:xfrm>
            <a:off x="6113174" y="3217654"/>
            <a:ext cx="2111405" cy="667595"/>
            <a:chOff x="4597686" y="3155872"/>
            <a:chExt cx="1583966" cy="500827"/>
          </a:xfrm>
        </p:grpSpPr>
        <p:sp>
          <p:nvSpPr>
            <p:cNvPr id="64" name="TextBox 63"/>
            <p:cNvSpPr txBox="1"/>
            <p:nvPr/>
          </p:nvSpPr>
          <p:spPr>
            <a:xfrm>
              <a:off x="4597686" y="3155872"/>
              <a:ext cx="1542506" cy="184714"/>
            </a:xfrm>
            <a:prstGeom prst="rect">
              <a:avLst/>
            </a:prstGeom>
            <a:noFill/>
          </p:spPr>
          <p:txBody>
            <a:bodyPr wrap="square" lIns="0" tIns="0" rIns="0" bIns="0" rtlCol="0" anchor="t">
              <a:spAutoFit/>
            </a:bodyPr>
            <a:lstStyle/>
            <a:p>
              <a:r>
                <a:rPr lang="zh-CN" altLang="en-US" sz="1600" b="1" dirty="0">
                  <a:solidFill>
                    <a:schemeClr val="tx1">
                      <a:lumMod val="75000"/>
                      <a:lumOff val="25000"/>
                    </a:schemeClr>
                  </a:solidFill>
                  <a:latin typeface="Arial" panose="020B0604020202020204" pitchFamily="34" charset="0"/>
                  <a:cs typeface="Arial" panose="020B0604020202020204" pitchFamily="34" charset="0"/>
                </a:rPr>
                <a:t>添加您的标题</a:t>
              </a:r>
              <a:endParaRPr lang="en-US" sz="16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65" name="TextBox 64"/>
            <p:cNvSpPr txBox="1"/>
            <p:nvPr/>
          </p:nvSpPr>
          <p:spPr>
            <a:xfrm>
              <a:off x="4597686" y="3348938"/>
              <a:ext cx="1583966" cy="307761"/>
            </a:xfrm>
            <a:prstGeom prst="rect">
              <a:avLst/>
            </a:prstGeom>
            <a:noFill/>
          </p:spPr>
          <p:txBody>
            <a:bodyPr wrap="square" lIns="0" tIns="0" rIns="0" bIns="0" rtlCol="0" anchor="t">
              <a:spAutoFit/>
            </a:bodyPr>
            <a:lstStyle/>
            <a:p>
              <a:pPr defTabSz="1218895">
                <a:spcBef>
                  <a:spcPct val="20000"/>
                </a:spcBef>
                <a:defRPr/>
              </a:pPr>
              <a:r>
                <a:rPr lang="en-US" sz="1333" dirty="0">
                  <a:solidFill>
                    <a:schemeClr val="tx1">
                      <a:lumMod val="65000"/>
                      <a:lumOff val="35000"/>
                    </a:schemeClr>
                  </a:solidFill>
                  <a:latin typeface="Arial" panose="020B0604020202020204" pitchFamily="34" charset="0"/>
                  <a:cs typeface="Arial" panose="020B0604020202020204" pitchFamily="34" charset="0"/>
                </a:rPr>
                <a:t>There are many variations  passages lorem available</a:t>
              </a:r>
            </a:p>
          </p:txBody>
        </p:sp>
      </p:grpSp>
      <p:grpSp>
        <p:nvGrpSpPr>
          <p:cNvPr id="66" name="Group 65"/>
          <p:cNvGrpSpPr/>
          <p:nvPr/>
        </p:nvGrpSpPr>
        <p:grpSpPr>
          <a:xfrm>
            <a:off x="8954378" y="3217654"/>
            <a:ext cx="2056140" cy="667595"/>
            <a:chOff x="6978976" y="3155872"/>
            <a:chExt cx="1542507" cy="500827"/>
          </a:xfrm>
        </p:grpSpPr>
        <p:sp>
          <p:nvSpPr>
            <p:cNvPr id="67" name="TextBox 66"/>
            <p:cNvSpPr txBox="1"/>
            <p:nvPr/>
          </p:nvSpPr>
          <p:spPr>
            <a:xfrm>
              <a:off x="6978977" y="3155872"/>
              <a:ext cx="1542506" cy="184714"/>
            </a:xfrm>
            <a:prstGeom prst="rect">
              <a:avLst/>
            </a:prstGeom>
            <a:noFill/>
          </p:spPr>
          <p:txBody>
            <a:bodyPr wrap="square" lIns="0" tIns="0" rIns="0" bIns="0" rtlCol="0" anchor="t">
              <a:spAutoFit/>
            </a:bodyPr>
            <a:lstStyle/>
            <a:p>
              <a:r>
                <a:rPr lang="zh-CN" altLang="en-US" sz="1600" b="1" dirty="0">
                  <a:solidFill>
                    <a:schemeClr val="tx1">
                      <a:lumMod val="75000"/>
                      <a:lumOff val="25000"/>
                    </a:schemeClr>
                  </a:solidFill>
                  <a:latin typeface="Arial" panose="020B0604020202020204" pitchFamily="34" charset="0"/>
                  <a:cs typeface="Arial" panose="020B0604020202020204" pitchFamily="34" charset="0"/>
                </a:rPr>
                <a:t>添加您的标题</a:t>
              </a:r>
              <a:endParaRPr lang="en-US" sz="16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68" name="TextBox 67"/>
            <p:cNvSpPr txBox="1"/>
            <p:nvPr/>
          </p:nvSpPr>
          <p:spPr>
            <a:xfrm>
              <a:off x="6978976" y="3348938"/>
              <a:ext cx="1542507" cy="307761"/>
            </a:xfrm>
            <a:prstGeom prst="rect">
              <a:avLst/>
            </a:prstGeom>
            <a:noFill/>
          </p:spPr>
          <p:txBody>
            <a:bodyPr wrap="square" lIns="0" tIns="0" rIns="0" bIns="0" rtlCol="0" anchor="t">
              <a:spAutoFit/>
            </a:bodyPr>
            <a:lstStyle/>
            <a:p>
              <a:pPr defTabSz="1218895">
                <a:spcBef>
                  <a:spcPct val="20000"/>
                </a:spcBef>
                <a:defRPr/>
              </a:pPr>
              <a:r>
                <a:rPr lang="en-US" sz="1333" dirty="0">
                  <a:solidFill>
                    <a:schemeClr val="tx1">
                      <a:lumMod val="65000"/>
                      <a:lumOff val="35000"/>
                    </a:schemeClr>
                  </a:solidFill>
                  <a:latin typeface="Arial" panose="020B0604020202020204" pitchFamily="34" charset="0"/>
                  <a:cs typeface="Arial" panose="020B0604020202020204" pitchFamily="34" charset="0"/>
                </a:rPr>
                <a:t>There are many variations  passages lorem available</a:t>
              </a:r>
            </a:p>
          </p:txBody>
        </p:sp>
      </p:grpSp>
      <p:grpSp>
        <p:nvGrpSpPr>
          <p:cNvPr id="69" name="Group 68"/>
          <p:cNvGrpSpPr/>
          <p:nvPr/>
        </p:nvGrpSpPr>
        <p:grpSpPr>
          <a:xfrm>
            <a:off x="6113172" y="4297144"/>
            <a:ext cx="2056140" cy="667595"/>
            <a:chOff x="4597685" y="3914331"/>
            <a:chExt cx="1542507" cy="500827"/>
          </a:xfrm>
        </p:grpSpPr>
        <p:sp>
          <p:nvSpPr>
            <p:cNvPr id="70" name="TextBox 69"/>
            <p:cNvSpPr txBox="1"/>
            <p:nvPr/>
          </p:nvSpPr>
          <p:spPr>
            <a:xfrm>
              <a:off x="4597686" y="3914331"/>
              <a:ext cx="1542506" cy="184714"/>
            </a:xfrm>
            <a:prstGeom prst="rect">
              <a:avLst/>
            </a:prstGeom>
            <a:noFill/>
          </p:spPr>
          <p:txBody>
            <a:bodyPr wrap="square" lIns="0" tIns="0" rIns="0" bIns="0" rtlCol="0" anchor="t">
              <a:spAutoFit/>
            </a:bodyPr>
            <a:lstStyle/>
            <a:p>
              <a:r>
                <a:rPr lang="zh-CN" altLang="en-US" sz="1600" b="1" dirty="0">
                  <a:solidFill>
                    <a:schemeClr val="tx1">
                      <a:lumMod val="75000"/>
                      <a:lumOff val="25000"/>
                    </a:schemeClr>
                  </a:solidFill>
                  <a:latin typeface="Arial" panose="020B0604020202020204" pitchFamily="34" charset="0"/>
                  <a:cs typeface="Arial" panose="020B0604020202020204" pitchFamily="34" charset="0"/>
                </a:rPr>
                <a:t>添加您的标题</a:t>
              </a:r>
              <a:endParaRPr lang="en-US" sz="1866"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71" name="TextBox 70"/>
            <p:cNvSpPr txBox="1"/>
            <p:nvPr/>
          </p:nvSpPr>
          <p:spPr>
            <a:xfrm>
              <a:off x="4597685" y="4107397"/>
              <a:ext cx="1542507" cy="307761"/>
            </a:xfrm>
            <a:prstGeom prst="rect">
              <a:avLst/>
            </a:prstGeom>
            <a:noFill/>
          </p:spPr>
          <p:txBody>
            <a:bodyPr wrap="square" lIns="0" tIns="0" rIns="0" bIns="0" rtlCol="0" anchor="t">
              <a:spAutoFit/>
            </a:bodyPr>
            <a:lstStyle/>
            <a:p>
              <a:pPr defTabSz="1218895">
                <a:spcBef>
                  <a:spcPct val="20000"/>
                </a:spcBef>
                <a:defRPr/>
              </a:pPr>
              <a:r>
                <a:rPr lang="en-US" sz="1333" dirty="0">
                  <a:solidFill>
                    <a:schemeClr val="tx1">
                      <a:lumMod val="65000"/>
                      <a:lumOff val="35000"/>
                    </a:schemeClr>
                  </a:solidFill>
                  <a:latin typeface="Arial" panose="020B0604020202020204" pitchFamily="34" charset="0"/>
                  <a:cs typeface="Arial" panose="020B0604020202020204" pitchFamily="34" charset="0"/>
                </a:rPr>
                <a:t>There are many variations  passages lorem available</a:t>
              </a:r>
            </a:p>
          </p:txBody>
        </p:sp>
      </p:grpSp>
      <p:grpSp>
        <p:nvGrpSpPr>
          <p:cNvPr id="72" name="Group 71"/>
          <p:cNvGrpSpPr/>
          <p:nvPr/>
        </p:nvGrpSpPr>
        <p:grpSpPr>
          <a:xfrm>
            <a:off x="8954378" y="4297144"/>
            <a:ext cx="2056140" cy="667595"/>
            <a:chOff x="6978976" y="3914331"/>
            <a:chExt cx="1542507" cy="500827"/>
          </a:xfrm>
        </p:grpSpPr>
        <p:sp>
          <p:nvSpPr>
            <p:cNvPr id="73" name="TextBox 72"/>
            <p:cNvSpPr txBox="1"/>
            <p:nvPr/>
          </p:nvSpPr>
          <p:spPr>
            <a:xfrm>
              <a:off x="6978977" y="3914331"/>
              <a:ext cx="1542506" cy="184714"/>
            </a:xfrm>
            <a:prstGeom prst="rect">
              <a:avLst/>
            </a:prstGeom>
            <a:noFill/>
          </p:spPr>
          <p:txBody>
            <a:bodyPr wrap="square" lIns="0" tIns="0" rIns="0" bIns="0" rtlCol="0" anchor="t">
              <a:spAutoFit/>
            </a:bodyPr>
            <a:lstStyle/>
            <a:p>
              <a:r>
                <a:rPr lang="zh-CN" altLang="en-US" sz="1600" b="1" dirty="0">
                  <a:solidFill>
                    <a:schemeClr val="tx1">
                      <a:lumMod val="75000"/>
                      <a:lumOff val="25000"/>
                    </a:schemeClr>
                  </a:solidFill>
                  <a:latin typeface="Arial" panose="020B0604020202020204" pitchFamily="34" charset="0"/>
                  <a:cs typeface="Arial" panose="020B0604020202020204" pitchFamily="34" charset="0"/>
                </a:rPr>
                <a:t>添加您的标题</a:t>
              </a:r>
              <a:endParaRPr lang="en-US" sz="16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74" name="TextBox 73"/>
            <p:cNvSpPr txBox="1"/>
            <p:nvPr/>
          </p:nvSpPr>
          <p:spPr>
            <a:xfrm>
              <a:off x="6978976" y="4107397"/>
              <a:ext cx="1542507" cy="307761"/>
            </a:xfrm>
            <a:prstGeom prst="rect">
              <a:avLst/>
            </a:prstGeom>
            <a:noFill/>
          </p:spPr>
          <p:txBody>
            <a:bodyPr wrap="square" lIns="0" tIns="0" rIns="0" bIns="0" rtlCol="0" anchor="t">
              <a:spAutoFit/>
            </a:bodyPr>
            <a:lstStyle/>
            <a:p>
              <a:pPr defTabSz="1218895">
                <a:spcBef>
                  <a:spcPct val="20000"/>
                </a:spcBef>
                <a:defRPr/>
              </a:pPr>
              <a:r>
                <a:rPr lang="en-US" sz="1333" dirty="0">
                  <a:solidFill>
                    <a:schemeClr val="tx1">
                      <a:lumMod val="65000"/>
                      <a:lumOff val="35000"/>
                    </a:schemeClr>
                  </a:solidFill>
                  <a:latin typeface="Arial" panose="020B0604020202020204" pitchFamily="34" charset="0"/>
                  <a:cs typeface="Arial" panose="020B0604020202020204" pitchFamily="34" charset="0"/>
                </a:rPr>
                <a:t>There are many variations passages lorem available</a:t>
              </a:r>
            </a:p>
          </p:txBody>
        </p:sp>
      </p:grpSp>
      <p:sp>
        <p:nvSpPr>
          <p:cNvPr id="75" name="TextBox 74"/>
          <p:cNvSpPr txBox="1"/>
          <p:nvPr/>
        </p:nvSpPr>
        <p:spPr>
          <a:xfrm>
            <a:off x="5328108" y="1432478"/>
            <a:ext cx="5452042" cy="1405065"/>
          </a:xfrm>
          <a:prstGeom prst="rect">
            <a:avLst/>
          </a:prstGeom>
          <a:noFill/>
        </p:spPr>
        <p:txBody>
          <a:bodyPr wrap="square" rtlCol="0">
            <a:spAutoFit/>
          </a:bodyPr>
          <a:lstStyle/>
          <a:p>
            <a:r>
              <a:rPr lang="zh-CN" altLang="en-US" sz="1866" b="1" dirty="0">
                <a:solidFill>
                  <a:schemeClr val="tx2">
                    <a:lumMod val="75000"/>
                    <a:lumOff val="25000"/>
                  </a:schemeClr>
                </a:solidFill>
                <a:latin typeface="Arial" panose="020B0604020202020204" pitchFamily="34" charset="0"/>
                <a:cs typeface="Arial" panose="020B0604020202020204" pitchFamily="34" charset="0"/>
              </a:rPr>
              <a:t>添加您的</a:t>
            </a:r>
            <a:r>
              <a:rPr lang="zh-CN" altLang="en-US" sz="1866" b="1" dirty="0" smtClean="0">
                <a:solidFill>
                  <a:schemeClr val="tx2">
                    <a:lumMod val="75000"/>
                    <a:lumOff val="25000"/>
                  </a:schemeClr>
                </a:solidFill>
                <a:latin typeface="Arial" panose="020B0604020202020204" pitchFamily="34" charset="0"/>
                <a:cs typeface="Arial" panose="020B0604020202020204" pitchFamily="34" charset="0"/>
              </a:rPr>
              <a:t>标题</a:t>
            </a:r>
            <a:endParaRPr lang="en-US" altLang="zh-CN" sz="1866" b="1" dirty="0" smtClean="0">
              <a:solidFill>
                <a:schemeClr val="tx2">
                  <a:lumMod val="75000"/>
                  <a:lumOff val="25000"/>
                </a:schemeClr>
              </a:solidFill>
              <a:latin typeface="Arial" panose="020B0604020202020204" pitchFamily="34" charset="0"/>
              <a:cs typeface="Arial" panose="020B0604020202020204" pitchFamily="34" charset="0"/>
            </a:endParaRPr>
          </a:p>
          <a:p>
            <a:r>
              <a:rPr lang="en-US" sz="1333" dirty="0" smtClean="0">
                <a:solidFill>
                  <a:schemeClr val="tx1">
                    <a:lumMod val="65000"/>
                    <a:lumOff val="35000"/>
                  </a:schemeClr>
                </a:solidFill>
                <a:latin typeface="Arial" panose="020B0604020202020204" pitchFamily="34" charset="0"/>
                <a:cs typeface="Arial" panose="020B0604020202020204" pitchFamily="34" charset="0"/>
              </a:rPr>
              <a:t>If </a:t>
            </a:r>
            <a:r>
              <a:rPr lang="en-US" sz="1333" dirty="0">
                <a:solidFill>
                  <a:schemeClr val="tx1">
                    <a:lumMod val="65000"/>
                    <a:lumOff val="35000"/>
                  </a:schemeClr>
                </a:solidFill>
                <a:latin typeface="Arial" panose="020B0604020202020204" pitchFamily="34" charset="0"/>
                <a:cs typeface="Arial" panose="020B0604020202020204" pitchFamily="34" charset="0"/>
              </a:rPr>
              <a:t>you are going to use a passage of Lorem Ipsum, you need to be sure there isn't anything embarrassing hidden in the middle of text. All the Lorem Ipsum generators on the Internet tend to repeat predefined chunks as necessary, making this the first true generator on the Internet. </a:t>
            </a:r>
          </a:p>
        </p:txBody>
      </p:sp>
      <p:grpSp>
        <p:nvGrpSpPr>
          <p:cNvPr id="76" name="Group 75"/>
          <p:cNvGrpSpPr/>
          <p:nvPr/>
        </p:nvGrpSpPr>
        <p:grpSpPr>
          <a:xfrm>
            <a:off x="6113172" y="5398869"/>
            <a:ext cx="2056140" cy="667595"/>
            <a:chOff x="4597685" y="3914331"/>
            <a:chExt cx="1542507" cy="500827"/>
          </a:xfrm>
        </p:grpSpPr>
        <p:sp>
          <p:nvSpPr>
            <p:cNvPr id="77" name="TextBox 76"/>
            <p:cNvSpPr txBox="1"/>
            <p:nvPr/>
          </p:nvSpPr>
          <p:spPr>
            <a:xfrm>
              <a:off x="4597686" y="3914331"/>
              <a:ext cx="1542506" cy="184714"/>
            </a:xfrm>
            <a:prstGeom prst="rect">
              <a:avLst/>
            </a:prstGeom>
            <a:noFill/>
          </p:spPr>
          <p:txBody>
            <a:bodyPr wrap="square" lIns="0" tIns="0" rIns="0" bIns="0" rtlCol="0" anchor="t">
              <a:spAutoFit/>
            </a:bodyPr>
            <a:lstStyle/>
            <a:p>
              <a:r>
                <a:rPr lang="zh-CN" altLang="en-US" sz="1600" b="1" dirty="0">
                  <a:solidFill>
                    <a:schemeClr val="tx1">
                      <a:lumMod val="75000"/>
                      <a:lumOff val="25000"/>
                    </a:schemeClr>
                  </a:solidFill>
                  <a:latin typeface="Arial" panose="020B0604020202020204" pitchFamily="34" charset="0"/>
                  <a:cs typeface="Arial" panose="020B0604020202020204" pitchFamily="34" charset="0"/>
                </a:rPr>
                <a:t>添加您的标题</a:t>
              </a:r>
              <a:endParaRPr lang="en-US" sz="1866"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78" name="TextBox 77"/>
            <p:cNvSpPr txBox="1"/>
            <p:nvPr/>
          </p:nvSpPr>
          <p:spPr>
            <a:xfrm>
              <a:off x="4597685" y="4107397"/>
              <a:ext cx="1542507" cy="307761"/>
            </a:xfrm>
            <a:prstGeom prst="rect">
              <a:avLst/>
            </a:prstGeom>
            <a:noFill/>
          </p:spPr>
          <p:txBody>
            <a:bodyPr wrap="square" lIns="0" tIns="0" rIns="0" bIns="0" rtlCol="0" anchor="t">
              <a:spAutoFit/>
            </a:bodyPr>
            <a:lstStyle/>
            <a:p>
              <a:pPr defTabSz="1218895">
                <a:spcBef>
                  <a:spcPct val="20000"/>
                </a:spcBef>
                <a:defRPr/>
              </a:pPr>
              <a:r>
                <a:rPr lang="en-US" sz="1333" dirty="0">
                  <a:solidFill>
                    <a:schemeClr val="tx1">
                      <a:lumMod val="65000"/>
                      <a:lumOff val="35000"/>
                    </a:schemeClr>
                  </a:solidFill>
                  <a:latin typeface="Arial" panose="020B0604020202020204" pitchFamily="34" charset="0"/>
                  <a:cs typeface="Arial" panose="020B0604020202020204" pitchFamily="34" charset="0"/>
                </a:rPr>
                <a:t>There are many variations  passages lorem available</a:t>
              </a:r>
            </a:p>
          </p:txBody>
        </p:sp>
      </p:grpSp>
      <p:grpSp>
        <p:nvGrpSpPr>
          <p:cNvPr id="79" name="Group 78"/>
          <p:cNvGrpSpPr/>
          <p:nvPr/>
        </p:nvGrpSpPr>
        <p:grpSpPr>
          <a:xfrm>
            <a:off x="8954378" y="5398869"/>
            <a:ext cx="2056140" cy="667595"/>
            <a:chOff x="6978976" y="3914331"/>
            <a:chExt cx="1542507" cy="500827"/>
          </a:xfrm>
        </p:grpSpPr>
        <p:sp>
          <p:nvSpPr>
            <p:cNvPr id="80" name="TextBox 79"/>
            <p:cNvSpPr txBox="1"/>
            <p:nvPr/>
          </p:nvSpPr>
          <p:spPr>
            <a:xfrm>
              <a:off x="6978977" y="3914331"/>
              <a:ext cx="1542506" cy="184714"/>
            </a:xfrm>
            <a:prstGeom prst="rect">
              <a:avLst/>
            </a:prstGeom>
            <a:noFill/>
          </p:spPr>
          <p:txBody>
            <a:bodyPr wrap="square" lIns="0" tIns="0" rIns="0" bIns="0" rtlCol="0" anchor="t">
              <a:spAutoFit/>
            </a:bodyPr>
            <a:lstStyle/>
            <a:p>
              <a:r>
                <a:rPr lang="zh-CN" altLang="en-US" sz="1600" b="1" dirty="0">
                  <a:solidFill>
                    <a:schemeClr val="tx1">
                      <a:lumMod val="75000"/>
                      <a:lumOff val="25000"/>
                    </a:schemeClr>
                  </a:solidFill>
                  <a:latin typeface="Arial" panose="020B0604020202020204" pitchFamily="34" charset="0"/>
                  <a:cs typeface="Arial" panose="020B0604020202020204" pitchFamily="34" charset="0"/>
                </a:rPr>
                <a:t>添加您的标题</a:t>
              </a:r>
              <a:endParaRPr lang="en-US" sz="16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81" name="TextBox 80"/>
            <p:cNvSpPr txBox="1"/>
            <p:nvPr/>
          </p:nvSpPr>
          <p:spPr>
            <a:xfrm>
              <a:off x="6978976" y="4107397"/>
              <a:ext cx="1542507" cy="307761"/>
            </a:xfrm>
            <a:prstGeom prst="rect">
              <a:avLst/>
            </a:prstGeom>
            <a:noFill/>
          </p:spPr>
          <p:txBody>
            <a:bodyPr wrap="square" lIns="0" tIns="0" rIns="0" bIns="0" rtlCol="0" anchor="t">
              <a:spAutoFit/>
            </a:bodyPr>
            <a:lstStyle/>
            <a:p>
              <a:pPr defTabSz="1218895">
                <a:spcBef>
                  <a:spcPct val="20000"/>
                </a:spcBef>
                <a:defRPr/>
              </a:pPr>
              <a:r>
                <a:rPr lang="en-US" sz="1333" dirty="0">
                  <a:solidFill>
                    <a:schemeClr val="tx1">
                      <a:lumMod val="65000"/>
                      <a:lumOff val="35000"/>
                    </a:schemeClr>
                  </a:solidFill>
                  <a:latin typeface="Arial" panose="020B0604020202020204" pitchFamily="34" charset="0"/>
                  <a:cs typeface="Arial" panose="020B0604020202020204" pitchFamily="34" charset="0"/>
                </a:rPr>
                <a:t>There are many variations passages lorem available</a:t>
              </a:r>
            </a:p>
          </p:txBody>
        </p:sp>
      </p:grpSp>
      <p:grpSp>
        <p:nvGrpSpPr>
          <p:cNvPr id="82" name="Group 81"/>
          <p:cNvGrpSpPr/>
          <p:nvPr/>
        </p:nvGrpSpPr>
        <p:grpSpPr>
          <a:xfrm>
            <a:off x="8224578" y="5459190"/>
            <a:ext cx="625198" cy="607299"/>
            <a:chOff x="6299532" y="4190009"/>
            <a:chExt cx="469021" cy="455593"/>
          </a:xfrm>
        </p:grpSpPr>
        <p:sp>
          <p:nvSpPr>
            <p:cNvPr id="83" name="Oval 82"/>
            <p:cNvSpPr>
              <a:spLocks noChangeAspect="1"/>
            </p:cNvSpPr>
            <p:nvPr/>
          </p:nvSpPr>
          <p:spPr>
            <a:xfrm>
              <a:off x="6299532" y="4190009"/>
              <a:ext cx="469021" cy="45559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sp>
          <p:nvSpPr>
            <p:cNvPr id="84" name="Freeform 63"/>
            <p:cNvSpPr>
              <a:spLocks noEditPoints="1"/>
            </p:cNvSpPr>
            <p:nvPr/>
          </p:nvSpPr>
          <p:spPr bwMode="auto">
            <a:xfrm>
              <a:off x="6386874" y="4310694"/>
              <a:ext cx="294337" cy="214222"/>
            </a:xfrm>
            <a:custGeom>
              <a:avLst/>
              <a:gdLst/>
              <a:ahLst/>
              <a:cxnLst>
                <a:cxn ang="0">
                  <a:pos x="62" y="57"/>
                </a:cxn>
                <a:cxn ang="0">
                  <a:pos x="18" y="57"/>
                </a:cxn>
                <a:cxn ang="0">
                  <a:pos x="0" y="39"/>
                </a:cxn>
                <a:cxn ang="0">
                  <a:pos x="11" y="23"/>
                </a:cxn>
                <a:cxn ang="0">
                  <a:pos x="11" y="21"/>
                </a:cxn>
                <a:cxn ang="0">
                  <a:pos x="31" y="0"/>
                </a:cxn>
                <a:cxn ang="0">
                  <a:pos x="50" y="13"/>
                </a:cxn>
                <a:cxn ang="0">
                  <a:pos x="57" y="11"/>
                </a:cxn>
                <a:cxn ang="0">
                  <a:pos x="67" y="21"/>
                </a:cxn>
                <a:cxn ang="0">
                  <a:pos x="66" y="27"/>
                </a:cxn>
                <a:cxn ang="0">
                  <a:pos x="78" y="42"/>
                </a:cxn>
                <a:cxn ang="0">
                  <a:pos x="62" y="57"/>
                </a:cxn>
                <a:cxn ang="0">
                  <a:pos x="51" y="31"/>
                </a:cxn>
                <a:cxn ang="0">
                  <a:pos x="42" y="31"/>
                </a:cxn>
                <a:cxn ang="0">
                  <a:pos x="42" y="17"/>
                </a:cxn>
                <a:cxn ang="0">
                  <a:pos x="40" y="16"/>
                </a:cxn>
                <a:cxn ang="0">
                  <a:pos x="33" y="16"/>
                </a:cxn>
                <a:cxn ang="0">
                  <a:pos x="31" y="17"/>
                </a:cxn>
                <a:cxn ang="0">
                  <a:pos x="31" y="31"/>
                </a:cxn>
                <a:cxn ang="0">
                  <a:pos x="22" y="31"/>
                </a:cxn>
                <a:cxn ang="0">
                  <a:pos x="21" y="33"/>
                </a:cxn>
                <a:cxn ang="0">
                  <a:pos x="21" y="34"/>
                </a:cxn>
                <a:cxn ang="0">
                  <a:pos x="36" y="48"/>
                </a:cxn>
                <a:cxn ang="0">
                  <a:pos x="36" y="48"/>
                </a:cxn>
                <a:cxn ang="0">
                  <a:pos x="37" y="48"/>
                </a:cxn>
                <a:cxn ang="0">
                  <a:pos x="51" y="34"/>
                </a:cxn>
                <a:cxn ang="0">
                  <a:pos x="52" y="33"/>
                </a:cxn>
                <a:cxn ang="0">
                  <a:pos x="51" y="31"/>
                </a:cxn>
              </a:cxnLst>
              <a:rect l="0" t="0" r="r" b="b"/>
              <a:pathLst>
                <a:path w="78" h="57">
                  <a:moveTo>
                    <a:pt x="62" y="57"/>
                  </a:moveTo>
                  <a:cubicBezTo>
                    <a:pt x="18" y="57"/>
                    <a:pt x="18" y="57"/>
                    <a:pt x="18" y="57"/>
                  </a:cubicBezTo>
                  <a:cubicBezTo>
                    <a:pt x="9" y="57"/>
                    <a:pt x="0" y="49"/>
                    <a:pt x="0" y="39"/>
                  </a:cubicBezTo>
                  <a:cubicBezTo>
                    <a:pt x="0" y="32"/>
                    <a:pt x="5" y="26"/>
                    <a:pt x="11" y="23"/>
                  </a:cubicBezTo>
                  <a:cubicBezTo>
                    <a:pt x="11" y="22"/>
                    <a:pt x="11" y="22"/>
                    <a:pt x="11" y="21"/>
                  </a:cubicBezTo>
                  <a:cubicBezTo>
                    <a:pt x="11" y="10"/>
                    <a:pt x="20" y="0"/>
                    <a:pt x="31" y="0"/>
                  </a:cubicBezTo>
                  <a:cubicBezTo>
                    <a:pt x="40" y="0"/>
                    <a:pt x="47" y="6"/>
                    <a:pt x="50" y="13"/>
                  </a:cubicBezTo>
                  <a:cubicBezTo>
                    <a:pt x="52" y="12"/>
                    <a:pt x="55" y="11"/>
                    <a:pt x="57" y="11"/>
                  </a:cubicBezTo>
                  <a:cubicBezTo>
                    <a:pt x="63" y="11"/>
                    <a:pt x="67" y="15"/>
                    <a:pt x="67" y="21"/>
                  </a:cubicBezTo>
                  <a:cubicBezTo>
                    <a:pt x="67" y="23"/>
                    <a:pt x="67" y="25"/>
                    <a:pt x="66" y="27"/>
                  </a:cubicBezTo>
                  <a:cubicBezTo>
                    <a:pt x="73" y="28"/>
                    <a:pt x="78" y="34"/>
                    <a:pt x="78" y="42"/>
                  </a:cubicBezTo>
                  <a:cubicBezTo>
                    <a:pt x="78" y="50"/>
                    <a:pt x="71" y="57"/>
                    <a:pt x="62" y="57"/>
                  </a:cubicBezTo>
                  <a:close/>
                  <a:moveTo>
                    <a:pt x="51" y="31"/>
                  </a:moveTo>
                  <a:cubicBezTo>
                    <a:pt x="42" y="31"/>
                    <a:pt x="42" y="31"/>
                    <a:pt x="42" y="31"/>
                  </a:cubicBezTo>
                  <a:cubicBezTo>
                    <a:pt x="42" y="17"/>
                    <a:pt x="42" y="17"/>
                    <a:pt x="42" y="17"/>
                  </a:cubicBezTo>
                  <a:cubicBezTo>
                    <a:pt x="42" y="16"/>
                    <a:pt x="41" y="16"/>
                    <a:pt x="40" y="16"/>
                  </a:cubicBezTo>
                  <a:cubicBezTo>
                    <a:pt x="33" y="16"/>
                    <a:pt x="33" y="16"/>
                    <a:pt x="33" y="16"/>
                  </a:cubicBezTo>
                  <a:cubicBezTo>
                    <a:pt x="32" y="16"/>
                    <a:pt x="31" y="16"/>
                    <a:pt x="31" y="17"/>
                  </a:cubicBezTo>
                  <a:cubicBezTo>
                    <a:pt x="31" y="31"/>
                    <a:pt x="31" y="31"/>
                    <a:pt x="31" y="31"/>
                  </a:cubicBezTo>
                  <a:cubicBezTo>
                    <a:pt x="22" y="31"/>
                    <a:pt x="22" y="31"/>
                    <a:pt x="22" y="31"/>
                  </a:cubicBezTo>
                  <a:cubicBezTo>
                    <a:pt x="22" y="31"/>
                    <a:pt x="21" y="32"/>
                    <a:pt x="21" y="33"/>
                  </a:cubicBezTo>
                  <a:cubicBezTo>
                    <a:pt x="21" y="33"/>
                    <a:pt x="21" y="33"/>
                    <a:pt x="21" y="34"/>
                  </a:cubicBezTo>
                  <a:cubicBezTo>
                    <a:pt x="36" y="48"/>
                    <a:pt x="36" y="48"/>
                    <a:pt x="36" y="48"/>
                  </a:cubicBezTo>
                  <a:cubicBezTo>
                    <a:pt x="36" y="48"/>
                    <a:pt x="36" y="48"/>
                    <a:pt x="36" y="48"/>
                  </a:cubicBezTo>
                  <a:cubicBezTo>
                    <a:pt x="37" y="48"/>
                    <a:pt x="37" y="48"/>
                    <a:pt x="37" y="48"/>
                  </a:cubicBezTo>
                  <a:cubicBezTo>
                    <a:pt x="51" y="34"/>
                    <a:pt x="51" y="34"/>
                    <a:pt x="51" y="34"/>
                  </a:cubicBezTo>
                  <a:cubicBezTo>
                    <a:pt x="52" y="33"/>
                    <a:pt x="52" y="33"/>
                    <a:pt x="52" y="33"/>
                  </a:cubicBezTo>
                  <a:cubicBezTo>
                    <a:pt x="52" y="32"/>
                    <a:pt x="51" y="31"/>
                    <a:pt x="51" y="31"/>
                  </a:cubicBezTo>
                  <a:close/>
                </a:path>
              </a:pathLst>
            </a:custGeom>
            <a:solidFill>
              <a:schemeClr val="bg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dirty="0">
                <a:latin typeface="Arial" panose="020B0604020202020204" pitchFamily="34" charset="0"/>
                <a:cs typeface="Arial" panose="020B0604020202020204" pitchFamily="34" charset="0"/>
              </a:endParaRPr>
            </a:p>
          </p:txBody>
        </p:sp>
      </p:grpSp>
      <p:grpSp>
        <p:nvGrpSpPr>
          <p:cNvPr id="85" name="Group 84"/>
          <p:cNvGrpSpPr/>
          <p:nvPr/>
        </p:nvGrpSpPr>
        <p:grpSpPr>
          <a:xfrm>
            <a:off x="5355740" y="3273557"/>
            <a:ext cx="625198" cy="607299"/>
            <a:chOff x="630683" y="3383511"/>
            <a:chExt cx="469021" cy="455593"/>
          </a:xfrm>
        </p:grpSpPr>
        <p:sp>
          <p:nvSpPr>
            <p:cNvPr id="86" name="Oval 85"/>
            <p:cNvSpPr>
              <a:spLocks noChangeAspect="1"/>
            </p:cNvSpPr>
            <p:nvPr/>
          </p:nvSpPr>
          <p:spPr>
            <a:xfrm>
              <a:off x="630683" y="3383511"/>
              <a:ext cx="469021" cy="45559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sp>
          <p:nvSpPr>
            <p:cNvPr id="87" name="Freeform 117"/>
            <p:cNvSpPr>
              <a:spLocks/>
            </p:cNvSpPr>
            <p:nvPr/>
          </p:nvSpPr>
          <p:spPr bwMode="auto">
            <a:xfrm>
              <a:off x="730012" y="3476126"/>
              <a:ext cx="270363" cy="270363"/>
            </a:xfrm>
            <a:custGeom>
              <a:avLst/>
              <a:gdLst/>
              <a:ahLst/>
              <a:cxnLst>
                <a:cxn ang="0">
                  <a:pos x="56" y="51"/>
                </a:cxn>
                <a:cxn ang="0">
                  <a:pos x="51" y="55"/>
                </a:cxn>
                <a:cxn ang="0">
                  <a:pos x="43" y="57"/>
                </a:cxn>
                <a:cxn ang="0">
                  <a:pos x="33" y="54"/>
                </a:cxn>
                <a:cxn ang="0">
                  <a:pos x="26" y="51"/>
                </a:cxn>
                <a:cxn ang="0">
                  <a:pos x="7" y="32"/>
                </a:cxn>
                <a:cxn ang="0">
                  <a:pos x="3" y="25"/>
                </a:cxn>
                <a:cxn ang="0">
                  <a:pos x="0" y="14"/>
                </a:cxn>
                <a:cxn ang="0">
                  <a:pos x="3" y="7"/>
                </a:cxn>
                <a:cxn ang="0">
                  <a:pos x="7" y="2"/>
                </a:cxn>
                <a:cxn ang="0">
                  <a:pos x="12" y="0"/>
                </a:cxn>
                <a:cxn ang="0">
                  <a:pos x="13" y="1"/>
                </a:cxn>
                <a:cxn ang="0">
                  <a:pos x="15" y="4"/>
                </a:cxn>
                <a:cxn ang="0">
                  <a:pos x="19" y="10"/>
                </a:cxn>
                <a:cxn ang="0">
                  <a:pos x="21" y="14"/>
                </a:cxn>
                <a:cxn ang="0">
                  <a:pos x="14" y="22"/>
                </a:cxn>
                <a:cxn ang="0">
                  <a:pos x="15" y="26"/>
                </a:cxn>
                <a:cxn ang="0">
                  <a:pos x="32" y="42"/>
                </a:cxn>
                <a:cxn ang="0">
                  <a:pos x="35" y="44"/>
                </a:cxn>
                <a:cxn ang="0">
                  <a:pos x="43" y="36"/>
                </a:cxn>
                <a:cxn ang="0">
                  <a:pos x="47" y="38"/>
                </a:cxn>
                <a:cxn ang="0">
                  <a:pos x="54" y="42"/>
                </a:cxn>
                <a:cxn ang="0">
                  <a:pos x="57" y="44"/>
                </a:cxn>
                <a:cxn ang="0">
                  <a:pos x="57" y="45"/>
                </a:cxn>
                <a:cxn ang="0">
                  <a:pos x="56" y="51"/>
                </a:cxn>
              </a:cxnLst>
              <a:rect l="0" t="0" r="r" b="b"/>
              <a:pathLst>
                <a:path w="57" h="57">
                  <a:moveTo>
                    <a:pt x="56" y="51"/>
                  </a:moveTo>
                  <a:cubicBezTo>
                    <a:pt x="55" y="53"/>
                    <a:pt x="53" y="54"/>
                    <a:pt x="51" y="55"/>
                  </a:cubicBezTo>
                  <a:cubicBezTo>
                    <a:pt x="49" y="56"/>
                    <a:pt x="46" y="57"/>
                    <a:pt x="43" y="57"/>
                  </a:cubicBezTo>
                  <a:cubicBezTo>
                    <a:pt x="40" y="57"/>
                    <a:pt x="36" y="55"/>
                    <a:pt x="33" y="54"/>
                  </a:cubicBezTo>
                  <a:cubicBezTo>
                    <a:pt x="30" y="53"/>
                    <a:pt x="28" y="52"/>
                    <a:pt x="26" y="51"/>
                  </a:cubicBezTo>
                  <a:cubicBezTo>
                    <a:pt x="19" y="47"/>
                    <a:pt x="11" y="38"/>
                    <a:pt x="7" y="32"/>
                  </a:cubicBezTo>
                  <a:cubicBezTo>
                    <a:pt x="5" y="29"/>
                    <a:pt x="4" y="27"/>
                    <a:pt x="3" y="25"/>
                  </a:cubicBezTo>
                  <a:cubicBezTo>
                    <a:pt x="2" y="21"/>
                    <a:pt x="0" y="18"/>
                    <a:pt x="0" y="14"/>
                  </a:cubicBezTo>
                  <a:cubicBezTo>
                    <a:pt x="0" y="11"/>
                    <a:pt x="1" y="9"/>
                    <a:pt x="3" y="7"/>
                  </a:cubicBezTo>
                  <a:cubicBezTo>
                    <a:pt x="4" y="5"/>
                    <a:pt x="5" y="3"/>
                    <a:pt x="7" y="2"/>
                  </a:cubicBezTo>
                  <a:cubicBezTo>
                    <a:pt x="8" y="1"/>
                    <a:pt x="11" y="0"/>
                    <a:pt x="12" y="0"/>
                  </a:cubicBezTo>
                  <a:cubicBezTo>
                    <a:pt x="13" y="0"/>
                    <a:pt x="13" y="0"/>
                    <a:pt x="13" y="1"/>
                  </a:cubicBezTo>
                  <a:cubicBezTo>
                    <a:pt x="14" y="1"/>
                    <a:pt x="15" y="3"/>
                    <a:pt x="15" y="4"/>
                  </a:cubicBezTo>
                  <a:cubicBezTo>
                    <a:pt x="17" y="6"/>
                    <a:pt x="18" y="8"/>
                    <a:pt x="19" y="10"/>
                  </a:cubicBezTo>
                  <a:cubicBezTo>
                    <a:pt x="20" y="12"/>
                    <a:pt x="21" y="13"/>
                    <a:pt x="21" y="14"/>
                  </a:cubicBezTo>
                  <a:cubicBezTo>
                    <a:pt x="21" y="17"/>
                    <a:pt x="14" y="20"/>
                    <a:pt x="14" y="22"/>
                  </a:cubicBezTo>
                  <a:cubicBezTo>
                    <a:pt x="14" y="23"/>
                    <a:pt x="15" y="25"/>
                    <a:pt x="15" y="26"/>
                  </a:cubicBezTo>
                  <a:cubicBezTo>
                    <a:pt x="19" y="33"/>
                    <a:pt x="24" y="38"/>
                    <a:pt x="32" y="42"/>
                  </a:cubicBezTo>
                  <a:cubicBezTo>
                    <a:pt x="33" y="43"/>
                    <a:pt x="34" y="44"/>
                    <a:pt x="35" y="44"/>
                  </a:cubicBezTo>
                  <a:cubicBezTo>
                    <a:pt x="37" y="44"/>
                    <a:pt x="41" y="36"/>
                    <a:pt x="43" y="36"/>
                  </a:cubicBezTo>
                  <a:cubicBezTo>
                    <a:pt x="45" y="36"/>
                    <a:pt x="46" y="38"/>
                    <a:pt x="47" y="38"/>
                  </a:cubicBezTo>
                  <a:cubicBezTo>
                    <a:pt x="49" y="40"/>
                    <a:pt x="52" y="41"/>
                    <a:pt x="54" y="42"/>
                  </a:cubicBezTo>
                  <a:cubicBezTo>
                    <a:pt x="55" y="43"/>
                    <a:pt x="57" y="43"/>
                    <a:pt x="57" y="44"/>
                  </a:cubicBezTo>
                  <a:cubicBezTo>
                    <a:pt x="57" y="45"/>
                    <a:pt x="57" y="45"/>
                    <a:pt x="57" y="45"/>
                  </a:cubicBezTo>
                  <a:cubicBezTo>
                    <a:pt x="57" y="47"/>
                    <a:pt x="56" y="49"/>
                    <a:pt x="56" y="51"/>
                  </a:cubicBezTo>
                  <a:close/>
                </a:path>
              </a:pathLst>
            </a:custGeom>
            <a:solidFill>
              <a:schemeClr val="bg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grpSp>
      <p:grpSp>
        <p:nvGrpSpPr>
          <p:cNvPr id="88" name="Group 87"/>
          <p:cNvGrpSpPr/>
          <p:nvPr/>
        </p:nvGrpSpPr>
        <p:grpSpPr>
          <a:xfrm>
            <a:off x="5355740" y="5459190"/>
            <a:ext cx="625198" cy="607299"/>
            <a:chOff x="3428938" y="4190009"/>
            <a:chExt cx="469021" cy="455593"/>
          </a:xfrm>
        </p:grpSpPr>
        <p:sp>
          <p:nvSpPr>
            <p:cNvPr id="89" name="Oval 88"/>
            <p:cNvSpPr>
              <a:spLocks noChangeAspect="1"/>
            </p:cNvSpPr>
            <p:nvPr/>
          </p:nvSpPr>
          <p:spPr>
            <a:xfrm>
              <a:off x="3428938" y="4190009"/>
              <a:ext cx="469021" cy="45559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sp>
          <p:nvSpPr>
            <p:cNvPr id="90" name="Freeform 83"/>
            <p:cNvSpPr>
              <a:spLocks noEditPoints="1"/>
            </p:cNvSpPr>
            <p:nvPr/>
          </p:nvSpPr>
          <p:spPr bwMode="auto">
            <a:xfrm>
              <a:off x="3571129" y="4279327"/>
              <a:ext cx="184638" cy="276957"/>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grpSp>
      <p:grpSp>
        <p:nvGrpSpPr>
          <p:cNvPr id="91" name="Group 90"/>
          <p:cNvGrpSpPr/>
          <p:nvPr/>
        </p:nvGrpSpPr>
        <p:grpSpPr>
          <a:xfrm>
            <a:off x="5355740" y="4394782"/>
            <a:ext cx="625198" cy="607299"/>
            <a:chOff x="6299532" y="3384456"/>
            <a:chExt cx="469021" cy="455593"/>
          </a:xfrm>
        </p:grpSpPr>
        <p:sp>
          <p:nvSpPr>
            <p:cNvPr id="92" name="Oval 91"/>
            <p:cNvSpPr>
              <a:spLocks noChangeAspect="1"/>
            </p:cNvSpPr>
            <p:nvPr/>
          </p:nvSpPr>
          <p:spPr>
            <a:xfrm>
              <a:off x="6299532" y="3384456"/>
              <a:ext cx="469021" cy="45559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sp>
          <p:nvSpPr>
            <p:cNvPr id="93" name="Freeform 36"/>
            <p:cNvSpPr>
              <a:spLocks noEditPoints="1"/>
            </p:cNvSpPr>
            <p:nvPr/>
          </p:nvSpPr>
          <p:spPr bwMode="auto">
            <a:xfrm>
              <a:off x="6435895" y="3505670"/>
              <a:ext cx="196295" cy="213164"/>
            </a:xfrm>
            <a:custGeom>
              <a:avLst/>
              <a:gdLst/>
              <a:ahLst/>
              <a:cxnLst>
                <a:cxn ang="0">
                  <a:pos x="55" y="64"/>
                </a:cxn>
                <a:cxn ang="0">
                  <a:pos x="0" y="59"/>
                </a:cxn>
                <a:cxn ang="0">
                  <a:pos x="4" y="9"/>
                </a:cxn>
                <a:cxn ang="0">
                  <a:pos x="9" y="5"/>
                </a:cxn>
                <a:cxn ang="0">
                  <a:pos x="17" y="0"/>
                </a:cxn>
                <a:cxn ang="0">
                  <a:pos x="23" y="9"/>
                </a:cxn>
                <a:cxn ang="0">
                  <a:pos x="36" y="5"/>
                </a:cxn>
                <a:cxn ang="0">
                  <a:pos x="44" y="0"/>
                </a:cxn>
                <a:cxn ang="0">
                  <a:pos x="50" y="9"/>
                </a:cxn>
                <a:cxn ang="0">
                  <a:pos x="59" y="13"/>
                </a:cxn>
                <a:cxn ang="0">
                  <a:pos x="15" y="33"/>
                </a:cxn>
                <a:cxn ang="0">
                  <a:pos x="4" y="23"/>
                </a:cxn>
                <a:cxn ang="0">
                  <a:pos x="15" y="33"/>
                </a:cxn>
                <a:cxn ang="0">
                  <a:pos x="15" y="35"/>
                </a:cxn>
                <a:cxn ang="0">
                  <a:pos x="4" y="47"/>
                </a:cxn>
                <a:cxn ang="0">
                  <a:pos x="15" y="59"/>
                </a:cxn>
                <a:cxn ang="0">
                  <a:pos x="4" y="49"/>
                </a:cxn>
                <a:cxn ang="0">
                  <a:pos x="15" y="59"/>
                </a:cxn>
                <a:cxn ang="0">
                  <a:pos x="17" y="4"/>
                </a:cxn>
                <a:cxn ang="0">
                  <a:pos x="13" y="5"/>
                </a:cxn>
                <a:cxn ang="0">
                  <a:pos x="15" y="17"/>
                </a:cxn>
                <a:cxn ang="0">
                  <a:pos x="18" y="16"/>
                </a:cxn>
                <a:cxn ang="0">
                  <a:pos x="28" y="33"/>
                </a:cxn>
                <a:cxn ang="0">
                  <a:pos x="17" y="23"/>
                </a:cxn>
                <a:cxn ang="0">
                  <a:pos x="28" y="33"/>
                </a:cxn>
                <a:cxn ang="0">
                  <a:pos x="28" y="35"/>
                </a:cxn>
                <a:cxn ang="0">
                  <a:pos x="17" y="47"/>
                </a:cxn>
                <a:cxn ang="0">
                  <a:pos x="28" y="59"/>
                </a:cxn>
                <a:cxn ang="0">
                  <a:pos x="17" y="49"/>
                </a:cxn>
                <a:cxn ang="0">
                  <a:pos x="28" y="59"/>
                </a:cxn>
                <a:cxn ang="0">
                  <a:pos x="42" y="23"/>
                </a:cxn>
                <a:cxn ang="0">
                  <a:pos x="31" y="33"/>
                </a:cxn>
                <a:cxn ang="0">
                  <a:pos x="42" y="47"/>
                </a:cxn>
                <a:cxn ang="0">
                  <a:pos x="31" y="35"/>
                </a:cxn>
                <a:cxn ang="0">
                  <a:pos x="42" y="47"/>
                </a:cxn>
                <a:cxn ang="0">
                  <a:pos x="42" y="49"/>
                </a:cxn>
                <a:cxn ang="0">
                  <a:pos x="31" y="59"/>
                </a:cxn>
                <a:cxn ang="0">
                  <a:pos x="45" y="5"/>
                </a:cxn>
                <a:cxn ang="0">
                  <a:pos x="42" y="4"/>
                </a:cxn>
                <a:cxn ang="0">
                  <a:pos x="41" y="16"/>
                </a:cxn>
                <a:cxn ang="0">
                  <a:pos x="44" y="17"/>
                </a:cxn>
                <a:cxn ang="0">
                  <a:pos x="45" y="5"/>
                </a:cxn>
                <a:cxn ang="0">
                  <a:pos x="55" y="23"/>
                </a:cxn>
                <a:cxn ang="0">
                  <a:pos x="44" y="33"/>
                </a:cxn>
                <a:cxn ang="0">
                  <a:pos x="55" y="47"/>
                </a:cxn>
                <a:cxn ang="0">
                  <a:pos x="44" y="35"/>
                </a:cxn>
                <a:cxn ang="0">
                  <a:pos x="55" y="47"/>
                </a:cxn>
                <a:cxn ang="0">
                  <a:pos x="55" y="49"/>
                </a:cxn>
                <a:cxn ang="0">
                  <a:pos x="44" y="59"/>
                </a:cxn>
              </a:cxnLst>
              <a:rect l="0" t="0" r="r" b="b"/>
              <a:pathLst>
                <a:path w="59" h="64">
                  <a:moveTo>
                    <a:pt x="59" y="59"/>
                  </a:moveTo>
                  <a:cubicBezTo>
                    <a:pt x="59" y="62"/>
                    <a:pt x="57" y="64"/>
                    <a:pt x="55" y="64"/>
                  </a:cubicBezTo>
                  <a:cubicBezTo>
                    <a:pt x="4" y="64"/>
                    <a:pt x="4" y="64"/>
                    <a:pt x="4" y="64"/>
                  </a:cubicBezTo>
                  <a:cubicBezTo>
                    <a:pt x="2" y="64"/>
                    <a:pt x="0" y="62"/>
                    <a:pt x="0" y="59"/>
                  </a:cubicBezTo>
                  <a:cubicBezTo>
                    <a:pt x="0" y="13"/>
                    <a:pt x="0" y="13"/>
                    <a:pt x="0" y="13"/>
                  </a:cubicBezTo>
                  <a:cubicBezTo>
                    <a:pt x="0" y="11"/>
                    <a:pt x="2" y="9"/>
                    <a:pt x="4" y="9"/>
                  </a:cubicBezTo>
                  <a:cubicBezTo>
                    <a:pt x="9" y="9"/>
                    <a:pt x="9" y="9"/>
                    <a:pt x="9" y="9"/>
                  </a:cubicBezTo>
                  <a:cubicBezTo>
                    <a:pt x="9" y="5"/>
                    <a:pt x="9" y="5"/>
                    <a:pt x="9" y="5"/>
                  </a:cubicBezTo>
                  <a:cubicBezTo>
                    <a:pt x="9" y="2"/>
                    <a:pt x="11" y="0"/>
                    <a:pt x="15" y="0"/>
                  </a:cubicBezTo>
                  <a:cubicBezTo>
                    <a:pt x="17" y="0"/>
                    <a:pt x="17" y="0"/>
                    <a:pt x="17" y="0"/>
                  </a:cubicBezTo>
                  <a:cubicBezTo>
                    <a:pt x="20" y="0"/>
                    <a:pt x="23" y="2"/>
                    <a:pt x="23" y="5"/>
                  </a:cubicBezTo>
                  <a:cubicBezTo>
                    <a:pt x="23" y="9"/>
                    <a:pt x="23" y="9"/>
                    <a:pt x="23" y="9"/>
                  </a:cubicBezTo>
                  <a:cubicBezTo>
                    <a:pt x="36" y="9"/>
                    <a:pt x="36" y="9"/>
                    <a:pt x="36" y="9"/>
                  </a:cubicBezTo>
                  <a:cubicBezTo>
                    <a:pt x="36" y="5"/>
                    <a:pt x="36" y="5"/>
                    <a:pt x="36" y="5"/>
                  </a:cubicBezTo>
                  <a:cubicBezTo>
                    <a:pt x="36" y="2"/>
                    <a:pt x="39" y="0"/>
                    <a:pt x="42" y="0"/>
                  </a:cubicBezTo>
                  <a:cubicBezTo>
                    <a:pt x="44" y="0"/>
                    <a:pt x="44" y="0"/>
                    <a:pt x="44" y="0"/>
                  </a:cubicBezTo>
                  <a:cubicBezTo>
                    <a:pt x="47" y="0"/>
                    <a:pt x="50" y="2"/>
                    <a:pt x="50" y="5"/>
                  </a:cubicBezTo>
                  <a:cubicBezTo>
                    <a:pt x="50" y="9"/>
                    <a:pt x="50" y="9"/>
                    <a:pt x="50" y="9"/>
                  </a:cubicBezTo>
                  <a:cubicBezTo>
                    <a:pt x="55" y="9"/>
                    <a:pt x="55" y="9"/>
                    <a:pt x="55" y="9"/>
                  </a:cubicBezTo>
                  <a:cubicBezTo>
                    <a:pt x="57" y="9"/>
                    <a:pt x="59" y="11"/>
                    <a:pt x="59" y="13"/>
                  </a:cubicBezTo>
                  <a:lnTo>
                    <a:pt x="59" y="59"/>
                  </a:lnTo>
                  <a:close/>
                  <a:moveTo>
                    <a:pt x="15" y="33"/>
                  </a:moveTo>
                  <a:cubicBezTo>
                    <a:pt x="15" y="23"/>
                    <a:pt x="15" y="23"/>
                    <a:pt x="15" y="23"/>
                  </a:cubicBezTo>
                  <a:cubicBezTo>
                    <a:pt x="4" y="23"/>
                    <a:pt x="4" y="23"/>
                    <a:pt x="4" y="23"/>
                  </a:cubicBezTo>
                  <a:cubicBezTo>
                    <a:pt x="4" y="33"/>
                    <a:pt x="4" y="33"/>
                    <a:pt x="4" y="33"/>
                  </a:cubicBezTo>
                  <a:lnTo>
                    <a:pt x="15" y="33"/>
                  </a:lnTo>
                  <a:close/>
                  <a:moveTo>
                    <a:pt x="15" y="47"/>
                  </a:moveTo>
                  <a:cubicBezTo>
                    <a:pt x="15" y="35"/>
                    <a:pt x="15" y="35"/>
                    <a:pt x="15" y="35"/>
                  </a:cubicBezTo>
                  <a:cubicBezTo>
                    <a:pt x="4" y="35"/>
                    <a:pt x="4" y="35"/>
                    <a:pt x="4" y="35"/>
                  </a:cubicBezTo>
                  <a:cubicBezTo>
                    <a:pt x="4" y="47"/>
                    <a:pt x="4" y="47"/>
                    <a:pt x="4" y="47"/>
                  </a:cubicBezTo>
                  <a:lnTo>
                    <a:pt x="15" y="47"/>
                  </a:lnTo>
                  <a:close/>
                  <a:moveTo>
                    <a:pt x="15" y="59"/>
                  </a:moveTo>
                  <a:cubicBezTo>
                    <a:pt x="15" y="49"/>
                    <a:pt x="15" y="49"/>
                    <a:pt x="15" y="49"/>
                  </a:cubicBezTo>
                  <a:cubicBezTo>
                    <a:pt x="4" y="49"/>
                    <a:pt x="4" y="49"/>
                    <a:pt x="4" y="49"/>
                  </a:cubicBezTo>
                  <a:cubicBezTo>
                    <a:pt x="4" y="59"/>
                    <a:pt x="4" y="59"/>
                    <a:pt x="4" y="59"/>
                  </a:cubicBezTo>
                  <a:lnTo>
                    <a:pt x="15" y="59"/>
                  </a:lnTo>
                  <a:close/>
                  <a:moveTo>
                    <a:pt x="18" y="5"/>
                  </a:moveTo>
                  <a:cubicBezTo>
                    <a:pt x="18" y="5"/>
                    <a:pt x="18" y="4"/>
                    <a:pt x="17" y="4"/>
                  </a:cubicBezTo>
                  <a:cubicBezTo>
                    <a:pt x="15" y="4"/>
                    <a:pt x="15" y="4"/>
                    <a:pt x="15" y="4"/>
                  </a:cubicBezTo>
                  <a:cubicBezTo>
                    <a:pt x="14" y="4"/>
                    <a:pt x="13" y="5"/>
                    <a:pt x="13" y="5"/>
                  </a:cubicBezTo>
                  <a:cubicBezTo>
                    <a:pt x="13" y="16"/>
                    <a:pt x="13" y="16"/>
                    <a:pt x="13" y="16"/>
                  </a:cubicBezTo>
                  <a:cubicBezTo>
                    <a:pt x="13" y="16"/>
                    <a:pt x="14" y="17"/>
                    <a:pt x="15" y="17"/>
                  </a:cubicBezTo>
                  <a:cubicBezTo>
                    <a:pt x="17" y="17"/>
                    <a:pt x="17" y="17"/>
                    <a:pt x="17" y="17"/>
                  </a:cubicBezTo>
                  <a:cubicBezTo>
                    <a:pt x="18" y="17"/>
                    <a:pt x="18" y="16"/>
                    <a:pt x="18" y="16"/>
                  </a:cubicBezTo>
                  <a:lnTo>
                    <a:pt x="18" y="5"/>
                  </a:lnTo>
                  <a:close/>
                  <a:moveTo>
                    <a:pt x="28" y="33"/>
                  </a:moveTo>
                  <a:cubicBezTo>
                    <a:pt x="28" y="23"/>
                    <a:pt x="28" y="23"/>
                    <a:pt x="28" y="23"/>
                  </a:cubicBezTo>
                  <a:cubicBezTo>
                    <a:pt x="17" y="23"/>
                    <a:pt x="17" y="23"/>
                    <a:pt x="17" y="23"/>
                  </a:cubicBezTo>
                  <a:cubicBezTo>
                    <a:pt x="17" y="33"/>
                    <a:pt x="17" y="33"/>
                    <a:pt x="17" y="33"/>
                  </a:cubicBezTo>
                  <a:lnTo>
                    <a:pt x="28" y="33"/>
                  </a:lnTo>
                  <a:close/>
                  <a:moveTo>
                    <a:pt x="28" y="47"/>
                  </a:moveTo>
                  <a:cubicBezTo>
                    <a:pt x="28" y="35"/>
                    <a:pt x="28" y="35"/>
                    <a:pt x="28" y="35"/>
                  </a:cubicBezTo>
                  <a:cubicBezTo>
                    <a:pt x="17" y="35"/>
                    <a:pt x="17" y="35"/>
                    <a:pt x="17" y="35"/>
                  </a:cubicBezTo>
                  <a:cubicBezTo>
                    <a:pt x="17" y="47"/>
                    <a:pt x="17" y="47"/>
                    <a:pt x="17" y="47"/>
                  </a:cubicBezTo>
                  <a:lnTo>
                    <a:pt x="28" y="47"/>
                  </a:lnTo>
                  <a:close/>
                  <a:moveTo>
                    <a:pt x="28" y="59"/>
                  </a:moveTo>
                  <a:cubicBezTo>
                    <a:pt x="28" y="49"/>
                    <a:pt x="28" y="49"/>
                    <a:pt x="28" y="49"/>
                  </a:cubicBezTo>
                  <a:cubicBezTo>
                    <a:pt x="17" y="49"/>
                    <a:pt x="17" y="49"/>
                    <a:pt x="17" y="49"/>
                  </a:cubicBezTo>
                  <a:cubicBezTo>
                    <a:pt x="17" y="59"/>
                    <a:pt x="17" y="59"/>
                    <a:pt x="17" y="59"/>
                  </a:cubicBezTo>
                  <a:lnTo>
                    <a:pt x="28" y="59"/>
                  </a:lnTo>
                  <a:close/>
                  <a:moveTo>
                    <a:pt x="42" y="33"/>
                  </a:moveTo>
                  <a:cubicBezTo>
                    <a:pt x="42" y="23"/>
                    <a:pt x="42" y="23"/>
                    <a:pt x="42" y="23"/>
                  </a:cubicBezTo>
                  <a:cubicBezTo>
                    <a:pt x="31" y="23"/>
                    <a:pt x="31" y="23"/>
                    <a:pt x="31" y="23"/>
                  </a:cubicBezTo>
                  <a:cubicBezTo>
                    <a:pt x="31" y="33"/>
                    <a:pt x="31" y="33"/>
                    <a:pt x="31" y="33"/>
                  </a:cubicBezTo>
                  <a:lnTo>
                    <a:pt x="42" y="33"/>
                  </a:lnTo>
                  <a:close/>
                  <a:moveTo>
                    <a:pt x="42" y="47"/>
                  </a:moveTo>
                  <a:cubicBezTo>
                    <a:pt x="42" y="35"/>
                    <a:pt x="42" y="35"/>
                    <a:pt x="42" y="35"/>
                  </a:cubicBezTo>
                  <a:cubicBezTo>
                    <a:pt x="31" y="35"/>
                    <a:pt x="31" y="35"/>
                    <a:pt x="31" y="35"/>
                  </a:cubicBezTo>
                  <a:cubicBezTo>
                    <a:pt x="31" y="47"/>
                    <a:pt x="31" y="47"/>
                    <a:pt x="31" y="47"/>
                  </a:cubicBezTo>
                  <a:lnTo>
                    <a:pt x="42" y="47"/>
                  </a:lnTo>
                  <a:close/>
                  <a:moveTo>
                    <a:pt x="42" y="59"/>
                  </a:moveTo>
                  <a:cubicBezTo>
                    <a:pt x="42" y="49"/>
                    <a:pt x="42" y="49"/>
                    <a:pt x="42" y="49"/>
                  </a:cubicBezTo>
                  <a:cubicBezTo>
                    <a:pt x="31" y="49"/>
                    <a:pt x="31" y="49"/>
                    <a:pt x="31" y="49"/>
                  </a:cubicBezTo>
                  <a:cubicBezTo>
                    <a:pt x="31" y="59"/>
                    <a:pt x="31" y="59"/>
                    <a:pt x="31" y="59"/>
                  </a:cubicBezTo>
                  <a:lnTo>
                    <a:pt x="42" y="59"/>
                  </a:lnTo>
                  <a:close/>
                  <a:moveTo>
                    <a:pt x="45" y="5"/>
                  </a:moveTo>
                  <a:cubicBezTo>
                    <a:pt x="45" y="5"/>
                    <a:pt x="45" y="4"/>
                    <a:pt x="44" y="4"/>
                  </a:cubicBezTo>
                  <a:cubicBezTo>
                    <a:pt x="42" y="4"/>
                    <a:pt x="42" y="4"/>
                    <a:pt x="42" y="4"/>
                  </a:cubicBezTo>
                  <a:cubicBezTo>
                    <a:pt x="41" y="4"/>
                    <a:pt x="41" y="5"/>
                    <a:pt x="41" y="5"/>
                  </a:cubicBezTo>
                  <a:cubicBezTo>
                    <a:pt x="41" y="16"/>
                    <a:pt x="41" y="16"/>
                    <a:pt x="41" y="16"/>
                  </a:cubicBezTo>
                  <a:cubicBezTo>
                    <a:pt x="41" y="16"/>
                    <a:pt x="41" y="17"/>
                    <a:pt x="42" y="17"/>
                  </a:cubicBezTo>
                  <a:cubicBezTo>
                    <a:pt x="44" y="17"/>
                    <a:pt x="44" y="17"/>
                    <a:pt x="44" y="17"/>
                  </a:cubicBezTo>
                  <a:cubicBezTo>
                    <a:pt x="45" y="17"/>
                    <a:pt x="45" y="16"/>
                    <a:pt x="45" y="16"/>
                  </a:cubicBezTo>
                  <a:lnTo>
                    <a:pt x="45" y="5"/>
                  </a:lnTo>
                  <a:close/>
                  <a:moveTo>
                    <a:pt x="55" y="33"/>
                  </a:moveTo>
                  <a:cubicBezTo>
                    <a:pt x="55" y="23"/>
                    <a:pt x="55" y="23"/>
                    <a:pt x="55" y="23"/>
                  </a:cubicBezTo>
                  <a:cubicBezTo>
                    <a:pt x="44" y="23"/>
                    <a:pt x="44" y="23"/>
                    <a:pt x="44" y="23"/>
                  </a:cubicBezTo>
                  <a:cubicBezTo>
                    <a:pt x="44" y="33"/>
                    <a:pt x="44" y="33"/>
                    <a:pt x="44" y="33"/>
                  </a:cubicBezTo>
                  <a:lnTo>
                    <a:pt x="55" y="33"/>
                  </a:lnTo>
                  <a:close/>
                  <a:moveTo>
                    <a:pt x="55" y="47"/>
                  </a:moveTo>
                  <a:cubicBezTo>
                    <a:pt x="55" y="35"/>
                    <a:pt x="55" y="35"/>
                    <a:pt x="55" y="35"/>
                  </a:cubicBezTo>
                  <a:cubicBezTo>
                    <a:pt x="44" y="35"/>
                    <a:pt x="44" y="35"/>
                    <a:pt x="44" y="35"/>
                  </a:cubicBezTo>
                  <a:cubicBezTo>
                    <a:pt x="44" y="47"/>
                    <a:pt x="44" y="47"/>
                    <a:pt x="44" y="47"/>
                  </a:cubicBezTo>
                  <a:lnTo>
                    <a:pt x="55" y="47"/>
                  </a:lnTo>
                  <a:close/>
                  <a:moveTo>
                    <a:pt x="55" y="59"/>
                  </a:moveTo>
                  <a:cubicBezTo>
                    <a:pt x="55" y="49"/>
                    <a:pt x="55" y="49"/>
                    <a:pt x="55" y="49"/>
                  </a:cubicBezTo>
                  <a:cubicBezTo>
                    <a:pt x="44" y="49"/>
                    <a:pt x="44" y="49"/>
                    <a:pt x="44" y="49"/>
                  </a:cubicBezTo>
                  <a:cubicBezTo>
                    <a:pt x="44" y="59"/>
                    <a:pt x="44" y="59"/>
                    <a:pt x="44" y="59"/>
                  </a:cubicBezTo>
                  <a:lnTo>
                    <a:pt x="55" y="59"/>
                  </a:lnTo>
                  <a:close/>
                </a:path>
              </a:pathLst>
            </a:custGeom>
            <a:solidFill>
              <a:schemeClr val="bg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grpSp>
      <p:grpSp>
        <p:nvGrpSpPr>
          <p:cNvPr id="94" name="Group 93"/>
          <p:cNvGrpSpPr/>
          <p:nvPr/>
        </p:nvGrpSpPr>
        <p:grpSpPr>
          <a:xfrm>
            <a:off x="8224578" y="4394782"/>
            <a:ext cx="625198" cy="607299"/>
            <a:chOff x="630683" y="4190009"/>
            <a:chExt cx="469021" cy="455593"/>
          </a:xfrm>
        </p:grpSpPr>
        <p:sp>
          <p:nvSpPr>
            <p:cNvPr id="95" name="Oval 94"/>
            <p:cNvSpPr>
              <a:spLocks noChangeAspect="1"/>
            </p:cNvSpPr>
            <p:nvPr/>
          </p:nvSpPr>
          <p:spPr>
            <a:xfrm>
              <a:off x="630683" y="4190009"/>
              <a:ext cx="469021" cy="45559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sp>
          <p:nvSpPr>
            <p:cNvPr id="96" name="Freeform 103"/>
            <p:cNvSpPr>
              <a:spLocks noEditPoints="1"/>
            </p:cNvSpPr>
            <p:nvPr/>
          </p:nvSpPr>
          <p:spPr bwMode="auto">
            <a:xfrm>
              <a:off x="765181" y="4270535"/>
              <a:ext cx="200025" cy="294541"/>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bg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grpSp>
      <p:grpSp>
        <p:nvGrpSpPr>
          <p:cNvPr id="97" name="Group 96"/>
          <p:cNvGrpSpPr/>
          <p:nvPr/>
        </p:nvGrpSpPr>
        <p:grpSpPr>
          <a:xfrm>
            <a:off x="8224578" y="3273557"/>
            <a:ext cx="625198" cy="607299"/>
            <a:chOff x="3425803" y="3384456"/>
            <a:chExt cx="469021" cy="455593"/>
          </a:xfrm>
        </p:grpSpPr>
        <p:sp>
          <p:nvSpPr>
            <p:cNvPr id="98" name="Oval 97"/>
            <p:cNvSpPr>
              <a:spLocks noChangeAspect="1"/>
            </p:cNvSpPr>
            <p:nvPr/>
          </p:nvSpPr>
          <p:spPr>
            <a:xfrm>
              <a:off x="3425803" y="3384456"/>
              <a:ext cx="469021" cy="4555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sp>
          <p:nvSpPr>
            <p:cNvPr id="99" name="Freeform 5"/>
            <p:cNvSpPr>
              <a:spLocks noEditPoints="1"/>
            </p:cNvSpPr>
            <p:nvPr/>
          </p:nvSpPr>
          <p:spPr bwMode="auto">
            <a:xfrm>
              <a:off x="3520613" y="3471340"/>
              <a:ext cx="279400" cy="279400"/>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chemeClr val="bg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grpSp>
      <p:sp>
        <p:nvSpPr>
          <p:cNvPr id="52" name="文本框 51"/>
          <p:cNvSpPr txBox="1"/>
          <p:nvPr/>
        </p:nvSpPr>
        <p:spPr>
          <a:xfrm>
            <a:off x="448889" y="164922"/>
            <a:ext cx="5330305" cy="707886"/>
          </a:xfrm>
          <a:prstGeom prst="rect">
            <a:avLst/>
          </a:prstGeom>
          <a:noFill/>
        </p:spPr>
        <p:txBody>
          <a:bodyPr wrap="none" rtlCol="0">
            <a:spAutoFit/>
          </a:bodyPr>
          <a:lstStyle/>
          <a:p>
            <a:pPr fontAlgn="auto">
              <a:spcBef>
                <a:spcPts val="0"/>
              </a:spcBef>
              <a:spcAft>
                <a:spcPts val="0"/>
              </a:spcAft>
              <a:defRPr/>
            </a:pPr>
            <a:r>
              <a:rPr lang="zh-CN" altLang="en-US" sz="4000" b="1" dirty="0" smtClean="0">
                <a:solidFill>
                  <a:srgbClr val="C00000"/>
                </a:solidFill>
                <a:ea typeface="张海山锐线体简" panose="02000000000000000000" pitchFamily="2" charset="-122"/>
                <a:cs typeface="+mn-ea"/>
                <a:sym typeface="+mn-lt"/>
              </a:rPr>
              <a:t>单击这里添加您的标题</a:t>
            </a:r>
            <a:endParaRPr lang="zh-CN" altLang="en-US" sz="4000" b="1" dirty="0">
              <a:solidFill>
                <a:srgbClr val="C00000"/>
              </a:solidFill>
              <a:ea typeface="张海山锐线体简" panose="02000000000000000000" pitchFamily="2" charset="-122"/>
              <a:cs typeface="+mn-ea"/>
              <a:sym typeface="+mn-lt"/>
            </a:endParaRPr>
          </a:p>
        </p:txBody>
      </p:sp>
    </p:spTree>
    <p:extLst>
      <p:ext uri="{BB962C8B-B14F-4D97-AF65-F5344CB8AC3E}">
        <p14:creationId xmlns:p14="http://schemas.microsoft.com/office/powerpoint/2010/main" val="213252718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accel="50000" decel="50000"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par>
                                <p:cTn id="14" presetID="2" presetClass="entr" presetSubtype="2" accel="50000" decel="50000" fill="hold" grpId="0" nodeType="with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1+#ppt_w/2"/>
                                          </p:val>
                                        </p:tav>
                                        <p:tav tm="100000">
                                          <p:val>
                                            <p:strVal val="#ppt_x"/>
                                          </p:val>
                                        </p:tav>
                                      </p:tavLst>
                                    </p:anim>
                                    <p:anim calcmode="lin" valueType="num">
                                      <p:cBhvr additive="base">
                                        <p:cTn id="17" dur="500" fill="hold"/>
                                        <p:tgtEl>
                                          <p:spTgt spid="75"/>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53" presetClass="entr" presetSubtype="0" fill="hold" nodeType="afterEffect">
                                  <p:stCondLst>
                                    <p:cond delay="0"/>
                                  </p:stCondLst>
                                  <p:childTnLst>
                                    <p:set>
                                      <p:cBhvr>
                                        <p:cTn id="20" dur="1" fill="hold">
                                          <p:stCondLst>
                                            <p:cond delay="0"/>
                                          </p:stCondLst>
                                        </p:cTn>
                                        <p:tgtEl>
                                          <p:spTgt spid="85"/>
                                        </p:tgtEl>
                                        <p:attrNameLst>
                                          <p:attrName>style.visibility</p:attrName>
                                        </p:attrNameLst>
                                      </p:cBhvr>
                                      <p:to>
                                        <p:strVal val="visible"/>
                                      </p:to>
                                    </p:set>
                                    <p:anim calcmode="lin" valueType="num">
                                      <p:cBhvr>
                                        <p:cTn id="21" dur="500" fill="hold"/>
                                        <p:tgtEl>
                                          <p:spTgt spid="85"/>
                                        </p:tgtEl>
                                        <p:attrNameLst>
                                          <p:attrName>ppt_w</p:attrName>
                                        </p:attrNameLst>
                                      </p:cBhvr>
                                      <p:tavLst>
                                        <p:tav tm="0">
                                          <p:val>
                                            <p:fltVal val="0"/>
                                          </p:val>
                                        </p:tav>
                                        <p:tav tm="100000">
                                          <p:val>
                                            <p:strVal val="#ppt_w"/>
                                          </p:val>
                                        </p:tav>
                                      </p:tavLst>
                                    </p:anim>
                                    <p:anim calcmode="lin" valueType="num">
                                      <p:cBhvr>
                                        <p:cTn id="22" dur="500" fill="hold"/>
                                        <p:tgtEl>
                                          <p:spTgt spid="85"/>
                                        </p:tgtEl>
                                        <p:attrNameLst>
                                          <p:attrName>ppt_h</p:attrName>
                                        </p:attrNameLst>
                                      </p:cBhvr>
                                      <p:tavLst>
                                        <p:tav tm="0">
                                          <p:val>
                                            <p:fltVal val="0"/>
                                          </p:val>
                                        </p:tav>
                                        <p:tav tm="100000">
                                          <p:val>
                                            <p:strVal val="#ppt_h"/>
                                          </p:val>
                                        </p:tav>
                                      </p:tavLst>
                                    </p:anim>
                                    <p:animEffect transition="in" filter="fade">
                                      <p:cBhvr>
                                        <p:cTn id="23" dur="500"/>
                                        <p:tgtEl>
                                          <p:spTgt spid="85"/>
                                        </p:tgtEl>
                                      </p:cBhvr>
                                    </p:animEffect>
                                  </p:childTnLst>
                                </p:cTn>
                              </p:par>
                              <p:par>
                                <p:cTn id="24" presetID="2" presetClass="entr" presetSubtype="4" accel="50000" decel="50000" fill="hold" nodeType="withEffect">
                                  <p:stCondLst>
                                    <p:cond delay="0"/>
                                  </p:stCondLst>
                                  <p:childTnLst>
                                    <p:set>
                                      <p:cBhvr>
                                        <p:cTn id="25" dur="1" fill="hold">
                                          <p:stCondLst>
                                            <p:cond delay="0"/>
                                          </p:stCondLst>
                                        </p:cTn>
                                        <p:tgtEl>
                                          <p:spTgt spid="63"/>
                                        </p:tgtEl>
                                        <p:attrNameLst>
                                          <p:attrName>style.visibility</p:attrName>
                                        </p:attrNameLst>
                                      </p:cBhvr>
                                      <p:to>
                                        <p:strVal val="visible"/>
                                      </p:to>
                                    </p:set>
                                    <p:anim calcmode="lin" valueType="num">
                                      <p:cBhvr additive="base">
                                        <p:cTn id="26" dur="500" fill="hold"/>
                                        <p:tgtEl>
                                          <p:spTgt spid="63"/>
                                        </p:tgtEl>
                                        <p:attrNameLst>
                                          <p:attrName>ppt_x</p:attrName>
                                        </p:attrNameLst>
                                      </p:cBhvr>
                                      <p:tavLst>
                                        <p:tav tm="0">
                                          <p:val>
                                            <p:strVal val="#ppt_x"/>
                                          </p:val>
                                        </p:tav>
                                        <p:tav tm="100000">
                                          <p:val>
                                            <p:strVal val="#ppt_x"/>
                                          </p:val>
                                        </p:tav>
                                      </p:tavLst>
                                    </p:anim>
                                    <p:anim calcmode="lin" valueType="num">
                                      <p:cBhvr additive="base">
                                        <p:cTn id="27" dur="500" fill="hold"/>
                                        <p:tgtEl>
                                          <p:spTgt spid="63"/>
                                        </p:tgtEl>
                                        <p:attrNameLst>
                                          <p:attrName>ppt_y</p:attrName>
                                        </p:attrNameLst>
                                      </p:cBhvr>
                                      <p:tavLst>
                                        <p:tav tm="0">
                                          <p:val>
                                            <p:strVal val="1+#ppt_h/2"/>
                                          </p:val>
                                        </p:tav>
                                        <p:tav tm="100000">
                                          <p:val>
                                            <p:strVal val="#ppt_y"/>
                                          </p:val>
                                        </p:tav>
                                      </p:tavLst>
                                    </p:anim>
                                  </p:childTnLst>
                                </p:cTn>
                              </p:par>
                            </p:childTnLst>
                          </p:cTn>
                        </p:par>
                        <p:par>
                          <p:cTn id="28" fill="hold">
                            <p:stCondLst>
                              <p:cond delay="1500"/>
                            </p:stCondLst>
                            <p:childTnLst>
                              <p:par>
                                <p:cTn id="29" presetID="53" presetClass="entr" presetSubtype="0" fill="hold" nodeType="afterEffect">
                                  <p:stCondLst>
                                    <p:cond delay="0"/>
                                  </p:stCondLst>
                                  <p:childTnLst>
                                    <p:set>
                                      <p:cBhvr>
                                        <p:cTn id="30" dur="1" fill="hold">
                                          <p:stCondLst>
                                            <p:cond delay="0"/>
                                          </p:stCondLst>
                                        </p:cTn>
                                        <p:tgtEl>
                                          <p:spTgt spid="97"/>
                                        </p:tgtEl>
                                        <p:attrNameLst>
                                          <p:attrName>style.visibility</p:attrName>
                                        </p:attrNameLst>
                                      </p:cBhvr>
                                      <p:to>
                                        <p:strVal val="visible"/>
                                      </p:to>
                                    </p:set>
                                    <p:anim calcmode="lin" valueType="num">
                                      <p:cBhvr>
                                        <p:cTn id="31" dur="500" fill="hold"/>
                                        <p:tgtEl>
                                          <p:spTgt spid="97"/>
                                        </p:tgtEl>
                                        <p:attrNameLst>
                                          <p:attrName>ppt_w</p:attrName>
                                        </p:attrNameLst>
                                      </p:cBhvr>
                                      <p:tavLst>
                                        <p:tav tm="0">
                                          <p:val>
                                            <p:fltVal val="0"/>
                                          </p:val>
                                        </p:tav>
                                        <p:tav tm="100000">
                                          <p:val>
                                            <p:strVal val="#ppt_w"/>
                                          </p:val>
                                        </p:tav>
                                      </p:tavLst>
                                    </p:anim>
                                    <p:anim calcmode="lin" valueType="num">
                                      <p:cBhvr>
                                        <p:cTn id="32" dur="500" fill="hold"/>
                                        <p:tgtEl>
                                          <p:spTgt spid="97"/>
                                        </p:tgtEl>
                                        <p:attrNameLst>
                                          <p:attrName>ppt_h</p:attrName>
                                        </p:attrNameLst>
                                      </p:cBhvr>
                                      <p:tavLst>
                                        <p:tav tm="0">
                                          <p:val>
                                            <p:fltVal val="0"/>
                                          </p:val>
                                        </p:tav>
                                        <p:tav tm="100000">
                                          <p:val>
                                            <p:strVal val="#ppt_h"/>
                                          </p:val>
                                        </p:tav>
                                      </p:tavLst>
                                    </p:anim>
                                    <p:animEffect transition="in" filter="fade">
                                      <p:cBhvr>
                                        <p:cTn id="33" dur="500"/>
                                        <p:tgtEl>
                                          <p:spTgt spid="97"/>
                                        </p:tgtEl>
                                      </p:cBhvr>
                                    </p:animEffect>
                                  </p:childTnLst>
                                </p:cTn>
                              </p:par>
                              <p:par>
                                <p:cTn id="34" presetID="2" presetClass="entr" presetSubtype="4" accel="50000" decel="50000" fill="hold" nodeType="withEffect">
                                  <p:stCondLst>
                                    <p:cond delay="0"/>
                                  </p:stCondLst>
                                  <p:childTnLst>
                                    <p:set>
                                      <p:cBhvr>
                                        <p:cTn id="35" dur="1" fill="hold">
                                          <p:stCondLst>
                                            <p:cond delay="0"/>
                                          </p:stCondLst>
                                        </p:cTn>
                                        <p:tgtEl>
                                          <p:spTgt spid="66"/>
                                        </p:tgtEl>
                                        <p:attrNameLst>
                                          <p:attrName>style.visibility</p:attrName>
                                        </p:attrNameLst>
                                      </p:cBhvr>
                                      <p:to>
                                        <p:strVal val="visible"/>
                                      </p:to>
                                    </p:set>
                                    <p:anim calcmode="lin" valueType="num">
                                      <p:cBhvr additive="base">
                                        <p:cTn id="36" dur="500" fill="hold"/>
                                        <p:tgtEl>
                                          <p:spTgt spid="66"/>
                                        </p:tgtEl>
                                        <p:attrNameLst>
                                          <p:attrName>ppt_x</p:attrName>
                                        </p:attrNameLst>
                                      </p:cBhvr>
                                      <p:tavLst>
                                        <p:tav tm="0">
                                          <p:val>
                                            <p:strVal val="#ppt_x"/>
                                          </p:val>
                                        </p:tav>
                                        <p:tav tm="100000">
                                          <p:val>
                                            <p:strVal val="#ppt_x"/>
                                          </p:val>
                                        </p:tav>
                                      </p:tavLst>
                                    </p:anim>
                                    <p:anim calcmode="lin" valueType="num">
                                      <p:cBhvr additive="base">
                                        <p:cTn id="37" dur="500" fill="hold"/>
                                        <p:tgtEl>
                                          <p:spTgt spid="66"/>
                                        </p:tgtEl>
                                        <p:attrNameLst>
                                          <p:attrName>ppt_y</p:attrName>
                                        </p:attrNameLst>
                                      </p:cBhvr>
                                      <p:tavLst>
                                        <p:tav tm="0">
                                          <p:val>
                                            <p:strVal val="1+#ppt_h/2"/>
                                          </p:val>
                                        </p:tav>
                                        <p:tav tm="100000">
                                          <p:val>
                                            <p:strVal val="#ppt_y"/>
                                          </p:val>
                                        </p:tav>
                                      </p:tavLst>
                                    </p:anim>
                                  </p:childTnLst>
                                </p:cTn>
                              </p:par>
                            </p:childTnLst>
                          </p:cTn>
                        </p:par>
                        <p:par>
                          <p:cTn id="38" fill="hold">
                            <p:stCondLst>
                              <p:cond delay="2000"/>
                            </p:stCondLst>
                            <p:childTnLst>
                              <p:par>
                                <p:cTn id="39" presetID="53" presetClass="entr" presetSubtype="0" fill="hold" nodeType="afterEffect">
                                  <p:stCondLst>
                                    <p:cond delay="0"/>
                                  </p:stCondLst>
                                  <p:childTnLst>
                                    <p:set>
                                      <p:cBhvr>
                                        <p:cTn id="40" dur="1" fill="hold">
                                          <p:stCondLst>
                                            <p:cond delay="0"/>
                                          </p:stCondLst>
                                        </p:cTn>
                                        <p:tgtEl>
                                          <p:spTgt spid="91"/>
                                        </p:tgtEl>
                                        <p:attrNameLst>
                                          <p:attrName>style.visibility</p:attrName>
                                        </p:attrNameLst>
                                      </p:cBhvr>
                                      <p:to>
                                        <p:strVal val="visible"/>
                                      </p:to>
                                    </p:set>
                                    <p:anim calcmode="lin" valueType="num">
                                      <p:cBhvr>
                                        <p:cTn id="41" dur="500" fill="hold"/>
                                        <p:tgtEl>
                                          <p:spTgt spid="91"/>
                                        </p:tgtEl>
                                        <p:attrNameLst>
                                          <p:attrName>ppt_w</p:attrName>
                                        </p:attrNameLst>
                                      </p:cBhvr>
                                      <p:tavLst>
                                        <p:tav tm="0">
                                          <p:val>
                                            <p:fltVal val="0"/>
                                          </p:val>
                                        </p:tav>
                                        <p:tav tm="100000">
                                          <p:val>
                                            <p:strVal val="#ppt_w"/>
                                          </p:val>
                                        </p:tav>
                                      </p:tavLst>
                                    </p:anim>
                                    <p:anim calcmode="lin" valueType="num">
                                      <p:cBhvr>
                                        <p:cTn id="42" dur="500" fill="hold"/>
                                        <p:tgtEl>
                                          <p:spTgt spid="91"/>
                                        </p:tgtEl>
                                        <p:attrNameLst>
                                          <p:attrName>ppt_h</p:attrName>
                                        </p:attrNameLst>
                                      </p:cBhvr>
                                      <p:tavLst>
                                        <p:tav tm="0">
                                          <p:val>
                                            <p:fltVal val="0"/>
                                          </p:val>
                                        </p:tav>
                                        <p:tav tm="100000">
                                          <p:val>
                                            <p:strVal val="#ppt_h"/>
                                          </p:val>
                                        </p:tav>
                                      </p:tavLst>
                                    </p:anim>
                                    <p:animEffect transition="in" filter="fade">
                                      <p:cBhvr>
                                        <p:cTn id="43" dur="500"/>
                                        <p:tgtEl>
                                          <p:spTgt spid="91"/>
                                        </p:tgtEl>
                                      </p:cBhvr>
                                    </p:animEffect>
                                  </p:childTnLst>
                                </p:cTn>
                              </p:par>
                              <p:par>
                                <p:cTn id="44" presetID="2" presetClass="entr" presetSubtype="4" accel="50000" decel="50000" fill="hold" nodeType="withEffect">
                                  <p:stCondLst>
                                    <p:cond delay="0"/>
                                  </p:stCondLst>
                                  <p:childTnLst>
                                    <p:set>
                                      <p:cBhvr>
                                        <p:cTn id="45" dur="1" fill="hold">
                                          <p:stCondLst>
                                            <p:cond delay="0"/>
                                          </p:stCondLst>
                                        </p:cTn>
                                        <p:tgtEl>
                                          <p:spTgt spid="69"/>
                                        </p:tgtEl>
                                        <p:attrNameLst>
                                          <p:attrName>style.visibility</p:attrName>
                                        </p:attrNameLst>
                                      </p:cBhvr>
                                      <p:to>
                                        <p:strVal val="visible"/>
                                      </p:to>
                                    </p:set>
                                    <p:anim calcmode="lin" valueType="num">
                                      <p:cBhvr additive="base">
                                        <p:cTn id="46" dur="500" fill="hold"/>
                                        <p:tgtEl>
                                          <p:spTgt spid="69"/>
                                        </p:tgtEl>
                                        <p:attrNameLst>
                                          <p:attrName>ppt_x</p:attrName>
                                        </p:attrNameLst>
                                      </p:cBhvr>
                                      <p:tavLst>
                                        <p:tav tm="0">
                                          <p:val>
                                            <p:strVal val="#ppt_x"/>
                                          </p:val>
                                        </p:tav>
                                        <p:tav tm="100000">
                                          <p:val>
                                            <p:strVal val="#ppt_x"/>
                                          </p:val>
                                        </p:tav>
                                      </p:tavLst>
                                    </p:anim>
                                    <p:anim calcmode="lin" valueType="num">
                                      <p:cBhvr additive="base">
                                        <p:cTn id="47" dur="500" fill="hold"/>
                                        <p:tgtEl>
                                          <p:spTgt spid="69"/>
                                        </p:tgtEl>
                                        <p:attrNameLst>
                                          <p:attrName>ppt_y</p:attrName>
                                        </p:attrNameLst>
                                      </p:cBhvr>
                                      <p:tavLst>
                                        <p:tav tm="0">
                                          <p:val>
                                            <p:strVal val="1+#ppt_h/2"/>
                                          </p:val>
                                        </p:tav>
                                        <p:tav tm="100000">
                                          <p:val>
                                            <p:strVal val="#ppt_y"/>
                                          </p:val>
                                        </p:tav>
                                      </p:tavLst>
                                    </p:anim>
                                  </p:childTnLst>
                                </p:cTn>
                              </p:par>
                            </p:childTnLst>
                          </p:cTn>
                        </p:par>
                        <p:par>
                          <p:cTn id="48" fill="hold">
                            <p:stCondLst>
                              <p:cond delay="2500"/>
                            </p:stCondLst>
                            <p:childTnLst>
                              <p:par>
                                <p:cTn id="49" presetID="53" presetClass="entr" presetSubtype="0" fill="hold" nodeType="afterEffect">
                                  <p:stCondLst>
                                    <p:cond delay="0"/>
                                  </p:stCondLst>
                                  <p:childTnLst>
                                    <p:set>
                                      <p:cBhvr>
                                        <p:cTn id="50" dur="1" fill="hold">
                                          <p:stCondLst>
                                            <p:cond delay="0"/>
                                          </p:stCondLst>
                                        </p:cTn>
                                        <p:tgtEl>
                                          <p:spTgt spid="94"/>
                                        </p:tgtEl>
                                        <p:attrNameLst>
                                          <p:attrName>style.visibility</p:attrName>
                                        </p:attrNameLst>
                                      </p:cBhvr>
                                      <p:to>
                                        <p:strVal val="visible"/>
                                      </p:to>
                                    </p:set>
                                    <p:anim calcmode="lin" valueType="num">
                                      <p:cBhvr>
                                        <p:cTn id="51" dur="500" fill="hold"/>
                                        <p:tgtEl>
                                          <p:spTgt spid="94"/>
                                        </p:tgtEl>
                                        <p:attrNameLst>
                                          <p:attrName>ppt_w</p:attrName>
                                        </p:attrNameLst>
                                      </p:cBhvr>
                                      <p:tavLst>
                                        <p:tav tm="0">
                                          <p:val>
                                            <p:fltVal val="0"/>
                                          </p:val>
                                        </p:tav>
                                        <p:tav tm="100000">
                                          <p:val>
                                            <p:strVal val="#ppt_w"/>
                                          </p:val>
                                        </p:tav>
                                      </p:tavLst>
                                    </p:anim>
                                    <p:anim calcmode="lin" valueType="num">
                                      <p:cBhvr>
                                        <p:cTn id="52" dur="500" fill="hold"/>
                                        <p:tgtEl>
                                          <p:spTgt spid="94"/>
                                        </p:tgtEl>
                                        <p:attrNameLst>
                                          <p:attrName>ppt_h</p:attrName>
                                        </p:attrNameLst>
                                      </p:cBhvr>
                                      <p:tavLst>
                                        <p:tav tm="0">
                                          <p:val>
                                            <p:fltVal val="0"/>
                                          </p:val>
                                        </p:tav>
                                        <p:tav tm="100000">
                                          <p:val>
                                            <p:strVal val="#ppt_h"/>
                                          </p:val>
                                        </p:tav>
                                      </p:tavLst>
                                    </p:anim>
                                    <p:animEffect transition="in" filter="fade">
                                      <p:cBhvr>
                                        <p:cTn id="53" dur="500"/>
                                        <p:tgtEl>
                                          <p:spTgt spid="94"/>
                                        </p:tgtEl>
                                      </p:cBhvr>
                                    </p:animEffect>
                                  </p:childTnLst>
                                </p:cTn>
                              </p:par>
                              <p:par>
                                <p:cTn id="54" presetID="2" presetClass="entr" presetSubtype="4" accel="50000" decel="50000" fill="hold" nodeType="withEffect">
                                  <p:stCondLst>
                                    <p:cond delay="0"/>
                                  </p:stCondLst>
                                  <p:childTnLst>
                                    <p:set>
                                      <p:cBhvr>
                                        <p:cTn id="55" dur="1" fill="hold">
                                          <p:stCondLst>
                                            <p:cond delay="0"/>
                                          </p:stCondLst>
                                        </p:cTn>
                                        <p:tgtEl>
                                          <p:spTgt spid="72"/>
                                        </p:tgtEl>
                                        <p:attrNameLst>
                                          <p:attrName>style.visibility</p:attrName>
                                        </p:attrNameLst>
                                      </p:cBhvr>
                                      <p:to>
                                        <p:strVal val="visible"/>
                                      </p:to>
                                    </p:set>
                                    <p:anim calcmode="lin" valueType="num">
                                      <p:cBhvr additive="base">
                                        <p:cTn id="56" dur="500" fill="hold"/>
                                        <p:tgtEl>
                                          <p:spTgt spid="72"/>
                                        </p:tgtEl>
                                        <p:attrNameLst>
                                          <p:attrName>ppt_x</p:attrName>
                                        </p:attrNameLst>
                                      </p:cBhvr>
                                      <p:tavLst>
                                        <p:tav tm="0">
                                          <p:val>
                                            <p:strVal val="#ppt_x"/>
                                          </p:val>
                                        </p:tav>
                                        <p:tav tm="100000">
                                          <p:val>
                                            <p:strVal val="#ppt_x"/>
                                          </p:val>
                                        </p:tav>
                                      </p:tavLst>
                                    </p:anim>
                                    <p:anim calcmode="lin" valueType="num">
                                      <p:cBhvr additive="base">
                                        <p:cTn id="57" dur="500" fill="hold"/>
                                        <p:tgtEl>
                                          <p:spTgt spid="72"/>
                                        </p:tgtEl>
                                        <p:attrNameLst>
                                          <p:attrName>ppt_y</p:attrName>
                                        </p:attrNameLst>
                                      </p:cBhvr>
                                      <p:tavLst>
                                        <p:tav tm="0">
                                          <p:val>
                                            <p:strVal val="1+#ppt_h/2"/>
                                          </p:val>
                                        </p:tav>
                                        <p:tav tm="100000">
                                          <p:val>
                                            <p:strVal val="#ppt_y"/>
                                          </p:val>
                                        </p:tav>
                                      </p:tavLst>
                                    </p:anim>
                                  </p:childTnLst>
                                </p:cTn>
                              </p:par>
                            </p:childTnLst>
                          </p:cTn>
                        </p:par>
                        <p:par>
                          <p:cTn id="58" fill="hold">
                            <p:stCondLst>
                              <p:cond delay="3000"/>
                            </p:stCondLst>
                            <p:childTnLst>
                              <p:par>
                                <p:cTn id="59" presetID="53" presetClass="entr" presetSubtype="0" fill="hold" nodeType="afterEffect">
                                  <p:stCondLst>
                                    <p:cond delay="0"/>
                                  </p:stCondLst>
                                  <p:childTnLst>
                                    <p:set>
                                      <p:cBhvr>
                                        <p:cTn id="60" dur="1" fill="hold">
                                          <p:stCondLst>
                                            <p:cond delay="0"/>
                                          </p:stCondLst>
                                        </p:cTn>
                                        <p:tgtEl>
                                          <p:spTgt spid="88"/>
                                        </p:tgtEl>
                                        <p:attrNameLst>
                                          <p:attrName>style.visibility</p:attrName>
                                        </p:attrNameLst>
                                      </p:cBhvr>
                                      <p:to>
                                        <p:strVal val="visible"/>
                                      </p:to>
                                    </p:set>
                                    <p:anim calcmode="lin" valueType="num">
                                      <p:cBhvr>
                                        <p:cTn id="61" dur="500" fill="hold"/>
                                        <p:tgtEl>
                                          <p:spTgt spid="88"/>
                                        </p:tgtEl>
                                        <p:attrNameLst>
                                          <p:attrName>ppt_w</p:attrName>
                                        </p:attrNameLst>
                                      </p:cBhvr>
                                      <p:tavLst>
                                        <p:tav tm="0">
                                          <p:val>
                                            <p:fltVal val="0"/>
                                          </p:val>
                                        </p:tav>
                                        <p:tav tm="100000">
                                          <p:val>
                                            <p:strVal val="#ppt_w"/>
                                          </p:val>
                                        </p:tav>
                                      </p:tavLst>
                                    </p:anim>
                                    <p:anim calcmode="lin" valueType="num">
                                      <p:cBhvr>
                                        <p:cTn id="62" dur="500" fill="hold"/>
                                        <p:tgtEl>
                                          <p:spTgt spid="88"/>
                                        </p:tgtEl>
                                        <p:attrNameLst>
                                          <p:attrName>ppt_h</p:attrName>
                                        </p:attrNameLst>
                                      </p:cBhvr>
                                      <p:tavLst>
                                        <p:tav tm="0">
                                          <p:val>
                                            <p:fltVal val="0"/>
                                          </p:val>
                                        </p:tav>
                                        <p:tav tm="100000">
                                          <p:val>
                                            <p:strVal val="#ppt_h"/>
                                          </p:val>
                                        </p:tav>
                                      </p:tavLst>
                                    </p:anim>
                                    <p:animEffect transition="in" filter="fade">
                                      <p:cBhvr>
                                        <p:cTn id="63" dur="500"/>
                                        <p:tgtEl>
                                          <p:spTgt spid="88"/>
                                        </p:tgtEl>
                                      </p:cBhvr>
                                    </p:animEffect>
                                  </p:childTnLst>
                                </p:cTn>
                              </p:par>
                              <p:par>
                                <p:cTn id="64" presetID="2" presetClass="entr" presetSubtype="4" accel="50000" decel="50000" fill="hold" nodeType="withEffect">
                                  <p:stCondLst>
                                    <p:cond delay="0"/>
                                  </p:stCondLst>
                                  <p:childTnLst>
                                    <p:set>
                                      <p:cBhvr>
                                        <p:cTn id="65" dur="1" fill="hold">
                                          <p:stCondLst>
                                            <p:cond delay="0"/>
                                          </p:stCondLst>
                                        </p:cTn>
                                        <p:tgtEl>
                                          <p:spTgt spid="76"/>
                                        </p:tgtEl>
                                        <p:attrNameLst>
                                          <p:attrName>style.visibility</p:attrName>
                                        </p:attrNameLst>
                                      </p:cBhvr>
                                      <p:to>
                                        <p:strVal val="visible"/>
                                      </p:to>
                                    </p:set>
                                    <p:anim calcmode="lin" valueType="num">
                                      <p:cBhvr additive="base">
                                        <p:cTn id="66" dur="500" fill="hold"/>
                                        <p:tgtEl>
                                          <p:spTgt spid="76"/>
                                        </p:tgtEl>
                                        <p:attrNameLst>
                                          <p:attrName>ppt_x</p:attrName>
                                        </p:attrNameLst>
                                      </p:cBhvr>
                                      <p:tavLst>
                                        <p:tav tm="0">
                                          <p:val>
                                            <p:strVal val="#ppt_x"/>
                                          </p:val>
                                        </p:tav>
                                        <p:tav tm="100000">
                                          <p:val>
                                            <p:strVal val="#ppt_x"/>
                                          </p:val>
                                        </p:tav>
                                      </p:tavLst>
                                    </p:anim>
                                    <p:anim calcmode="lin" valueType="num">
                                      <p:cBhvr additive="base">
                                        <p:cTn id="67" dur="500" fill="hold"/>
                                        <p:tgtEl>
                                          <p:spTgt spid="76"/>
                                        </p:tgtEl>
                                        <p:attrNameLst>
                                          <p:attrName>ppt_y</p:attrName>
                                        </p:attrNameLst>
                                      </p:cBhvr>
                                      <p:tavLst>
                                        <p:tav tm="0">
                                          <p:val>
                                            <p:strVal val="1+#ppt_h/2"/>
                                          </p:val>
                                        </p:tav>
                                        <p:tav tm="100000">
                                          <p:val>
                                            <p:strVal val="#ppt_y"/>
                                          </p:val>
                                        </p:tav>
                                      </p:tavLst>
                                    </p:anim>
                                  </p:childTnLst>
                                </p:cTn>
                              </p:par>
                            </p:childTnLst>
                          </p:cTn>
                        </p:par>
                        <p:par>
                          <p:cTn id="68" fill="hold">
                            <p:stCondLst>
                              <p:cond delay="3500"/>
                            </p:stCondLst>
                            <p:childTnLst>
                              <p:par>
                                <p:cTn id="69" presetID="53" presetClass="entr" presetSubtype="0" fill="hold" nodeType="afterEffect">
                                  <p:stCondLst>
                                    <p:cond delay="0"/>
                                  </p:stCondLst>
                                  <p:childTnLst>
                                    <p:set>
                                      <p:cBhvr>
                                        <p:cTn id="70" dur="1" fill="hold">
                                          <p:stCondLst>
                                            <p:cond delay="0"/>
                                          </p:stCondLst>
                                        </p:cTn>
                                        <p:tgtEl>
                                          <p:spTgt spid="82"/>
                                        </p:tgtEl>
                                        <p:attrNameLst>
                                          <p:attrName>style.visibility</p:attrName>
                                        </p:attrNameLst>
                                      </p:cBhvr>
                                      <p:to>
                                        <p:strVal val="visible"/>
                                      </p:to>
                                    </p:set>
                                    <p:anim calcmode="lin" valueType="num">
                                      <p:cBhvr>
                                        <p:cTn id="71" dur="500" fill="hold"/>
                                        <p:tgtEl>
                                          <p:spTgt spid="82"/>
                                        </p:tgtEl>
                                        <p:attrNameLst>
                                          <p:attrName>ppt_w</p:attrName>
                                        </p:attrNameLst>
                                      </p:cBhvr>
                                      <p:tavLst>
                                        <p:tav tm="0">
                                          <p:val>
                                            <p:fltVal val="0"/>
                                          </p:val>
                                        </p:tav>
                                        <p:tav tm="100000">
                                          <p:val>
                                            <p:strVal val="#ppt_w"/>
                                          </p:val>
                                        </p:tav>
                                      </p:tavLst>
                                    </p:anim>
                                    <p:anim calcmode="lin" valueType="num">
                                      <p:cBhvr>
                                        <p:cTn id="72" dur="500" fill="hold"/>
                                        <p:tgtEl>
                                          <p:spTgt spid="82"/>
                                        </p:tgtEl>
                                        <p:attrNameLst>
                                          <p:attrName>ppt_h</p:attrName>
                                        </p:attrNameLst>
                                      </p:cBhvr>
                                      <p:tavLst>
                                        <p:tav tm="0">
                                          <p:val>
                                            <p:fltVal val="0"/>
                                          </p:val>
                                        </p:tav>
                                        <p:tav tm="100000">
                                          <p:val>
                                            <p:strVal val="#ppt_h"/>
                                          </p:val>
                                        </p:tav>
                                      </p:tavLst>
                                    </p:anim>
                                    <p:animEffect transition="in" filter="fade">
                                      <p:cBhvr>
                                        <p:cTn id="73" dur="500"/>
                                        <p:tgtEl>
                                          <p:spTgt spid="82"/>
                                        </p:tgtEl>
                                      </p:cBhvr>
                                    </p:animEffect>
                                  </p:childTnLst>
                                </p:cTn>
                              </p:par>
                              <p:par>
                                <p:cTn id="74" presetID="2" presetClass="entr" presetSubtype="4" accel="50000" decel="50000" fill="hold" nodeType="withEffect">
                                  <p:stCondLst>
                                    <p:cond delay="0"/>
                                  </p:stCondLst>
                                  <p:childTnLst>
                                    <p:set>
                                      <p:cBhvr>
                                        <p:cTn id="75" dur="1" fill="hold">
                                          <p:stCondLst>
                                            <p:cond delay="0"/>
                                          </p:stCondLst>
                                        </p:cTn>
                                        <p:tgtEl>
                                          <p:spTgt spid="79"/>
                                        </p:tgtEl>
                                        <p:attrNameLst>
                                          <p:attrName>style.visibility</p:attrName>
                                        </p:attrNameLst>
                                      </p:cBhvr>
                                      <p:to>
                                        <p:strVal val="visible"/>
                                      </p:to>
                                    </p:set>
                                    <p:anim calcmode="lin" valueType="num">
                                      <p:cBhvr additive="base">
                                        <p:cTn id="76" dur="500" fill="hold"/>
                                        <p:tgtEl>
                                          <p:spTgt spid="79"/>
                                        </p:tgtEl>
                                        <p:attrNameLst>
                                          <p:attrName>ppt_x</p:attrName>
                                        </p:attrNameLst>
                                      </p:cBhvr>
                                      <p:tavLst>
                                        <p:tav tm="0">
                                          <p:val>
                                            <p:strVal val="#ppt_x"/>
                                          </p:val>
                                        </p:tav>
                                        <p:tav tm="100000">
                                          <p:val>
                                            <p:strVal val="#ppt_x"/>
                                          </p:val>
                                        </p:tav>
                                      </p:tavLst>
                                    </p:anim>
                                    <p:anim calcmode="lin" valueType="num">
                                      <p:cBhvr additive="base">
                                        <p:cTn id="77"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 name="Chart 66"/>
          <p:cNvGraphicFramePr/>
          <p:nvPr>
            <p:extLst/>
          </p:nvPr>
        </p:nvGraphicFramePr>
        <p:xfrm>
          <a:off x="4435312" y="1408757"/>
          <a:ext cx="3734001" cy="4016766"/>
        </p:xfrm>
        <a:graphic>
          <a:graphicData uri="http://schemas.openxmlformats.org/drawingml/2006/chart">
            <c:chart xmlns:c="http://schemas.openxmlformats.org/drawingml/2006/chart" xmlns:r="http://schemas.openxmlformats.org/officeDocument/2006/relationships" r:id="rId3"/>
          </a:graphicData>
        </a:graphic>
      </p:graphicFrame>
      <p:grpSp>
        <p:nvGrpSpPr>
          <p:cNvPr id="3" name="Group 155"/>
          <p:cNvGrpSpPr/>
          <p:nvPr/>
        </p:nvGrpSpPr>
        <p:grpSpPr>
          <a:xfrm>
            <a:off x="797537" y="1918424"/>
            <a:ext cx="3339766" cy="2725447"/>
            <a:chOff x="803822" y="1016361"/>
            <a:chExt cx="7536357" cy="2044618"/>
          </a:xfrm>
        </p:grpSpPr>
        <p:cxnSp>
          <p:nvCxnSpPr>
            <p:cNvPr id="149" name="Straight Connector 148"/>
            <p:cNvCxnSpPr/>
            <p:nvPr/>
          </p:nvCxnSpPr>
          <p:spPr>
            <a:xfrm>
              <a:off x="803822" y="1016361"/>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03822" y="1357131"/>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803822" y="1697901"/>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03822" y="2038671"/>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03822" y="2379441"/>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803822" y="2720211"/>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03822" y="3060979"/>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1" name="Isosceles Triangle 20"/>
          <p:cNvSpPr/>
          <p:nvPr/>
        </p:nvSpPr>
        <p:spPr>
          <a:xfrm>
            <a:off x="1021369" y="2760535"/>
            <a:ext cx="1218883" cy="1883337"/>
          </a:xfrm>
          <a:prstGeom prst="triangle">
            <a:avLst/>
          </a:prstGeom>
          <a:gradFill>
            <a:gsLst>
              <a:gs pos="0">
                <a:schemeClr val="accent1"/>
              </a:gs>
              <a:gs pos="48000">
                <a:schemeClr val="accent1"/>
              </a:gs>
              <a:gs pos="5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sp>
        <p:nvSpPr>
          <p:cNvPr id="22" name="Isosceles Triangle 21"/>
          <p:cNvSpPr/>
          <p:nvPr/>
        </p:nvSpPr>
        <p:spPr>
          <a:xfrm>
            <a:off x="1890063" y="3164107"/>
            <a:ext cx="1218883" cy="1479765"/>
          </a:xfrm>
          <a:prstGeom prst="triangle">
            <a:avLst/>
          </a:prstGeom>
          <a:gradFill>
            <a:gsLst>
              <a:gs pos="0">
                <a:schemeClr val="accent2"/>
              </a:gs>
              <a:gs pos="48000">
                <a:schemeClr val="accent2"/>
              </a:gs>
              <a:gs pos="50000">
                <a:schemeClr val="accent2">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sp>
        <p:nvSpPr>
          <p:cNvPr id="23" name="Isosceles Triangle 22"/>
          <p:cNvSpPr/>
          <p:nvPr/>
        </p:nvSpPr>
        <p:spPr>
          <a:xfrm>
            <a:off x="2758757" y="3612520"/>
            <a:ext cx="1218883" cy="1031350"/>
          </a:xfrm>
          <a:prstGeom prst="triangle">
            <a:avLst/>
          </a:prstGeom>
          <a:gradFill>
            <a:gsLst>
              <a:gs pos="0">
                <a:schemeClr val="accent3"/>
              </a:gs>
              <a:gs pos="48000">
                <a:schemeClr val="accent3"/>
              </a:gs>
              <a:gs pos="50000">
                <a:schemeClr val="accent3">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grpSp>
        <p:nvGrpSpPr>
          <p:cNvPr id="17" name="Group 279"/>
          <p:cNvGrpSpPr/>
          <p:nvPr/>
        </p:nvGrpSpPr>
        <p:grpSpPr>
          <a:xfrm>
            <a:off x="1234881" y="1692906"/>
            <a:ext cx="740850" cy="740846"/>
            <a:chOff x="846989" y="1401020"/>
            <a:chExt cx="877416" cy="877416"/>
          </a:xfrm>
          <a:effectLst/>
        </p:grpSpPr>
        <p:sp>
          <p:nvSpPr>
            <p:cNvPr id="102" name="Teardrop 101"/>
            <p:cNvSpPr/>
            <p:nvPr/>
          </p:nvSpPr>
          <p:spPr>
            <a:xfrm rot="8100000">
              <a:off x="846989" y="1401020"/>
              <a:ext cx="877416" cy="877416"/>
            </a:xfrm>
            <a:prstGeom prst="teardrop">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05" name="Oval 104"/>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333" b="1" dirty="0">
                  <a:solidFill>
                    <a:schemeClr val="tx1">
                      <a:lumMod val="75000"/>
                      <a:lumOff val="25000"/>
                    </a:schemeClr>
                  </a:solidFill>
                  <a:latin typeface="Arial" panose="020B0604020202020204" pitchFamily="34" charset="0"/>
                  <a:cs typeface="Arial" panose="020B0604020202020204" pitchFamily="34" charset="0"/>
                </a:rPr>
                <a:t>90%</a:t>
              </a:r>
            </a:p>
          </p:txBody>
        </p:sp>
      </p:grpSp>
      <p:grpSp>
        <p:nvGrpSpPr>
          <p:cNvPr id="18" name="Group 279"/>
          <p:cNvGrpSpPr/>
          <p:nvPr/>
        </p:nvGrpSpPr>
        <p:grpSpPr>
          <a:xfrm>
            <a:off x="2126962" y="2190387"/>
            <a:ext cx="740850" cy="740846"/>
            <a:chOff x="846989" y="1401020"/>
            <a:chExt cx="877416" cy="877416"/>
          </a:xfrm>
          <a:effectLst/>
        </p:grpSpPr>
        <p:sp>
          <p:nvSpPr>
            <p:cNvPr id="109" name="Teardrop 108"/>
            <p:cNvSpPr/>
            <p:nvPr/>
          </p:nvSpPr>
          <p:spPr>
            <a:xfrm rot="8100000">
              <a:off x="846989" y="1401020"/>
              <a:ext cx="877416" cy="877416"/>
            </a:xfrm>
            <a:prstGeom prst="teardrop">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12" name="Oval 111"/>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333" b="1" dirty="0">
                  <a:solidFill>
                    <a:schemeClr val="tx1">
                      <a:lumMod val="75000"/>
                      <a:lumOff val="25000"/>
                    </a:schemeClr>
                  </a:solidFill>
                  <a:latin typeface="Arial" panose="020B0604020202020204" pitchFamily="34" charset="0"/>
                  <a:cs typeface="Arial" panose="020B0604020202020204" pitchFamily="34" charset="0"/>
                </a:rPr>
                <a:t>80%</a:t>
              </a:r>
            </a:p>
          </p:txBody>
        </p:sp>
      </p:grpSp>
      <p:grpSp>
        <p:nvGrpSpPr>
          <p:cNvPr id="19" name="Group 279"/>
          <p:cNvGrpSpPr/>
          <p:nvPr/>
        </p:nvGrpSpPr>
        <p:grpSpPr>
          <a:xfrm>
            <a:off x="2988665" y="2686855"/>
            <a:ext cx="740850" cy="740846"/>
            <a:chOff x="846989" y="1401020"/>
            <a:chExt cx="877416" cy="877416"/>
          </a:xfrm>
          <a:effectLst/>
        </p:grpSpPr>
        <p:sp>
          <p:nvSpPr>
            <p:cNvPr id="118" name="Teardrop 117"/>
            <p:cNvSpPr/>
            <p:nvPr/>
          </p:nvSpPr>
          <p:spPr>
            <a:xfrm rot="8100000">
              <a:off x="846989" y="1401020"/>
              <a:ext cx="877416" cy="877416"/>
            </a:xfrm>
            <a:prstGeom prst="teardrop">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21" name="Oval 120"/>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333" b="1" dirty="0">
                  <a:solidFill>
                    <a:schemeClr val="tx1">
                      <a:lumMod val="75000"/>
                      <a:lumOff val="25000"/>
                    </a:schemeClr>
                  </a:solidFill>
                  <a:latin typeface="Arial" panose="020B0604020202020204" pitchFamily="34" charset="0"/>
                  <a:cs typeface="Arial" panose="020B0604020202020204" pitchFamily="34" charset="0"/>
                </a:rPr>
                <a:t>70%</a:t>
              </a:r>
            </a:p>
          </p:txBody>
        </p:sp>
      </p:grpSp>
      <p:sp>
        <p:nvSpPr>
          <p:cNvPr id="142" name="TextBox 141"/>
          <p:cNvSpPr txBox="1"/>
          <p:nvPr/>
        </p:nvSpPr>
        <p:spPr>
          <a:xfrm>
            <a:off x="9212115" y="1970004"/>
            <a:ext cx="2429647" cy="748795"/>
          </a:xfrm>
          <a:prstGeom prst="rect">
            <a:avLst/>
          </a:prstGeom>
          <a:noFill/>
        </p:spPr>
        <p:txBody>
          <a:bodyPr wrap="square" rtlCol="0">
            <a:spAutoFit/>
          </a:bodyPr>
          <a:lstStyle/>
          <a:p>
            <a:r>
              <a:rPr lang="zh-CN" altLang="en-US" sz="1600" b="1" dirty="0">
                <a:solidFill>
                  <a:schemeClr val="accent1"/>
                </a:solidFill>
                <a:latin typeface="Arial" panose="020B0604020202020204" pitchFamily="34" charset="0"/>
                <a:cs typeface="Arial" panose="020B0604020202020204" pitchFamily="34" charset="0"/>
              </a:rPr>
              <a:t>添加您的</a:t>
            </a:r>
            <a:r>
              <a:rPr lang="zh-CN" altLang="en-US" sz="1600" b="1" dirty="0" smtClean="0">
                <a:solidFill>
                  <a:schemeClr val="accent1"/>
                </a:solidFill>
                <a:latin typeface="Arial" panose="020B0604020202020204" pitchFamily="34" charset="0"/>
                <a:cs typeface="Arial" panose="020B0604020202020204" pitchFamily="34" charset="0"/>
              </a:rPr>
              <a:t>标题</a:t>
            </a:r>
            <a:endParaRPr lang="en-US" altLang="zh-CN" sz="1600" b="1" dirty="0" smtClean="0">
              <a:solidFill>
                <a:schemeClr val="accent1"/>
              </a:solidFill>
              <a:latin typeface="Arial" panose="020B0604020202020204" pitchFamily="34" charset="0"/>
              <a:cs typeface="Arial" panose="020B0604020202020204" pitchFamily="34" charset="0"/>
            </a:endParaRPr>
          </a:p>
          <a:p>
            <a:r>
              <a:rPr lang="en-US" sz="1333" dirty="0" smtClean="0">
                <a:solidFill>
                  <a:schemeClr val="tx1">
                    <a:lumMod val="65000"/>
                    <a:lumOff val="35000"/>
                  </a:schemeClr>
                </a:solidFill>
                <a:latin typeface="Arial" panose="020B0604020202020204" pitchFamily="34" charset="0"/>
                <a:cs typeface="Arial" panose="020B0604020202020204" pitchFamily="34" charset="0"/>
              </a:rPr>
              <a:t>There </a:t>
            </a:r>
            <a:r>
              <a:rPr lang="en-US" sz="1333" dirty="0">
                <a:solidFill>
                  <a:schemeClr val="tx1">
                    <a:lumMod val="65000"/>
                    <a:lumOff val="35000"/>
                  </a:schemeClr>
                </a:solidFill>
                <a:latin typeface="Arial" panose="020B0604020202020204" pitchFamily="34" charset="0"/>
                <a:cs typeface="Arial" panose="020B0604020202020204" pitchFamily="34" charset="0"/>
              </a:rPr>
              <a:t>are many variations </a:t>
            </a:r>
            <a:br>
              <a:rPr lang="en-US" sz="1333" dirty="0">
                <a:solidFill>
                  <a:schemeClr val="tx1">
                    <a:lumMod val="65000"/>
                    <a:lumOff val="35000"/>
                  </a:schemeClr>
                </a:solidFill>
                <a:latin typeface="Arial" panose="020B0604020202020204" pitchFamily="34" charset="0"/>
                <a:cs typeface="Arial" panose="020B0604020202020204" pitchFamily="34" charset="0"/>
              </a:rPr>
            </a:br>
            <a:r>
              <a:rPr lang="en-US" sz="1333" dirty="0">
                <a:solidFill>
                  <a:schemeClr val="tx1">
                    <a:lumMod val="65000"/>
                    <a:lumOff val="35000"/>
                  </a:schemeClr>
                </a:solidFill>
                <a:latin typeface="Arial" panose="020B0604020202020204" pitchFamily="34" charset="0"/>
                <a:cs typeface="Arial" panose="020B0604020202020204" pitchFamily="34" charset="0"/>
              </a:rPr>
              <a:t>of Lorem Ipsum available.</a:t>
            </a:r>
          </a:p>
        </p:txBody>
      </p:sp>
      <p:sp>
        <p:nvSpPr>
          <p:cNvPr id="145" name="TextBox 144"/>
          <p:cNvSpPr txBox="1"/>
          <p:nvPr/>
        </p:nvSpPr>
        <p:spPr>
          <a:xfrm>
            <a:off x="9212115" y="2981961"/>
            <a:ext cx="2429647" cy="748795"/>
          </a:xfrm>
          <a:prstGeom prst="rect">
            <a:avLst/>
          </a:prstGeom>
          <a:noFill/>
        </p:spPr>
        <p:txBody>
          <a:bodyPr wrap="square" rtlCol="0">
            <a:spAutoFit/>
          </a:bodyPr>
          <a:lstStyle/>
          <a:p>
            <a:r>
              <a:rPr lang="zh-CN" altLang="en-US" sz="1600" b="1" dirty="0">
                <a:solidFill>
                  <a:schemeClr val="accent2"/>
                </a:solidFill>
                <a:latin typeface="Arial" panose="020B0604020202020204" pitchFamily="34" charset="0"/>
                <a:cs typeface="Arial" panose="020B0604020202020204" pitchFamily="34" charset="0"/>
              </a:rPr>
              <a:t>添加您的</a:t>
            </a:r>
            <a:r>
              <a:rPr lang="zh-CN" altLang="en-US" sz="1600" b="1" dirty="0" smtClean="0">
                <a:solidFill>
                  <a:schemeClr val="accent2"/>
                </a:solidFill>
                <a:latin typeface="Arial" panose="020B0604020202020204" pitchFamily="34" charset="0"/>
                <a:cs typeface="Arial" panose="020B0604020202020204" pitchFamily="34" charset="0"/>
              </a:rPr>
              <a:t>标题</a:t>
            </a:r>
            <a:endParaRPr lang="en-US" altLang="zh-CN" sz="1600" b="1" dirty="0" smtClean="0">
              <a:solidFill>
                <a:schemeClr val="accent2"/>
              </a:solidFill>
              <a:latin typeface="Arial" panose="020B0604020202020204" pitchFamily="34" charset="0"/>
              <a:cs typeface="Arial" panose="020B0604020202020204" pitchFamily="34" charset="0"/>
            </a:endParaRPr>
          </a:p>
          <a:p>
            <a:r>
              <a:rPr lang="en-US" sz="1333" dirty="0" smtClean="0">
                <a:solidFill>
                  <a:schemeClr val="tx1">
                    <a:lumMod val="65000"/>
                    <a:lumOff val="35000"/>
                  </a:schemeClr>
                </a:solidFill>
                <a:latin typeface="Arial" panose="020B0604020202020204" pitchFamily="34" charset="0"/>
                <a:cs typeface="Arial" panose="020B0604020202020204" pitchFamily="34" charset="0"/>
              </a:rPr>
              <a:t>There </a:t>
            </a:r>
            <a:r>
              <a:rPr lang="en-US" sz="1333" dirty="0">
                <a:solidFill>
                  <a:schemeClr val="tx1">
                    <a:lumMod val="65000"/>
                    <a:lumOff val="35000"/>
                  </a:schemeClr>
                </a:solidFill>
                <a:latin typeface="Arial" panose="020B0604020202020204" pitchFamily="34" charset="0"/>
                <a:cs typeface="Arial" panose="020B0604020202020204" pitchFamily="34" charset="0"/>
              </a:rPr>
              <a:t>are many variations </a:t>
            </a:r>
            <a:br>
              <a:rPr lang="en-US" sz="1333" dirty="0">
                <a:solidFill>
                  <a:schemeClr val="tx1">
                    <a:lumMod val="65000"/>
                    <a:lumOff val="35000"/>
                  </a:schemeClr>
                </a:solidFill>
                <a:latin typeface="Arial" panose="020B0604020202020204" pitchFamily="34" charset="0"/>
                <a:cs typeface="Arial" panose="020B0604020202020204" pitchFamily="34" charset="0"/>
              </a:rPr>
            </a:br>
            <a:r>
              <a:rPr lang="en-US" sz="1333" dirty="0">
                <a:solidFill>
                  <a:schemeClr val="tx1">
                    <a:lumMod val="65000"/>
                    <a:lumOff val="35000"/>
                  </a:schemeClr>
                </a:solidFill>
                <a:latin typeface="Arial" panose="020B0604020202020204" pitchFamily="34" charset="0"/>
                <a:cs typeface="Arial" panose="020B0604020202020204" pitchFamily="34" charset="0"/>
              </a:rPr>
              <a:t>of Lorem Ipsum available.</a:t>
            </a:r>
          </a:p>
        </p:txBody>
      </p:sp>
      <p:sp>
        <p:nvSpPr>
          <p:cNvPr id="147" name="TextBox 146"/>
          <p:cNvSpPr txBox="1"/>
          <p:nvPr/>
        </p:nvSpPr>
        <p:spPr>
          <a:xfrm>
            <a:off x="9212115" y="4108502"/>
            <a:ext cx="2429647" cy="748795"/>
          </a:xfrm>
          <a:prstGeom prst="rect">
            <a:avLst/>
          </a:prstGeom>
          <a:noFill/>
        </p:spPr>
        <p:txBody>
          <a:bodyPr wrap="square" rtlCol="0">
            <a:spAutoFit/>
          </a:bodyPr>
          <a:lstStyle/>
          <a:p>
            <a:r>
              <a:rPr lang="zh-CN" altLang="en-US" sz="1600" b="1" dirty="0">
                <a:solidFill>
                  <a:schemeClr val="accent3"/>
                </a:solidFill>
                <a:latin typeface="Arial" panose="020B0604020202020204" pitchFamily="34" charset="0"/>
                <a:cs typeface="Arial" panose="020B0604020202020204" pitchFamily="34" charset="0"/>
              </a:rPr>
              <a:t>添加您的</a:t>
            </a:r>
            <a:r>
              <a:rPr lang="zh-CN" altLang="en-US" sz="1600" b="1" dirty="0" smtClean="0">
                <a:solidFill>
                  <a:schemeClr val="accent3"/>
                </a:solidFill>
                <a:latin typeface="Arial" panose="020B0604020202020204" pitchFamily="34" charset="0"/>
                <a:cs typeface="Arial" panose="020B0604020202020204" pitchFamily="34" charset="0"/>
              </a:rPr>
              <a:t>标题</a:t>
            </a:r>
            <a:endParaRPr lang="en-US" altLang="zh-CN" sz="1600" b="1" dirty="0" smtClean="0">
              <a:solidFill>
                <a:schemeClr val="accent3"/>
              </a:solidFill>
              <a:latin typeface="Arial" panose="020B0604020202020204" pitchFamily="34" charset="0"/>
              <a:cs typeface="Arial" panose="020B0604020202020204" pitchFamily="34" charset="0"/>
            </a:endParaRPr>
          </a:p>
          <a:p>
            <a:r>
              <a:rPr lang="en-US" sz="1333" dirty="0" smtClean="0">
                <a:solidFill>
                  <a:schemeClr val="tx1">
                    <a:lumMod val="65000"/>
                    <a:lumOff val="35000"/>
                  </a:schemeClr>
                </a:solidFill>
                <a:latin typeface="Arial" panose="020B0604020202020204" pitchFamily="34" charset="0"/>
                <a:cs typeface="Arial" panose="020B0604020202020204" pitchFamily="34" charset="0"/>
              </a:rPr>
              <a:t>There </a:t>
            </a:r>
            <a:r>
              <a:rPr lang="en-US" sz="1333" dirty="0">
                <a:solidFill>
                  <a:schemeClr val="tx1">
                    <a:lumMod val="65000"/>
                    <a:lumOff val="35000"/>
                  </a:schemeClr>
                </a:solidFill>
                <a:latin typeface="Arial" panose="020B0604020202020204" pitchFamily="34" charset="0"/>
                <a:cs typeface="Arial" panose="020B0604020202020204" pitchFamily="34" charset="0"/>
              </a:rPr>
              <a:t>are many variations </a:t>
            </a:r>
            <a:br>
              <a:rPr lang="en-US" sz="1333" dirty="0">
                <a:solidFill>
                  <a:schemeClr val="tx1">
                    <a:lumMod val="65000"/>
                    <a:lumOff val="35000"/>
                  </a:schemeClr>
                </a:solidFill>
                <a:latin typeface="Arial" panose="020B0604020202020204" pitchFamily="34" charset="0"/>
                <a:cs typeface="Arial" panose="020B0604020202020204" pitchFamily="34" charset="0"/>
              </a:rPr>
            </a:br>
            <a:r>
              <a:rPr lang="en-US" sz="1333" dirty="0">
                <a:solidFill>
                  <a:schemeClr val="tx1">
                    <a:lumMod val="65000"/>
                    <a:lumOff val="35000"/>
                  </a:schemeClr>
                </a:solidFill>
                <a:latin typeface="Arial" panose="020B0604020202020204" pitchFamily="34" charset="0"/>
                <a:cs typeface="Arial" panose="020B0604020202020204" pitchFamily="34" charset="0"/>
              </a:rPr>
              <a:t>of Lorem Ipsum available.</a:t>
            </a:r>
          </a:p>
        </p:txBody>
      </p:sp>
      <p:cxnSp>
        <p:nvCxnSpPr>
          <p:cNvPr id="100" name="Straight Connector 99"/>
          <p:cNvCxnSpPr/>
          <p:nvPr/>
        </p:nvCxnSpPr>
        <p:spPr>
          <a:xfrm>
            <a:off x="4435311" y="1984456"/>
            <a:ext cx="0" cy="2673174"/>
          </a:xfrm>
          <a:prstGeom prst="line">
            <a:avLst/>
          </a:prstGeom>
          <a:ln w="9525">
            <a:solidFill>
              <a:schemeClr val="bg1">
                <a:lumMod val="7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101" name="Text Placeholder 3"/>
          <p:cNvSpPr txBox="1">
            <a:spLocks/>
          </p:cNvSpPr>
          <p:nvPr/>
        </p:nvSpPr>
        <p:spPr>
          <a:xfrm>
            <a:off x="8255122" y="2086762"/>
            <a:ext cx="956993" cy="574324"/>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1218895">
              <a:spcBef>
                <a:spcPct val="20000"/>
              </a:spcBef>
              <a:defRPr/>
            </a:pPr>
            <a:r>
              <a:rPr lang="en-US" sz="3732" dirty="0">
                <a:solidFill>
                  <a:schemeClr val="accent1"/>
                </a:solidFill>
                <a:latin typeface="Arial" panose="020B0604020202020204" pitchFamily="34" charset="0"/>
                <a:cs typeface="Arial" panose="020B0604020202020204" pitchFamily="34" charset="0"/>
              </a:rPr>
              <a:t>90%</a:t>
            </a:r>
          </a:p>
        </p:txBody>
      </p:sp>
      <p:sp>
        <p:nvSpPr>
          <p:cNvPr id="108" name="Text Placeholder 3"/>
          <p:cNvSpPr txBox="1">
            <a:spLocks/>
          </p:cNvSpPr>
          <p:nvPr/>
        </p:nvSpPr>
        <p:spPr>
          <a:xfrm>
            <a:off x="8255122" y="3131097"/>
            <a:ext cx="956993" cy="574324"/>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1218895">
              <a:spcBef>
                <a:spcPct val="20000"/>
              </a:spcBef>
              <a:defRPr/>
            </a:pPr>
            <a:r>
              <a:rPr lang="en-US" sz="3732" dirty="0">
                <a:solidFill>
                  <a:schemeClr val="accent2"/>
                </a:solidFill>
                <a:latin typeface="Arial" panose="020B0604020202020204" pitchFamily="34" charset="0"/>
                <a:cs typeface="Arial" panose="020B0604020202020204" pitchFamily="34" charset="0"/>
              </a:rPr>
              <a:t>80%</a:t>
            </a:r>
          </a:p>
        </p:txBody>
      </p:sp>
      <p:sp>
        <p:nvSpPr>
          <p:cNvPr id="115" name="Text Placeholder 3"/>
          <p:cNvSpPr txBox="1">
            <a:spLocks/>
          </p:cNvSpPr>
          <p:nvPr/>
        </p:nvSpPr>
        <p:spPr>
          <a:xfrm>
            <a:off x="8248525" y="4236863"/>
            <a:ext cx="956993" cy="574324"/>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1218895">
              <a:spcBef>
                <a:spcPct val="20000"/>
              </a:spcBef>
              <a:defRPr/>
            </a:pPr>
            <a:r>
              <a:rPr lang="en-US" sz="3732" dirty="0">
                <a:solidFill>
                  <a:schemeClr val="accent3"/>
                </a:solidFill>
                <a:latin typeface="Arial" panose="020B0604020202020204" pitchFamily="34" charset="0"/>
                <a:cs typeface="Arial" panose="020B0604020202020204" pitchFamily="34" charset="0"/>
              </a:rPr>
              <a:t>70%</a:t>
            </a:r>
          </a:p>
        </p:txBody>
      </p:sp>
      <p:sp>
        <p:nvSpPr>
          <p:cNvPr id="68" name="Freeform 86"/>
          <p:cNvSpPr>
            <a:spLocks noEditPoints="1"/>
          </p:cNvSpPr>
          <p:nvPr/>
        </p:nvSpPr>
        <p:spPr bwMode="auto">
          <a:xfrm>
            <a:off x="6070607" y="3006964"/>
            <a:ext cx="460736" cy="775203"/>
          </a:xfrm>
          <a:custGeom>
            <a:avLst/>
            <a:gdLst/>
            <a:ahLst/>
            <a:cxnLst>
              <a:cxn ang="0">
                <a:pos x="29" y="44"/>
              </a:cxn>
              <a:cxn ang="0">
                <a:pos x="24" y="49"/>
              </a:cxn>
              <a:cxn ang="0">
                <a:pos x="5" y="49"/>
              </a:cxn>
              <a:cxn ang="0">
                <a:pos x="0" y="44"/>
              </a:cxn>
              <a:cxn ang="0">
                <a:pos x="0" y="5"/>
              </a:cxn>
              <a:cxn ang="0">
                <a:pos x="5" y="0"/>
              </a:cxn>
              <a:cxn ang="0">
                <a:pos x="24" y="0"/>
              </a:cxn>
              <a:cxn ang="0">
                <a:pos x="29" y="5"/>
              </a:cxn>
              <a:cxn ang="0">
                <a:pos x="29" y="44"/>
              </a:cxn>
              <a:cxn ang="0">
                <a:pos x="25" y="11"/>
              </a:cxn>
              <a:cxn ang="0">
                <a:pos x="24" y="10"/>
              </a:cxn>
              <a:cxn ang="0">
                <a:pos x="5" y="10"/>
              </a:cxn>
              <a:cxn ang="0">
                <a:pos x="3" y="11"/>
              </a:cxn>
              <a:cxn ang="0">
                <a:pos x="3" y="38"/>
              </a:cxn>
              <a:cxn ang="0">
                <a:pos x="5" y="39"/>
              </a:cxn>
              <a:cxn ang="0">
                <a:pos x="24" y="39"/>
              </a:cxn>
              <a:cxn ang="0">
                <a:pos x="25" y="38"/>
              </a:cxn>
              <a:cxn ang="0">
                <a:pos x="25" y="11"/>
              </a:cxn>
              <a:cxn ang="0">
                <a:pos x="17" y="5"/>
              </a:cxn>
              <a:cxn ang="0">
                <a:pos x="11" y="5"/>
              </a:cxn>
              <a:cxn ang="0">
                <a:pos x="11" y="6"/>
              </a:cxn>
              <a:cxn ang="0">
                <a:pos x="11" y="6"/>
              </a:cxn>
              <a:cxn ang="0">
                <a:pos x="17" y="6"/>
              </a:cxn>
              <a:cxn ang="0">
                <a:pos x="18" y="6"/>
              </a:cxn>
              <a:cxn ang="0">
                <a:pos x="17" y="5"/>
              </a:cxn>
              <a:cxn ang="0">
                <a:pos x="14" y="41"/>
              </a:cxn>
              <a:cxn ang="0">
                <a:pos x="11" y="44"/>
              </a:cxn>
              <a:cxn ang="0">
                <a:pos x="14" y="47"/>
              </a:cxn>
              <a:cxn ang="0">
                <a:pos x="17" y="44"/>
              </a:cxn>
              <a:cxn ang="0">
                <a:pos x="14" y="41"/>
              </a:cxn>
            </a:cxnLst>
            <a:rect l="0" t="0" r="r" b="b"/>
            <a:pathLst>
              <a:path w="29" h="49">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chemeClr val="bg1">
              <a:lumMod val="75000"/>
            </a:schemeClr>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69" name="Footer Text"/>
          <p:cNvSpPr txBox="1"/>
          <p:nvPr/>
        </p:nvSpPr>
        <p:spPr>
          <a:xfrm>
            <a:off x="924089" y="5520326"/>
            <a:ext cx="10343824" cy="820481"/>
          </a:xfrm>
          <a:prstGeom prst="rect">
            <a:avLst/>
          </a:prstGeom>
          <a:noFill/>
        </p:spPr>
        <p:txBody>
          <a:bodyPr wrap="square" lIns="0" tIns="0" rIns="0" bIns="0" rtlCol="0">
            <a:spAutoFit/>
          </a:bodyPr>
          <a:lstStyle/>
          <a:p>
            <a:pPr algn="ctr"/>
            <a:r>
              <a:rPr lang="en-US" sz="1333" dirty="0">
                <a:solidFill>
                  <a:schemeClr val="tx1">
                    <a:lumMod val="50000"/>
                    <a:lumOff val="50000"/>
                  </a:schemeClr>
                </a:solidFill>
                <a:latin typeface="Arial" panose="020B0604020202020204" pitchFamily="34" charset="0"/>
                <a:cs typeface="Arial" panose="020B0604020202020204" pitchFamily="34" charset="0"/>
              </a:rPr>
              <a:t>There are many variations of passages of lorem ipsum available, but the majority have suffered alteration in some form, by injected humour randomized words which don't look even slightly believable. If you are going to use A passage of lorem ipsum, you need</a:t>
            </a:r>
            <a:br>
              <a:rPr lang="en-US" sz="1333" dirty="0">
                <a:solidFill>
                  <a:schemeClr val="tx1">
                    <a:lumMod val="50000"/>
                    <a:lumOff val="50000"/>
                  </a:schemeClr>
                </a:solidFill>
                <a:latin typeface="Arial" panose="020B0604020202020204" pitchFamily="34" charset="0"/>
                <a:cs typeface="Arial" panose="020B0604020202020204" pitchFamily="34" charset="0"/>
              </a:rPr>
            </a:br>
            <a:r>
              <a:rPr lang="en-US" sz="1333" dirty="0">
                <a:solidFill>
                  <a:schemeClr val="tx1">
                    <a:lumMod val="50000"/>
                    <a:lumOff val="50000"/>
                  </a:schemeClr>
                </a:solidFill>
                <a:latin typeface="Arial" panose="020B0604020202020204" pitchFamily="34" charset="0"/>
                <a:cs typeface="Arial" panose="020B0604020202020204" pitchFamily="34" charset="0"/>
              </a:rPr>
              <a:t> to be sure there embarrassing hidden in the middle of text. All the lorem ipsum generators on the internet tend to repeat</a:t>
            </a:r>
            <a:br>
              <a:rPr lang="en-US" sz="1333" dirty="0">
                <a:solidFill>
                  <a:schemeClr val="tx1">
                    <a:lumMod val="50000"/>
                    <a:lumOff val="50000"/>
                  </a:schemeClr>
                </a:solidFill>
                <a:latin typeface="Arial" panose="020B0604020202020204" pitchFamily="34" charset="0"/>
                <a:cs typeface="Arial" panose="020B0604020202020204" pitchFamily="34" charset="0"/>
              </a:rPr>
            </a:br>
            <a:r>
              <a:rPr lang="en-US" sz="1333" dirty="0">
                <a:solidFill>
                  <a:schemeClr val="tx1">
                    <a:lumMod val="50000"/>
                    <a:lumOff val="50000"/>
                  </a:schemeClr>
                </a:solidFill>
                <a:latin typeface="Arial" panose="020B0604020202020204" pitchFamily="34" charset="0"/>
                <a:cs typeface="Arial" panose="020B0604020202020204" pitchFamily="34" charset="0"/>
              </a:rPr>
              <a:t>predefined chunks as of lorem but the majority have suffered alteration in some form  necessary.</a:t>
            </a:r>
          </a:p>
        </p:txBody>
      </p:sp>
      <p:cxnSp>
        <p:nvCxnSpPr>
          <p:cNvPr id="70" name="Straight Line buttom"/>
          <p:cNvCxnSpPr/>
          <p:nvPr/>
        </p:nvCxnSpPr>
        <p:spPr>
          <a:xfrm>
            <a:off x="915751" y="5342436"/>
            <a:ext cx="10360501" cy="0"/>
          </a:xfrm>
          <a:prstGeom prst="line">
            <a:avLst/>
          </a:prstGeom>
          <a:ln w="19050">
            <a:solidFill>
              <a:schemeClr val="tx1">
                <a:lumMod val="50000"/>
                <a:lumOff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448889" y="164922"/>
            <a:ext cx="5330305" cy="707886"/>
          </a:xfrm>
          <a:prstGeom prst="rect">
            <a:avLst/>
          </a:prstGeom>
          <a:noFill/>
        </p:spPr>
        <p:txBody>
          <a:bodyPr wrap="none" rtlCol="0">
            <a:spAutoFit/>
          </a:bodyPr>
          <a:lstStyle/>
          <a:p>
            <a:pPr fontAlgn="auto">
              <a:spcBef>
                <a:spcPts val="0"/>
              </a:spcBef>
              <a:spcAft>
                <a:spcPts val="0"/>
              </a:spcAft>
              <a:defRPr/>
            </a:pPr>
            <a:r>
              <a:rPr lang="zh-CN" altLang="en-US" sz="4000" b="1" dirty="0" smtClean="0">
                <a:solidFill>
                  <a:srgbClr val="C00000"/>
                </a:solidFill>
                <a:ea typeface="张海山锐线体简" panose="02000000000000000000" pitchFamily="2" charset="-122"/>
                <a:cs typeface="+mn-ea"/>
                <a:sym typeface="+mn-lt"/>
              </a:rPr>
              <a:t>单击这里添加您的标题</a:t>
            </a:r>
            <a:endParaRPr lang="zh-CN" altLang="en-US" sz="4000" b="1" dirty="0">
              <a:solidFill>
                <a:srgbClr val="C00000"/>
              </a:solidFill>
              <a:ea typeface="张海山锐线体简" panose="02000000000000000000" pitchFamily="2" charset="-122"/>
              <a:cs typeface="+mn-ea"/>
              <a:sym typeface="+mn-lt"/>
            </a:endParaRPr>
          </a:p>
        </p:txBody>
      </p:sp>
    </p:spTree>
    <p:extLst>
      <p:ext uri="{BB962C8B-B14F-4D97-AF65-F5344CB8AC3E}">
        <p14:creationId xmlns:p14="http://schemas.microsoft.com/office/powerpoint/2010/main" val="53760088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par>
                          <p:cTn id="8" fill="hold">
                            <p:stCondLst>
                              <p:cond delay="500"/>
                            </p:stCondLst>
                            <p:childTnLst>
                              <p:par>
                                <p:cTn id="9" presetID="2" presetClass="entr" presetSubtype="4" accel="50000" decel="5000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accel="50000" decel="50000"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ppt_x"/>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accel="50000" decel="5000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ppt_x"/>
                                          </p:val>
                                        </p:tav>
                                        <p:tav tm="100000">
                                          <p:val>
                                            <p:strVal val="#ppt_x"/>
                                          </p:val>
                                        </p:tav>
                                      </p:tavLst>
                                    </p:anim>
                                    <p:anim calcmode="lin" valueType="num">
                                      <p:cBhvr additive="base">
                                        <p:cTn id="22" dur="500" fill="hold"/>
                                        <p:tgtEl>
                                          <p:spTgt spid="23"/>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1" accel="50000" decel="50000"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0-#ppt_h/2"/>
                                          </p:val>
                                        </p:tav>
                                        <p:tav tm="100000">
                                          <p:val>
                                            <p:strVal val="#ppt_y"/>
                                          </p:val>
                                        </p:tav>
                                      </p:tavLst>
                                    </p:anim>
                                  </p:childTnLst>
                                </p:cTn>
                              </p:par>
                            </p:childTnLst>
                          </p:cTn>
                        </p:par>
                        <p:par>
                          <p:cTn id="28" fill="hold">
                            <p:stCondLst>
                              <p:cond delay="2500"/>
                            </p:stCondLst>
                            <p:childTnLst>
                              <p:par>
                                <p:cTn id="29" presetID="2" presetClass="entr" presetSubtype="1" accel="50000" decel="50000"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0-#ppt_h/2"/>
                                          </p:val>
                                        </p:tav>
                                        <p:tav tm="100000">
                                          <p:val>
                                            <p:strVal val="#ppt_y"/>
                                          </p:val>
                                        </p:tav>
                                      </p:tavLst>
                                    </p:anim>
                                  </p:childTnLst>
                                </p:cTn>
                              </p:par>
                            </p:childTnLst>
                          </p:cTn>
                        </p:par>
                        <p:par>
                          <p:cTn id="33" fill="hold">
                            <p:stCondLst>
                              <p:cond delay="3000"/>
                            </p:stCondLst>
                            <p:childTnLst>
                              <p:par>
                                <p:cTn id="34" presetID="2" presetClass="entr" presetSubtype="1" accel="50000" decel="50000" fill="hold" nodeType="after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500" fill="hold"/>
                                        <p:tgtEl>
                                          <p:spTgt spid="19"/>
                                        </p:tgtEl>
                                        <p:attrNameLst>
                                          <p:attrName>ppt_x</p:attrName>
                                        </p:attrNameLst>
                                      </p:cBhvr>
                                      <p:tavLst>
                                        <p:tav tm="0">
                                          <p:val>
                                            <p:strVal val="#ppt_x"/>
                                          </p:val>
                                        </p:tav>
                                        <p:tav tm="100000">
                                          <p:val>
                                            <p:strVal val="#ppt_x"/>
                                          </p:val>
                                        </p:tav>
                                      </p:tavLst>
                                    </p:anim>
                                    <p:anim calcmode="lin" valueType="num">
                                      <p:cBhvr additive="base">
                                        <p:cTn id="37" dur="500" fill="hold"/>
                                        <p:tgtEl>
                                          <p:spTgt spid="19"/>
                                        </p:tgtEl>
                                        <p:attrNameLst>
                                          <p:attrName>ppt_y</p:attrName>
                                        </p:attrNameLst>
                                      </p:cBhvr>
                                      <p:tavLst>
                                        <p:tav tm="0">
                                          <p:val>
                                            <p:strVal val="0-#ppt_h/2"/>
                                          </p:val>
                                        </p:tav>
                                        <p:tav tm="100000">
                                          <p:val>
                                            <p:strVal val="#ppt_y"/>
                                          </p:val>
                                        </p:tav>
                                      </p:tavLst>
                                    </p:anim>
                                  </p:childTnLst>
                                </p:cTn>
                              </p:par>
                            </p:childTnLst>
                          </p:cTn>
                        </p:par>
                        <p:par>
                          <p:cTn id="38" fill="hold">
                            <p:stCondLst>
                              <p:cond delay="3500"/>
                            </p:stCondLst>
                            <p:childTnLst>
                              <p:par>
                                <p:cTn id="39" presetID="18" presetClass="entr" presetSubtype="3" fill="hold" nodeType="afterEffect">
                                  <p:stCondLst>
                                    <p:cond delay="0"/>
                                  </p:stCondLst>
                                  <p:childTnLst>
                                    <p:set>
                                      <p:cBhvr>
                                        <p:cTn id="40" dur="1" fill="hold">
                                          <p:stCondLst>
                                            <p:cond delay="0"/>
                                          </p:stCondLst>
                                        </p:cTn>
                                        <p:tgtEl>
                                          <p:spTgt spid="100"/>
                                        </p:tgtEl>
                                        <p:attrNameLst>
                                          <p:attrName>style.visibility</p:attrName>
                                        </p:attrNameLst>
                                      </p:cBhvr>
                                      <p:to>
                                        <p:strVal val="visible"/>
                                      </p:to>
                                    </p:set>
                                    <p:animEffect transition="in" filter="strips(upRight)">
                                      <p:cBhvr>
                                        <p:cTn id="41" dur="500"/>
                                        <p:tgtEl>
                                          <p:spTgt spid="100"/>
                                        </p:tgtEl>
                                      </p:cBhvr>
                                    </p:animEffect>
                                  </p:childTnLst>
                                </p:cTn>
                              </p:par>
                            </p:childTnLst>
                          </p:cTn>
                        </p:par>
                        <p:par>
                          <p:cTn id="42" fill="hold">
                            <p:stCondLst>
                              <p:cond delay="4000"/>
                            </p:stCondLst>
                            <p:childTnLst>
                              <p:par>
                                <p:cTn id="43" presetID="53" presetClass="entr" presetSubtype="0" fill="hold" grpId="0" nodeType="afterEffect">
                                  <p:stCondLst>
                                    <p:cond delay="0"/>
                                  </p:stCondLst>
                                  <p:childTnLst>
                                    <p:set>
                                      <p:cBhvr>
                                        <p:cTn id="44" dur="1" fill="hold">
                                          <p:stCondLst>
                                            <p:cond delay="0"/>
                                          </p:stCondLst>
                                        </p:cTn>
                                        <p:tgtEl>
                                          <p:spTgt spid="68"/>
                                        </p:tgtEl>
                                        <p:attrNameLst>
                                          <p:attrName>style.visibility</p:attrName>
                                        </p:attrNameLst>
                                      </p:cBhvr>
                                      <p:to>
                                        <p:strVal val="visible"/>
                                      </p:to>
                                    </p:set>
                                    <p:anim calcmode="lin" valueType="num">
                                      <p:cBhvr>
                                        <p:cTn id="45" dur="500" fill="hold"/>
                                        <p:tgtEl>
                                          <p:spTgt spid="68"/>
                                        </p:tgtEl>
                                        <p:attrNameLst>
                                          <p:attrName>ppt_w</p:attrName>
                                        </p:attrNameLst>
                                      </p:cBhvr>
                                      <p:tavLst>
                                        <p:tav tm="0">
                                          <p:val>
                                            <p:fltVal val="0"/>
                                          </p:val>
                                        </p:tav>
                                        <p:tav tm="100000">
                                          <p:val>
                                            <p:strVal val="#ppt_w"/>
                                          </p:val>
                                        </p:tav>
                                      </p:tavLst>
                                    </p:anim>
                                    <p:anim calcmode="lin" valueType="num">
                                      <p:cBhvr>
                                        <p:cTn id="46" dur="500" fill="hold"/>
                                        <p:tgtEl>
                                          <p:spTgt spid="68"/>
                                        </p:tgtEl>
                                        <p:attrNameLst>
                                          <p:attrName>ppt_h</p:attrName>
                                        </p:attrNameLst>
                                      </p:cBhvr>
                                      <p:tavLst>
                                        <p:tav tm="0">
                                          <p:val>
                                            <p:fltVal val="0"/>
                                          </p:val>
                                        </p:tav>
                                        <p:tav tm="100000">
                                          <p:val>
                                            <p:strVal val="#ppt_h"/>
                                          </p:val>
                                        </p:tav>
                                      </p:tavLst>
                                    </p:anim>
                                    <p:animEffect transition="in" filter="fade">
                                      <p:cBhvr>
                                        <p:cTn id="47" dur="500"/>
                                        <p:tgtEl>
                                          <p:spTgt spid="68"/>
                                        </p:tgtEl>
                                      </p:cBhvr>
                                    </p:animEffect>
                                  </p:childTnLst>
                                </p:cTn>
                              </p:par>
                            </p:childTnLst>
                          </p:cTn>
                        </p:par>
                        <p:par>
                          <p:cTn id="48" fill="hold">
                            <p:stCondLst>
                              <p:cond delay="4500"/>
                            </p:stCondLst>
                            <p:childTnLst>
                              <p:par>
                                <p:cTn id="49" presetID="20" presetClass="entr" presetSubtype="0" fill="hold" grpId="0" nodeType="afterEffect">
                                  <p:stCondLst>
                                    <p:cond delay="0"/>
                                  </p:stCondLst>
                                  <p:childTnLst>
                                    <p:set>
                                      <p:cBhvr>
                                        <p:cTn id="50" dur="1" fill="hold">
                                          <p:stCondLst>
                                            <p:cond delay="0"/>
                                          </p:stCondLst>
                                        </p:cTn>
                                        <p:tgtEl>
                                          <p:spTgt spid="67"/>
                                        </p:tgtEl>
                                        <p:attrNameLst>
                                          <p:attrName>style.visibility</p:attrName>
                                        </p:attrNameLst>
                                      </p:cBhvr>
                                      <p:to>
                                        <p:strVal val="visible"/>
                                      </p:to>
                                    </p:set>
                                    <p:animEffect transition="in" filter="wedge">
                                      <p:cBhvr>
                                        <p:cTn id="51" dur="2000"/>
                                        <p:tgtEl>
                                          <p:spTgt spid="67"/>
                                        </p:tgtEl>
                                      </p:cBhvr>
                                    </p:animEffect>
                                  </p:childTnLst>
                                </p:cTn>
                              </p:par>
                            </p:childTnLst>
                          </p:cTn>
                        </p:par>
                        <p:par>
                          <p:cTn id="52" fill="hold">
                            <p:stCondLst>
                              <p:cond delay="6500"/>
                            </p:stCondLst>
                            <p:childTnLst>
                              <p:par>
                                <p:cTn id="53" presetID="2" presetClass="entr" presetSubtype="4" accel="50000" decel="50000" fill="hold" grpId="0" nodeType="afterEffect">
                                  <p:stCondLst>
                                    <p:cond delay="0"/>
                                  </p:stCondLst>
                                  <p:childTnLst>
                                    <p:set>
                                      <p:cBhvr>
                                        <p:cTn id="54" dur="1" fill="hold">
                                          <p:stCondLst>
                                            <p:cond delay="0"/>
                                          </p:stCondLst>
                                        </p:cTn>
                                        <p:tgtEl>
                                          <p:spTgt spid="101"/>
                                        </p:tgtEl>
                                        <p:attrNameLst>
                                          <p:attrName>style.visibility</p:attrName>
                                        </p:attrNameLst>
                                      </p:cBhvr>
                                      <p:to>
                                        <p:strVal val="visible"/>
                                      </p:to>
                                    </p:set>
                                    <p:anim calcmode="lin" valueType="num">
                                      <p:cBhvr additive="base">
                                        <p:cTn id="55" dur="500" fill="hold"/>
                                        <p:tgtEl>
                                          <p:spTgt spid="101"/>
                                        </p:tgtEl>
                                        <p:attrNameLst>
                                          <p:attrName>ppt_x</p:attrName>
                                        </p:attrNameLst>
                                      </p:cBhvr>
                                      <p:tavLst>
                                        <p:tav tm="0">
                                          <p:val>
                                            <p:strVal val="#ppt_x"/>
                                          </p:val>
                                        </p:tav>
                                        <p:tav tm="100000">
                                          <p:val>
                                            <p:strVal val="#ppt_x"/>
                                          </p:val>
                                        </p:tav>
                                      </p:tavLst>
                                    </p:anim>
                                    <p:anim calcmode="lin" valueType="num">
                                      <p:cBhvr additive="base">
                                        <p:cTn id="56" dur="500" fill="hold"/>
                                        <p:tgtEl>
                                          <p:spTgt spid="101"/>
                                        </p:tgtEl>
                                        <p:attrNameLst>
                                          <p:attrName>ppt_y</p:attrName>
                                        </p:attrNameLst>
                                      </p:cBhvr>
                                      <p:tavLst>
                                        <p:tav tm="0">
                                          <p:val>
                                            <p:strVal val="1+#ppt_h/2"/>
                                          </p:val>
                                        </p:tav>
                                        <p:tav tm="100000">
                                          <p:val>
                                            <p:strVal val="#ppt_y"/>
                                          </p:val>
                                        </p:tav>
                                      </p:tavLst>
                                    </p:anim>
                                  </p:childTnLst>
                                </p:cTn>
                              </p:par>
                              <p:par>
                                <p:cTn id="57" presetID="2" presetClass="entr" presetSubtype="2" accel="50000" decel="50000" fill="hold" grpId="0" nodeType="withEffect">
                                  <p:stCondLst>
                                    <p:cond delay="0"/>
                                  </p:stCondLst>
                                  <p:childTnLst>
                                    <p:set>
                                      <p:cBhvr>
                                        <p:cTn id="58" dur="1" fill="hold">
                                          <p:stCondLst>
                                            <p:cond delay="0"/>
                                          </p:stCondLst>
                                        </p:cTn>
                                        <p:tgtEl>
                                          <p:spTgt spid="142"/>
                                        </p:tgtEl>
                                        <p:attrNameLst>
                                          <p:attrName>style.visibility</p:attrName>
                                        </p:attrNameLst>
                                      </p:cBhvr>
                                      <p:to>
                                        <p:strVal val="visible"/>
                                      </p:to>
                                    </p:set>
                                    <p:anim calcmode="lin" valueType="num">
                                      <p:cBhvr additive="base">
                                        <p:cTn id="59" dur="500" fill="hold"/>
                                        <p:tgtEl>
                                          <p:spTgt spid="142"/>
                                        </p:tgtEl>
                                        <p:attrNameLst>
                                          <p:attrName>ppt_x</p:attrName>
                                        </p:attrNameLst>
                                      </p:cBhvr>
                                      <p:tavLst>
                                        <p:tav tm="0">
                                          <p:val>
                                            <p:strVal val="1+#ppt_w/2"/>
                                          </p:val>
                                        </p:tav>
                                        <p:tav tm="100000">
                                          <p:val>
                                            <p:strVal val="#ppt_x"/>
                                          </p:val>
                                        </p:tav>
                                      </p:tavLst>
                                    </p:anim>
                                    <p:anim calcmode="lin" valueType="num">
                                      <p:cBhvr additive="base">
                                        <p:cTn id="60" dur="500" fill="hold"/>
                                        <p:tgtEl>
                                          <p:spTgt spid="142"/>
                                        </p:tgtEl>
                                        <p:attrNameLst>
                                          <p:attrName>ppt_y</p:attrName>
                                        </p:attrNameLst>
                                      </p:cBhvr>
                                      <p:tavLst>
                                        <p:tav tm="0">
                                          <p:val>
                                            <p:strVal val="#ppt_y"/>
                                          </p:val>
                                        </p:tav>
                                        <p:tav tm="100000">
                                          <p:val>
                                            <p:strVal val="#ppt_y"/>
                                          </p:val>
                                        </p:tav>
                                      </p:tavLst>
                                    </p:anim>
                                  </p:childTnLst>
                                </p:cTn>
                              </p:par>
                            </p:childTnLst>
                          </p:cTn>
                        </p:par>
                        <p:par>
                          <p:cTn id="61" fill="hold">
                            <p:stCondLst>
                              <p:cond delay="7000"/>
                            </p:stCondLst>
                            <p:childTnLst>
                              <p:par>
                                <p:cTn id="62" presetID="2" presetClass="entr" presetSubtype="4" accel="50000" decel="50000" fill="hold" grpId="0" nodeType="afterEffect">
                                  <p:stCondLst>
                                    <p:cond delay="0"/>
                                  </p:stCondLst>
                                  <p:childTnLst>
                                    <p:set>
                                      <p:cBhvr>
                                        <p:cTn id="63" dur="1" fill="hold">
                                          <p:stCondLst>
                                            <p:cond delay="0"/>
                                          </p:stCondLst>
                                        </p:cTn>
                                        <p:tgtEl>
                                          <p:spTgt spid="108"/>
                                        </p:tgtEl>
                                        <p:attrNameLst>
                                          <p:attrName>style.visibility</p:attrName>
                                        </p:attrNameLst>
                                      </p:cBhvr>
                                      <p:to>
                                        <p:strVal val="visible"/>
                                      </p:to>
                                    </p:set>
                                    <p:anim calcmode="lin" valueType="num">
                                      <p:cBhvr additive="base">
                                        <p:cTn id="64" dur="500" fill="hold"/>
                                        <p:tgtEl>
                                          <p:spTgt spid="108"/>
                                        </p:tgtEl>
                                        <p:attrNameLst>
                                          <p:attrName>ppt_x</p:attrName>
                                        </p:attrNameLst>
                                      </p:cBhvr>
                                      <p:tavLst>
                                        <p:tav tm="0">
                                          <p:val>
                                            <p:strVal val="#ppt_x"/>
                                          </p:val>
                                        </p:tav>
                                        <p:tav tm="100000">
                                          <p:val>
                                            <p:strVal val="#ppt_x"/>
                                          </p:val>
                                        </p:tav>
                                      </p:tavLst>
                                    </p:anim>
                                    <p:anim calcmode="lin" valueType="num">
                                      <p:cBhvr additive="base">
                                        <p:cTn id="65" dur="500" fill="hold"/>
                                        <p:tgtEl>
                                          <p:spTgt spid="108"/>
                                        </p:tgtEl>
                                        <p:attrNameLst>
                                          <p:attrName>ppt_y</p:attrName>
                                        </p:attrNameLst>
                                      </p:cBhvr>
                                      <p:tavLst>
                                        <p:tav tm="0">
                                          <p:val>
                                            <p:strVal val="1+#ppt_h/2"/>
                                          </p:val>
                                        </p:tav>
                                        <p:tav tm="100000">
                                          <p:val>
                                            <p:strVal val="#ppt_y"/>
                                          </p:val>
                                        </p:tav>
                                      </p:tavLst>
                                    </p:anim>
                                  </p:childTnLst>
                                </p:cTn>
                              </p:par>
                              <p:par>
                                <p:cTn id="66" presetID="2" presetClass="entr" presetSubtype="2" accel="50000" decel="50000" fill="hold" grpId="0" nodeType="withEffect">
                                  <p:stCondLst>
                                    <p:cond delay="0"/>
                                  </p:stCondLst>
                                  <p:childTnLst>
                                    <p:set>
                                      <p:cBhvr>
                                        <p:cTn id="67" dur="1" fill="hold">
                                          <p:stCondLst>
                                            <p:cond delay="0"/>
                                          </p:stCondLst>
                                        </p:cTn>
                                        <p:tgtEl>
                                          <p:spTgt spid="145"/>
                                        </p:tgtEl>
                                        <p:attrNameLst>
                                          <p:attrName>style.visibility</p:attrName>
                                        </p:attrNameLst>
                                      </p:cBhvr>
                                      <p:to>
                                        <p:strVal val="visible"/>
                                      </p:to>
                                    </p:set>
                                    <p:anim calcmode="lin" valueType="num">
                                      <p:cBhvr additive="base">
                                        <p:cTn id="68" dur="500" fill="hold"/>
                                        <p:tgtEl>
                                          <p:spTgt spid="145"/>
                                        </p:tgtEl>
                                        <p:attrNameLst>
                                          <p:attrName>ppt_x</p:attrName>
                                        </p:attrNameLst>
                                      </p:cBhvr>
                                      <p:tavLst>
                                        <p:tav tm="0">
                                          <p:val>
                                            <p:strVal val="1+#ppt_w/2"/>
                                          </p:val>
                                        </p:tav>
                                        <p:tav tm="100000">
                                          <p:val>
                                            <p:strVal val="#ppt_x"/>
                                          </p:val>
                                        </p:tav>
                                      </p:tavLst>
                                    </p:anim>
                                    <p:anim calcmode="lin" valueType="num">
                                      <p:cBhvr additive="base">
                                        <p:cTn id="69" dur="500" fill="hold"/>
                                        <p:tgtEl>
                                          <p:spTgt spid="145"/>
                                        </p:tgtEl>
                                        <p:attrNameLst>
                                          <p:attrName>ppt_y</p:attrName>
                                        </p:attrNameLst>
                                      </p:cBhvr>
                                      <p:tavLst>
                                        <p:tav tm="0">
                                          <p:val>
                                            <p:strVal val="#ppt_y"/>
                                          </p:val>
                                        </p:tav>
                                        <p:tav tm="100000">
                                          <p:val>
                                            <p:strVal val="#ppt_y"/>
                                          </p:val>
                                        </p:tav>
                                      </p:tavLst>
                                    </p:anim>
                                  </p:childTnLst>
                                </p:cTn>
                              </p:par>
                            </p:childTnLst>
                          </p:cTn>
                        </p:par>
                        <p:par>
                          <p:cTn id="70" fill="hold">
                            <p:stCondLst>
                              <p:cond delay="7500"/>
                            </p:stCondLst>
                            <p:childTnLst>
                              <p:par>
                                <p:cTn id="71" presetID="2" presetClass="entr" presetSubtype="4" accel="50000" decel="50000" fill="hold" grpId="0" nodeType="afterEffect">
                                  <p:stCondLst>
                                    <p:cond delay="0"/>
                                  </p:stCondLst>
                                  <p:childTnLst>
                                    <p:set>
                                      <p:cBhvr>
                                        <p:cTn id="72" dur="1" fill="hold">
                                          <p:stCondLst>
                                            <p:cond delay="0"/>
                                          </p:stCondLst>
                                        </p:cTn>
                                        <p:tgtEl>
                                          <p:spTgt spid="115"/>
                                        </p:tgtEl>
                                        <p:attrNameLst>
                                          <p:attrName>style.visibility</p:attrName>
                                        </p:attrNameLst>
                                      </p:cBhvr>
                                      <p:to>
                                        <p:strVal val="visible"/>
                                      </p:to>
                                    </p:set>
                                    <p:anim calcmode="lin" valueType="num">
                                      <p:cBhvr additive="base">
                                        <p:cTn id="73" dur="500" fill="hold"/>
                                        <p:tgtEl>
                                          <p:spTgt spid="115"/>
                                        </p:tgtEl>
                                        <p:attrNameLst>
                                          <p:attrName>ppt_x</p:attrName>
                                        </p:attrNameLst>
                                      </p:cBhvr>
                                      <p:tavLst>
                                        <p:tav tm="0">
                                          <p:val>
                                            <p:strVal val="#ppt_x"/>
                                          </p:val>
                                        </p:tav>
                                        <p:tav tm="100000">
                                          <p:val>
                                            <p:strVal val="#ppt_x"/>
                                          </p:val>
                                        </p:tav>
                                      </p:tavLst>
                                    </p:anim>
                                    <p:anim calcmode="lin" valueType="num">
                                      <p:cBhvr additive="base">
                                        <p:cTn id="74" dur="500" fill="hold"/>
                                        <p:tgtEl>
                                          <p:spTgt spid="115"/>
                                        </p:tgtEl>
                                        <p:attrNameLst>
                                          <p:attrName>ppt_y</p:attrName>
                                        </p:attrNameLst>
                                      </p:cBhvr>
                                      <p:tavLst>
                                        <p:tav tm="0">
                                          <p:val>
                                            <p:strVal val="1+#ppt_h/2"/>
                                          </p:val>
                                        </p:tav>
                                        <p:tav tm="100000">
                                          <p:val>
                                            <p:strVal val="#ppt_y"/>
                                          </p:val>
                                        </p:tav>
                                      </p:tavLst>
                                    </p:anim>
                                  </p:childTnLst>
                                </p:cTn>
                              </p:par>
                              <p:par>
                                <p:cTn id="75" presetID="2" presetClass="entr" presetSubtype="2" accel="50000" decel="50000" fill="hold" nodeType="withEffect">
                                  <p:stCondLst>
                                    <p:cond delay="0"/>
                                  </p:stCondLst>
                                  <p:childTnLst>
                                    <p:set>
                                      <p:cBhvr>
                                        <p:cTn id="76" dur="1" fill="hold">
                                          <p:stCondLst>
                                            <p:cond delay="0"/>
                                          </p:stCondLst>
                                        </p:cTn>
                                        <p:tgtEl>
                                          <p:spTgt spid="147"/>
                                        </p:tgtEl>
                                        <p:attrNameLst>
                                          <p:attrName>style.visibility</p:attrName>
                                        </p:attrNameLst>
                                      </p:cBhvr>
                                      <p:to>
                                        <p:strVal val="visible"/>
                                      </p:to>
                                    </p:set>
                                    <p:anim calcmode="lin" valueType="num">
                                      <p:cBhvr additive="base">
                                        <p:cTn id="77" dur="500" fill="hold"/>
                                        <p:tgtEl>
                                          <p:spTgt spid="147"/>
                                        </p:tgtEl>
                                        <p:attrNameLst>
                                          <p:attrName>ppt_x</p:attrName>
                                        </p:attrNameLst>
                                      </p:cBhvr>
                                      <p:tavLst>
                                        <p:tav tm="0">
                                          <p:val>
                                            <p:strVal val="1+#ppt_w/2"/>
                                          </p:val>
                                        </p:tav>
                                        <p:tav tm="100000">
                                          <p:val>
                                            <p:strVal val="#ppt_x"/>
                                          </p:val>
                                        </p:tav>
                                      </p:tavLst>
                                    </p:anim>
                                    <p:anim calcmode="lin" valueType="num">
                                      <p:cBhvr additive="base">
                                        <p:cTn id="78" dur="500" fill="hold"/>
                                        <p:tgtEl>
                                          <p:spTgt spid="147"/>
                                        </p:tgtEl>
                                        <p:attrNameLst>
                                          <p:attrName>ppt_y</p:attrName>
                                        </p:attrNameLst>
                                      </p:cBhvr>
                                      <p:tavLst>
                                        <p:tav tm="0">
                                          <p:val>
                                            <p:strVal val="#ppt_y"/>
                                          </p:val>
                                        </p:tav>
                                        <p:tav tm="100000">
                                          <p:val>
                                            <p:strVal val="#ppt_y"/>
                                          </p:val>
                                        </p:tav>
                                      </p:tavLst>
                                    </p:anim>
                                  </p:childTnLst>
                                </p:cTn>
                              </p:par>
                            </p:childTnLst>
                          </p:cTn>
                        </p:par>
                        <p:par>
                          <p:cTn id="79" fill="hold">
                            <p:stCondLst>
                              <p:cond delay="8000"/>
                            </p:stCondLst>
                            <p:childTnLst>
                              <p:par>
                                <p:cTn id="80" presetID="13" presetClass="entr" presetSubtype="16" fill="hold" nodeType="afterEffect">
                                  <p:stCondLst>
                                    <p:cond delay="0"/>
                                  </p:stCondLst>
                                  <p:childTnLst>
                                    <p:set>
                                      <p:cBhvr>
                                        <p:cTn id="81" dur="1" fill="hold">
                                          <p:stCondLst>
                                            <p:cond delay="0"/>
                                          </p:stCondLst>
                                        </p:cTn>
                                        <p:tgtEl>
                                          <p:spTgt spid="70"/>
                                        </p:tgtEl>
                                        <p:attrNameLst>
                                          <p:attrName>style.visibility</p:attrName>
                                        </p:attrNameLst>
                                      </p:cBhvr>
                                      <p:to>
                                        <p:strVal val="visible"/>
                                      </p:to>
                                    </p:set>
                                    <p:animEffect transition="in" filter="plus(in)">
                                      <p:cBhvr>
                                        <p:cTn id="82" dur="500"/>
                                        <p:tgtEl>
                                          <p:spTgt spid="70"/>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9"/>
                                        </p:tgtEl>
                                        <p:attrNameLst>
                                          <p:attrName>style.visibility</p:attrName>
                                        </p:attrNameLst>
                                      </p:cBhvr>
                                      <p:to>
                                        <p:strVal val="visible"/>
                                      </p:to>
                                    </p:set>
                                    <p:animEffect transition="in" filter="fade">
                                      <p:cBhvr>
                                        <p:cTn id="85"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7" grpId="0">
        <p:bldAsOne/>
      </p:bldGraphic>
      <p:bldP spid="21" grpId="0" animBg="1"/>
      <p:bldP spid="22" grpId="0" animBg="1"/>
      <p:bldP spid="23" grpId="0" animBg="1"/>
      <p:bldP spid="142" grpId="0"/>
      <p:bldP spid="145" grpId="0"/>
      <p:bldP spid="101" grpId="0"/>
      <p:bldP spid="108" grpId="0"/>
      <p:bldP spid="115" grpId="0"/>
      <p:bldP spid="68" grpId="0" animBg="1"/>
      <p:bldP spid="69"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PA_文本框 2"/>
          <p:cNvSpPr txBox="1"/>
          <p:nvPr>
            <p:custDataLst>
              <p:tags r:id="rId1"/>
            </p:custDataLst>
          </p:nvPr>
        </p:nvSpPr>
        <p:spPr>
          <a:xfrm>
            <a:off x="4232274" y="341510"/>
            <a:ext cx="3819526" cy="769441"/>
          </a:xfrm>
          <a:prstGeom prst="rect">
            <a:avLst/>
          </a:prstGeom>
          <a:noFill/>
        </p:spPr>
        <p:txBody>
          <a:bodyPr wrap="square" rtlCol="0">
            <a:spAutoFit/>
          </a:bodyPr>
          <a:lstStyle/>
          <a:p>
            <a:pPr algn="ctr"/>
            <a:r>
              <a:rPr lang="zh-CN" altLang="en-US" sz="4400" b="1" dirty="0" smtClean="0">
                <a:solidFill>
                  <a:srgbClr val="FF0000"/>
                </a:solidFill>
                <a:latin typeface="张海山锐线体简" panose="02000000000000000000" pitchFamily="2" charset="-122"/>
                <a:ea typeface="张海山锐线体简" panose="02000000000000000000" pitchFamily="2" charset="-122"/>
              </a:rPr>
              <a:t>目 录</a:t>
            </a:r>
            <a:r>
              <a:rPr lang="en-US" altLang="zh-CN" sz="4400" b="1" dirty="0">
                <a:solidFill>
                  <a:srgbClr val="FF0000"/>
                </a:solidFill>
                <a:latin typeface="张海山锐线体简" panose="02000000000000000000" pitchFamily="2" charset="-122"/>
                <a:ea typeface="张海山锐线体简" panose="02000000000000000000" pitchFamily="2" charset="-122"/>
              </a:rPr>
              <a:t>/</a:t>
            </a:r>
            <a:r>
              <a:rPr lang="en-US" altLang="zh-CN" sz="2800" b="1" dirty="0" smtClean="0">
                <a:solidFill>
                  <a:srgbClr val="FF0000"/>
                </a:solidFill>
                <a:latin typeface="张海山锐线体简" panose="02000000000000000000" pitchFamily="2" charset="-122"/>
                <a:ea typeface="张海山锐线体简" panose="02000000000000000000" pitchFamily="2" charset="-122"/>
              </a:rPr>
              <a:t>CONTENTS</a:t>
            </a:r>
            <a:endParaRPr lang="zh-CN" altLang="en-US" sz="2800" b="1" dirty="0">
              <a:solidFill>
                <a:srgbClr val="FF0000"/>
              </a:solidFill>
              <a:latin typeface="张海山锐线体简" panose="02000000000000000000" pitchFamily="2" charset="-122"/>
              <a:ea typeface="张海山锐线体简" panose="02000000000000000000" pitchFamily="2" charset="-122"/>
            </a:endParaRPr>
          </a:p>
        </p:txBody>
      </p:sp>
      <p:pic>
        <p:nvPicPr>
          <p:cNvPr id="2" name="PA_图片 1"/>
          <p:cNvPicPr>
            <a:picLocks/>
          </p:cNvPicPr>
          <p:nvPr>
            <p:custDataLst>
              <p:tags r:id="rId2"/>
            </p:custDataLst>
          </p:nvPr>
        </p:nvPicPr>
        <p:blipFill>
          <a:blip r:embed="rId9" cstate="screen">
            <a:extLst>
              <a:ext uri="{28A0092B-C50C-407E-A947-70E740481C1C}">
                <a14:useLocalDpi xmlns:a14="http://schemas.microsoft.com/office/drawing/2010/main"/>
              </a:ext>
            </a:extLst>
          </a:blip>
          <a:stretch>
            <a:fillRect/>
          </a:stretch>
        </p:blipFill>
        <p:spPr>
          <a:xfrm flipH="1">
            <a:off x="0" y="3194297"/>
            <a:ext cx="6352999" cy="3663703"/>
          </a:xfrm>
          <a:prstGeom prst="rect">
            <a:avLst/>
          </a:prstGeom>
        </p:spPr>
      </p:pic>
      <p:grpSp>
        <p:nvGrpSpPr>
          <p:cNvPr id="124" name="PA_组合 15"/>
          <p:cNvGrpSpPr>
            <a:grpSpLocks/>
          </p:cNvGrpSpPr>
          <p:nvPr>
            <p:custDataLst>
              <p:tags r:id="rId3"/>
            </p:custDataLst>
          </p:nvPr>
        </p:nvGrpSpPr>
        <p:grpSpPr bwMode="auto">
          <a:xfrm>
            <a:off x="1388601" y="2391979"/>
            <a:ext cx="3045339" cy="1741222"/>
            <a:chOff x="3082083" y="1781487"/>
            <a:chExt cx="2634217" cy="1506989"/>
          </a:xfrm>
        </p:grpSpPr>
        <p:sp>
          <p:nvSpPr>
            <p:cNvPr id="125" name="TextBox 124"/>
            <p:cNvSpPr txBox="1"/>
            <p:nvPr/>
          </p:nvSpPr>
          <p:spPr>
            <a:xfrm>
              <a:off x="3082083" y="2942190"/>
              <a:ext cx="2634217" cy="346286"/>
            </a:xfrm>
            <a:prstGeom prst="rect">
              <a:avLst/>
            </a:prstGeom>
            <a:noFill/>
          </p:spPr>
          <p:txBody>
            <a:bodyPr wrap="square">
              <a:spAutoFit/>
            </a:bodyPr>
            <a:lstStyle/>
            <a:p>
              <a:pPr algn="ctr" fontAlgn="auto">
                <a:spcBef>
                  <a:spcPts val="0"/>
                </a:spcBef>
                <a:spcAft>
                  <a:spcPts val="0"/>
                </a:spcAft>
                <a:defRPr/>
              </a:pPr>
              <a:r>
                <a:rPr lang="zh-CN" altLang="en-US" sz="2000" b="1" dirty="0" smtClean="0">
                  <a:solidFill>
                    <a:schemeClr val="accent1"/>
                  </a:solidFill>
                  <a:latin typeface="+mn-lt"/>
                  <a:ea typeface="张海山锐线体简" panose="02000000000000000000" pitchFamily="2" charset="-122"/>
                  <a:cs typeface="+mn-ea"/>
                  <a:sym typeface="+mn-lt"/>
                </a:rPr>
                <a:t>单击这里添加标题</a:t>
              </a:r>
              <a:endParaRPr lang="zh-CN" altLang="en-US" sz="2000" b="1" dirty="0">
                <a:solidFill>
                  <a:schemeClr val="accent1"/>
                </a:solidFill>
                <a:latin typeface="+mn-lt"/>
                <a:ea typeface="张海山锐线体简" panose="02000000000000000000" pitchFamily="2" charset="-122"/>
                <a:cs typeface="+mn-ea"/>
                <a:sym typeface="+mn-lt"/>
              </a:endParaRPr>
            </a:p>
          </p:txBody>
        </p:sp>
        <p:sp>
          <p:nvSpPr>
            <p:cNvPr id="126" name="圆角矩形​​ 10"/>
            <p:cNvSpPr>
              <a:spLocks/>
            </p:cNvSpPr>
            <p:nvPr/>
          </p:nvSpPr>
          <p:spPr bwMode="auto">
            <a:xfrm>
              <a:off x="3797560" y="1781487"/>
              <a:ext cx="996109" cy="995652"/>
            </a:xfrm>
            <a:prstGeom prst="roundRect">
              <a:avLst>
                <a:gd name="adj" fmla="val 16667"/>
              </a:avLst>
            </a:prstGeom>
            <a:noFill/>
            <a:ln w="25400" algn="ctr">
              <a:solidFill>
                <a:schemeClr val="accent1"/>
              </a:solidFill>
              <a:round/>
              <a:headEnd/>
              <a:tailEnd/>
            </a:ln>
          </p:spPr>
          <p:txBody>
            <a:bodyPr anchor="ctr"/>
            <a:lstStyle/>
            <a:p>
              <a:pPr algn="ctr" fontAlgn="auto">
                <a:spcBef>
                  <a:spcPts val="0"/>
                </a:spcBef>
                <a:spcAft>
                  <a:spcPts val="0"/>
                </a:spcAft>
                <a:defRPr/>
              </a:pPr>
              <a:r>
                <a:rPr lang="en-US" altLang="zh-CN" sz="6000" b="1" dirty="0" smtClean="0">
                  <a:solidFill>
                    <a:schemeClr val="accent1"/>
                  </a:solidFill>
                  <a:latin typeface="+mn-lt"/>
                  <a:ea typeface="张海山锐线体简" panose="02000000000000000000" pitchFamily="2" charset="-122"/>
                  <a:cs typeface="+mn-ea"/>
                  <a:sym typeface="+mn-lt"/>
                </a:rPr>
                <a:t>01</a:t>
              </a:r>
              <a:endParaRPr lang="zh-CN" altLang="en-US" sz="6000" b="1" dirty="0">
                <a:solidFill>
                  <a:schemeClr val="accent1"/>
                </a:solidFill>
                <a:latin typeface="+mn-lt"/>
                <a:ea typeface="张海山锐线体简" panose="02000000000000000000" pitchFamily="2" charset="-122"/>
                <a:cs typeface="+mn-ea"/>
                <a:sym typeface="+mn-lt"/>
              </a:endParaRPr>
            </a:p>
          </p:txBody>
        </p:sp>
      </p:grpSp>
      <p:grpSp>
        <p:nvGrpSpPr>
          <p:cNvPr id="16" name="PA_组合 15"/>
          <p:cNvGrpSpPr>
            <a:grpSpLocks/>
          </p:cNvGrpSpPr>
          <p:nvPr>
            <p:custDataLst>
              <p:tags r:id="rId4"/>
            </p:custDataLst>
          </p:nvPr>
        </p:nvGrpSpPr>
        <p:grpSpPr bwMode="auto">
          <a:xfrm>
            <a:off x="3870800" y="3062514"/>
            <a:ext cx="3045339" cy="1765514"/>
            <a:chOff x="3082083" y="1760463"/>
            <a:chExt cx="2634217" cy="1528013"/>
          </a:xfrm>
        </p:grpSpPr>
        <p:sp>
          <p:nvSpPr>
            <p:cNvPr id="17" name="TextBox 124"/>
            <p:cNvSpPr txBox="1"/>
            <p:nvPr/>
          </p:nvSpPr>
          <p:spPr>
            <a:xfrm>
              <a:off x="3082083" y="2942190"/>
              <a:ext cx="2634217" cy="346286"/>
            </a:xfrm>
            <a:prstGeom prst="rect">
              <a:avLst/>
            </a:prstGeom>
            <a:noFill/>
          </p:spPr>
          <p:txBody>
            <a:bodyPr wrap="square">
              <a:spAutoFit/>
            </a:bodyPr>
            <a:lstStyle/>
            <a:p>
              <a:pPr algn="ctr" fontAlgn="auto">
                <a:spcBef>
                  <a:spcPts val="0"/>
                </a:spcBef>
                <a:spcAft>
                  <a:spcPts val="0"/>
                </a:spcAft>
                <a:defRPr/>
              </a:pPr>
              <a:r>
                <a:rPr lang="zh-CN" altLang="en-US" sz="2000" b="1" dirty="0" smtClean="0">
                  <a:solidFill>
                    <a:schemeClr val="accent1"/>
                  </a:solidFill>
                  <a:latin typeface="+mn-lt"/>
                  <a:ea typeface="张海山锐线体简" panose="02000000000000000000" pitchFamily="2" charset="-122"/>
                  <a:cs typeface="+mn-ea"/>
                  <a:sym typeface="+mn-lt"/>
                </a:rPr>
                <a:t>单击这里添加标题</a:t>
              </a:r>
              <a:endParaRPr lang="zh-CN" altLang="en-US" sz="2000" b="1" dirty="0">
                <a:solidFill>
                  <a:schemeClr val="accent1"/>
                </a:solidFill>
                <a:latin typeface="+mn-lt"/>
                <a:ea typeface="张海山锐线体简" panose="02000000000000000000" pitchFamily="2" charset="-122"/>
                <a:cs typeface="+mn-ea"/>
                <a:sym typeface="+mn-lt"/>
              </a:endParaRPr>
            </a:p>
          </p:txBody>
        </p:sp>
        <p:sp>
          <p:nvSpPr>
            <p:cNvPr id="18" name="圆角矩形​​ 10"/>
            <p:cNvSpPr>
              <a:spLocks/>
            </p:cNvSpPr>
            <p:nvPr/>
          </p:nvSpPr>
          <p:spPr bwMode="auto">
            <a:xfrm>
              <a:off x="3797560" y="1760463"/>
              <a:ext cx="1017143" cy="1016676"/>
            </a:xfrm>
            <a:prstGeom prst="roundRect">
              <a:avLst>
                <a:gd name="adj" fmla="val 16667"/>
              </a:avLst>
            </a:prstGeom>
            <a:noFill/>
            <a:ln w="25400" algn="ctr">
              <a:solidFill>
                <a:schemeClr val="accent1"/>
              </a:solidFill>
              <a:round/>
              <a:headEnd/>
              <a:tailEnd/>
            </a:ln>
          </p:spPr>
          <p:txBody>
            <a:bodyPr anchor="ctr"/>
            <a:lstStyle/>
            <a:p>
              <a:pPr algn="ctr" fontAlgn="auto">
                <a:spcBef>
                  <a:spcPts val="0"/>
                </a:spcBef>
                <a:spcAft>
                  <a:spcPts val="0"/>
                </a:spcAft>
                <a:defRPr/>
              </a:pPr>
              <a:r>
                <a:rPr lang="en-US" altLang="zh-CN" sz="6000" b="1" dirty="0" smtClean="0">
                  <a:solidFill>
                    <a:schemeClr val="accent1"/>
                  </a:solidFill>
                  <a:latin typeface="+mn-lt"/>
                  <a:ea typeface="张海山锐线体简" panose="02000000000000000000" pitchFamily="2" charset="-122"/>
                  <a:cs typeface="+mn-ea"/>
                  <a:sym typeface="+mn-lt"/>
                </a:rPr>
                <a:t>02</a:t>
              </a:r>
              <a:endParaRPr lang="zh-CN" altLang="en-US" sz="6000" b="1" dirty="0">
                <a:solidFill>
                  <a:schemeClr val="accent1"/>
                </a:solidFill>
                <a:latin typeface="+mn-lt"/>
                <a:ea typeface="张海山锐线体简" panose="02000000000000000000" pitchFamily="2" charset="-122"/>
                <a:cs typeface="+mn-ea"/>
                <a:sym typeface="+mn-lt"/>
              </a:endParaRPr>
            </a:p>
          </p:txBody>
        </p:sp>
      </p:grpSp>
      <p:grpSp>
        <p:nvGrpSpPr>
          <p:cNvPr id="19" name="PA_组合 15"/>
          <p:cNvGrpSpPr>
            <a:grpSpLocks/>
          </p:cNvGrpSpPr>
          <p:nvPr>
            <p:custDataLst>
              <p:tags r:id="rId5"/>
            </p:custDataLst>
          </p:nvPr>
        </p:nvGrpSpPr>
        <p:grpSpPr bwMode="auto">
          <a:xfrm>
            <a:off x="6753700" y="2421845"/>
            <a:ext cx="3045339" cy="1746404"/>
            <a:chOff x="3082083" y="1777002"/>
            <a:chExt cx="2634217" cy="1511474"/>
          </a:xfrm>
        </p:grpSpPr>
        <p:sp>
          <p:nvSpPr>
            <p:cNvPr id="20" name="TextBox 124"/>
            <p:cNvSpPr txBox="1"/>
            <p:nvPr/>
          </p:nvSpPr>
          <p:spPr>
            <a:xfrm>
              <a:off x="3082083" y="2942190"/>
              <a:ext cx="2634217" cy="346286"/>
            </a:xfrm>
            <a:prstGeom prst="rect">
              <a:avLst/>
            </a:prstGeom>
            <a:noFill/>
          </p:spPr>
          <p:txBody>
            <a:bodyPr wrap="square">
              <a:spAutoFit/>
            </a:bodyPr>
            <a:lstStyle/>
            <a:p>
              <a:pPr algn="ctr" fontAlgn="auto">
                <a:spcBef>
                  <a:spcPts val="0"/>
                </a:spcBef>
                <a:spcAft>
                  <a:spcPts val="0"/>
                </a:spcAft>
                <a:defRPr/>
              </a:pPr>
              <a:r>
                <a:rPr lang="zh-CN" altLang="en-US" sz="2000" b="1" dirty="0" smtClean="0">
                  <a:solidFill>
                    <a:schemeClr val="accent1"/>
                  </a:solidFill>
                  <a:latin typeface="+mn-lt"/>
                  <a:ea typeface="张海山锐线体简" panose="02000000000000000000" pitchFamily="2" charset="-122"/>
                  <a:cs typeface="+mn-ea"/>
                  <a:sym typeface="+mn-lt"/>
                </a:rPr>
                <a:t>单击这里添加标题</a:t>
              </a:r>
              <a:endParaRPr lang="zh-CN" altLang="en-US" sz="2000" b="1" dirty="0">
                <a:solidFill>
                  <a:schemeClr val="accent1"/>
                </a:solidFill>
                <a:latin typeface="+mn-lt"/>
                <a:ea typeface="张海山锐线体简" panose="02000000000000000000" pitchFamily="2" charset="-122"/>
                <a:cs typeface="+mn-ea"/>
                <a:sym typeface="+mn-lt"/>
              </a:endParaRPr>
            </a:p>
          </p:txBody>
        </p:sp>
        <p:sp>
          <p:nvSpPr>
            <p:cNvPr id="21" name="圆角矩形​​ 10"/>
            <p:cNvSpPr>
              <a:spLocks/>
            </p:cNvSpPr>
            <p:nvPr/>
          </p:nvSpPr>
          <p:spPr bwMode="auto">
            <a:xfrm>
              <a:off x="3797560" y="1777002"/>
              <a:ext cx="1000596" cy="1000136"/>
            </a:xfrm>
            <a:prstGeom prst="roundRect">
              <a:avLst>
                <a:gd name="adj" fmla="val 16667"/>
              </a:avLst>
            </a:prstGeom>
            <a:noFill/>
            <a:ln w="25400" algn="ctr">
              <a:solidFill>
                <a:schemeClr val="accent1"/>
              </a:solidFill>
              <a:round/>
              <a:headEnd/>
              <a:tailEnd/>
            </a:ln>
          </p:spPr>
          <p:txBody>
            <a:bodyPr anchor="ctr"/>
            <a:lstStyle/>
            <a:p>
              <a:pPr algn="ctr" fontAlgn="auto">
                <a:spcBef>
                  <a:spcPts val="0"/>
                </a:spcBef>
                <a:spcAft>
                  <a:spcPts val="0"/>
                </a:spcAft>
                <a:defRPr/>
              </a:pPr>
              <a:r>
                <a:rPr lang="en-US" altLang="zh-CN" sz="6000" b="1" dirty="0" smtClean="0">
                  <a:solidFill>
                    <a:schemeClr val="accent1"/>
                  </a:solidFill>
                  <a:latin typeface="+mn-lt"/>
                  <a:ea typeface="张海山锐线体简" panose="02000000000000000000" pitchFamily="2" charset="-122"/>
                  <a:cs typeface="+mn-ea"/>
                  <a:sym typeface="+mn-lt"/>
                </a:rPr>
                <a:t>03</a:t>
              </a:r>
              <a:endParaRPr lang="zh-CN" altLang="en-US" sz="6000" b="1" dirty="0">
                <a:solidFill>
                  <a:schemeClr val="accent1"/>
                </a:solidFill>
                <a:latin typeface="+mn-lt"/>
                <a:ea typeface="张海山锐线体简" panose="02000000000000000000" pitchFamily="2" charset="-122"/>
                <a:cs typeface="+mn-ea"/>
                <a:sym typeface="+mn-lt"/>
              </a:endParaRPr>
            </a:p>
          </p:txBody>
        </p:sp>
      </p:grpSp>
      <p:grpSp>
        <p:nvGrpSpPr>
          <p:cNvPr id="22" name="PA_组合 15"/>
          <p:cNvGrpSpPr>
            <a:grpSpLocks/>
          </p:cNvGrpSpPr>
          <p:nvPr>
            <p:custDataLst>
              <p:tags r:id="rId6"/>
            </p:custDataLst>
          </p:nvPr>
        </p:nvGrpSpPr>
        <p:grpSpPr bwMode="auto">
          <a:xfrm>
            <a:off x="9131881" y="3105985"/>
            <a:ext cx="3045339" cy="1806562"/>
            <a:chOff x="3082083" y="1724937"/>
            <a:chExt cx="2634217" cy="1563539"/>
          </a:xfrm>
        </p:grpSpPr>
        <p:sp>
          <p:nvSpPr>
            <p:cNvPr id="23" name="TextBox 124"/>
            <p:cNvSpPr txBox="1"/>
            <p:nvPr/>
          </p:nvSpPr>
          <p:spPr>
            <a:xfrm>
              <a:off x="3082083" y="2942190"/>
              <a:ext cx="2634217" cy="346286"/>
            </a:xfrm>
            <a:prstGeom prst="rect">
              <a:avLst/>
            </a:prstGeom>
            <a:noFill/>
          </p:spPr>
          <p:txBody>
            <a:bodyPr wrap="square">
              <a:spAutoFit/>
            </a:bodyPr>
            <a:lstStyle/>
            <a:p>
              <a:pPr algn="ctr" fontAlgn="auto">
                <a:spcBef>
                  <a:spcPts val="0"/>
                </a:spcBef>
                <a:spcAft>
                  <a:spcPts val="0"/>
                </a:spcAft>
                <a:defRPr/>
              </a:pPr>
              <a:r>
                <a:rPr lang="zh-CN" altLang="en-US" sz="2000" b="1" dirty="0" smtClean="0">
                  <a:solidFill>
                    <a:schemeClr val="accent1"/>
                  </a:solidFill>
                  <a:latin typeface="+mn-lt"/>
                  <a:ea typeface="张海山锐线体简" panose="02000000000000000000" pitchFamily="2" charset="-122"/>
                  <a:cs typeface="+mn-ea"/>
                  <a:sym typeface="+mn-lt"/>
                </a:rPr>
                <a:t>单击这里添加标题</a:t>
              </a:r>
              <a:endParaRPr lang="zh-CN" altLang="en-US" sz="2000" b="1" dirty="0">
                <a:solidFill>
                  <a:schemeClr val="accent1"/>
                </a:solidFill>
                <a:latin typeface="+mn-lt"/>
                <a:ea typeface="张海山锐线体简" panose="02000000000000000000" pitchFamily="2" charset="-122"/>
                <a:cs typeface="+mn-ea"/>
                <a:sym typeface="+mn-lt"/>
              </a:endParaRPr>
            </a:p>
          </p:txBody>
        </p:sp>
        <p:sp>
          <p:nvSpPr>
            <p:cNvPr id="24" name="圆角矩形​​ 10"/>
            <p:cNvSpPr>
              <a:spLocks/>
            </p:cNvSpPr>
            <p:nvPr/>
          </p:nvSpPr>
          <p:spPr bwMode="auto">
            <a:xfrm>
              <a:off x="3797560" y="1724937"/>
              <a:ext cx="1052685" cy="1052202"/>
            </a:xfrm>
            <a:prstGeom prst="roundRect">
              <a:avLst>
                <a:gd name="adj" fmla="val 16667"/>
              </a:avLst>
            </a:prstGeom>
            <a:noFill/>
            <a:ln w="25400" algn="ctr">
              <a:solidFill>
                <a:schemeClr val="accent1"/>
              </a:solidFill>
              <a:round/>
              <a:headEnd/>
              <a:tailEnd/>
            </a:ln>
          </p:spPr>
          <p:txBody>
            <a:bodyPr anchor="ctr"/>
            <a:lstStyle/>
            <a:p>
              <a:pPr algn="ctr" fontAlgn="auto">
                <a:spcBef>
                  <a:spcPts val="0"/>
                </a:spcBef>
                <a:spcAft>
                  <a:spcPts val="0"/>
                </a:spcAft>
                <a:defRPr/>
              </a:pPr>
              <a:r>
                <a:rPr lang="en-US" altLang="zh-CN" sz="6000" b="1" dirty="0" smtClean="0">
                  <a:solidFill>
                    <a:schemeClr val="accent1"/>
                  </a:solidFill>
                  <a:latin typeface="+mn-lt"/>
                  <a:ea typeface="张海山锐线体简" panose="02000000000000000000" pitchFamily="2" charset="-122"/>
                  <a:cs typeface="+mn-ea"/>
                  <a:sym typeface="+mn-lt"/>
                </a:rPr>
                <a:t>04</a:t>
              </a:r>
              <a:endParaRPr lang="zh-CN" altLang="en-US" sz="6000" b="1" dirty="0">
                <a:solidFill>
                  <a:schemeClr val="accent1"/>
                </a:solidFill>
                <a:latin typeface="+mn-lt"/>
                <a:ea typeface="张海山锐线体简" panose="02000000000000000000" pitchFamily="2" charset="-122"/>
                <a:cs typeface="+mn-ea"/>
                <a:sym typeface="+mn-lt"/>
              </a:endParaRPr>
            </a:p>
          </p:txBody>
        </p:sp>
      </p:grpSp>
    </p:spTree>
    <p:extLst>
      <p:ext uri="{BB962C8B-B14F-4D97-AF65-F5344CB8AC3E}">
        <p14:creationId xmlns:p14="http://schemas.microsoft.com/office/powerpoint/2010/main" val="102346109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Click="0">
        <p15:prstTrans prst="fallOver"/>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124"/>
                                        </p:tgtEl>
                                        <p:attrNameLst>
                                          <p:attrName>style.visibility</p:attrName>
                                        </p:attrNameLst>
                                      </p:cBhvr>
                                      <p:to>
                                        <p:strVal val="visible"/>
                                      </p:to>
                                    </p:set>
                                    <p:anim calcmode="lin" valueType="num">
                                      <p:cBhvr additive="base">
                                        <p:cTn id="13" dur="500" fill="hold"/>
                                        <p:tgtEl>
                                          <p:spTgt spid="124"/>
                                        </p:tgtEl>
                                        <p:attrNameLst>
                                          <p:attrName>ppt_x</p:attrName>
                                        </p:attrNameLst>
                                      </p:cBhvr>
                                      <p:tavLst>
                                        <p:tav tm="0">
                                          <p:val>
                                            <p:strVal val="1+#ppt_w/2"/>
                                          </p:val>
                                        </p:tav>
                                        <p:tav tm="100000">
                                          <p:val>
                                            <p:strVal val="#ppt_x"/>
                                          </p:val>
                                        </p:tav>
                                      </p:tavLst>
                                    </p:anim>
                                    <p:anim calcmode="lin" valueType="num">
                                      <p:cBhvr additive="base">
                                        <p:cTn id="14" dur="500" fill="hold"/>
                                        <p:tgtEl>
                                          <p:spTgt spid="124"/>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1+#ppt_w/2"/>
                                          </p:val>
                                        </p:tav>
                                        <p:tav tm="100000">
                                          <p:val>
                                            <p:strVal val="#ppt_x"/>
                                          </p:val>
                                        </p:tav>
                                      </p:tavLst>
                                    </p:anim>
                                    <p:anim calcmode="lin" valueType="num">
                                      <p:cBhvr additive="base">
                                        <p:cTn id="19" dur="500" fill="hold"/>
                                        <p:tgtEl>
                                          <p:spTgt spid="16"/>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2"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1+#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nodeType="after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500" fill="hold"/>
                                        <p:tgtEl>
                                          <p:spTgt spid="22"/>
                                        </p:tgtEl>
                                        <p:attrNameLst>
                                          <p:attrName>ppt_x</p:attrName>
                                        </p:attrNameLst>
                                      </p:cBhvr>
                                      <p:tavLst>
                                        <p:tav tm="0">
                                          <p:val>
                                            <p:strVal val="1+#ppt_w/2"/>
                                          </p:val>
                                        </p:tav>
                                        <p:tav tm="100000">
                                          <p:val>
                                            <p:strVal val="#ppt_x"/>
                                          </p:val>
                                        </p:tav>
                                      </p:tavLst>
                                    </p:anim>
                                    <p:anim calcmode="lin" valueType="num">
                                      <p:cBhvr additive="base">
                                        <p:cTn id="29"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e 7"/>
          <p:cNvSpPr/>
          <p:nvPr/>
        </p:nvSpPr>
        <p:spPr>
          <a:xfrm rot="19800000">
            <a:off x="3239803" y="1779611"/>
            <a:ext cx="4808518" cy="4808515"/>
          </a:xfrm>
          <a:prstGeom prst="pie">
            <a:avLst>
              <a:gd name="adj1" fmla="val 16327401"/>
              <a:gd name="adj2" fmla="val 1801495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sp>
        <p:nvSpPr>
          <p:cNvPr id="7" name="Pie 6"/>
          <p:cNvSpPr/>
          <p:nvPr/>
        </p:nvSpPr>
        <p:spPr>
          <a:xfrm rot="19800000">
            <a:off x="3460535" y="1983077"/>
            <a:ext cx="4455365" cy="4455362"/>
          </a:xfrm>
          <a:prstGeom prst="pie">
            <a:avLst>
              <a:gd name="adj1" fmla="val 18159773"/>
              <a:gd name="adj2" fmla="val 2051592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sp>
        <p:nvSpPr>
          <p:cNvPr id="6" name="Pie 5"/>
          <p:cNvSpPr/>
          <p:nvPr/>
        </p:nvSpPr>
        <p:spPr>
          <a:xfrm rot="19800000">
            <a:off x="3650447" y="2218979"/>
            <a:ext cx="4091661" cy="4091658"/>
          </a:xfrm>
          <a:prstGeom prst="pie">
            <a:avLst>
              <a:gd name="adj1" fmla="val 20699155"/>
              <a:gd name="adj2" fmla="val 154427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sp>
        <p:nvSpPr>
          <p:cNvPr id="5" name="Pie 4"/>
          <p:cNvSpPr/>
          <p:nvPr/>
        </p:nvSpPr>
        <p:spPr>
          <a:xfrm rot="19800000">
            <a:off x="3857716" y="2444857"/>
            <a:ext cx="3727958" cy="3727956"/>
          </a:xfrm>
          <a:prstGeom prst="pie">
            <a:avLst>
              <a:gd name="adj1" fmla="val 1672706"/>
              <a:gd name="adj2" fmla="val 724704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sp>
        <p:nvSpPr>
          <p:cNvPr id="4" name="Pie 3"/>
          <p:cNvSpPr/>
          <p:nvPr/>
        </p:nvSpPr>
        <p:spPr>
          <a:xfrm rot="19800000">
            <a:off x="4061047" y="2699026"/>
            <a:ext cx="3182406" cy="3182403"/>
          </a:xfrm>
          <a:prstGeom prst="pie">
            <a:avLst>
              <a:gd name="adj1" fmla="val 7302043"/>
              <a:gd name="adj2" fmla="val 162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grpSp>
        <p:nvGrpSpPr>
          <p:cNvPr id="16" name="Group 15"/>
          <p:cNvGrpSpPr/>
          <p:nvPr/>
        </p:nvGrpSpPr>
        <p:grpSpPr>
          <a:xfrm>
            <a:off x="1757706" y="1586055"/>
            <a:ext cx="2111405" cy="667595"/>
            <a:chOff x="4597686" y="3155872"/>
            <a:chExt cx="1583966" cy="500827"/>
          </a:xfrm>
        </p:grpSpPr>
        <p:sp>
          <p:nvSpPr>
            <p:cNvPr id="17" name="TextBox 16"/>
            <p:cNvSpPr txBox="1"/>
            <p:nvPr/>
          </p:nvSpPr>
          <p:spPr>
            <a:xfrm>
              <a:off x="4597686" y="3155872"/>
              <a:ext cx="1542506" cy="184714"/>
            </a:xfrm>
            <a:prstGeom prst="rect">
              <a:avLst/>
            </a:prstGeom>
            <a:noFill/>
          </p:spPr>
          <p:txBody>
            <a:bodyPr wrap="square" lIns="0" tIns="0" rIns="0" bIns="0" rtlCol="0" anchor="t">
              <a:spAutoFit/>
            </a:bodyPr>
            <a:lstStyle/>
            <a:p>
              <a:r>
                <a:rPr lang="zh-CN" altLang="en-US" sz="1600" b="1" dirty="0">
                  <a:solidFill>
                    <a:schemeClr val="tx1">
                      <a:lumMod val="75000"/>
                      <a:lumOff val="25000"/>
                    </a:schemeClr>
                  </a:solidFill>
                  <a:latin typeface="Arial" panose="020B0604020202020204" pitchFamily="34" charset="0"/>
                  <a:cs typeface="Arial" panose="020B0604020202020204" pitchFamily="34" charset="0"/>
                </a:rPr>
                <a:t>添加您的标题</a:t>
              </a:r>
              <a:endParaRPr lang="en-US" sz="16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8" name="TextBox 17"/>
            <p:cNvSpPr txBox="1"/>
            <p:nvPr/>
          </p:nvSpPr>
          <p:spPr>
            <a:xfrm>
              <a:off x="4597686" y="3348938"/>
              <a:ext cx="1583966" cy="307761"/>
            </a:xfrm>
            <a:prstGeom prst="rect">
              <a:avLst/>
            </a:prstGeom>
            <a:noFill/>
          </p:spPr>
          <p:txBody>
            <a:bodyPr wrap="square" lIns="0" tIns="0" rIns="0" bIns="0" rtlCol="0" anchor="t">
              <a:spAutoFit/>
            </a:bodyPr>
            <a:lstStyle/>
            <a:p>
              <a:pPr defTabSz="1218895">
                <a:spcBef>
                  <a:spcPct val="20000"/>
                </a:spcBef>
                <a:defRPr/>
              </a:pPr>
              <a:r>
                <a:rPr lang="en-US" sz="1333" dirty="0">
                  <a:solidFill>
                    <a:schemeClr val="tx1">
                      <a:lumMod val="65000"/>
                      <a:lumOff val="35000"/>
                    </a:schemeClr>
                  </a:solidFill>
                  <a:latin typeface="Arial" panose="020B0604020202020204" pitchFamily="34" charset="0"/>
                  <a:cs typeface="Arial" panose="020B0604020202020204" pitchFamily="34" charset="0"/>
                </a:rPr>
                <a:t>There are many variations  passages lorem available</a:t>
              </a:r>
            </a:p>
          </p:txBody>
        </p:sp>
      </p:grpSp>
      <p:grpSp>
        <p:nvGrpSpPr>
          <p:cNvPr id="19" name="Group 18"/>
          <p:cNvGrpSpPr/>
          <p:nvPr/>
        </p:nvGrpSpPr>
        <p:grpSpPr>
          <a:xfrm>
            <a:off x="1730071" y="2536711"/>
            <a:ext cx="2056140" cy="667595"/>
            <a:chOff x="6978976" y="3155872"/>
            <a:chExt cx="1542507" cy="500827"/>
          </a:xfrm>
        </p:grpSpPr>
        <p:sp>
          <p:nvSpPr>
            <p:cNvPr id="20" name="TextBox 19"/>
            <p:cNvSpPr txBox="1"/>
            <p:nvPr/>
          </p:nvSpPr>
          <p:spPr>
            <a:xfrm>
              <a:off x="6978977" y="3155872"/>
              <a:ext cx="1542506" cy="184714"/>
            </a:xfrm>
            <a:prstGeom prst="rect">
              <a:avLst/>
            </a:prstGeom>
            <a:noFill/>
          </p:spPr>
          <p:txBody>
            <a:bodyPr wrap="square" lIns="0" tIns="0" rIns="0" bIns="0" rtlCol="0" anchor="t">
              <a:spAutoFit/>
            </a:bodyPr>
            <a:lstStyle/>
            <a:p>
              <a:r>
                <a:rPr lang="zh-CN" altLang="en-US" sz="1600" b="1" dirty="0">
                  <a:solidFill>
                    <a:schemeClr val="tx1">
                      <a:lumMod val="75000"/>
                      <a:lumOff val="25000"/>
                    </a:schemeClr>
                  </a:solidFill>
                  <a:latin typeface="Arial" panose="020B0604020202020204" pitchFamily="34" charset="0"/>
                  <a:cs typeface="Arial" panose="020B0604020202020204" pitchFamily="34" charset="0"/>
                </a:rPr>
                <a:t>添加您的标题</a:t>
              </a:r>
              <a:endParaRPr lang="en-US" sz="16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1" name="TextBox 20"/>
            <p:cNvSpPr txBox="1"/>
            <p:nvPr/>
          </p:nvSpPr>
          <p:spPr>
            <a:xfrm>
              <a:off x="6978976" y="3348938"/>
              <a:ext cx="1542507" cy="307761"/>
            </a:xfrm>
            <a:prstGeom prst="rect">
              <a:avLst/>
            </a:prstGeom>
            <a:noFill/>
          </p:spPr>
          <p:txBody>
            <a:bodyPr wrap="square" lIns="0" tIns="0" rIns="0" bIns="0" rtlCol="0" anchor="t">
              <a:spAutoFit/>
            </a:bodyPr>
            <a:lstStyle/>
            <a:p>
              <a:pPr defTabSz="1218895">
                <a:spcBef>
                  <a:spcPct val="20000"/>
                </a:spcBef>
                <a:defRPr/>
              </a:pPr>
              <a:r>
                <a:rPr lang="en-US" sz="1333" dirty="0">
                  <a:solidFill>
                    <a:schemeClr val="tx1">
                      <a:lumMod val="65000"/>
                      <a:lumOff val="35000"/>
                    </a:schemeClr>
                  </a:solidFill>
                  <a:latin typeface="Arial" panose="020B0604020202020204" pitchFamily="34" charset="0"/>
                  <a:cs typeface="Arial" panose="020B0604020202020204" pitchFamily="34" charset="0"/>
                </a:rPr>
                <a:t>There are many variations  passages lorem available</a:t>
              </a:r>
            </a:p>
          </p:txBody>
        </p:sp>
      </p:grpSp>
      <p:grpSp>
        <p:nvGrpSpPr>
          <p:cNvPr id="22" name="Group 21"/>
          <p:cNvGrpSpPr/>
          <p:nvPr/>
        </p:nvGrpSpPr>
        <p:grpSpPr>
          <a:xfrm>
            <a:off x="1757704" y="3370867"/>
            <a:ext cx="2056140" cy="667595"/>
            <a:chOff x="4597685" y="3914331"/>
            <a:chExt cx="1542507" cy="500827"/>
          </a:xfrm>
        </p:grpSpPr>
        <p:sp>
          <p:nvSpPr>
            <p:cNvPr id="23" name="TextBox 22"/>
            <p:cNvSpPr txBox="1"/>
            <p:nvPr/>
          </p:nvSpPr>
          <p:spPr>
            <a:xfrm>
              <a:off x="4597686" y="3914331"/>
              <a:ext cx="1542506" cy="184714"/>
            </a:xfrm>
            <a:prstGeom prst="rect">
              <a:avLst/>
            </a:prstGeom>
            <a:noFill/>
          </p:spPr>
          <p:txBody>
            <a:bodyPr wrap="square" lIns="0" tIns="0" rIns="0" bIns="0" rtlCol="0" anchor="t">
              <a:spAutoFit/>
            </a:bodyPr>
            <a:lstStyle/>
            <a:p>
              <a:r>
                <a:rPr lang="zh-CN" altLang="en-US" sz="1600" b="1" dirty="0">
                  <a:solidFill>
                    <a:schemeClr val="tx1">
                      <a:lumMod val="75000"/>
                      <a:lumOff val="25000"/>
                    </a:schemeClr>
                  </a:solidFill>
                  <a:latin typeface="Arial" panose="020B0604020202020204" pitchFamily="34" charset="0"/>
                  <a:cs typeface="Arial" panose="020B0604020202020204" pitchFamily="34" charset="0"/>
                </a:rPr>
                <a:t>添加您的标题</a:t>
              </a:r>
              <a:endParaRPr lang="en-US" sz="1866"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4" name="TextBox 23"/>
            <p:cNvSpPr txBox="1"/>
            <p:nvPr/>
          </p:nvSpPr>
          <p:spPr>
            <a:xfrm>
              <a:off x="4597685" y="4107397"/>
              <a:ext cx="1542507" cy="307761"/>
            </a:xfrm>
            <a:prstGeom prst="rect">
              <a:avLst/>
            </a:prstGeom>
            <a:noFill/>
          </p:spPr>
          <p:txBody>
            <a:bodyPr wrap="square" lIns="0" tIns="0" rIns="0" bIns="0" rtlCol="0" anchor="t">
              <a:spAutoFit/>
            </a:bodyPr>
            <a:lstStyle/>
            <a:p>
              <a:pPr defTabSz="1218895">
                <a:spcBef>
                  <a:spcPct val="20000"/>
                </a:spcBef>
                <a:defRPr/>
              </a:pPr>
              <a:r>
                <a:rPr lang="en-US" sz="1333" dirty="0">
                  <a:solidFill>
                    <a:schemeClr val="tx1">
                      <a:lumMod val="65000"/>
                      <a:lumOff val="35000"/>
                    </a:schemeClr>
                  </a:solidFill>
                  <a:latin typeface="Arial" panose="020B0604020202020204" pitchFamily="34" charset="0"/>
                  <a:cs typeface="Arial" panose="020B0604020202020204" pitchFamily="34" charset="0"/>
                </a:rPr>
                <a:t>There are many variations  passages lorem available</a:t>
              </a:r>
            </a:p>
          </p:txBody>
        </p:sp>
      </p:grpSp>
      <p:grpSp>
        <p:nvGrpSpPr>
          <p:cNvPr id="25" name="Group 24"/>
          <p:cNvGrpSpPr/>
          <p:nvPr/>
        </p:nvGrpSpPr>
        <p:grpSpPr>
          <a:xfrm>
            <a:off x="1736181" y="4234964"/>
            <a:ext cx="2056140" cy="667595"/>
            <a:chOff x="6978976" y="3914331"/>
            <a:chExt cx="1542507" cy="500827"/>
          </a:xfrm>
        </p:grpSpPr>
        <p:sp>
          <p:nvSpPr>
            <p:cNvPr id="26" name="TextBox 25"/>
            <p:cNvSpPr txBox="1"/>
            <p:nvPr/>
          </p:nvSpPr>
          <p:spPr>
            <a:xfrm>
              <a:off x="6978977" y="3914331"/>
              <a:ext cx="1542506" cy="184714"/>
            </a:xfrm>
            <a:prstGeom prst="rect">
              <a:avLst/>
            </a:prstGeom>
            <a:noFill/>
          </p:spPr>
          <p:txBody>
            <a:bodyPr wrap="square" lIns="0" tIns="0" rIns="0" bIns="0" rtlCol="0" anchor="t">
              <a:spAutoFit/>
            </a:bodyPr>
            <a:lstStyle/>
            <a:p>
              <a:r>
                <a:rPr lang="zh-CN" altLang="en-US" sz="1600" b="1" dirty="0">
                  <a:solidFill>
                    <a:schemeClr val="tx1">
                      <a:lumMod val="75000"/>
                      <a:lumOff val="25000"/>
                    </a:schemeClr>
                  </a:solidFill>
                  <a:latin typeface="Arial" panose="020B0604020202020204" pitchFamily="34" charset="0"/>
                  <a:cs typeface="Arial" panose="020B0604020202020204" pitchFamily="34" charset="0"/>
                </a:rPr>
                <a:t>添加您的标题</a:t>
              </a:r>
              <a:endParaRPr lang="en-US" sz="16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7" name="TextBox 26"/>
            <p:cNvSpPr txBox="1"/>
            <p:nvPr/>
          </p:nvSpPr>
          <p:spPr>
            <a:xfrm>
              <a:off x="6978976" y="4107397"/>
              <a:ext cx="1542507" cy="307761"/>
            </a:xfrm>
            <a:prstGeom prst="rect">
              <a:avLst/>
            </a:prstGeom>
            <a:noFill/>
          </p:spPr>
          <p:txBody>
            <a:bodyPr wrap="square" lIns="0" tIns="0" rIns="0" bIns="0" rtlCol="0" anchor="t">
              <a:spAutoFit/>
            </a:bodyPr>
            <a:lstStyle/>
            <a:p>
              <a:pPr defTabSz="1218895">
                <a:spcBef>
                  <a:spcPct val="20000"/>
                </a:spcBef>
                <a:defRPr/>
              </a:pPr>
              <a:r>
                <a:rPr lang="en-US" sz="1333" dirty="0">
                  <a:solidFill>
                    <a:schemeClr val="tx1">
                      <a:lumMod val="65000"/>
                      <a:lumOff val="35000"/>
                    </a:schemeClr>
                  </a:solidFill>
                  <a:latin typeface="Arial" panose="020B0604020202020204" pitchFamily="34" charset="0"/>
                  <a:cs typeface="Arial" panose="020B0604020202020204" pitchFamily="34" charset="0"/>
                </a:rPr>
                <a:t>There are many variations passages lorem available</a:t>
              </a:r>
            </a:p>
          </p:txBody>
        </p:sp>
      </p:grpSp>
      <p:grpSp>
        <p:nvGrpSpPr>
          <p:cNvPr id="28" name="Group 27"/>
          <p:cNvGrpSpPr/>
          <p:nvPr/>
        </p:nvGrpSpPr>
        <p:grpSpPr>
          <a:xfrm>
            <a:off x="1757704" y="5218639"/>
            <a:ext cx="2056140" cy="667595"/>
            <a:chOff x="4597685" y="3914331"/>
            <a:chExt cx="1542507" cy="500827"/>
          </a:xfrm>
        </p:grpSpPr>
        <p:sp>
          <p:nvSpPr>
            <p:cNvPr id="29" name="TextBox 28"/>
            <p:cNvSpPr txBox="1"/>
            <p:nvPr/>
          </p:nvSpPr>
          <p:spPr>
            <a:xfrm>
              <a:off x="4597686" y="3914331"/>
              <a:ext cx="1542506" cy="184714"/>
            </a:xfrm>
            <a:prstGeom prst="rect">
              <a:avLst/>
            </a:prstGeom>
            <a:noFill/>
          </p:spPr>
          <p:txBody>
            <a:bodyPr wrap="square" lIns="0" tIns="0" rIns="0" bIns="0" rtlCol="0" anchor="t">
              <a:spAutoFit/>
            </a:bodyPr>
            <a:lstStyle/>
            <a:p>
              <a:r>
                <a:rPr lang="zh-CN" altLang="en-US" sz="1600" b="1" dirty="0">
                  <a:solidFill>
                    <a:schemeClr val="tx1">
                      <a:lumMod val="75000"/>
                      <a:lumOff val="25000"/>
                    </a:schemeClr>
                  </a:solidFill>
                  <a:latin typeface="Arial" panose="020B0604020202020204" pitchFamily="34" charset="0"/>
                  <a:cs typeface="Arial" panose="020B0604020202020204" pitchFamily="34" charset="0"/>
                </a:rPr>
                <a:t>添加您的标题</a:t>
              </a:r>
              <a:endParaRPr lang="en-US" sz="1866"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0" name="TextBox 29"/>
            <p:cNvSpPr txBox="1"/>
            <p:nvPr/>
          </p:nvSpPr>
          <p:spPr>
            <a:xfrm>
              <a:off x="4597685" y="4107397"/>
              <a:ext cx="1542507" cy="307761"/>
            </a:xfrm>
            <a:prstGeom prst="rect">
              <a:avLst/>
            </a:prstGeom>
            <a:noFill/>
          </p:spPr>
          <p:txBody>
            <a:bodyPr wrap="square" lIns="0" tIns="0" rIns="0" bIns="0" rtlCol="0" anchor="t">
              <a:spAutoFit/>
            </a:bodyPr>
            <a:lstStyle/>
            <a:p>
              <a:pPr defTabSz="1218895">
                <a:spcBef>
                  <a:spcPct val="20000"/>
                </a:spcBef>
                <a:defRPr/>
              </a:pPr>
              <a:r>
                <a:rPr lang="en-US" sz="1333" dirty="0">
                  <a:solidFill>
                    <a:schemeClr val="tx1">
                      <a:lumMod val="65000"/>
                      <a:lumOff val="35000"/>
                    </a:schemeClr>
                  </a:solidFill>
                  <a:latin typeface="Arial" panose="020B0604020202020204" pitchFamily="34" charset="0"/>
                  <a:cs typeface="Arial" panose="020B0604020202020204" pitchFamily="34" charset="0"/>
                </a:rPr>
                <a:t>There are many variations  passages lorem available</a:t>
              </a:r>
            </a:p>
          </p:txBody>
        </p:sp>
      </p:grpSp>
      <p:grpSp>
        <p:nvGrpSpPr>
          <p:cNvPr id="31" name="Group 30"/>
          <p:cNvGrpSpPr/>
          <p:nvPr/>
        </p:nvGrpSpPr>
        <p:grpSpPr>
          <a:xfrm>
            <a:off x="1000272" y="1616217"/>
            <a:ext cx="625198" cy="607299"/>
            <a:chOff x="630683" y="3383511"/>
            <a:chExt cx="469021" cy="455593"/>
          </a:xfrm>
        </p:grpSpPr>
        <p:sp>
          <p:nvSpPr>
            <p:cNvPr id="32" name="Oval 31"/>
            <p:cNvSpPr>
              <a:spLocks noChangeAspect="1"/>
            </p:cNvSpPr>
            <p:nvPr/>
          </p:nvSpPr>
          <p:spPr>
            <a:xfrm>
              <a:off x="630683" y="3383511"/>
              <a:ext cx="469021" cy="45559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sp>
          <p:nvSpPr>
            <p:cNvPr id="33" name="Freeform 117"/>
            <p:cNvSpPr>
              <a:spLocks/>
            </p:cNvSpPr>
            <p:nvPr/>
          </p:nvSpPr>
          <p:spPr bwMode="auto">
            <a:xfrm>
              <a:off x="730012" y="3476126"/>
              <a:ext cx="270363" cy="270363"/>
            </a:xfrm>
            <a:custGeom>
              <a:avLst/>
              <a:gdLst/>
              <a:ahLst/>
              <a:cxnLst>
                <a:cxn ang="0">
                  <a:pos x="56" y="51"/>
                </a:cxn>
                <a:cxn ang="0">
                  <a:pos x="51" y="55"/>
                </a:cxn>
                <a:cxn ang="0">
                  <a:pos x="43" y="57"/>
                </a:cxn>
                <a:cxn ang="0">
                  <a:pos x="33" y="54"/>
                </a:cxn>
                <a:cxn ang="0">
                  <a:pos x="26" y="51"/>
                </a:cxn>
                <a:cxn ang="0">
                  <a:pos x="7" y="32"/>
                </a:cxn>
                <a:cxn ang="0">
                  <a:pos x="3" y="25"/>
                </a:cxn>
                <a:cxn ang="0">
                  <a:pos x="0" y="14"/>
                </a:cxn>
                <a:cxn ang="0">
                  <a:pos x="3" y="7"/>
                </a:cxn>
                <a:cxn ang="0">
                  <a:pos x="7" y="2"/>
                </a:cxn>
                <a:cxn ang="0">
                  <a:pos x="12" y="0"/>
                </a:cxn>
                <a:cxn ang="0">
                  <a:pos x="13" y="1"/>
                </a:cxn>
                <a:cxn ang="0">
                  <a:pos x="15" y="4"/>
                </a:cxn>
                <a:cxn ang="0">
                  <a:pos x="19" y="10"/>
                </a:cxn>
                <a:cxn ang="0">
                  <a:pos x="21" y="14"/>
                </a:cxn>
                <a:cxn ang="0">
                  <a:pos x="14" y="22"/>
                </a:cxn>
                <a:cxn ang="0">
                  <a:pos x="15" y="26"/>
                </a:cxn>
                <a:cxn ang="0">
                  <a:pos x="32" y="42"/>
                </a:cxn>
                <a:cxn ang="0">
                  <a:pos x="35" y="44"/>
                </a:cxn>
                <a:cxn ang="0">
                  <a:pos x="43" y="36"/>
                </a:cxn>
                <a:cxn ang="0">
                  <a:pos x="47" y="38"/>
                </a:cxn>
                <a:cxn ang="0">
                  <a:pos x="54" y="42"/>
                </a:cxn>
                <a:cxn ang="0">
                  <a:pos x="57" y="44"/>
                </a:cxn>
                <a:cxn ang="0">
                  <a:pos x="57" y="45"/>
                </a:cxn>
                <a:cxn ang="0">
                  <a:pos x="56" y="51"/>
                </a:cxn>
              </a:cxnLst>
              <a:rect l="0" t="0" r="r" b="b"/>
              <a:pathLst>
                <a:path w="57" h="57">
                  <a:moveTo>
                    <a:pt x="56" y="51"/>
                  </a:moveTo>
                  <a:cubicBezTo>
                    <a:pt x="55" y="53"/>
                    <a:pt x="53" y="54"/>
                    <a:pt x="51" y="55"/>
                  </a:cubicBezTo>
                  <a:cubicBezTo>
                    <a:pt x="49" y="56"/>
                    <a:pt x="46" y="57"/>
                    <a:pt x="43" y="57"/>
                  </a:cubicBezTo>
                  <a:cubicBezTo>
                    <a:pt x="40" y="57"/>
                    <a:pt x="36" y="55"/>
                    <a:pt x="33" y="54"/>
                  </a:cubicBezTo>
                  <a:cubicBezTo>
                    <a:pt x="30" y="53"/>
                    <a:pt x="28" y="52"/>
                    <a:pt x="26" y="51"/>
                  </a:cubicBezTo>
                  <a:cubicBezTo>
                    <a:pt x="19" y="47"/>
                    <a:pt x="11" y="38"/>
                    <a:pt x="7" y="32"/>
                  </a:cubicBezTo>
                  <a:cubicBezTo>
                    <a:pt x="5" y="29"/>
                    <a:pt x="4" y="27"/>
                    <a:pt x="3" y="25"/>
                  </a:cubicBezTo>
                  <a:cubicBezTo>
                    <a:pt x="2" y="21"/>
                    <a:pt x="0" y="18"/>
                    <a:pt x="0" y="14"/>
                  </a:cubicBezTo>
                  <a:cubicBezTo>
                    <a:pt x="0" y="11"/>
                    <a:pt x="1" y="9"/>
                    <a:pt x="3" y="7"/>
                  </a:cubicBezTo>
                  <a:cubicBezTo>
                    <a:pt x="4" y="5"/>
                    <a:pt x="5" y="3"/>
                    <a:pt x="7" y="2"/>
                  </a:cubicBezTo>
                  <a:cubicBezTo>
                    <a:pt x="8" y="1"/>
                    <a:pt x="11" y="0"/>
                    <a:pt x="12" y="0"/>
                  </a:cubicBezTo>
                  <a:cubicBezTo>
                    <a:pt x="13" y="0"/>
                    <a:pt x="13" y="0"/>
                    <a:pt x="13" y="1"/>
                  </a:cubicBezTo>
                  <a:cubicBezTo>
                    <a:pt x="14" y="1"/>
                    <a:pt x="15" y="3"/>
                    <a:pt x="15" y="4"/>
                  </a:cubicBezTo>
                  <a:cubicBezTo>
                    <a:pt x="17" y="6"/>
                    <a:pt x="18" y="8"/>
                    <a:pt x="19" y="10"/>
                  </a:cubicBezTo>
                  <a:cubicBezTo>
                    <a:pt x="20" y="12"/>
                    <a:pt x="21" y="13"/>
                    <a:pt x="21" y="14"/>
                  </a:cubicBezTo>
                  <a:cubicBezTo>
                    <a:pt x="21" y="17"/>
                    <a:pt x="14" y="20"/>
                    <a:pt x="14" y="22"/>
                  </a:cubicBezTo>
                  <a:cubicBezTo>
                    <a:pt x="14" y="23"/>
                    <a:pt x="15" y="25"/>
                    <a:pt x="15" y="26"/>
                  </a:cubicBezTo>
                  <a:cubicBezTo>
                    <a:pt x="19" y="33"/>
                    <a:pt x="24" y="38"/>
                    <a:pt x="32" y="42"/>
                  </a:cubicBezTo>
                  <a:cubicBezTo>
                    <a:pt x="33" y="43"/>
                    <a:pt x="34" y="44"/>
                    <a:pt x="35" y="44"/>
                  </a:cubicBezTo>
                  <a:cubicBezTo>
                    <a:pt x="37" y="44"/>
                    <a:pt x="41" y="36"/>
                    <a:pt x="43" y="36"/>
                  </a:cubicBezTo>
                  <a:cubicBezTo>
                    <a:pt x="45" y="36"/>
                    <a:pt x="46" y="38"/>
                    <a:pt x="47" y="38"/>
                  </a:cubicBezTo>
                  <a:cubicBezTo>
                    <a:pt x="49" y="40"/>
                    <a:pt x="52" y="41"/>
                    <a:pt x="54" y="42"/>
                  </a:cubicBezTo>
                  <a:cubicBezTo>
                    <a:pt x="55" y="43"/>
                    <a:pt x="57" y="43"/>
                    <a:pt x="57" y="44"/>
                  </a:cubicBezTo>
                  <a:cubicBezTo>
                    <a:pt x="57" y="45"/>
                    <a:pt x="57" y="45"/>
                    <a:pt x="57" y="45"/>
                  </a:cubicBezTo>
                  <a:cubicBezTo>
                    <a:pt x="57" y="47"/>
                    <a:pt x="56" y="49"/>
                    <a:pt x="56" y="51"/>
                  </a:cubicBezTo>
                  <a:close/>
                </a:path>
              </a:pathLst>
            </a:custGeom>
            <a:solidFill>
              <a:schemeClr val="bg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grpSp>
      <p:grpSp>
        <p:nvGrpSpPr>
          <p:cNvPr id="34" name="Group 33"/>
          <p:cNvGrpSpPr/>
          <p:nvPr/>
        </p:nvGrpSpPr>
        <p:grpSpPr>
          <a:xfrm>
            <a:off x="1000272" y="5248802"/>
            <a:ext cx="625198" cy="607299"/>
            <a:chOff x="3428938" y="4190009"/>
            <a:chExt cx="469021" cy="455593"/>
          </a:xfrm>
        </p:grpSpPr>
        <p:sp>
          <p:nvSpPr>
            <p:cNvPr id="35" name="Oval 34"/>
            <p:cNvSpPr>
              <a:spLocks noChangeAspect="1"/>
            </p:cNvSpPr>
            <p:nvPr/>
          </p:nvSpPr>
          <p:spPr>
            <a:xfrm>
              <a:off x="3428938" y="4190009"/>
              <a:ext cx="469021" cy="45559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sp>
          <p:nvSpPr>
            <p:cNvPr id="36" name="Freeform 83"/>
            <p:cNvSpPr>
              <a:spLocks noEditPoints="1"/>
            </p:cNvSpPr>
            <p:nvPr/>
          </p:nvSpPr>
          <p:spPr bwMode="auto">
            <a:xfrm>
              <a:off x="3571129" y="4279327"/>
              <a:ext cx="184638" cy="276957"/>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grpSp>
      <p:grpSp>
        <p:nvGrpSpPr>
          <p:cNvPr id="37" name="Group 36"/>
          <p:cNvGrpSpPr/>
          <p:nvPr/>
        </p:nvGrpSpPr>
        <p:grpSpPr>
          <a:xfrm>
            <a:off x="1000272" y="3401030"/>
            <a:ext cx="625198" cy="607299"/>
            <a:chOff x="6299532" y="3384456"/>
            <a:chExt cx="469021" cy="455593"/>
          </a:xfrm>
        </p:grpSpPr>
        <p:sp>
          <p:nvSpPr>
            <p:cNvPr id="38" name="Oval 37"/>
            <p:cNvSpPr>
              <a:spLocks noChangeAspect="1"/>
            </p:cNvSpPr>
            <p:nvPr/>
          </p:nvSpPr>
          <p:spPr>
            <a:xfrm>
              <a:off x="6299532" y="3384456"/>
              <a:ext cx="469021" cy="45559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sp>
          <p:nvSpPr>
            <p:cNvPr id="39" name="Freeform 36"/>
            <p:cNvSpPr>
              <a:spLocks noEditPoints="1"/>
            </p:cNvSpPr>
            <p:nvPr/>
          </p:nvSpPr>
          <p:spPr bwMode="auto">
            <a:xfrm>
              <a:off x="6435895" y="3505670"/>
              <a:ext cx="196295" cy="213164"/>
            </a:xfrm>
            <a:custGeom>
              <a:avLst/>
              <a:gdLst/>
              <a:ahLst/>
              <a:cxnLst>
                <a:cxn ang="0">
                  <a:pos x="55" y="64"/>
                </a:cxn>
                <a:cxn ang="0">
                  <a:pos x="0" y="59"/>
                </a:cxn>
                <a:cxn ang="0">
                  <a:pos x="4" y="9"/>
                </a:cxn>
                <a:cxn ang="0">
                  <a:pos x="9" y="5"/>
                </a:cxn>
                <a:cxn ang="0">
                  <a:pos x="17" y="0"/>
                </a:cxn>
                <a:cxn ang="0">
                  <a:pos x="23" y="9"/>
                </a:cxn>
                <a:cxn ang="0">
                  <a:pos x="36" y="5"/>
                </a:cxn>
                <a:cxn ang="0">
                  <a:pos x="44" y="0"/>
                </a:cxn>
                <a:cxn ang="0">
                  <a:pos x="50" y="9"/>
                </a:cxn>
                <a:cxn ang="0">
                  <a:pos x="59" y="13"/>
                </a:cxn>
                <a:cxn ang="0">
                  <a:pos x="15" y="33"/>
                </a:cxn>
                <a:cxn ang="0">
                  <a:pos x="4" y="23"/>
                </a:cxn>
                <a:cxn ang="0">
                  <a:pos x="15" y="33"/>
                </a:cxn>
                <a:cxn ang="0">
                  <a:pos x="15" y="35"/>
                </a:cxn>
                <a:cxn ang="0">
                  <a:pos x="4" y="47"/>
                </a:cxn>
                <a:cxn ang="0">
                  <a:pos x="15" y="59"/>
                </a:cxn>
                <a:cxn ang="0">
                  <a:pos x="4" y="49"/>
                </a:cxn>
                <a:cxn ang="0">
                  <a:pos x="15" y="59"/>
                </a:cxn>
                <a:cxn ang="0">
                  <a:pos x="17" y="4"/>
                </a:cxn>
                <a:cxn ang="0">
                  <a:pos x="13" y="5"/>
                </a:cxn>
                <a:cxn ang="0">
                  <a:pos x="15" y="17"/>
                </a:cxn>
                <a:cxn ang="0">
                  <a:pos x="18" y="16"/>
                </a:cxn>
                <a:cxn ang="0">
                  <a:pos x="28" y="33"/>
                </a:cxn>
                <a:cxn ang="0">
                  <a:pos x="17" y="23"/>
                </a:cxn>
                <a:cxn ang="0">
                  <a:pos x="28" y="33"/>
                </a:cxn>
                <a:cxn ang="0">
                  <a:pos x="28" y="35"/>
                </a:cxn>
                <a:cxn ang="0">
                  <a:pos x="17" y="47"/>
                </a:cxn>
                <a:cxn ang="0">
                  <a:pos x="28" y="59"/>
                </a:cxn>
                <a:cxn ang="0">
                  <a:pos x="17" y="49"/>
                </a:cxn>
                <a:cxn ang="0">
                  <a:pos x="28" y="59"/>
                </a:cxn>
                <a:cxn ang="0">
                  <a:pos x="42" y="23"/>
                </a:cxn>
                <a:cxn ang="0">
                  <a:pos x="31" y="33"/>
                </a:cxn>
                <a:cxn ang="0">
                  <a:pos x="42" y="47"/>
                </a:cxn>
                <a:cxn ang="0">
                  <a:pos x="31" y="35"/>
                </a:cxn>
                <a:cxn ang="0">
                  <a:pos x="42" y="47"/>
                </a:cxn>
                <a:cxn ang="0">
                  <a:pos x="42" y="49"/>
                </a:cxn>
                <a:cxn ang="0">
                  <a:pos x="31" y="59"/>
                </a:cxn>
                <a:cxn ang="0">
                  <a:pos x="45" y="5"/>
                </a:cxn>
                <a:cxn ang="0">
                  <a:pos x="42" y="4"/>
                </a:cxn>
                <a:cxn ang="0">
                  <a:pos x="41" y="16"/>
                </a:cxn>
                <a:cxn ang="0">
                  <a:pos x="44" y="17"/>
                </a:cxn>
                <a:cxn ang="0">
                  <a:pos x="45" y="5"/>
                </a:cxn>
                <a:cxn ang="0">
                  <a:pos x="55" y="23"/>
                </a:cxn>
                <a:cxn ang="0">
                  <a:pos x="44" y="33"/>
                </a:cxn>
                <a:cxn ang="0">
                  <a:pos x="55" y="47"/>
                </a:cxn>
                <a:cxn ang="0">
                  <a:pos x="44" y="35"/>
                </a:cxn>
                <a:cxn ang="0">
                  <a:pos x="55" y="47"/>
                </a:cxn>
                <a:cxn ang="0">
                  <a:pos x="55" y="49"/>
                </a:cxn>
                <a:cxn ang="0">
                  <a:pos x="44" y="59"/>
                </a:cxn>
              </a:cxnLst>
              <a:rect l="0" t="0" r="r" b="b"/>
              <a:pathLst>
                <a:path w="59" h="64">
                  <a:moveTo>
                    <a:pt x="59" y="59"/>
                  </a:moveTo>
                  <a:cubicBezTo>
                    <a:pt x="59" y="62"/>
                    <a:pt x="57" y="64"/>
                    <a:pt x="55" y="64"/>
                  </a:cubicBezTo>
                  <a:cubicBezTo>
                    <a:pt x="4" y="64"/>
                    <a:pt x="4" y="64"/>
                    <a:pt x="4" y="64"/>
                  </a:cubicBezTo>
                  <a:cubicBezTo>
                    <a:pt x="2" y="64"/>
                    <a:pt x="0" y="62"/>
                    <a:pt x="0" y="59"/>
                  </a:cubicBezTo>
                  <a:cubicBezTo>
                    <a:pt x="0" y="13"/>
                    <a:pt x="0" y="13"/>
                    <a:pt x="0" y="13"/>
                  </a:cubicBezTo>
                  <a:cubicBezTo>
                    <a:pt x="0" y="11"/>
                    <a:pt x="2" y="9"/>
                    <a:pt x="4" y="9"/>
                  </a:cubicBezTo>
                  <a:cubicBezTo>
                    <a:pt x="9" y="9"/>
                    <a:pt x="9" y="9"/>
                    <a:pt x="9" y="9"/>
                  </a:cubicBezTo>
                  <a:cubicBezTo>
                    <a:pt x="9" y="5"/>
                    <a:pt x="9" y="5"/>
                    <a:pt x="9" y="5"/>
                  </a:cubicBezTo>
                  <a:cubicBezTo>
                    <a:pt x="9" y="2"/>
                    <a:pt x="11" y="0"/>
                    <a:pt x="15" y="0"/>
                  </a:cubicBezTo>
                  <a:cubicBezTo>
                    <a:pt x="17" y="0"/>
                    <a:pt x="17" y="0"/>
                    <a:pt x="17" y="0"/>
                  </a:cubicBezTo>
                  <a:cubicBezTo>
                    <a:pt x="20" y="0"/>
                    <a:pt x="23" y="2"/>
                    <a:pt x="23" y="5"/>
                  </a:cubicBezTo>
                  <a:cubicBezTo>
                    <a:pt x="23" y="9"/>
                    <a:pt x="23" y="9"/>
                    <a:pt x="23" y="9"/>
                  </a:cubicBezTo>
                  <a:cubicBezTo>
                    <a:pt x="36" y="9"/>
                    <a:pt x="36" y="9"/>
                    <a:pt x="36" y="9"/>
                  </a:cubicBezTo>
                  <a:cubicBezTo>
                    <a:pt x="36" y="5"/>
                    <a:pt x="36" y="5"/>
                    <a:pt x="36" y="5"/>
                  </a:cubicBezTo>
                  <a:cubicBezTo>
                    <a:pt x="36" y="2"/>
                    <a:pt x="39" y="0"/>
                    <a:pt x="42" y="0"/>
                  </a:cubicBezTo>
                  <a:cubicBezTo>
                    <a:pt x="44" y="0"/>
                    <a:pt x="44" y="0"/>
                    <a:pt x="44" y="0"/>
                  </a:cubicBezTo>
                  <a:cubicBezTo>
                    <a:pt x="47" y="0"/>
                    <a:pt x="50" y="2"/>
                    <a:pt x="50" y="5"/>
                  </a:cubicBezTo>
                  <a:cubicBezTo>
                    <a:pt x="50" y="9"/>
                    <a:pt x="50" y="9"/>
                    <a:pt x="50" y="9"/>
                  </a:cubicBezTo>
                  <a:cubicBezTo>
                    <a:pt x="55" y="9"/>
                    <a:pt x="55" y="9"/>
                    <a:pt x="55" y="9"/>
                  </a:cubicBezTo>
                  <a:cubicBezTo>
                    <a:pt x="57" y="9"/>
                    <a:pt x="59" y="11"/>
                    <a:pt x="59" y="13"/>
                  </a:cubicBezTo>
                  <a:lnTo>
                    <a:pt x="59" y="59"/>
                  </a:lnTo>
                  <a:close/>
                  <a:moveTo>
                    <a:pt x="15" y="33"/>
                  </a:moveTo>
                  <a:cubicBezTo>
                    <a:pt x="15" y="23"/>
                    <a:pt x="15" y="23"/>
                    <a:pt x="15" y="23"/>
                  </a:cubicBezTo>
                  <a:cubicBezTo>
                    <a:pt x="4" y="23"/>
                    <a:pt x="4" y="23"/>
                    <a:pt x="4" y="23"/>
                  </a:cubicBezTo>
                  <a:cubicBezTo>
                    <a:pt x="4" y="33"/>
                    <a:pt x="4" y="33"/>
                    <a:pt x="4" y="33"/>
                  </a:cubicBezTo>
                  <a:lnTo>
                    <a:pt x="15" y="33"/>
                  </a:lnTo>
                  <a:close/>
                  <a:moveTo>
                    <a:pt x="15" y="47"/>
                  </a:moveTo>
                  <a:cubicBezTo>
                    <a:pt x="15" y="35"/>
                    <a:pt x="15" y="35"/>
                    <a:pt x="15" y="35"/>
                  </a:cubicBezTo>
                  <a:cubicBezTo>
                    <a:pt x="4" y="35"/>
                    <a:pt x="4" y="35"/>
                    <a:pt x="4" y="35"/>
                  </a:cubicBezTo>
                  <a:cubicBezTo>
                    <a:pt x="4" y="47"/>
                    <a:pt x="4" y="47"/>
                    <a:pt x="4" y="47"/>
                  </a:cubicBezTo>
                  <a:lnTo>
                    <a:pt x="15" y="47"/>
                  </a:lnTo>
                  <a:close/>
                  <a:moveTo>
                    <a:pt x="15" y="59"/>
                  </a:moveTo>
                  <a:cubicBezTo>
                    <a:pt x="15" y="49"/>
                    <a:pt x="15" y="49"/>
                    <a:pt x="15" y="49"/>
                  </a:cubicBezTo>
                  <a:cubicBezTo>
                    <a:pt x="4" y="49"/>
                    <a:pt x="4" y="49"/>
                    <a:pt x="4" y="49"/>
                  </a:cubicBezTo>
                  <a:cubicBezTo>
                    <a:pt x="4" y="59"/>
                    <a:pt x="4" y="59"/>
                    <a:pt x="4" y="59"/>
                  </a:cubicBezTo>
                  <a:lnTo>
                    <a:pt x="15" y="59"/>
                  </a:lnTo>
                  <a:close/>
                  <a:moveTo>
                    <a:pt x="18" y="5"/>
                  </a:moveTo>
                  <a:cubicBezTo>
                    <a:pt x="18" y="5"/>
                    <a:pt x="18" y="4"/>
                    <a:pt x="17" y="4"/>
                  </a:cubicBezTo>
                  <a:cubicBezTo>
                    <a:pt x="15" y="4"/>
                    <a:pt x="15" y="4"/>
                    <a:pt x="15" y="4"/>
                  </a:cubicBezTo>
                  <a:cubicBezTo>
                    <a:pt x="14" y="4"/>
                    <a:pt x="13" y="5"/>
                    <a:pt x="13" y="5"/>
                  </a:cubicBezTo>
                  <a:cubicBezTo>
                    <a:pt x="13" y="16"/>
                    <a:pt x="13" y="16"/>
                    <a:pt x="13" y="16"/>
                  </a:cubicBezTo>
                  <a:cubicBezTo>
                    <a:pt x="13" y="16"/>
                    <a:pt x="14" y="17"/>
                    <a:pt x="15" y="17"/>
                  </a:cubicBezTo>
                  <a:cubicBezTo>
                    <a:pt x="17" y="17"/>
                    <a:pt x="17" y="17"/>
                    <a:pt x="17" y="17"/>
                  </a:cubicBezTo>
                  <a:cubicBezTo>
                    <a:pt x="18" y="17"/>
                    <a:pt x="18" y="16"/>
                    <a:pt x="18" y="16"/>
                  </a:cubicBezTo>
                  <a:lnTo>
                    <a:pt x="18" y="5"/>
                  </a:lnTo>
                  <a:close/>
                  <a:moveTo>
                    <a:pt x="28" y="33"/>
                  </a:moveTo>
                  <a:cubicBezTo>
                    <a:pt x="28" y="23"/>
                    <a:pt x="28" y="23"/>
                    <a:pt x="28" y="23"/>
                  </a:cubicBezTo>
                  <a:cubicBezTo>
                    <a:pt x="17" y="23"/>
                    <a:pt x="17" y="23"/>
                    <a:pt x="17" y="23"/>
                  </a:cubicBezTo>
                  <a:cubicBezTo>
                    <a:pt x="17" y="33"/>
                    <a:pt x="17" y="33"/>
                    <a:pt x="17" y="33"/>
                  </a:cubicBezTo>
                  <a:lnTo>
                    <a:pt x="28" y="33"/>
                  </a:lnTo>
                  <a:close/>
                  <a:moveTo>
                    <a:pt x="28" y="47"/>
                  </a:moveTo>
                  <a:cubicBezTo>
                    <a:pt x="28" y="35"/>
                    <a:pt x="28" y="35"/>
                    <a:pt x="28" y="35"/>
                  </a:cubicBezTo>
                  <a:cubicBezTo>
                    <a:pt x="17" y="35"/>
                    <a:pt x="17" y="35"/>
                    <a:pt x="17" y="35"/>
                  </a:cubicBezTo>
                  <a:cubicBezTo>
                    <a:pt x="17" y="47"/>
                    <a:pt x="17" y="47"/>
                    <a:pt x="17" y="47"/>
                  </a:cubicBezTo>
                  <a:lnTo>
                    <a:pt x="28" y="47"/>
                  </a:lnTo>
                  <a:close/>
                  <a:moveTo>
                    <a:pt x="28" y="59"/>
                  </a:moveTo>
                  <a:cubicBezTo>
                    <a:pt x="28" y="49"/>
                    <a:pt x="28" y="49"/>
                    <a:pt x="28" y="49"/>
                  </a:cubicBezTo>
                  <a:cubicBezTo>
                    <a:pt x="17" y="49"/>
                    <a:pt x="17" y="49"/>
                    <a:pt x="17" y="49"/>
                  </a:cubicBezTo>
                  <a:cubicBezTo>
                    <a:pt x="17" y="59"/>
                    <a:pt x="17" y="59"/>
                    <a:pt x="17" y="59"/>
                  </a:cubicBezTo>
                  <a:lnTo>
                    <a:pt x="28" y="59"/>
                  </a:lnTo>
                  <a:close/>
                  <a:moveTo>
                    <a:pt x="42" y="33"/>
                  </a:moveTo>
                  <a:cubicBezTo>
                    <a:pt x="42" y="23"/>
                    <a:pt x="42" y="23"/>
                    <a:pt x="42" y="23"/>
                  </a:cubicBezTo>
                  <a:cubicBezTo>
                    <a:pt x="31" y="23"/>
                    <a:pt x="31" y="23"/>
                    <a:pt x="31" y="23"/>
                  </a:cubicBezTo>
                  <a:cubicBezTo>
                    <a:pt x="31" y="33"/>
                    <a:pt x="31" y="33"/>
                    <a:pt x="31" y="33"/>
                  </a:cubicBezTo>
                  <a:lnTo>
                    <a:pt x="42" y="33"/>
                  </a:lnTo>
                  <a:close/>
                  <a:moveTo>
                    <a:pt x="42" y="47"/>
                  </a:moveTo>
                  <a:cubicBezTo>
                    <a:pt x="42" y="35"/>
                    <a:pt x="42" y="35"/>
                    <a:pt x="42" y="35"/>
                  </a:cubicBezTo>
                  <a:cubicBezTo>
                    <a:pt x="31" y="35"/>
                    <a:pt x="31" y="35"/>
                    <a:pt x="31" y="35"/>
                  </a:cubicBezTo>
                  <a:cubicBezTo>
                    <a:pt x="31" y="47"/>
                    <a:pt x="31" y="47"/>
                    <a:pt x="31" y="47"/>
                  </a:cubicBezTo>
                  <a:lnTo>
                    <a:pt x="42" y="47"/>
                  </a:lnTo>
                  <a:close/>
                  <a:moveTo>
                    <a:pt x="42" y="59"/>
                  </a:moveTo>
                  <a:cubicBezTo>
                    <a:pt x="42" y="49"/>
                    <a:pt x="42" y="49"/>
                    <a:pt x="42" y="49"/>
                  </a:cubicBezTo>
                  <a:cubicBezTo>
                    <a:pt x="31" y="49"/>
                    <a:pt x="31" y="49"/>
                    <a:pt x="31" y="49"/>
                  </a:cubicBezTo>
                  <a:cubicBezTo>
                    <a:pt x="31" y="59"/>
                    <a:pt x="31" y="59"/>
                    <a:pt x="31" y="59"/>
                  </a:cubicBezTo>
                  <a:lnTo>
                    <a:pt x="42" y="59"/>
                  </a:lnTo>
                  <a:close/>
                  <a:moveTo>
                    <a:pt x="45" y="5"/>
                  </a:moveTo>
                  <a:cubicBezTo>
                    <a:pt x="45" y="5"/>
                    <a:pt x="45" y="4"/>
                    <a:pt x="44" y="4"/>
                  </a:cubicBezTo>
                  <a:cubicBezTo>
                    <a:pt x="42" y="4"/>
                    <a:pt x="42" y="4"/>
                    <a:pt x="42" y="4"/>
                  </a:cubicBezTo>
                  <a:cubicBezTo>
                    <a:pt x="41" y="4"/>
                    <a:pt x="41" y="5"/>
                    <a:pt x="41" y="5"/>
                  </a:cubicBezTo>
                  <a:cubicBezTo>
                    <a:pt x="41" y="16"/>
                    <a:pt x="41" y="16"/>
                    <a:pt x="41" y="16"/>
                  </a:cubicBezTo>
                  <a:cubicBezTo>
                    <a:pt x="41" y="16"/>
                    <a:pt x="41" y="17"/>
                    <a:pt x="42" y="17"/>
                  </a:cubicBezTo>
                  <a:cubicBezTo>
                    <a:pt x="44" y="17"/>
                    <a:pt x="44" y="17"/>
                    <a:pt x="44" y="17"/>
                  </a:cubicBezTo>
                  <a:cubicBezTo>
                    <a:pt x="45" y="17"/>
                    <a:pt x="45" y="16"/>
                    <a:pt x="45" y="16"/>
                  </a:cubicBezTo>
                  <a:lnTo>
                    <a:pt x="45" y="5"/>
                  </a:lnTo>
                  <a:close/>
                  <a:moveTo>
                    <a:pt x="55" y="33"/>
                  </a:moveTo>
                  <a:cubicBezTo>
                    <a:pt x="55" y="23"/>
                    <a:pt x="55" y="23"/>
                    <a:pt x="55" y="23"/>
                  </a:cubicBezTo>
                  <a:cubicBezTo>
                    <a:pt x="44" y="23"/>
                    <a:pt x="44" y="23"/>
                    <a:pt x="44" y="23"/>
                  </a:cubicBezTo>
                  <a:cubicBezTo>
                    <a:pt x="44" y="33"/>
                    <a:pt x="44" y="33"/>
                    <a:pt x="44" y="33"/>
                  </a:cubicBezTo>
                  <a:lnTo>
                    <a:pt x="55" y="33"/>
                  </a:lnTo>
                  <a:close/>
                  <a:moveTo>
                    <a:pt x="55" y="47"/>
                  </a:moveTo>
                  <a:cubicBezTo>
                    <a:pt x="55" y="35"/>
                    <a:pt x="55" y="35"/>
                    <a:pt x="55" y="35"/>
                  </a:cubicBezTo>
                  <a:cubicBezTo>
                    <a:pt x="44" y="35"/>
                    <a:pt x="44" y="35"/>
                    <a:pt x="44" y="35"/>
                  </a:cubicBezTo>
                  <a:cubicBezTo>
                    <a:pt x="44" y="47"/>
                    <a:pt x="44" y="47"/>
                    <a:pt x="44" y="47"/>
                  </a:cubicBezTo>
                  <a:lnTo>
                    <a:pt x="55" y="47"/>
                  </a:lnTo>
                  <a:close/>
                  <a:moveTo>
                    <a:pt x="55" y="59"/>
                  </a:moveTo>
                  <a:cubicBezTo>
                    <a:pt x="55" y="49"/>
                    <a:pt x="55" y="49"/>
                    <a:pt x="55" y="49"/>
                  </a:cubicBezTo>
                  <a:cubicBezTo>
                    <a:pt x="44" y="49"/>
                    <a:pt x="44" y="49"/>
                    <a:pt x="44" y="49"/>
                  </a:cubicBezTo>
                  <a:cubicBezTo>
                    <a:pt x="44" y="59"/>
                    <a:pt x="44" y="59"/>
                    <a:pt x="44" y="59"/>
                  </a:cubicBezTo>
                  <a:lnTo>
                    <a:pt x="55" y="59"/>
                  </a:lnTo>
                  <a:close/>
                </a:path>
              </a:pathLst>
            </a:custGeom>
            <a:solidFill>
              <a:schemeClr val="bg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grpSp>
      <p:grpSp>
        <p:nvGrpSpPr>
          <p:cNvPr id="40" name="Group 39"/>
          <p:cNvGrpSpPr/>
          <p:nvPr/>
        </p:nvGrpSpPr>
        <p:grpSpPr>
          <a:xfrm>
            <a:off x="1006381" y="4265127"/>
            <a:ext cx="625198" cy="607299"/>
            <a:chOff x="630683" y="4190009"/>
            <a:chExt cx="469021" cy="455593"/>
          </a:xfrm>
        </p:grpSpPr>
        <p:sp>
          <p:nvSpPr>
            <p:cNvPr id="41" name="Oval 40"/>
            <p:cNvSpPr>
              <a:spLocks noChangeAspect="1"/>
            </p:cNvSpPr>
            <p:nvPr/>
          </p:nvSpPr>
          <p:spPr>
            <a:xfrm>
              <a:off x="630683" y="4190009"/>
              <a:ext cx="469021" cy="45559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sp>
          <p:nvSpPr>
            <p:cNvPr id="42" name="Freeform 103"/>
            <p:cNvSpPr>
              <a:spLocks noEditPoints="1"/>
            </p:cNvSpPr>
            <p:nvPr/>
          </p:nvSpPr>
          <p:spPr bwMode="auto">
            <a:xfrm>
              <a:off x="765181" y="4270535"/>
              <a:ext cx="200025" cy="294541"/>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bg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grpSp>
      <p:grpSp>
        <p:nvGrpSpPr>
          <p:cNvPr id="43" name="Group 42"/>
          <p:cNvGrpSpPr/>
          <p:nvPr/>
        </p:nvGrpSpPr>
        <p:grpSpPr>
          <a:xfrm>
            <a:off x="1000272" y="2566873"/>
            <a:ext cx="625198" cy="607299"/>
            <a:chOff x="3425803" y="3384456"/>
            <a:chExt cx="469021" cy="455593"/>
          </a:xfrm>
        </p:grpSpPr>
        <p:sp>
          <p:nvSpPr>
            <p:cNvPr id="44" name="Oval 43"/>
            <p:cNvSpPr>
              <a:spLocks noChangeAspect="1"/>
            </p:cNvSpPr>
            <p:nvPr/>
          </p:nvSpPr>
          <p:spPr>
            <a:xfrm>
              <a:off x="3425803" y="3384456"/>
              <a:ext cx="469021" cy="4555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sp>
          <p:nvSpPr>
            <p:cNvPr id="45" name="Freeform 5"/>
            <p:cNvSpPr>
              <a:spLocks noEditPoints="1"/>
            </p:cNvSpPr>
            <p:nvPr/>
          </p:nvSpPr>
          <p:spPr bwMode="auto">
            <a:xfrm>
              <a:off x="3520613" y="3471340"/>
              <a:ext cx="279400" cy="279400"/>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chemeClr val="bg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grpSp>
      <p:sp>
        <p:nvSpPr>
          <p:cNvPr id="46" name="TextBox 45"/>
          <p:cNvSpPr txBox="1"/>
          <p:nvPr/>
        </p:nvSpPr>
        <p:spPr>
          <a:xfrm>
            <a:off x="7949131" y="1495507"/>
            <a:ext cx="3675703" cy="1979516"/>
          </a:xfrm>
          <a:prstGeom prst="rect">
            <a:avLst/>
          </a:prstGeom>
          <a:noFill/>
        </p:spPr>
        <p:txBody>
          <a:bodyPr wrap="square" rtlCol="0">
            <a:spAutoFit/>
          </a:bodyPr>
          <a:lstStyle/>
          <a:p>
            <a:r>
              <a:rPr lang="en-US" sz="1600" b="1" dirty="0">
                <a:solidFill>
                  <a:schemeClr val="bg1">
                    <a:lumMod val="65000"/>
                  </a:schemeClr>
                </a:solidFill>
                <a:latin typeface="Arial" panose="020B0604020202020204" pitchFamily="34" charset="0"/>
                <a:cs typeface="Arial" panose="020B0604020202020204" pitchFamily="34" charset="0"/>
              </a:rPr>
              <a:t>PROJECTS DEVELOPMENT</a:t>
            </a:r>
            <a:endParaRPr lang="en-US" sz="1600" dirty="0">
              <a:solidFill>
                <a:schemeClr val="bg1">
                  <a:lumMod val="65000"/>
                </a:schemeClr>
              </a:solidFill>
              <a:latin typeface="Arial" panose="020B0604020202020204" pitchFamily="34" charset="0"/>
              <a:cs typeface="Arial" panose="020B0604020202020204" pitchFamily="34" charset="0"/>
            </a:endParaRPr>
          </a:p>
          <a:p>
            <a:r>
              <a:rPr lang="en-US" sz="1333" dirty="0">
                <a:solidFill>
                  <a:schemeClr val="tx1">
                    <a:lumMod val="65000"/>
                    <a:lumOff val="35000"/>
                  </a:schemeClr>
                </a:solidFill>
                <a:latin typeface="Arial" panose="020B0604020202020204" pitchFamily="34" charset="0"/>
                <a:cs typeface="Arial" panose="020B0604020202020204" pitchFamily="34" charset="0"/>
              </a:rPr>
              <a:t>There are many variations of passages  of Lorem Ipsum available, but the majority have suffered alteration in some form by injected humour, or randomized words which do look</a:t>
            </a:r>
            <a:br>
              <a:rPr lang="en-US" sz="1333" dirty="0">
                <a:solidFill>
                  <a:schemeClr val="tx1">
                    <a:lumMod val="65000"/>
                    <a:lumOff val="35000"/>
                  </a:schemeClr>
                </a:solidFill>
                <a:latin typeface="Arial" panose="020B0604020202020204" pitchFamily="34" charset="0"/>
                <a:cs typeface="Arial" panose="020B0604020202020204" pitchFamily="34" charset="0"/>
              </a:rPr>
            </a:br>
            <a:endParaRPr lang="en-US" sz="1333" dirty="0">
              <a:solidFill>
                <a:schemeClr val="tx1">
                  <a:lumMod val="65000"/>
                  <a:lumOff val="35000"/>
                </a:schemeClr>
              </a:solidFill>
              <a:latin typeface="Arial" panose="020B0604020202020204" pitchFamily="34" charset="0"/>
              <a:cs typeface="Arial" panose="020B0604020202020204" pitchFamily="34" charset="0"/>
            </a:endParaRPr>
          </a:p>
          <a:p>
            <a:r>
              <a:rPr lang="en-US" sz="1333" dirty="0">
                <a:solidFill>
                  <a:schemeClr val="tx1">
                    <a:lumMod val="65000"/>
                    <a:lumOff val="35000"/>
                  </a:schemeClr>
                </a:solidFill>
                <a:latin typeface="Arial" panose="020B0604020202020204" pitchFamily="34" charset="0"/>
                <a:cs typeface="Arial" panose="020B0604020202020204" pitchFamily="34" charset="0"/>
              </a:rPr>
              <a:t>even slightly believable  If you are going to use a passage of the Lorem Ipsum you</a:t>
            </a:r>
            <a:br>
              <a:rPr lang="en-US" sz="1333" dirty="0">
                <a:solidFill>
                  <a:schemeClr val="tx1">
                    <a:lumMod val="65000"/>
                    <a:lumOff val="35000"/>
                  </a:schemeClr>
                </a:solidFill>
                <a:latin typeface="Arial" panose="020B0604020202020204" pitchFamily="34" charset="0"/>
                <a:cs typeface="Arial" panose="020B0604020202020204" pitchFamily="34" charset="0"/>
              </a:rPr>
            </a:br>
            <a:r>
              <a:rPr lang="en-US" sz="1333" dirty="0">
                <a:solidFill>
                  <a:schemeClr val="tx1">
                    <a:lumMod val="65000"/>
                    <a:lumOff val="35000"/>
                  </a:schemeClr>
                </a:solidFill>
                <a:latin typeface="Arial" panose="020B0604020202020204" pitchFamily="34" charset="0"/>
                <a:cs typeface="Arial" panose="020B0604020202020204" pitchFamily="34" charset="0"/>
              </a:rPr>
              <a:t>need to be sure there isn't anything</a:t>
            </a:r>
          </a:p>
        </p:txBody>
      </p:sp>
      <p:sp>
        <p:nvSpPr>
          <p:cNvPr id="47" name="TextBox 46"/>
          <p:cNvSpPr txBox="1"/>
          <p:nvPr/>
        </p:nvSpPr>
        <p:spPr>
          <a:xfrm>
            <a:off x="4590536" y="4271767"/>
            <a:ext cx="652118" cy="369204"/>
          </a:xfrm>
          <a:prstGeom prst="rect">
            <a:avLst/>
          </a:prstGeom>
          <a:noFill/>
        </p:spPr>
        <p:txBody>
          <a:bodyPr wrap="square" lIns="0" tIns="0" rIns="0" bIns="0" rtlCol="0">
            <a:spAutoFit/>
          </a:bodyPr>
          <a:lstStyle/>
          <a:p>
            <a:pPr algn="ctr"/>
            <a:r>
              <a:rPr lang="en-US" sz="2399" b="1" dirty="0">
                <a:solidFill>
                  <a:schemeClr val="bg1"/>
                </a:solidFill>
                <a:latin typeface="Arial" panose="020B0604020202020204" pitchFamily="34" charset="0"/>
                <a:cs typeface="Arial" panose="020B0604020202020204" pitchFamily="34" charset="0"/>
              </a:rPr>
              <a:t>75%</a:t>
            </a:r>
          </a:p>
        </p:txBody>
      </p:sp>
      <p:sp>
        <p:nvSpPr>
          <p:cNvPr id="48" name="TextBox 47"/>
          <p:cNvSpPr txBox="1"/>
          <p:nvPr/>
        </p:nvSpPr>
        <p:spPr>
          <a:xfrm>
            <a:off x="4971376" y="2601478"/>
            <a:ext cx="652118" cy="328231"/>
          </a:xfrm>
          <a:prstGeom prst="rect">
            <a:avLst/>
          </a:prstGeom>
          <a:noFill/>
        </p:spPr>
        <p:txBody>
          <a:bodyPr wrap="square" lIns="0" tIns="0" rIns="0" bIns="0" rtlCol="0">
            <a:spAutoFit/>
          </a:bodyPr>
          <a:lstStyle/>
          <a:p>
            <a:pPr algn="ctr"/>
            <a:r>
              <a:rPr lang="en-US" sz="2133" b="1" dirty="0">
                <a:solidFill>
                  <a:schemeClr val="bg1"/>
                </a:solidFill>
                <a:latin typeface="Arial" panose="020B0604020202020204" pitchFamily="34" charset="0"/>
                <a:cs typeface="Arial" panose="020B0604020202020204" pitchFamily="34" charset="0"/>
              </a:rPr>
              <a:t>35%</a:t>
            </a:r>
          </a:p>
        </p:txBody>
      </p:sp>
      <p:sp>
        <p:nvSpPr>
          <p:cNvPr id="49" name="TextBox 48"/>
          <p:cNvSpPr txBox="1"/>
          <p:nvPr/>
        </p:nvSpPr>
        <p:spPr>
          <a:xfrm>
            <a:off x="5822098" y="3023998"/>
            <a:ext cx="652118" cy="328231"/>
          </a:xfrm>
          <a:prstGeom prst="rect">
            <a:avLst/>
          </a:prstGeom>
          <a:noFill/>
        </p:spPr>
        <p:txBody>
          <a:bodyPr wrap="square" lIns="0" tIns="0" rIns="0" bIns="0" rtlCol="0">
            <a:spAutoFit/>
          </a:bodyPr>
          <a:lstStyle/>
          <a:p>
            <a:pPr algn="ctr"/>
            <a:r>
              <a:rPr lang="en-US" sz="2133" b="1" dirty="0">
                <a:solidFill>
                  <a:schemeClr val="bg1"/>
                </a:solidFill>
                <a:latin typeface="Arial" panose="020B0604020202020204" pitchFamily="34" charset="0"/>
                <a:cs typeface="Arial" panose="020B0604020202020204" pitchFamily="34" charset="0"/>
              </a:rPr>
              <a:t>45%</a:t>
            </a:r>
          </a:p>
        </p:txBody>
      </p:sp>
      <p:sp>
        <p:nvSpPr>
          <p:cNvPr id="50" name="TextBox 49"/>
          <p:cNvSpPr txBox="1"/>
          <p:nvPr/>
        </p:nvSpPr>
        <p:spPr>
          <a:xfrm>
            <a:off x="6460521" y="3644777"/>
            <a:ext cx="652118" cy="328231"/>
          </a:xfrm>
          <a:prstGeom prst="rect">
            <a:avLst/>
          </a:prstGeom>
          <a:noFill/>
        </p:spPr>
        <p:txBody>
          <a:bodyPr wrap="square" lIns="0" tIns="0" rIns="0" bIns="0" rtlCol="0">
            <a:spAutoFit/>
          </a:bodyPr>
          <a:lstStyle/>
          <a:p>
            <a:pPr algn="ctr"/>
            <a:r>
              <a:rPr lang="en-US" sz="2133" b="1" dirty="0">
                <a:solidFill>
                  <a:schemeClr val="bg1"/>
                </a:solidFill>
                <a:latin typeface="Arial" panose="020B0604020202020204" pitchFamily="34" charset="0"/>
                <a:cs typeface="Arial" panose="020B0604020202020204" pitchFamily="34" charset="0"/>
              </a:rPr>
              <a:t>65%</a:t>
            </a:r>
          </a:p>
        </p:txBody>
      </p:sp>
      <p:sp>
        <p:nvSpPr>
          <p:cNvPr id="51" name="TextBox 50"/>
          <p:cNvSpPr txBox="1"/>
          <p:nvPr/>
        </p:nvSpPr>
        <p:spPr>
          <a:xfrm>
            <a:off x="6189242" y="4791649"/>
            <a:ext cx="652118" cy="328231"/>
          </a:xfrm>
          <a:prstGeom prst="rect">
            <a:avLst/>
          </a:prstGeom>
          <a:noFill/>
        </p:spPr>
        <p:txBody>
          <a:bodyPr wrap="square" lIns="0" tIns="0" rIns="0" bIns="0" rtlCol="0">
            <a:spAutoFit/>
          </a:bodyPr>
          <a:lstStyle/>
          <a:p>
            <a:pPr algn="ctr"/>
            <a:r>
              <a:rPr lang="en-US" sz="2133" b="1" dirty="0">
                <a:solidFill>
                  <a:schemeClr val="bg1"/>
                </a:solidFill>
                <a:latin typeface="Arial" panose="020B0604020202020204" pitchFamily="34" charset="0"/>
                <a:cs typeface="Arial" panose="020B0604020202020204" pitchFamily="34" charset="0"/>
              </a:rPr>
              <a:t>65%</a:t>
            </a:r>
          </a:p>
        </p:txBody>
      </p:sp>
      <p:sp>
        <p:nvSpPr>
          <p:cNvPr id="52" name="Rounded Rectangle 51"/>
          <p:cNvSpPr/>
          <p:nvPr/>
        </p:nvSpPr>
        <p:spPr>
          <a:xfrm>
            <a:off x="8106340" y="5124582"/>
            <a:ext cx="3120851" cy="940214"/>
          </a:xfrm>
          <a:prstGeom prst="roundRect">
            <a:avLst>
              <a:gd name="adj" fmla="val 687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sp>
        <p:nvSpPr>
          <p:cNvPr id="53" name="Rounded Rectangle 52"/>
          <p:cNvSpPr/>
          <p:nvPr/>
        </p:nvSpPr>
        <p:spPr>
          <a:xfrm>
            <a:off x="8106340" y="3966525"/>
            <a:ext cx="3120851" cy="940214"/>
          </a:xfrm>
          <a:prstGeom prst="roundRect">
            <a:avLst>
              <a:gd name="adj" fmla="val 687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sp>
        <p:nvSpPr>
          <p:cNvPr id="54" name="TextBox 53"/>
          <p:cNvSpPr txBox="1"/>
          <p:nvPr/>
        </p:nvSpPr>
        <p:spPr>
          <a:xfrm>
            <a:off x="8338881" y="4162016"/>
            <a:ext cx="1057137" cy="574324"/>
          </a:xfrm>
          <a:prstGeom prst="rect">
            <a:avLst/>
          </a:prstGeom>
          <a:noFill/>
        </p:spPr>
        <p:txBody>
          <a:bodyPr wrap="square" lIns="0" tIns="0" rIns="0" bIns="0" rtlCol="0">
            <a:spAutoFit/>
          </a:bodyPr>
          <a:lstStyle/>
          <a:p>
            <a:pPr algn="ctr"/>
            <a:r>
              <a:rPr lang="en-US" sz="3732" b="1" dirty="0">
                <a:solidFill>
                  <a:schemeClr val="bg1"/>
                </a:solidFill>
                <a:latin typeface="Arial" panose="020B0604020202020204" pitchFamily="34" charset="0"/>
                <a:cs typeface="Arial" panose="020B0604020202020204" pitchFamily="34" charset="0"/>
              </a:rPr>
              <a:t>35%</a:t>
            </a:r>
          </a:p>
        </p:txBody>
      </p:sp>
      <p:sp>
        <p:nvSpPr>
          <p:cNvPr id="55" name="TextBox 54"/>
          <p:cNvSpPr txBox="1"/>
          <p:nvPr/>
        </p:nvSpPr>
        <p:spPr>
          <a:xfrm>
            <a:off x="8317047" y="5306848"/>
            <a:ext cx="1057137" cy="574324"/>
          </a:xfrm>
          <a:prstGeom prst="rect">
            <a:avLst/>
          </a:prstGeom>
          <a:noFill/>
        </p:spPr>
        <p:txBody>
          <a:bodyPr wrap="square" lIns="0" tIns="0" rIns="0" bIns="0" rtlCol="0">
            <a:spAutoFit/>
          </a:bodyPr>
          <a:lstStyle/>
          <a:p>
            <a:pPr algn="ctr"/>
            <a:r>
              <a:rPr lang="en-US" sz="3732" b="1" dirty="0">
                <a:solidFill>
                  <a:schemeClr val="bg1"/>
                </a:solidFill>
                <a:latin typeface="Arial" panose="020B0604020202020204" pitchFamily="34" charset="0"/>
                <a:cs typeface="Arial" panose="020B0604020202020204" pitchFamily="34" charset="0"/>
              </a:rPr>
              <a:t>65%</a:t>
            </a:r>
          </a:p>
        </p:txBody>
      </p:sp>
      <p:grpSp>
        <p:nvGrpSpPr>
          <p:cNvPr id="56" name="Group 55"/>
          <p:cNvGrpSpPr/>
          <p:nvPr/>
        </p:nvGrpSpPr>
        <p:grpSpPr>
          <a:xfrm>
            <a:off x="9573066" y="4112176"/>
            <a:ext cx="1389421" cy="628943"/>
            <a:chOff x="6901680" y="1348999"/>
            <a:chExt cx="1395645" cy="631760"/>
          </a:xfrm>
          <a:solidFill>
            <a:schemeClr val="bg1"/>
          </a:solidFill>
        </p:grpSpPr>
        <p:grpSp>
          <p:nvGrpSpPr>
            <p:cNvPr id="57" name="Group 179"/>
            <p:cNvGrpSpPr/>
            <p:nvPr/>
          </p:nvGrpSpPr>
          <p:grpSpPr>
            <a:xfrm>
              <a:off x="8050477" y="1348999"/>
              <a:ext cx="246848" cy="631760"/>
              <a:chOff x="5054600" y="1652588"/>
              <a:chExt cx="187325" cy="479424"/>
            </a:xfrm>
            <a:grpFill/>
          </p:grpSpPr>
          <p:sp>
            <p:nvSpPr>
              <p:cNvPr id="67" name="Freeform 96"/>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dirty="0">
                  <a:solidFill>
                    <a:schemeClr val="bg1"/>
                  </a:solidFill>
                  <a:latin typeface="Arial" panose="020B0604020202020204" pitchFamily="34" charset="0"/>
                  <a:cs typeface="Arial" panose="020B0604020202020204" pitchFamily="34" charset="0"/>
                </a:endParaRPr>
              </a:p>
            </p:txBody>
          </p:sp>
          <p:sp>
            <p:nvSpPr>
              <p:cNvPr id="68" name="Oval 97"/>
              <p:cNvSpPr>
                <a:spLocks noChangeArrowheads="1"/>
              </p:cNvSpPr>
              <p:nvPr/>
            </p:nvSpPr>
            <p:spPr bwMode="auto">
              <a:xfrm>
                <a:off x="5110163" y="1652588"/>
                <a:ext cx="74613" cy="76200"/>
              </a:xfrm>
              <a:prstGeom prst="ellipse">
                <a:avLst/>
              </a:pr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dirty="0">
                  <a:solidFill>
                    <a:schemeClr val="bg1"/>
                  </a:solidFill>
                  <a:latin typeface="Arial" panose="020B0604020202020204" pitchFamily="34" charset="0"/>
                  <a:cs typeface="Arial" panose="020B0604020202020204" pitchFamily="34" charset="0"/>
                </a:endParaRPr>
              </a:p>
            </p:txBody>
          </p:sp>
        </p:grpSp>
        <p:grpSp>
          <p:nvGrpSpPr>
            <p:cNvPr id="58" name="Group 179"/>
            <p:cNvGrpSpPr/>
            <p:nvPr/>
          </p:nvGrpSpPr>
          <p:grpSpPr>
            <a:xfrm>
              <a:off x="7708178" y="1348999"/>
              <a:ext cx="246848" cy="631760"/>
              <a:chOff x="5054600" y="1652588"/>
              <a:chExt cx="187325" cy="479424"/>
            </a:xfrm>
            <a:grpFill/>
          </p:grpSpPr>
          <p:sp>
            <p:nvSpPr>
              <p:cNvPr id="65" name="Freeform 96"/>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dirty="0">
                  <a:solidFill>
                    <a:schemeClr val="bg1"/>
                  </a:solidFill>
                  <a:latin typeface="Arial" panose="020B0604020202020204" pitchFamily="34" charset="0"/>
                  <a:cs typeface="Arial" panose="020B0604020202020204" pitchFamily="34" charset="0"/>
                </a:endParaRPr>
              </a:p>
            </p:txBody>
          </p:sp>
          <p:sp>
            <p:nvSpPr>
              <p:cNvPr id="66" name="Oval 97"/>
              <p:cNvSpPr>
                <a:spLocks noChangeArrowheads="1"/>
              </p:cNvSpPr>
              <p:nvPr/>
            </p:nvSpPr>
            <p:spPr bwMode="auto">
              <a:xfrm>
                <a:off x="5110163" y="1652588"/>
                <a:ext cx="74613" cy="76200"/>
              </a:xfrm>
              <a:prstGeom prst="ellipse">
                <a:avLst/>
              </a:pr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dirty="0">
                  <a:solidFill>
                    <a:schemeClr val="bg1"/>
                  </a:solidFill>
                  <a:latin typeface="Arial" panose="020B0604020202020204" pitchFamily="34" charset="0"/>
                  <a:cs typeface="Arial" panose="020B0604020202020204" pitchFamily="34" charset="0"/>
                </a:endParaRPr>
              </a:p>
            </p:txBody>
          </p:sp>
        </p:grpSp>
        <p:grpSp>
          <p:nvGrpSpPr>
            <p:cNvPr id="59" name="Group 179"/>
            <p:cNvGrpSpPr/>
            <p:nvPr/>
          </p:nvGrpSpPr>
          <p:grpSpPr>
            <a:xfrm>
              <a:off x="7288477" y="1348999"/>
              <a:ext cx="246848" cy="631760"/>
              <a:chOff x="5054600" y="1652588"/>
              <a:chExt cx="187325" cy="479424"/>
            </a:xfrm>
            <a:grpFill/>
          </p:grpSpPr>
          <p:sp>
            <p:nvSpPr>
              <p:cNvPr id="63" name="Freeform 96"/>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dirty="0">
                  <a:solidFill>
                    <a:schemeClr val="bg1"/>
                  </a:solidFill>
                  <a:latin typeface="Arial" panose="020B0604020202020204" pitchFamily="34" charset="0"/>
                  <a:cs typeface="Arial" panose="020B0604020202020204" pitchFamily="34" charset="0"/>
                </a:endParaRPr>
              </a:p>
            </p:txBody>
          </p:sp>
          <p:sp>
            <p:nvSpPr>
              <p:cNvPr id="64" name="Oval 97"/>
              <p:cNvSpPr>
                <a:spLocks noChangeArrowheads="1"/>
              </p:cNvSpPr>
              <p:nvPr/>
            </p:nvSpPr>
            <p:spPr bwMode="auto">
              <a:xfrm>
                <a:off x="5110163" y="1652588"/>
                <a:ext cx="74613" cy="76200"/>
              </a:xfrm>
              <a:prstGeom prst="ellipse">
                <a:avLst/>
              </a:pr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dirty="0">
                  <a:solidFill>
                    <a:schemeClr val="bg1"/>
                  </a:solidFill>
                  <a:latin typeface="Arial" panose="020B0604020202020204" pitchFamily="34" charset="0"/>
                  <a:cs typeface="Arial" panose="020B0604020202020204" pitchFamily="34" charset="0"/>
                </a:endParaRPr>
              </a:p>
            </p:txBody>
          </p:sp>
        </p:grpSp>
        <p:grpSp>
          <p:nvGrpSpPr>
            <p:cNvPr id="60" name="Group 179"/>
            <p:cNvGrpSpPr/>
            <p:nvPr/>
          </p:nvGrpSpPr>
          <p:grpSpPr>
            <a:xfrm>
              <a:off x="6901680" y="1348999"/>
              <a:ext cx="246848" cy="631760"/>
              <a:chOff x="5054600" y="1652588"/>
              <a:chExt cx="187325" cy="479424"/>
            </a:xfrm>
            <a:grpFill/>
          </p:grpSpPr>
          <p:sp>
            <p:nvSpPr>
              <p:cNvPr id="61" name="Freeform 96"/>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dirty="0">
                  <a:solidFill>
                    <a:schemeClr val="bg1"/>
                  </a:solidFill>
                  <a:latin typeface="Arial" panose="020B0604020202020204" pitchFamily="34" charset="0"/>
                  <a:cs typeface="Arial" panose="020B0604020202020204" pitchFamily="34" charset="0"/>
                </a:endParaRPr>
              </a:p>
            </p:txBody>
          </p:sp>
          <p:sp>
            <p:nvSpPr>
              <p:cNvPr id="62" name="Oval 97"/>
              <p:cNvSpPr>
                <a:spLocks noChangeArrowheads="1"/>
              </p:cNvSpPr>
              <p:nvPr/>
            </p:nvSpPr>
            <p:spPr bwMode="auto">
              <a:xfrm>
                <a:off x="5110163" y="1652588"/>
                <a:ext cx="74613" cy="76200"/>
              </a:xfrm>
              <a:prstGeom prst="ellipse">
                <a:avLst/>
              </a:pr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dirty="0">
                  <a:solidFill>
                    <a:schemeClr val="bg1"/>
                  </a:solidFill>
                  <a:latin typeface="Arial" panose="020B0604020202020204" pitchFamily="34" charset="0"/>
                  <a:cs typeface="Arial" panose="020B0604020202020204" pitchFamily="34" charset="0"/>
                </a:endParaRPr>
              </a:p>
            </p:txBody>
          </p:sp>
        </p:grpSp>
      </p:grpSp>
      <p:grpSp>
        <p:nvGrpSpPr>
          <p:cNvPr id="69" name="Group 68"/>
          <p:cNvGrpSpPr/>
          <p:nvPr/>
        </p:nvGrpSpPr>
        <p:grpSpPr>
          <a:xfrm>
            <a:off x="9581624" y="5285427"/>
            <a:ext cx="1450438" cy="615609"/>
            <a:chOff x="6881576" y="2111447"/>
            <a:chExt cx="1456936" cy="618367"/>
          </a:xfrm>
          <a:solidFill>
            <a:schemeClr val="bg1"/>
          </a:solidFill>
        </p:grpSpPr>
        <p:grpSp>
          <p:nvGrpSpPr>
            <p:cNvPr id="70" name="Group 184"/>
            <p:cNvGrpSpPr/>
            <p:nvPr/>
          </p:nvGrpSpPr>
          <p:grpSpPr>
            <a:xfrm>
              <a:off x="6881576" y="2111447"/>
              <a:ext cx="288035" cy="618367"/>
              <a:chOff x="6213475" y="1668463"/>
              <a:chExt cx="227013" cy="487362"/>
            </a:xfrm>
            <a:grpFill/>
          </p:grpSpPr>
          <p:sp>
            <p:nvSpPr>
              <p:cNvPr id="80" name="Oval 98"/>
              <p:cNvSpPr>
                <a:spLocks noChangeArrowheads="1"/>
              </p:cNvSpPr>
              <p:nvPr/>
            </p:nvSpPr>
            <p:spPr bwMode="auto">
              <a:xfrm>
                <a:off x="6291263" y="1668463"/>
                <a:ext cx="73025" cy="73025"/>
              </a:xfrm>
              <a:prstGeom prst="ellipse">
                <a:avLst/>
              </a:pr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dirty="0">
                  <a:latin typeface="Arial" panose="020B0604020202020204" pitchFamily="34" charset="0"/>
                  <a:cs typeface="Arial" panose="020B0604020202020204" pitchFamily="34" charset="0"/>
                </a:endParaRPr>
              </a:p>
            </p:txBody>
          </p:sp>
          <p:sp>
            <p:nvSpPr>
              <p:cNvPr id="81" name="Freeform 99"/>
              <p:cNvSpPr>
                <a:spLocks/>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dirty="0">
                  <a:latin typeface="Arial" panose="020B0604020202020204" pitchFamily="34" charset="0"/>
                  <a:cs typeface="Arial" panose="020B0604020202020204" pitchFamily="34" charset="0"/>
                </a:endParaRPr>
              </a:p>
            </p:txBody>
          </p:sp>
        </p:grpSp>
        <p:grpSp>
          <p:nvGrpSpPr>
            <p:cNvPr id="71" name="Group 184"/>
            <p:cNvGrpSpPr/>
            <p:nvPr/>
          </p:nvGrpSpPr>
          <p:grpSpPr>
            <a:xfrm>
              <a:off x="7278112" y="2111447"/>
              <a:ext cx="288035" cy="618367"/>
              <a:chOff x="6213475" y="1668463"/>
              <a:chExt cx="227013" cy="487362"/>
            </a:xfrm>
            <a:grpFill/>
          </p:grpSpPr>
          <p:sp>
            <p:nvSpPr>
              <p:cNvPr id="78" name="Oval 98"/>
              <p:cNvSpPr>
                <a:spLocks noChangeArrowheads="1"/>
              </p:cNvSpPr>
              <p:nvPr/>
            </p:nvSpPr>
            <p:spPr bwMode="auto">
              <a:xfrm>
                <a:off x="6291263" y="1668463"/>
                <a:ext cx="73025" cy="73025"/>
              </a:xfrm>
              <a:prstGeom prst="ellipse">
                <a:avLst/>
              </a:pr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dirty="0">
                  <a:latin typeface="Arial" panose="020B0604020202020204" pitchFamily="34" charset="0"/>
                  <a:cs typeface="Arial" panose="020B0604020202020204" pitchFamily="34" charset="0"/>
                </a:endParaRPr>
              </a:p>
            </p:txBody>
          </p:sp>
          <p:sp>
            <p:nvSpPr>
              <p:cNvPr id="79" name="Freeform 99"/>
              <p:cNvSpPr>
                <a:spLocks/>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dirty="0">
                  <a:latin typeface="Arial" panose="020B0604020202020204" pitchFamily="34" charset="0"/>
                  <a:cs typeface="Arial" panose="020B0604020202020204" pitchFamily="34" charset="0"/>
                </a:endParaRPr>
              </a:p>
            </p:txBody>
          </p:sp>
        </p:grpSp>
        <p:grpSp>
          <p:nvGrpSpPr>
            <p:cNvPr id="72" name="Group 184"/>
            <p:cNvGrpSpPr/>
            <p:nvPr/>
          </p:nvGrpSpPr>
          <p:grpSpPr>
            <a:xfrm>
              <a:off x="7708178" y="2111447"/>
              <a:ext cx="288035" cy="618367"/>
              <a:chOff x="6213475" y="1668463"/>
              <a:chExt cx="227013" cy="487362"/>
            </a:xfrm>
            <a:grpFill/>
          </p:grpSpPr>
          <p:sp>
            <p:nvSpPr>
              <p:cNvPr id="76" name="Oval 98"/>
              <p:cNvSpPr>
                <a:spLocks noChangeArrowheads="1"/>
              </p:cNvSpPr>
              <p:nvPr/>
            </p:nvSpPr>
            <p:spPr bwMode="auto">
              <a:xfrm>
                <a:off x="6291263" y="1668463"/>
                <a:ext cx="73025" cy="73025"/>
              </a:xfrm>
              <a:prstGeom prst="ellipse">
                <a:avLst/>
              </a:pr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dirty="0">
                  <a:latin typeface="Arial" panose="020B0604020202020204" pitchFamily="34" charset="0"/>
                  <a:cs typeface="Arial" panose="020B0604020202020204" pitchFamily="34" charset="0"/>
                </a:endParaRPr>
              </a:p>
            </p:txBody>
          </p:sp>
          <p:sp>
            <p:nvSpPr>
              <p:cNvPr id="77" name="Freeform 99"/>
              <p:cNvSpPr>
                <a:spLocks/>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dirty="0">
                  <a:latin typeface="Arial" panose="020B0604020202020204" pitchFamily="34" charset="0"/>
                  <a:cs typeface="Arial" panose="020B0604020202020204" pitchFamily="34" charset="0"/>
                </a:endParaRPr>
              </a:p>
            </p:txBody>
          </p:sp>
        </p:grpSp>
        <p:grpSp>
          <p:nvGrpSpPr>
            <p:cNvPr id="73" name="Group 184"/>
            <p:cNvGrpSpPr/>
            <p:nvPr/>
          </p:nvGrpSpPr>
          <p:grpSpPr>
            <a:xfrm>
              <a:off x="8050477" y="2111447"/>
              <a:ext cx="288035" cy="618367"/>
              <a:chOff x="6213475" y="1668463"/>
              <a:chExt cx="227013" cy="487362"/>
            </a:xfrm>
            <a:grpFill/>
          </p:grpSpPr>
          <p:sp>
            <p:nvSpPr>
              <p:cNvPr id="74" name="Oval 98"/>
              <p:cNvSpPr>
                <a:spLocks noChangeArrowheads="1"/>
              </p:cNvSpPr>
              <p:nvPr/>
            </p:nvSpPr>
            <p:spPr bwMode="auto">
              <a:xfrm>
                <a:off x="6291263" y="1668463"/>
                <a:ext cx="73025" cy="73025"/>
              </a:xfrm>
              <a:prstGeom prst="ellipse">
                <a:avLst/>
              </a:pr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dirty="0">
                  <a:latin typeface="Arial" panose="020B0604020202020204" pitchFamily="34" charset="0"/>
                  <a:cs typeface="Arial" panose="020B0604020202020204" pitchFamily="34" charset="0"/>
                </a:endParaRPr>
              </a:p>
            </p:txBody>
          </p:sp>
          <p:sp>
            <p:nvSpPr>
              <p:cNvPr id="75" name="Freeform 99"/>
              <p:cNvSpPr>
                <a:spLocks/>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dirty="0">
                  <a:latin typeface="Arial" panose="020B0604020202020204" pitchFamily="34" charset="0"/>
                  <a:cs typeface="Arial" panose="020B0604020202020204" pitchFamily="34" charset="0"/>
                </a:endParaRPr>
              </a:p>
            </p:txBody>
          </p:sp>
        </p:grpSp>
      </p:grpSp>
      <p:sp>
        <p:nvSpPr>
          <p:cNvPr id="82" name="文本框 81"/>
          <p:cNvSpPr txBox="1"/>
          <p:nvPr/>
        </p:nvSpPr>
        <p:spPr>
          <a:xfrm>
            <a:off x="448889" y="164922"/>
            <a:ext cx="5330305" cy="707886"/>
          </a:xfrm>
          <a:prstGeom prst="rect">
            <a:avLst/>
          </a:prstGeom>
          <a:noFill/>
        </p:spPr>
        <p:txBody>
          <a:bodyPr wrap="none" rtlCol="0">
            <a:spAutoFit/>
          </a:bodyPr>
          <a:lstStyle/>
          <a:p>
            <a:pPr fontAlgn="auto">
              <a:spcBef>
                <a:spcPts val="0"/>
              </a:spcBef>
              <a:spcAft>
                <a:spcPts val="0"/>
              </a:spcAft>
              <a:defRPr/>
            </a:pPr>
            <a:r>
              <a:rPr lang="zh-CN" altLang="en-US" sz="4000" b="1" dirty="0" smtClean="0">
                <a:solidFill>
                  <a:srgbClr val="C00000"/>
                </a:solidFill>
                <a:ea typeface="张海山锐线体简" panose="02000000000000000000" pitchFamily="2" charset="-122"/>
                <a:cs typeface="+mn-ea"/>
                <a:sym typeface="+mn-lt"/>
              </a:rPr>
              <a:t>单击这里添加您的标题</a:t>
            </a:r>
            <a:endParaRPr lang="zh-CN" altLang="en-US" sz="4000" b="1" dirty="0">
              <a:solidFill>
                <a:srgbClr val="C00000"/>
              </a:solidFill>
              <a:ea typeface="张海山锐线体简" panose="02000000000000000000" pitchFamily="2" charset="-122"/>
              <a:cs typeface="+mn-ea"/>
              <a:sym typeface="+mn-lt"/>
            </a:endParaRPr>
          </a:p>
        </p:txBody>
      </p:sp>
    </p:spTree>
    <p:extLst>
      <p:ext uri="{BB962C8B-B14F-4D97-AF65-F5344CB8AC3E}">
        <p14:creationId xmlns:p14="http://schemas.microsoft.com/office/powerpoint/2010/main" val="352665110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par>
                                <p:cTn id="10" presetID="2" presetClass="entr" presetSubtype="4" accel="50000" decel="5000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53" presetClass="entr" presetSubtype="0" fill="hold" nodeType="afterEffect">
                                  <p:stCondLst>
                                    <p:cond delay="0"/>
                                  </p:stCondLst>
                                  <p:childTnLst>
                                    <p:set>
                                      <p:cBhvr>
                                        <p:cTn id="16" dur="1" fill="hold">
                                          <p:stCondLst>
                                            <p:cond delay="0"/>
                                          </p:stCondLst>
                                        </p:cTn>
                                        <p:tgtEl>
                                          <p:spTgt spid="43"/>
                                        </p:tgtEl>
                                        <p:attrNameLst>
                                          <p:attrName>style.visibility</p:attrName>
                                        </p:attrNameLst>
                                      </p:cBhvr>
                                      <p:to>
                                        <p:strVal val="visible"/>
                                      </p:to>
                                    </p:set>
                                    <p:anim calcmode="lin" valueType="num">
                                      <p:cBhvr>
                                        <p:cTn id="17" dur="500" fill="hold"/>
                                        <p:tgtEl>
                                          <p:spTgt spid="43"/>
                                        </p:tgtEl>
                                        <p:attrNameLst>
                                          <p:attrName>ppt_w</p:attrName>
                                        </p:attrNameLst>
                                      </p:cBhvr>
                                      <p:tavLst>
                                        <p:tav tm="0">
                                          <p:val>
                                            <p:fltVal val="0"/>
                                          </p:val>
                                        </p:tav>
                                        <p:tav tm="100000">
                                          <p:val>
                                            <p:strVal val="#ppt_w"/>
                                          </p:val>
                                        </p:tav>
                                      </p:tavLst>
                                    </p:anim>
                                    <p:anim calcmode="lin" valueType="num">
                                      <p:cBhvr>
                                        <p:cTn id="18" dur="500" fill="hold"/>
                                        <p:tgtEl>
                                          <p:spTgt spid="43"/>
                                        </p:tgtEl>
                                        <p:attrNameLst>
                                          <p:attrName>ppt_h</p:attrName>
                                        </p:attrNameLst>
                                      </p:cBhvr>
                                      <p:tavLst>
                                        <p:tav tm="0">
                                          <p:val>
                                            <p:fltVal val="0"/>
                                          </p:val>
                                        </p:tav>
                                        <p:tav tm="100000">
                                          <p:val>
                                            <p:strVal val="#ppt_h"/>
                                          </p:val>
                                        </p:tav>
                                      </p:tavLst>
                                    </p:anim>
                                    <p:animEffect transition="in" filter="fade">
                                      <p:cBhvr>
                                        <p:cTn id="19" dur="500"/>
                                        <p:tgtEl>
                                          <p:spTgt spid="43"/>
                                        </p:tgtEl>
                                      </p:cBhvr>
                                    </p:animEffect>
                                  </p:childTnLst>
                                </p:cTn>
                              </p:par>
                              <p:par>
                                <p:cTn id="20" presetID="2" presetClass="entr" presetSubtype="4" accel="50000" decel="5000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ppt_x"/>
                                          </p:val>
                                        </p:tav>
                                        <p:tav tm="100000">
                                          <p:val>
                                            <p:strVal val="#ppt_x"/>
                                          </p:val>
                                        </p:tav>
                                      </p:tavLst>
                                    </p:anim>
                                    <p:anim calcmode="lin" valueType="num">
                                      <p:cBhvr additive="base">
                                        <p:cTn id="23" dur="500" fill="hold"/>
                                        <p:tgtEl>
                                          <p:spTgt spid="19"/>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53" presetClass="entr" presetSubtype="0" fill="hold" nodeType="after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p:cTn id="27" dur="500" fill="hold"/>
                                        <p:tgtEl>
                                          <p:spTgt spid="37"/>
                                        </p:tgtEl>
                                        <p:attrNameLst>
                                          <p:attrName>ppt_w</p:attrName>
                                        </p:attrNameLst>
                                      </p:cBhvr>
                                      <p:tavLst>
                                        <p:tav tm="0">
                                          <p:val>
                                            <p:fltVal val="0"/>
                                          </p:val>
                                        </p:tav>
                                        <p:tav tm="100000">
                                          <p:val>
                                            <p:strVal val="#ppt_w"/>
                                          </p:val>
                                        </p:tav>
                                      </p:tavLst>
                                    </p:anim>
                                    <p:anim calcmode="lin" valueType="num">
                                      <p:cBhvr>
                                        <p:cTn id="28" dur="500" fill="hold"/>
                                        <p:tgtEl>
                                          <p:spTgt spid="37"/>
                                        </p:tgtEl>
                                        <p:attrNameLst>
                                          <p:attrName>ppt_h</p:attrName>
                                        </p:attrNameLst>
                                      </p:cBhvr>
                                      <p:tavLst>
                                        <p:tav tm="0">
                                          <p:val>
                                            <p:fltVal val="0"/>
                                          </p:val>
                                        </p:tav>
                                        <p:tav tm="100000">
                                          <p:val>
                                            <p:strVal val="#ppt_h"/>
                                          </p:val>
                                        </p:tav>
                                      </p:tavLst>
                                    </p:anim>
                                    <p:animEffect transition="in" filter="fade">
                                      <p:cBhvr>
                                        <p:cTn id="29" dur="500"/>
                                        <p:tgtEl>
                                          <p:spTgt spid="37"/>
                                        </p:tgtEl>
                                      </p:cBhvr>
                                    </p:animEffect>
                                  </p:childTnLst>
                                </p:cTn>
                              </p:par>
                              <p:par>
                                <p:cTn id="30" presetID="2" presetClass="entr" presetSubtype="4" accel="50000" decel="5000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500" fill="hold"/>
                                        <p:tgtEl>
                                          <p:spTgt spid="22"/>
                                        </p:tgtEl>
                                        <p:attrNameLst>
                                          <p:attrName>ppt_x</p:attrName>
                                        </p:attrNameLst>
                                      </p:cBhvr>
                                      <p:tavLst>
                                        <p:tav tm="0">
                                          <p:val>
                                            <p:strVal val="#ppt_x"/>
                                          </p:val>
                                        </p:tav>
                                        <p:tav tm="100000">
                                          <p:val>
                                            <p:strVal val="#ppt_x"/>
                                          </p:val>
                                        </p:tav>
                                      </p:tavLst>
                                    </p:anim>
                                    <p:anim calcmode="lin" valueType="num">
                                      <p:cBhvr additive="base">
                                        <p:cTn id="33" dur="500" fill="hold"/>
                                        <p:tgtEl>
                                          <p:spTgt spid="22"/>
                                        </p:tgtEl>
                                        <p:attrNameLst>
                                          <p:attrName>ppt_y</p:attrName>
                                        </p:attrNameLst>
                                      </p:cBhvr>
                                      <p:tavLst>
                                        <p:tav tm="0">
                                          <p:val>
                                            <p:strVal val="1+#ppt_h/2"/>
                                          </p:val>
                                        </p:tav>
                                        <p:tav tm="100000">
                                          <p:val>
                                            <p:strVal val="#ppt_y"/>
                                          </p:val>
                                        </p:tav>
                                      </p:tavLst>
                                    </p:anim>
                                  </p:childTnLst>
                                </p:cTn>
                              </p:par>
                            </p:childTnLst>
                          </p:cTn>
                        </p:par>
                        <p:par>
                          <p:cTn id="34" fill="hold">
                            <p:stCondLst>
                              <p:cond delay="1500"/>
                            </p:stCondLst>
                            <p:childTnLst>
                              <p:par>
                                <p:cTn id="35" presetID="53" presetClass="entr" presetSubtype="0" fill="hold" nodeType="after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p:cTn id="37" dur="500" fill="hold"/>
                                        <p:tgtEl>
                                          <p:spTgt spid="40"/>
                                        </p:tgtEl>
                                        <p:attrNameLst>
                                          <p:attrName>ppt_w</p:attrName>
                                        </p:attrNameLst>
                                      </p:cBhvr>
                                      <p:tavLst>
                                        <p:tav tm="0">
                                          <p:val>
                                            <p:fltVal val="0"/>
                                          </p:val>
                                        </p:tav>
                                        <p:tav tm="100000">
                                          <p:val>
                                            <p:strVal val="#ppt_w"/>
                                          </p:val>
                                        </p:tav>
                                      </p:tavLst>
                                    </p:anim>
                                    <p:anim calcmode="lin" valueType="num">
                                      <p:cBhvr>
                                        <p:cTn id="38" dur="500" fill="hold"/>
                                        <p:tgtEl>
                                          <p:spTgt spid="40"/>
                                        </p:tgtEl>
                                        <p:attrNameLst>
                                          <p:attrName>ppt_h</p:attrName>
                                        </p:attrNameLst>
                                      </p:cBhvr>
                                      <p:tavLst>
                                        <p:tav tm="0">
                                          <p:val>
                                            <p:fltVal val="0"/>
                                          </p:val>
                                        </p:tav>
                                        <p:tav tm="100000">
                                          <p:val>
                                            <p:strVal val="#ppt_h"/>
                                          </p:val>
                                        </p:tav>
                                      </p:tavLst>
                                    </p:anim>
                                    <p:animEffect transition="in" filter="fade">
                                      <p:cBhvr>
                                        <p:cTn id="39" dur="500"/>
                                        <p:tgtEl>
                                          <p:spTgt spid="40"/>
                                        </p:tgtEl>
                                      </p:cBhvr>
                                    </p:animEffect>
                                  </p:childTnLst>
                                </p:cTn>
                              </p:par>
                              <p:par>
                                <p:cTn id="40" presetID="2" presetClass="entr" presetSubtype="4" accel="50000" decel="50000"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 calcmode="lin" valueType="num">
                                      <p:cBhvr additive="base">
                                        <p:cTn id="42" dur="500" fill="hold"/>
                                        <p:tgtEl>
                                          <p:spTgt spid="25"/>
                                        </p:tgtEl>
                                        <p:attrNameLst>
                                          <p:attrName>ppt_x</p:attrName>
                                        </p:attrNameLst>
                                      </p:cBhvr>
                                      <p:tavLst>
                                        <p:tav tm="0">
                                          <p:val>
                                            <p:strVal val="#ppt_x"/>
                                          </p:val>
                                        </p:tav>
                                        <p:tav tm="100000">
                                          <p:val>
                                            <p:strVal val="#ppt_x"/>
                                          </p:val>
                                        </p:tav>
                                      </p:tavLst>
                                    </p:anim>
                                    <p:anim calcmode="lin" valueType="num">
                                      <p:cBhvr additive="base">
                                        <p:cTn id="43" dur="500" fill="hold"/>
                                        <p:tgtEl>
                                          <p:spTgt spid="25"/>
                                        </p:tgtEl>
                                        <p:attrNameLst>
                                          <p:attrName>ppt_y</p:attrName>
                                        </p:attrNameLst>
                                      </p:cBhvr>
                                      <p:tavLst>
                                        <p:tav tm="0">
                                          <p:val>
                                            <p:strVal val="1+#ppt_h/2"/>
                                          </p:val>
                                        </p:tav>
                                        <p:tav tm="100000">
                                          <p:val>
                                            <p:strVal val="#ppt_y"/>
                                          </p:val>
                                        </p:tav>
                                      </p:tavLst>
                                    </p:anim>
                                  </p:childTnLst>
                                </p:cTn>
                              </p:par>
                            </p:childTnLst>
                          </p:cTn>
                        </p:par>
                        <p:par>
                          <p:cTn id="44" fill="hold">
                            <p:stCondLst>
                              <p:cond delay="2000"/>
                            </p:stCondLst>
                            <p:childTnLst>
                              <p:par>
                                <p:cTn id="45" presetID="53" presetClass="entr" presetSubtype="0" fill="hold" nodeType="afterEffect">
                                  <p:stCondLst>
                                    <p:cond delay="0"/>
                                  </p:stCondLst>
                                  <p:childTnLst>
                                    <p:set>
                                      <p:cBhvr>
                                        <p:cTn id="46" dur="1" fill="hold">
                                          <p:stCondLst>
                                            <p:cond delay="0"/>
                                          </p:stCondLst>
                                        </p:cTn>
                                        <p:tgtEl>
                                          <p:spTgt spid="34"/>
                                        </p:tgtEl>
                                        <p:attrNameLst>
                                          <p:attrName>style.visibility</p:attrName>
                                        </p:attrNameLst>
                                      </p:cBhvr>
                                      <p:to>
                                        <p:strVal val="visible"/>
                                      </p:to>
                                    </p:set>
                                    <p:anim calcmode="lin" valueType="num">
                                      <p:cBhvr>
                                        <p:cTn id="47" dur="500" fill="hold"/>
                                        <p:tgtEl>
                                          <p:spTgt spid="34"/>
                                        </p:tgtEl>
                                        <p:attrNameLst>
                                          <p:attrName>ppt_w</p:attrName>
                                        </p:attrNameLst>
                                      </p:cBhvr>
                                      <p:tavLst>
                                        <p:tav tm="0">
                                          <p:val>
                                            <p:fltVal val="0"/>
                                          </p:val>
                                        </p:tav>
                                        <p:tav tm="100000">
                                          <p:val>
                                            <p:strVal val="#ppt_w"/>
                                          </p:val>
                                        </p:tav>
                                      </p:tavLst>
                                    </p:anim>
                                    <p:anim calcmode="lin" valueType="num">
                                      <p:cBhvr>
                                        <p:cTn id="48" dur="500" fill="hold"/>
                                        <p:tgtEl>
                                          <p:spTgt spid="34"/>
                                        </p:tgtEl>
                                        <p:attrNameLst>
                                          <p:attrName>ppt_h</p:attrName>
                                        </p:attrNameLst>
                                      </p:cBhvr>
                                      <p:tavLst>
                                        <p:tav tm="0">
                                          <p:val>
                                            <p:fltVal val="0"/>
                                          </p:val>
                                        </p:tav>
                                        <p:tav tm="100000">
                                          <p:val>
                                            <p:strVal val="#ppt_h"/>
                                          </p:val>
                                        </p:tav>
                                      </p:tavLst>
                                    </p:anim>
                                    <p:animEffect transition="in" filter="fade">
                                      <p:cBhvr>
                                        <p:cTn id="49" dur="500"/>
                                        <p:tgtEl>
                                          <p:spTgt spid="34"/>
                                        </p:tgtEl>
                                      </p:cBhvr>
                                    </p:animEffect>
                                  </p:childTnLst>
                                </p:cTn>
                              </p:par>
                              <p:par>
                                <p:cTn id="50" presetID="2" presetClass="entr" presetSubtype="4" accel="50000" decel="50000" fill="hold" nodeType="withEffect">
                                  <p:stCondLst>
                                    <p:cond delay="0"/>
                                  </p:stCondLst>
                                  <p:childTnLst>
                                    <p:set>
                                      <p:cBhvr>
                                        <p:cTn id="51" dur="1" fill="hold">
                                          <p:stCondLst>
                                            <p:cond delay="0"/>
                                          </p:stCondLst>
                                        </p:cTn>
                                        <p:tgtEl>
                                          <p:spTgt spid="28"/>
                                        </p:tgtEl>
                                        <p:attrNameLst>
                                          <p:attrName>style.visibility</p:attrName>
                                        </p:attrNameLst>
                                      </p:cBhvr>
                                      <p:to>
                                        <p:strVal val="visible"/>
                                      </p:to>
                                    </p:set>
                                    <p:anim calcmode="lin" valueType="num">
                                      <p:cBhvr additive="base">
                                        <p:cTn id="52" dur="500" fill="hold"/>
                                        <p:tgtEl>
                                          <p:spTgt spid="28"/>
                                        </p:tgtEl>
                                        <p:attrNameLst>
                                          <p:attrName>ppt_x</p:attrName>
                                        </p:attrNameLst>
                                      </p:cBhvr>
                                      <p:tavLst>
                                        <p:tav tm="0">
                                          <p:val>
                                            <p:strVal val="#ppt_x"/>
                                          </p:val>
                                        </p:tav>
                                        <p:tav tm="100000">
                                          <p:val>
                                            <p:strVal val="#ppt_x"/>
                                          </p:val>
                                        </p:tav>
                                      </p:tavLst>
                                    </p:anim>
                                    <p:anim calcmode="lin" valueType="num">
                                      <p:cBhvr additive="base">
                                        <p:cTn id="53" dur="500" fill="hold"/>
                                        <p:tgtEl>
                                          <p:spTgt spid="28"/>
                                        </p:tgtEl>
                                        <p:attrNameLst>
                                          <p:attrName>ppt_y</p:attrName>
                                        </p:attrNameLst>
                                      </p:cBhvr>
                                      <p:tavLst>
                                        <p:tav tm="0">
                                          <p:val>
                                            <p:strVal val="1+#ppt_h/2"/>
                                          </p:val>
                                        </p:tav>
                                        <p:tav tm="100000">
                                          <p:val>
                                            <p:strVal val="#ppt_y"/>
                                          </p:val>
                                        </p:tav>
                                      </p:tavLst>
                                    </p:anim>
                                  </p:childTnLst>
                                </p:cTn>
                              </p:par>
                            </p:childTnLst>
                          </p:cTn>
                        </p:par>
                        <p:par>
                          <p:cTn id="54" fill="hold">
                            <p:stCondLst>
                              <p:cond delay="3500"/>
                            </p:stCondLst>
                            <p:childTnLst>
                              <p:par>
                                <p:cTn id="55" presetID="23" presetClass="entr" presetSubtype="528" fill="hold" grpId="0" nodeType="afterEffect">
                                  <p:stCondLst>
                                    <p:cond delay="0"/>
                                  </p:stCondLst>
                                  <p:childTnLst>
                                    <p:set>
                                      <p:cBhvr>
                                        <p:cTn id="56" dur="1" fill="hold">
                                          <p:stCondLst>
                                            <p:cond delay="0"/>
                                          </p:stCondLst>
                                        </p:cTn>
                                        <p:tgtEl>
                                          <p:spTgt spid="4"/>
                                        </p:tgtEl>
                                        <p:attrNameLst>
                                          <p:attrName>style.visibility</p:attrName>
                                        </p:attrNameLst>
                                      </p:cBhvr>
                                      <p:to>
                                        <p:strVal val="visible"/>
                                      </p:to>
                                    </p:set>
                                    <p:anim calcmode="lin" valueType="num">
                                      <p:cBhvr>
                                        <p:cTn id="57" dur="500" fill="hold"/>
                                        <p:tgtEl>
                                          <p:spTgt spid="4"/>
                                        </p:tgtEl>
                                        <p:attrNameLst>
                                          <p:attrName>ppt_w</p:attrName>
                                        </p:attrNameLst>
                                      </p:cBhvr>
                                      <p:tavLst>
                                        <p:tav tm="0">
                                          <p:val>
                                            <p:fltVal val="0"/>
                                          </p:val>
                                        </p:tav>
                                        <p:tav tm="100000">
                                          <p:val>
                                            <p:strVal val="#ppt_w"/>
                                          </p:val>
                                        </p:tav>
                                      </p:tavLst>
                                    </p:anim>
                                    <p:anim calcmode="lin" valueType="num">
                                      <p:cBhvr>
                                        <p:cTn id="58" dur="500" fill="hold"/>
                                        <p:tgtEl>
                                          <p:spTgt spid="4"/>
                                        </p:tgtEl>
                                        <p:attrNameLst>
                                          <p:attrName>ppt_h</p:attrName>
                                        </p:attrNameLst>
                                      </p:cBhvr>
                                      <p:tavLst>
                                        <p:tav tm="0">
                                          <p:val>
                                            <p:fltVal val="0"/>
                                          </p:val>
                                        </p:tav>
                                        <p:tav tm="100000">
                                          <p:val>
                                            <p:strVal val="#ppt_h"/>
                                          </p:val>
                                        </p:tav>
                                      </p:tavLst>
                                    </p:anim>
                                    <p:anim calcmode="lin" valueType="num">
                                      <p:cBhvr>
                                        <p:cTn id="59" dur="500" fill="hold"/>
                                        <p:tgtEl>
                                          <p:spTgt spid="4"/>
                                        </p:tgtEl>
                                        <p:attrNameLst>
                                          <p:attrName>ppt_x</p:attrName>
                                        </p:attrNameLst>
                                      </p:cBhvr>
                                      <p:tavLst>
                                        <p:tav tm="0">
                                          <p:val>
                                            <p:fltVal val="0.5"/>
                                          </p:val>
                                        </p:tav>
                                        <p:tav tm="100000">
                                          <p:val>
                                            <p:strVal val="#ppt_x"/>
                                          </p:val>
                                        </p:tav>
                                      </p:tavLst>
                                    </p:anim>
                                    <p:anim calcmode="lin" valueType="num">
                                      <p:cBhvr>
                                        <p:cTn id="60" dur="500" fill="hold"/>
                                        <p:tgtEl>
                                          <p:spTgt spid="4"/>
                                        </p:tgtEl>
                                        <p:attrNameLst>
                                          <p:attrName>ppt_y</p:attrName>
                                        </p:attrNameLst>
                                      </p:cBhvr>
                                      <p:tavLst>
                                        <p:tav tm="0">
                                          <p:val>
                                            <p:fltVal val="0.5"/>
                                          </p:val>
                                        </p:tav>
                                        <p:tav tm="100000">
                                          <p:val>
                                            <p:strVal val="#ppt_y"/>
                                          </p:val>
                                        </p:tav>
                                      </p:tavLst>
                                    </p:anim>
                                  </p:childTnLst>
                                </p:cTn>
                              </p:par>
                            </p:childTnLst>
                          </p:cTn>
                        </p:par>
                        <p:par>
                          <p:cTn id="61" fill="hold">
                            <p:stCondLst>
                              <p:cond delay="4000"/>
                            </p:stCondLst>
                            <p:childTnLst>
                              <p:par>
                                <p:cTn id="62" presetID="10" presetClass="entr" presetSubtype="0" fill="hold" grpId="0" nodeType="after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fade">
                                      <p:cBhvr>
                                        <p:cTn id="64" dur="1000"/>
                                        <p:tgtEl>
                                          <p:spTgt spid="47"/>
                                        </p:tgtEl>
                                      </p:cBhvr>
                                    </p:animEffect>
                                  </p:childTnLst>
                                </p:cTn>
                              </p:par>
                            </p:childTnLst>
                          </p:cTn>
                        </p:par>
                        <p:par>
                          <p:cTn id="65" fill="hold">
                            <p:stCondLst>
                              <p:cond delay="5000"/>
                            </p:stCondLst>
                            <p:childTnLst>
                              <p:par>
                                <p:cTn id="66" presetID="23" presetClass="entr" presetSubtype="528" fill="hold" grpId="0" nodeType="afterEffect">
                                  <p:stCondLst>
                                    <p:cond delay="0"/>
                                  </p:stCondLst>
                                  <p:childTnLst>
                                    <p:set>
                                      <p:cBhvr>
                                        <p:cTn id="67" dur="1" fill="hold">
                                          <p:stCondLst>
                                            <p:cond delay="0"/>
                                          </p:stCondLst>
                                        </p:cTn>
                                        <p:tgtEl>
                                          <p:spTgt spid="8"/>
                                        </p:tgtEl>
                                        <p:attrNameLst>
                                          <p:attrName>style.visibility</p:attrName>
                                        </p:attrNameLst>
                                      </p:cBhvr>
                                      <p:to>
                                        <p:strVal val="visible"/>
                                      </p:to>
                                    </p:set>
                                    <p:anim calcmode="lin" valueType="num">
                                      <p:cBhvr>
                                        <p:cTn id="68" dur="500" fill="hold"/>
                                        <p:tgtEl>
                                          <p:spTgt spid="8"/>
                                        </p:tgtEl>
                                        <p:attrNameLst>
                                          <p:attrName>ppt_w</p:attrName>
                                        </p:attrNameLst>
                                      </p:cBhvr>
                                      <p:tavLst>
                                        <p:tav tm="0">
                                          <p:val>
                                            <p:fltVal val="0"/>
                                          </p:val>
                                        </p:tav>
                                        <p:tav tm="100000">
                                          <p:val>
                                            <p:strVal val="#ppt_w"/>
                                          </p:val>
                                        </p:tav>
                                      </p:tavLst>
                                    </p:anim>
                                    <p:anim calcmode="lin" valueType="num">
                                      <p:cBhvr>
                                        <p:cTn id="69" dur="500" fill="hold"/>
                                        <p:tgtEl>
                                          <p:spTgt spid="8"/>
                                        </p:tgtEl>
                                        <p:attrNameLst>
                                          <p:attrName>ppt_h</p:attrName>
                                        </p:attrNameLst>
                                      </p:cBhvr>
                                      <p:tavLst>
                                        <p:tav tm="0">
                                          <p:val>
                                            <p:fltVal val="0"/>
                                          </p:val>
                                        </p:tav>
                                        <p:tav tm="100000">
                                          <p:val>
                                            <p:strVal val="#ppt_h"/>
                                          </p:val>
                                        </p:tav>
                                      </p:tavLst>
                                    </p:anim>
                                    <p:anim calcmode="lin" valueType="num">
                                      <p:cBhvr>
                                        <p:cTn id="70" dur="500" fill="hold"/>
                                        <p:tgtEl>
                                          <p:spTgt spid="8"/>
                                        </p:tgtEl>
                                        <p:attrNameLst>
                                          <p:attrName>ppt_x</p:attrName>
                                        </p:attrNameLst>
                                      </p:cBhvr>
                                      <p:tavLst>
                                        <p:tav tm="0">
                                          <p:val>
                                            <p:fltVal val="0.5"/>
                                          </p:val>
                                        </p:tav>
                                        <p:tav tm="100000">
                                          <p:val>
                                            <p:strVal val="#ppt_x"/>
                                          </p:val>
                                        </p:tav>
                                      </p:tavLst>
                                    </p:anim>
                                    <p:anim calcmode="lin" valueType="num">
                                      <p:cBhvr>
                                        <p:cTn id="71" dur="500" fill="hold"/>
                                        <p:tgtEl>
                                          <p:spTgt spid="8"/>
                                        </p:tgtEl>
                                        <p:attrNameLst>
                                          <p:attrName>ppt_y</p:attrName>
                                        </p:attrNameLst>
                                      </p:cBhvr>
                                      <p:tavLst>
                                        <p:tav tm="0">
                                          <p:val>
                                            <p:fltVal val="0.5"/>
                                          </p:val>
                                        </p:tav>
                                        <p:tav tm="100000">
                                          <p:val>
                                            <p:strVal val="#ppt_y"/>
                                          </p:val>
                                        </p:tav>
                                      </p:tavLst>
                                    </p:anim>
                                  </p:childTnLst>
                                </p:cTn>
                              </p:par>
                            </p:childTnLst>
                          </p:cTn>
                        </p:par>
                        <p:par>
                          <p:cTn id="72" fill="hold">
                            <p:stCondLst>
                              <p:cond delay="5500"/>
                            </p:stCondLst>
                            <p:childTnLst>
                              <p:par>
                                <p:cTn id="73" presetID="10" presetClass="entr" presetSubtype="0" fill="hold" grpId="0" nodeType="afterEffect">
                                  <p:stCondLst>
                                    <p:cond delay="0"/>
                                  </p:stCondLst>
                                  <p:childTnLst>
                                    <p:set>
                                      <p:cBhvr>
                                        <p:cTn id="74" dur="1" fill="hold">
                                          <p:stCondLst>
                                            <p:cond delay="0"/>
                                          </p:stCondLst>
                                        </p:cTn>
                                        <p:tgtEl>
                                          <p:spTgt spid="48"/>
                                        </p:tgtEl>
                                        <p:attrNameLst>
                                          <p:attrName>style.visibility</p:attrName>
                                        </p:attrNameLst>
                                      </p:cBhvr>
                                      <p:to>
                                        <p:strVal val="visible"/>
                                      </p:to>
                                    </p:set>
                                    <p:animEffect transition="in" filter="fade">
                                      <p:cBhvr>
                                        <p:cTn id="75" dur="1000"/>
                                        <p:tgtEl>
                                          <p:spTgt spid="48"/>
                                        </p:tgtEl>
                                      </p:cBhvr>
                                    </p:animEffect>
                                  </p:childTnLst>
                                </p:cTn>
                              </p:par>
                            </p:childTnLst>
                          </p:cTn>
                        </p:par>
                        <p:par>
                          <p:cTn id="76" fill="hold">
                            <p:stCondLst>
                              <p:cond delay="6500"/>
                            </p:stCondLst>
                            <p:childTnLst>
                              <p:par>
                                <p:cTn id="77" presetID="23" presetClass="entr" presetSubtype="528" fill="hold" grpId="0" nodeType="afterEffect">
                                  <p:stCondLst>
                                    <p:cond delay="0"/>
                                  </p:stCondLst>
                                  <p:childTnLst>
                                    <p:set>
                                      <p:cBhvr>
                                        <p:cTn id="78" dur="1" fill="hold">
                                          <p:stCondLst>
                                            <p:cond delay="0"/>
                                          </p:stCondLst>
                                        </p:cTn>
                                        <p:tgtEl>
                                          <p:spTgt spid="7"/>
                                        </p:tgtEl>
                                        <p:attrNameLst>
                                          <p:attrName>style.visibility</p:attrName>
                                        </p:attrNameLst>
                                      </p:cBhvr>
                                      <p:to>
                                        <p:strVal val="visible"/>
                                      </p:to>
                                    </p:set>
                                    <p:anim calcmode="lin" valueType="num">
                                      <p:cBhvr>
                                        <p:cTn id="79" dur="500" fill="hold"/>
                                        <p:tgtEl>
                                          <p:spTgt spid="7"/>
                                        </p:tgtEl>
                                        <p:attrNameLst>
                                          <p:attrName>ppt_w</p:attrName>
                                        </p:attrNameLst>
                                      </p:cBhvr>
                                      <p:tavLst>
                                        <p:tav tm="0">
                                          <p:val>
                                            <p:fltVal val="0"/>
                                          </p:val>
                                        </p:tav>
                                        <p:tav tm="100000">
                                          <p:val>
                                            <p:strVal val="#ppt_w"/>
                                          </p:val>
                                        </p:tav>
                                      </p:tavLst>
                                    </p:anim>
                                    <p:anim calcmode="lin" valueType="num">
                                      <p:cBhvr>
                                        <p:cTn id="80" dur="500" fill="hold"/>
                                        <p:tgtEl>
                                          <p:spTgt spid="7"/>
                                        </p:tgtEl>
                                        <p:attrNameLst>
                                          <p:attrName>ppt_h</p:attrName>
                                        </p:attrNameLst>
                                      </p:cBhvr>
                                      <p:tavLst>
                                        <p:tav tm="0">
                                          <p:val>
                                            <p:fltVal val="0"/>
                                          </p:val>
                                        </p:tav>
                                        <p:tav tm="100000">
                                          <p:val>
                                            <p:strVal val="#ppt_h"/>
                                          </p:val>
                                        </p:tav>
                                      </p:tavLst>
                                    </p:anim>
                                    <p:anim calcmode="lin" valueType="num">
                                      <p:cBhvr>
                                        <p:cTn id="81" dur="500" fill="hold"/>
                                        <p:tgtEl>
                                          <p:spTgt spid="7"/>
                                        </p:tgtEl>
                                        <p:attrNameLst>
                                          <p:attrName>ppt_x</p:attrName>
                                        </p:attrNameLst>
                                      </p:cBhvr>
                                      <p:tavLst>
                                        <p:tav tm="0">
                                          <p:val>
                                            <p:fltVal val="0.5"/>
                                          </p:val>
                                        </p:tav>
                                        <p:tav tm="100000">
                                          <p:val>
                                            <p:strVal val="#ppt_x"/>
                                          </p:val>
                                        </p:tav>
                                      </p:tavLst>
                                    </p:anim>
                                    <p:anim calcmode="lin" valueType="num">
                                      <p:cBhvr>
                                        <p:cTn id="82" dur="500" fill="hold"/>
                                        <p:tgtEl>
                                          <p:spTgt spid="7"/>
                                        </p:tgtEl>
                                        <p:attrNameLst>
                                          <p:attrName>ppt_y</p:attrName>
                                        </p:attrNameLst>
                                      </p:cBhvr>
                                      <p:tavLst>
                                        <p:tav tm="0">
                                          <p:val>
                                            <p:fltVal val="0.5"/>
                                          </p:val>
                                        </p:tav>
                                        <p:tav tm="100000">
                                          <p:val>
                                            <p:strVal val="#ppt_y"/>
                                          </p:val>
                                        </p:tav>
                                      </p:tavLst>
                                    </p:anim>
                                  </p:childTnLst>
                                </p:cTn>
                              </p:par>
                            </p:childTnLst>
                          </p:cTn>
                        </p:par>
                        <p:par>
                          <p:cTn id="83" fill="hold">
                            <p:stCondLst>
                              <p:cond delay="7000"/>
                            </p:stCondLst>
                            <p:childTnLst>
                              <p:par>
                                <p:cTn id="84" presetID="10" presetClass="entr" presetSubtype="0" fill="hold" grpId="0" nodeType="afterEffect">
                                  <p:stCondLst>
                                    <p:cond delay="0"/>
                                  </p:stCondLst>
                                  <p:childTnLst>
                                    <p:set>
                                      <p:cBhvr>
                                        <p:cTn id="85" dur="1" fill="hold">
                                          <p:stCondLst>
                                            <p:cond delay="0"/>
                                          </p:stCondLst>
                                        </p:cTn>
                                        <p:tgtEl>
                                          <p:spTgt spid="49"/>
                                        </p:tgtEl>
                                        <p:attrNameLst>
                                          <p:attrName>style.visibility</p:attrName>
                                        </p:attrNameLst>
                                      </p:cBhvr>
                                      <p:to>
                                        <p:strVal val="visible"/>
                                      </p:to>
                                    </p:set>
                                    <p:animEffect transition="in" filter="fade">
                                      <p:cBhvr>
                                        <p:cTn id="86" dur="1000"/>
                                        <p:tgtEl>
                                          <p:spTgt spid="49"/>
                                        </p:tgtEl>
                                      </p:cBhvr>
                                    </p:animEffect>
                                  </p:childTnLst>
                                </p:cTn>
                              </p:par>
                            </p:childTnLst>
                          </p:cTn>
                        </p:par>
                        <p:par>
                          <p:cTn id="87" fill="hold">
                            <p:stCondLst>
                              <p:cond delay="8000"/>
                            </p:stCondLst>
                            <p:childTnLst>
                              <p:par>
                                <p:cTn id="88" presetID="23" presetClass="entr" presetSubtype="528" fill="hold" grpId="0" nodeType="afterEffect">
                                  <p:stCondLst>
                                    <p:cond delay="0"/>
                                  </p:stCondLst>
                                  <p:childTnLst>
                                    <p:set>
                                      <p:cBhvr>
                                        <p:cTn id="89" dur="1" fill="hold">
                                          <p:stCondLst>
                                            <p:cond delay="0"/>
                                          </p:stCondLst>
                                        </p:cTn>
                                        <p:tgtEl>
                                          <p:spTgt spid="6"/>
                                        </p:tgtEl>
                                        <p:attrNameLst>
                                          <p:attrName>style.visibility</p:attrName>
                                        </p:attrNameLst>
                                      </p:cBhvr>
                                      <p:to>
                                        <p:strVal val="visible"/>
                                      </p:to>
                                    </p:set>
                                    <p:anim calcmode="lin" valueType="num">
                                      <p:cBhvr>
                                        <p:cTn id="90" dur="500" fill="hold"/>
                                        <p:tgtEl>
                                          <p:spTgt spid="6"/>
                                        </p:tgtEl>
                                        <p:attrNameLst>
                                          <p:attrName>ppt_w</p:attrName>
                                        </p:attrNameLst>
                                      </p:cBhvr>
                                      <p:tavLst>
                                        <p:tav tm="0">
                                          <p:val>
                                            <p:fltVal val="0"/>
                                          </p:val>
                                        </p:tav>
                                        <p:tav tm="100000">
                                          <p:val>
                                            <p:strVal val="#ppt_w"/>
                                          </p:val>
                                        </p:tav>
                                      </p:tavLst>
                                    </p:anim>
                                    <p:anim calcmode="lin" valueType="num">
                                      <p:cBhvr>
                                        <p:cTn id="91" dur="500" fill="hold"/>
                                        <p:tgtEl>
                                          <p:spTgt spid="6"/>
                                        </p:tgtEl>
                                        <p:attrNameLst>
                                          <p:attrName>ppt_h</p:attrName>
                                        </p:attrNameLst>
                                      </p:cBhvr>
                                      <p:tavLst>
                                        <p:tav tm="0">
                                          <p:val>
                                            <p:fltVal val="0"/>
                                          </p:val>
                                        </p:tav>
                                        <p:tav tm="100000">
                                          <p:val>
                                            <p:strVal val="#ppt_h"/>
                                          </p:val>
                                        </p:tav>
                                      </p:tavLst>
                                    </p:anim>
                                    <p:anim calcmode="lin" valueType="num">
                                      <p:cBhvr>
                                        <p:cTn id="92" dur="500" fill="hold"/>
                                        <p:tgtEl>
                                          <p:spTgt spid="6"/>
                                        </p:tgtEl>
                                        <p:attrNameLst>
                                          <p:attrName>ppt_x</p:attrName>
                                        </p:attrNameLst>
                                      </p:cBhvr>
                                      <p:tavLst>
                                        <p:tav tm="0">
                                          <p:val>
                                            <p:fltVal val="0.5"/>
                                          </p:val>
                                        </p:tav>
                                        <p:tav tm="100000">
                                          <p:val>
                                            <p:strVal val="#ppt_x"/>
                                          </p:val>
                                        </p:tav>
                                      </p:tavLst>
                                    </p:anim>
                                    <p:anim calcmode="lin" valueType="num">
                                      <p:cBhvr>
                                        <p:cTn id="93" dur="500" fill="hold"/>
                                        <p:tgtEl>
                                          <p:spTgt spid="6"/>
                                        </p:tgtEl>
                                        <p:attrNameLst>
                                          <p:attrName>ppt_y</p:attrName>
                                        </p:attrNameLst>
                                      </p:cBhvr>
                                      <p:tavLst>
                                        <p:tav tm="0">
                                          <p:val>
                                            <p:fltVal val="0.5"/>
                                          </p:val>
                                        </p:tav>
                                        <p:tav tm="100000">
                                          <p:val>
                                            <p:strVal val="#ppt_y"/>
                                          </p:val>
                                        </p:tav>
                                      </p:tavLst>
                                    </p:anim>
                                  </p:childTnLst>
                                </p:cTn>
                              </p:par>
                            </p:childTnLst>
                          </p:cTn>
                        </p:par>
                        <p:par>
                          <p:cTn id="94" fill="hold">
                            <p:stCondLst>
                              <p:cond delay="8500"/>
                            </p:stCondLst>
                            <p:childTnLst>
                              <p:par>
                                <p:cTn id="95" presetID="10" presetClass="entr" presetSubtype="0" fill="hold" grpId="0" nodeType="afterEffect">
                                  <p:stCondLst>
                                    <p:cond delay="0"/>
                                  </p:stCondLst>
                                  <p:childTnLst>
                                    <p:set>
                                      <p:cBhvr>
                                        <p:cTn id="96" dur="1" fill="hold">
                                          <p:stCondLst>
                                            <p:cond delay="0"/>
                                          </p:stCondLst>
                                        </p:cTn>
                                        <p:tgtEl>
                                          <p:spTgt spid="50"/>
                                        </p:tgtEl>
                                        <p:attrNameLst>
                                          <p:attrName>style.visibility</p:attrName>
                                        </p:attrNameLst>
                                      </p:cBhvr>
                                      <p:to>
                                        <p:strVal val="visible"/>
                                      </p:to>
                                    </p:set>
                                    <p:animEffect transition="in" filter="fade">
                                      <p:cBhvr>
                                        <p:cTn id="97" dur="1000"/>
                                        <p:tgtEl>
                                          <p:spTgt spid="50"/>
                                        </p:tgtEl>
                                      </p:cBhvr>
                                    </p:animEffect>
                                  </p:childTnLst>
                                </p:cTn>
                              </p:par>
                            </p:childTnLst>
                          </p:cTn>
                        </p:par>
                        <p:par>
                          <p:cTn id="98" fill="hold">
                            <p:stCondLst>
                              <p:cond delay="9500"/>
                            </p:stCondLst>
                            <p:childTnLst>
                              <p:par>
                                <p:cTn id="99" presetID="23" presetClass="entr" presetSubtype="528" fill="hold" grpId="0" nodeType="afterEffect">
                                  <p:stCondLst>
                                    <p:cond delay="0"/>
                                  </p:stCondLst>
                                  <p:childTnLst>
                                    <p:set>
                                      <p:cBhvr>
                                        <p:cTn id="100" dur="1" fill="hold">
                                          <p:stCondLst>
                                            <p:cond delay="0"/>
                                          </p:stCondLst>
                                        </p:cTn>
                                        <p:tgtEl>
                                          <p:spTgt spid="5"/>
                                        </p:tgtEl>
                                        <p:attrNameLst>
                                          <p:attrName>style.visibility</p:attrName>
                                        </p:attrNameLst>
                                      </p:cBhvr>
                                      <p:to>
                                        <p:strVal val="visible"/>
                                      </p:to>
                                    </p:set>
                                    <p:anim calcmode="lin" valueType="num">
                                      <p:cBhvr>
                                        <p:cTn id="101" dur="500" fill="hold"/>
                                        <p:tgtEl>
                                          <p:spTgt spid="5"/>
                                        </p:tgtEl>
                                        <p:attrNameLst>
                                          <p:attrName>ppt_w</p:attrName>
                                        </p:attrNameLst>
                                      </p:cBhvr>
                                      <p:tavLst>
                                        <p:tav tm="0">
                                          <p:val>
                                            <p:fltVal val="0"/>
                                          </p:val>
                                        </p:tav>
                                        <p:tav tm="100000">
                                          <p:val>
                                            <p:strVal val="#ppt_w"/>
                                          </p:val>
                                        </p:tav>
                                      </p:tavLst>
                                    </p:anim>
                                    <p:anim calcmode="lin" valueType="num">
                                      <p:cBhvr>
                                        <p:cTn id="102" dur="500" fill="hold"/>
                                        <p:tgtEl>
                                          <p:spTgt spid="5"/>
                                        </p:tgtEl>
                                        <p:attrNameLst>
                                          <p:attrName>ppt_h</p:attrName>
                                        </p:attrNameLst>
                                      </p:cBhvr>
                                      <p:tavLst>
                                        <p:tav tm="0">
                                          <p:val>
                                            <p:fltVal val="0"/>
                                          </p:val>
                                        </p:tav>
                                        <p:tav tm="100000">
                                          <p:val>
                                            <p:strVal val="#ppt_h"/>
                                          </p:val>
                                        </p:tav>
                                      </p:tavLst>
                                    </p:anim>
                                    <p:anim calcmode="lin" valueType="num">
                                      <p:cBhvr>
                                        <p:cTn id="103" dur="500" fill="hold"/>
                                        <p:tgtEl>
                                          <p:spTgt spid="5"/>
                                        </p:tgtEl>
                                        <p:attrNameLst>
                                          <p:attrName>ppt_x</p:attrName>
                                        </p:attrNameLst>
                                      </p:cBhvr>
                                      <p:tavLst>
                                        <p:tav tm="0">
                                          <p:val>
                                            <p:fltVal val="0.5"/>
                                          </p:val>
                                        </p:tav>
                                        <p:tav tm="100000">
                                          <p:val>
                                            <p:strVal val="#ppt_x"/>
                                          </p:val>
                                        </p:tav>
                                      </p:tavLst>
                                    </p:anim>
                                    <p:anim calcmode="lin" valueType="num">
                                      <p:cBhvr>
                                        <p:cTn id="104" dur="500" fill="hold"/>
                                        <p:tgtEl>
                                          <p:spTgt spid="5"/>
                                        </p:tgtEl>
                                        <p:attrNameLst>
                                          <p:attrName>ppt_y</p:attrName>
                                        </p:attrNameLst>
                                      </p:cBhvr>
                                      <p:tavLst>
                                        <p:tav tm="0">
                                          <p:val>
                                            <p:fltVal val="0.5"/>
                                          </p:val>
                                        </p:tav>
                                        <p:tav tm="100000">
                                          <p:val>
                                            <p:strVal val="#ppt_y"/>
                                          </p:val>
                                        </p:tav>
                                      </p:tavLst>
                                    </p:anim>
                                  </p:childTnLst>
                                </p:cTn>
                              </p:par>
                            </p:childTnLst>
                          </p:cTn>
                        </p:par>
                        <p:par>
                          <p:cTn id="105" fill="hold">
                            <p:stCondLst>
                              <p:cond delay="10000"/>
                            </p:stCondLst>
                            <p:childTnLst>
                              <p:par>
                                <p:cTn id="106" presetID="10" presetClass="entr" presetSubtype="0" fill="hold" grpId="0" nodeType="afterEffect">
                                  <p:stCondLst>
                                    <p:cond delay="0"/>
                                  </p:stCondLst>
                                  <p:childTnLst>
                                    <p:set>
                                      <p:cBhvr>
                                        <p:cTn id="107" dur="1" fill="hold">
                                          <p:stCondLst>
                                            <p:cond delay="0"/>
                                          </p:stCondLst>
                                        </p:cTn>
                                        <p:tgtEl>
                                          <p:spTgt spid="51"/>
                                        </p:tgtEl>
                                        <p:attrNameLst>
                                          <p:attrName>style.visibility</p:attrName>
                                        </p:attrNameLst>
                                      </p:cBhvr>
                                      <p:to>
                                        <p:strVal val="visible"/>
                                      </p:to>
                                    </p:set>
                                    <p:animEffect transition="in" filter="fade">
                                      <p:cBhvr>
                                        <p:cTn id="108" dur="1000"/>
                                        <p:tgtEl>
                                          <p:spTgt spid="51"/>
                                        </p:tgtEl>
                                      </p:cBhvr>
                                    </p:animEffect>
                                  </p:childTnLst>
                                </p:cTn>
                              </p:par>
                            </p:childTnLst>
                          </p:cTn>
                        </p:par>
                        <p:par>
                          <p:cTn id="109" fill="hold">
                            <p:stCondLst>
                              <p:cond delay="11000"/>
                            </p:stCondLst>
                            <p:childTnLst>
                              <p:par>
                                <p:cTn id="110" presetID="10" presetClass="entr" presetSubtype="0" fill="hold" nodeType="afterEffect">
                                  <p:stCondLst>
                                    <p:cond delay="0"/>
                                  </p:stCondLst>
                                  <p:childTnLst>
                                    <p:set>
                                      <p:cBhvr>
                                        <p:cTn id="111" dur="1" fill="hold">
                                          <p:stCondLst>
                                            <p:cond delay="0"/>
                                          </p:stCondLst>
                                        </p:cTn>
                                        <p:tgtEl>
                                          <p:spTgt spid="46"/>
                                        </p:tgtEl>
                                        <p:attrNameLst>
                                          <p:attrName>style.visibility</p:attrName>
                                        </p:attrNameLst>
                                      </p:cBhvr>
                                      <p:to>
                                        <p:strVal val="visible"/>
                                      </p:to>
                                    </p:set>
                                    <p:animEffect transition="in" filter="fade">
                                      <p:cBhvr>
                                        <p:cTn id="112" dur="1000"/>
                                        <p:tgtEl>
                                          <p:spTgt spid="46"/>
                                        </p:tgtEl>
                                      </p:cBhvr>
                                    </p:animEffect>
                                  </p:childTnLst>
                                </p:cTn>
                              </p:par>
                            </p:childTnLst>
                          </p:cTn>
                        </p:par>
                        <p:par>
                          <p:cTn id="113" fill="hold">
                            <p:stCondLst>
                              <p:cond delay="12000"/>
                            </p:stCondLst>
                            <p:childTnLst>
                              <p:par>
                                <p:cTn id="114" presetID="53" presetClass="entr" presetSubtype="0" fill="hold" grpId="0" nodeType="afterEffect">
                                  <p:stCondLst>
                                    <p:cond delay="0"/>
                                  </p:stCondLst>
                                  <p:childTnLst>
                                    <p:set>
                                      <p:cBhvr>
                                        <p:cTn id="115" dur="1" fill="hold">
                                          <p:stCondLst>
                                            <p:cond delay="0"/>
                                          </p:stCondLst>
                                        </p:cTn>
                                        <p:tgtEl>
                                          <p:spTgt spid="53"/>
                                        </p:tgtEl>
                                        <p:attrNameLst>
                                          <p:attrName>style.visibility</p:attrName>
                                        </p:attrNameLst>
                                      </p:cBhvr>
                                      <p:to>
                                        <p:strVal val="visible"/>
                                      </p:to>
                                    </p:set>
                                    <p:anim calcmode="lin" valueType="num">
                                      <p:cBhvr>
                                        <p:cTn id="116" dur="500" fill="hold"/>
                                        <p:tgtEl>
                                          <p:spTgt spid="53"/>
                                        </p:tgtEl>
                                        <p:attrNameLst>
                                          <p:attrName>ppt_w</p:attrName>
                                        </p:attrNameLst>
                                      </p:cBhvr>
                                      <p:tavLst>
                                        <p:tav tm="0">
                                          <p:val>
                                            <p:fltVal val="0"/>
                                          </p:val>
                                        </p:tav>
                                        <p:tav tm="100000">
                                          <p:val>
                                            <p:strVal val="#ppt_w"/>
                                          </p:val>
                                        </p:tav>
                                      </p:tavLst>
                                    </p:anim>
                                    <p:anim calcmode="lin" valueType="num">
                                      <p:cBhvr>
                                        <p:cTn id="117" dur="500" fill="hold"/>
                                        <p:tgtEl>
                                          <p:spTgt spid="53"/>
                                        </p:tgtEl>
                                        <p:attrNameLst>
                                          <p:attrName>ppt_h</p:attrName>
                                        </p:attrNameLst>
                                      </p:cBhvr>
                                      <p:tavLst>
                                        <p:tav tm="0">
                                          <p:val>
                                            <p:fltVal val="0"/>
                                          </p:val>
                                        </p:tav>
                                        <p:tav tm="100000">
                                          <p:val>
                                            <p:strVal val="#ppt_h"/>
                                          </p:val>
                                        </p:tav>
                                      </p:tavLst>
                                    </p:anim>
                                    <p:animEffect transition="in" filter="fade">
                                      <p:cBhvr>
                                        <p:cTn id="118" dur="500"/>
                                        <p:tgtEl>
                                          <p:spTgt spid="53"/>
                                        </p:tgtEl>
                                      </p:cBhvr>
                                    </p:animEffect>
                                  </p:childTnLst>
                                </p:cTn>
                              </p:par>
                            </p:childTnLst>
                          </p:cTn>
                        </p:par>
                        <p:par>
                          <p:cTn id="119" fill="hold">
                            <p:stCondLst>
                              <p:cond delay="12500"/>
                            </p:stCondLst>
                            <p:childTnLst>
                              <p:par>
                                <p:cTn id="120" presetID="53" presetClass="entr" presetSubtype="0" fill="hold" nodeType="afterEffect">
                                  <p:stCondLst>
                                    <p:cond delay="0"/>
                                  </p:stCondLst>
                                  <p:childTnLst>
                                    <p:set>
                                      <p:cBhvr>
                                        <p:cTn id="121" dur="1" fill="hold">
                                          <p:stCondLst>
                                            <p:cond delay="0"/>
                                          </p:stCondLst>
                                        </p:cTn>
                                        <p:tgtEl>
                                          <p:spTgt spid="56"/>
                                        </p:tgtEl>
                                        <p:attrNameLst>
                                          <p:attrName>style.visibility</p:attrName>
                                        </p:attrNameLst>
                                      </p:cBhvr>
                                      <p:to>
                                        <p:strVal val="visible"/>
                                      </p:to>
                                    </p:set>
                                    <p:anim calcmode="lin" valueType="num">
                                      <p:cBhvr>
                                        <p:cTn id="122" dur="500" fill="hold"/>
                                        <p:tgtEl>
                                          <p:spTgt spid="56"/>
                                        </p:tgtEl>
                                        <p:attrNameLst>
                                          <p:attrName>ppt_w</p:attrName>
                                        </p:attrNameLst>
                                      </p:cBhvr>
                                      <p:tavLst>
                                        <p:tav tm="0">
                                          <p:val>
                                            <p:fltVal val="0"/>
                                          </p:val>
                                        </p:tav>
                                        <p:tav tm="100000">
                                          <p:val>
                                            <p:strVal val="#ppt_w"/>
                                          </p:val>
                                        </p:tav>
                                      </p:tavLst>
                                    </p:anim>
                                    <p:anim calcmode="lin" valueType="num">
                                      <p:cBhvr>
                                        <p:cTn id="123" dur="500" fill="hold"/>
                                        <p:tgtEl>
                                          <p:spTgt spid="56"/>
                                        </p:tgtEl>
                                        <p:attrNameLst>
                                          <p:attrName>ppt_h</p:attrName>
                                        </p:attrNameLst>
                                      </p:cBhvr>
                                      <p:tavLst>
                                        <p:tav tm="0">
                                          <p:val>
                                            <p:fltVal val="0"/>
                                          </p:val>
                                        </p:tav>
                                        <p:tav tm="100000">
                                          <p:val>
                                            <p:strVal val="#ppt_h"/>
                                          </p:val>
                                        </p:tav>
                                      </p:tavLst>
                                    </p:anim>
                                    <p:animEffect transition="in" filter="fade">
                                      <p:cBhvr>
                                        <p:cTn id="124" dur="500"/>
                                        <p:tgtEl>
                                          <p:spTgt spid="56"/>
                                        </p:tgtEl>
                                      </p:cBhvr>
                                    </p:animEffect>
                                  </p:childTnLst>
                                </p:cTn>
                              </p:par>
                            </p:childTnLst>
                          </p:cTn>
                        </p:par>
                        <p:par>
                          <p:cTn id="125" fill="hold">
                            <p:stCondLst>
                              <p:cond delay="13000"/>
                            </p:stCondLst>
                            <p:childTnLst>
                              <p:par>
                                <p:cTn id="126" presetID="53" presetClass="entr" presetSubtype="0" fill="hold" grpId="0" nodeType="afterEffect">
                                  <p:stCondLst>
                                    <p:cond delay="0"/>
                                  </p:stCondLst>
                                  <p:childTnLst>
                                    <p:set>
                                      <p:cBhvr>
                                        <p:cTn id="127" dur="1" fill="hold">
                                          <p:stCondLst>
                                            <p:cond delay="0"/>
                                          </p:stCondLst>
                                        </p:cTn>
                                        <p:tgtEl>
                                          <p:spTgt spid="54"/>
                                        </p:tgtEl>
                                        <p:attrNameLst>
                                          <p:attrName>style.visibility</p:attrName>
                                        </p:attrNameLst>
                                      </p:cBhvr>
                                      <p:to>
                                        <p:strVal val="visible"/>
                                      </p:to>
                                    </p:set>
                                    <p:anim calcmode="lin" valueType="num">
                                      <p:cBhvr>
                                        <p:cTn id="128" dur="500" fill="hold"/>
                                        <p:tgtEl>
                                          <p:spTgt spid="54"/>
                                        </p:tgtEl>
                                        <p:attrNameLst>
                                          <p:attrName>ppt_w</p:attrName>
                                        </p:attrNameLst>
                                      </p:cBhvr>
                                      <p:tavLst>
                                        <p:tav tm="0">
                                          <p:val>
                                            <p:fltVal val="0"/>
                                          </p:val>
                                        </p:tav>
                                        <p:tav tm="100000">
                                          <p:val>
                                            <p:strVal val="#ppt_w"/>
                                          </p:val>
                                        </p:tav>
                                      </p:tavLst>
                                    </p:anim>
                                    <p:anim calcmode="lin" valueType="num">
                                      <p:cBhvr>
                                        <p:cTn id="129" dur="500" fill="hold"/>
                                        <p:tgtEl>
                                          <p:spTgt spid="54"/>
                                        </p:tgtEl>
                                        <p:attrNameLst>
                                          <p:attrName>ppt_h</p:attrName>
                                        </p:attrNameLst>
                                      </p:cBhvr>
                                      <p:tavLst>
                                        <p:tav tm="0">
                                          <p:val>
                                            <p:fltVal val="0"/>
                                          </p:val>
                                        </p:tav>
                                        <p:tav tm="100000">
                                          <p:val>
                                            <p:strVal val="#ppt_h"/>
                                          </p:val>
                                        </p:tav>
                                      </p:tavLst>
                                    </p:anim>
                                    <p:animEffect transition="in" filter="fade">
                                      <p:cBhvr>
                                        <p:cTn id="130" dur="500"/>
                                        <p:tgtEl>
                                          <p:spTgt spid="54"/>
                                        </p:tgtEl>
                                      </p:cBhvr>
                                    </p:animEffect>
                                  </p:childTnLst>
                                </p:cTn>
                              </p:par>
                            </p:childTnLst>
                          </p:cTn>
                        </p:par>
                        <p:par>
                          <p:cTn id="131" fill="hold">
                            <p:stCondLst>
                              <p:cond delay="13500"/>
                            </p:stCondLst>
                            <p:childTnLst>
                              <p:par>
                                <p:cTn id="132" presetID="53" presetClass="entr" presetSubtype="0" fill="hold" grpId="0" nodeType="afterEffect">
                                  <p:stCondLst>
                                    <p:cond delay="0"/>
                                  </p:stCondLst>
                                  <p:childTnLst>
                                    <p:set>
                                      <p:cBhvr>
                                        <p:cTn id="133" dur="1" fill="hold">
                                          <p:stCondLst>
                                            <p:cond delay="0"/>
                                          </p:stCondLst>
                                        </p:cTn>
                                        <p:tgtEl>
                                          <p:spTgt spid="52"/>
                                        </p:tgtEl>
                                        <p:attrNameLst>
                                          <p:attrName>style.visibility</p:attrName>
                                        </p:attrNameLst>
                                      </p:cBhvr>
                                      <p:to>
                                        <p:strVal val="visible"/>
                                      </p:to>
                                    </p:set>
                                    <p:anim calcmode="lin" valueType="num">
                                      <p:cBhvr>
                                        <p:cTn id="134" dur="500" fill="hold"/>
                                        <p:tgtEl>
                                          <p:spTgt spid="52"/>
                                        </p:tgtEl>
                                        <p:attrNameLst>
                                          <p:attrName>ppt_w</p:attrName>
                                        </p:attrNameLst>
                                      </p:cBhvr>
                                      <p:tavLst>
                                        <p:tav tm="0">
                                          <p:val>
                                            <p:fltVal val="0"/>
                                          </p:val>
                                        </p:tav>
                                        <p:tav tm="100000">
                                          <p:val>
                                            <p:strVal val="#ppt_w"/>
                                          </p:val>
                                        </p:tav>
                                      </p:tavLst>
                                    </p:anim>
                                    <p:anim calcmode="lin" valueType="num">
                                      <p:cBhvr>
                                        <p:cTn id="135" dur="500" fill="hold"/>
                                        <p:tgtEl>
                                          <p:spTgt spid="52"/>
                                        </p:tgtEl>
                                        <p:attrNameLst>
                                          <p:attrName>ppt_h</p:attrName>
                                        </p:attrNameLst>
                                      </p:cBhvr>
                                      <p:tavLst>
                                        <p:tav tm="0">
                                          <p:val>
                                            <p:fltVal val="0"/>
                                          </p:val>
                                        </p:tav>
                                        <p:tav tm="100000">
                                          <p:val>
                                            <p:strVal val="#ppt_h"/>
                                          </p:val>
                                        </p:tav>
                                      </p:tavLst>
                                    </p:anim>
                                    <p:animEffect transition="in" filter="fade">
                                      <p:cBhvr>
                                        <p:cTn id="136" dur="500"/>
                                        <p:tgtEl>
                                          <p:spTgt spid="52"/>
                                        </p:tgtEl>
                                      </p:cBhvr>
                                    </p:animEffect>
                                  </p:childTnLst>
                                </p:cTn>
                              </p:par>
                            </p:childTnLst>
                          </p:cTn>
                        </p:par>
                        <p:par>
                          <p:cTn id="137" fill="hold">
                            <p:stCondLst>
                              <p:cond delay="14000"/>
                            </p:stCondLst>
                            <p:childTnLst>
                              <p:par>
                                <p:cTn id="138" presetID="53" presetClass="entr" presetSubtype="0" fill="hold" nodeType="afterEffect">
                                  <p:stCondLst>
                                    <p:cond delay="0"/>
                                  </p:stCondLst>
                                  <p:childTnLst>
                                    <p:set>
                                      <p:cBhvr>
                                        <p:cTn id="139" dur="1" fill="hold">
                                          <p:stCondLst>
                                            <p:cond delay="0"/>
                                          </p:stCondLst>
                                        </p:cTn>
                                        <p:tgtEl>
                                          <p:spTgt spid="69"/>
                                        </p:tgtEl>
                                        <p:attrNameLst>
                                          <p:attrName>style.visibility</p:attrName>
                                        </p:attrNameLst>
                                      </p:cBhvr>
                                      <p:to>
                                        <p:strVal val="visible"/>
                                      </p:to>
                                    </p:set>
                                    <p:anim calcmode="lin" valueType="num">
                                      <p:cBhvr>
                                        <p:cTn id="140" dur="500" fill="hold"/>
                                        <p:tgtEl>
                                          <p:spTgt spid="69"/>
                                        </p:tgtEl>
                                        <p:attrNameLst>
                                          <p:attrName>ppt_w</p:attrName>
                                        </p:attrNameLst>
                                      </p:cBhvr>
                                      <p:tavLst>
                                        <p:tav tm="0">
                                          <p:val>
                                            <p:fltVal val="0"/>
                                          </p:val>
                                        </p:tav>
                                        <p:tav tm="100000">
                                          <p:val>
                                            <p:strVal val="#ppt_w"/>
                                          </p:val>
                                        </p:tav>
                                      </p:tavLst>
                                    </p:anim>
                                    <p:anim calcmode="lin" valueType="num">
                                      <p:cBhvr>
                                        <p:cTn id="141" dur="500" fill="hold"/>
                                        <p:tgtEl>
                                          <p:spTgt spid="69"/>
                                        </p:tgtEl>
                                        <p:attrNameLst>
                                          <p:attrName>ppt_h</p:attrName>
                                        </p:attrNameLst>
                                      </p:cBhvr>
                                      <p:tavLst>
                                        <p:tav tm="0">
                                          <p:val>
                                            <p:fltVal val="0"/>
                                          </p:val>
                                        </p:tav>
                                        <p:tav tm="100000">
                                          <p:val>
                                            <p:strVal val="#ppt_h"/>
                                          </p:val>
                                        </p:tav>
                                      </p:tavLst>
                                    </p:anim>
                                    <p:animEffect transition="in" filter="fade">
                                      <p:cBhvr>
                                        <p:cTn id="142" dur="500"/>
                                        <p:tgtEl>
                                          <p:spTgt spid="69"/>
                                        </p:tgtEl>
                                      </p:cBhvr>
                                    </p:animEffect>
                                  </p:childTnLst>
                                </p:cTn>
                              </p:par>
                            </p:childTnLst>
                          </p:cTn>
                        </p:par>
                        <p:par>
                          <p:cTn id="143" fill="hold">
                            <p:stCondLst>
                              <p:cond delay="14500"/>
                            </p:stCondLst>
                            <p:childTnLst>
                              <p:par>
                                <p:cTn id="144" presetID="53" presetClass="entr" presetSubtype="0" fill="hold" grpId="0" nodeType="afterEffect">
                                  <p:stCondLst>
                                    <p:cond delay="0"/>
                                  </p:stCondLst>
                                  <p:childTnLst>
                                    <p:set>
                                      <p:cBhvr>
                                        <p:cTn id="145" dur="1" fill="hold">
                                          <p:stCondLst>
                                            <p:cond delay="0"/>
                                          </p:stCondLst>
                                        </p:cTn>
                                        <p:tgtEl>
                                          <p:spTgt spid="55"/>
                                        </p:tgtEl>
                                        <p:attrNameLst>
                                          <p:attrName>style.visibility</p:attrName>
                                        </p:attrNameLst>
                                      </p:cBhvr>
                                      <p:to>
                                        <p:strVal val="visible"/>
                                      </p:to>
                                    </p:set>
                                    <p:anim calcmode="lin" valueType="num">
                                      <p:cBhvr>
                                        <p:cTn id="146" dur="500" fill="hold"/>
                                        <p:tgtEl>
                                          <p:spTgt spid="55"/>
                                        </p:tgtEl>
                                        <p:attrNameLst>
                                          <p:attrName>ppt_w</p:attrName>
                                        </p:attrNameLst>
                                      </p:cBhvr>
                                      <p:tavLst>
                                        <p:tav tm="0">
                                          <p:val>
                                            <p:fltVal val="0"/>
                                          </p:val>
                                        </p:tav>
                                        <p:tav tm="100000">
                                          <p:val>
                                            <p:strVal val="#ppt_w"/>
                                          </p:val>
                                        </p:tav>
                                      </p:tavLst>
                                    </p:anim>
                                    <p:anim calcmode="lin" valueType="num">
                                      <p:cBhvr>
                                        <p:cTn id="147" dur="500" fill="hold"/>
                                        <p:tgtEl>
                                          <p:spTgt spid="55"/>
                                        </p:tgtEl>
                                        <p:attrNameLst>
                                          <p:attrName>ppt_h</p:attrName>
                                        </p:attrNameLst>
                                      </p:cBhvr>
                                      <p:tavLst>
                                        <p:tav tm="0">
                                          <p:val>
                                            <p:fltVal val="0"/>
                                          </p:val>
                                        </p:tav>
                                        <p:tav tm="100000">
                                          <p:val>
                                            <p:strVal val="#ppt_h"/>
                                          </p:val>
                                        </p:tav>
                                      </p:tavLst>
                                    </p:anim>
                                    <p:animEffect transition="in" filter="fade">
                                      <p:cBhvr>
                                        <p:cTn id="14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6" grpId="0" animBg="1"/>
      <p:bldP spid="5" grpId="0" animBg="1"/>
      <p:bldP spid="4" grpId="0" animBg="1"/>
      <p:bldP spid="47" grpId="0"/>
      <p:bldP spid="48" grpId="0"/>
      <p:bldP spid="49" grpId="0"/>
      <p:bldP spid="50" grpId="0"/>
      <p:bldP spid="51" grpId="0"/>
      <p:bldP spid="52" grpId="0" animBg="1"/>
      <p:bldP spid="53" grpId="0" animBg="1"/>
      <p:bldP spid="54" grpId="0"/>
      <p:bldP spid="55"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 name="文本框 16"/>
          <p:cNvSpPr txBox="1"/>
          <p:nvPr/>
        </p:nvSpPr>
        <p:spPr>
          <a:xfrm>
            <a:off x="2608508" y="2521997"/>
            <a:ext cx="6974987" cy="769441"/>
          </a:xfrm>
          <a:prstGeom prst="rect">
            <a:avLst/>
          </a:prstGeom>
          <a:noFill/>
        </p:spPr>
        <p:txBody>
          <a:bodyPr wrap="none" rtlCol="0">
            <a:spAutoFit/>
          </a:bodyPr>
          <a:lstStyle/>
          <a:p>
            <a:pPr algn="ctr" fontAlgn="auto">
              <a:spcBef>
                <a:spcPts val="0"/>
              </a:spcBef>
              <a:spcAft>
                <a:spcPts val="0"/>
              </a:spcAft>
              <a:defRPr/>
            </a:pPr>
            <a:r>
              <a:rPr lang="zh-CN" altLang="en-US" sz="4400" b="1" dirty="0" smtClean="0">
                <a:solidFill>
                  <a:srgbClr val="C00000"/>
                </a:solidFill>
                <a:ea typeface="张海山锐线体简" panose="02000000000000000000" pitchFamily="2" charset="-122"/>
                <a:cs typeface="+mn-ea"/>
                <a:sym typeface="+mn-lt"/>
              </a:rPr>
              <a:t>四、单击这里添加您的标题</a:t>
            </a:r>
            <a:endParaRPr lang="zh-CN" altLang="en-US" sz="4400" b="1" dirty="0">
              <a:solidFill>
                <a:srgbClr val="C00000"/>
              </a:solidFill>
              <a:ea typeface="张海山锐线体简" panose="02000000000000000000" pitchFamily="2" charset="-122"/>
              <a:cs typeface="+mn-ea"/>
              <a:sym typeface="+mn-lt"/>
            </a:endParaRPr>
          </a:p>
        </p:txBody>
      </p:sp>
      <p:sp>
        <p:nvSpPr>
          <p:cNvPr id="18" name="文本框 17"/>
          <p:cNvSpPr txBox="1"/>
          <p:nvPr/>
        </p:nvSpPr>
        <p:spPr>
          <a:xfrm>
            <a:off x="3860882" y="1930473"/>
            <a:ext cx="5404043" cy="461665"/>
          </a:xfrm>
          <a:prstGeom prst="rect">
            <a:avLst/>
          </a:prstGeom>
          <a:noFill/>
          <a:effectLst>
            <a:reflection stA="62000" endPos="54000" dir="5400000" sy="-100000" algn="bl" rotWithShape="0"/>
          </a:effectLst>
        </p:spPr>
        <p:txBody>
          <a:bodyPr wrap="none" rtlCol="0">
            <a:spAutoFit/>
          </a:bodyPr>
          <a:lstStyle/>
          <a:p>
            <a:pPr algn="ctr"/>
            <a:r>
              <a:rPr lang="zh-CN" altLang="en-US" sz="2400" dirty="0">
                <a:solidFill>
                  <a:schemeClr val="accent1"/>
                </a:solidFill>
                <a:effectLst>
                  <a:outerShdw blurRad="38100" dist="38100" dir="2700000" algn="tl">
                    <a:srgbClr val="000000">
                      <a:alpha val="43137"/>
                    </a:srgbClr>
                  </a:outerShdw>
                </a:effectLst>
                <a:latin typeface="张海山锐线体简" panose="02000000000000000000" pitchFamily="2" charset="-122"/>
                <a:ea typeface="张海山锐线体简" panose="02000000000000000000" pitchFamily="2" charset="-122"/>
              </a:rPr>
              <a:t>推进“两学一做” 学习</a:t>
            </a:r>
            <a:r>
              <a:rPr lang="zh-CN" altLang="en-US" sz="2400" dirty="0" smtClean="0">
                <a:solidFill>
                  <a:schemeClr val="accent1"/>
                </a:solidFill>
                <a:effectLst>
                  <a:outerShdw blurRad="38100" dist="38100" dir="2700000" algn="tl">
                    <a:srgbClr val="000000">
                      <a:alpha val="43137"/>
                    </a:srgbClr>
                  </a:outerShdw>
                </a:effectLst>
                <a:latin typeface="张海山锐线体简" panose="02000000000000000000" pitchFamily="2" charset="-122"/>
                <a:ea typeface="张海山锐线体简" panose="02000000000000000000" pitchFamily="2" charset="-122"/>
              </a:rPr>
              <a:t>教育常态化制度化</a:t>
            </a:r>
            <a:endParaRPr lang="zh-CN" altLang="en-US" sz="2400" dirty="0">
              <a:solidFill>
                <a:schemeClr val="accent1"/>
              </a:solidFill>
              <a:effectLst>
                <a:outerShdw blurRad="38100" dist="38100" dir="2700000" algn="tl">
                  <a:srgbClr val="000000">
                    <a:alpha val="43137"/>
                  </a:srgbClr>
                </a:outerShdw>
              </a:effectLst>
              <a:latin typeface="张海山锐线体简" panose="02000000000000000000" pitchFamily="2" charset="-122"/>
              <a:ea typeface="张海山锐线体简" panose="02000000000000000000" pitchFamily="2" charset="-122"/>
            </a:endParaRPr>
          </a:p>
        </p:txBody>
      </p:sp>
      <p:sp>
        <p:nvSpPr>
          <p:cNvPr id="22" name="文本框 21"/>
          <p:cNvSpPr txBox="1"/>
          <p:nvPr/>
        </p:nvSpPr>
        <p:spPr>
          <a:xfrm>
            <a:off x="3106519" y="3413900"/>
            <a:ext cx="6912768" cy="461665"/>
          </a:xfrm>
          <a:prstGeom prst="rect">
            <a:avLst/>
          </a:prstGeom>
          <a:noFill/>
        </p:spPr>
        <p:txBody>
          <a:bodyPr wrap="square" rtlCol="0">
            <a:spAutoFit/>
          </a:bodyPr>
          <a:lstStyle/>
          <a:p>
            <a:pPr algn="ctr">
              <a:lnSpc>
                <a:spcPct val="150000"/>
              </a:lnSpc>
            </a:pPr>
            <a:r>
              <a:rPr lang="en-US" altLang="zh-CN" sz="1600" dirty="0">
                <a:solidFill>
                  <a:schemeClr val="tx2"/>
                </a:solidFill>
                <a:latin typeface="幼圆" panose="02010509060101010101" pitchFamily="49" charset="-122"/>
                <a:ea typeface="幼圆" panose="02010509060101010101" pitchFamily="49" charset="-122"/>
              </a:rPr>
              <a:t>Thesis defense Thesis </a:t>
            </a:r>
            <a:r>
              <a:rPr lang="en-US" altLang="zh-CN" sz="1600" dirty="0" err="1">
                <a:solidFill>
                  <a:schemeClr val="tx2"/>
                </a:solidFill>
                <a:latin typeface="幼圆" panose="02010509060101010101" pitchFamily="49" charset="-122"/>
                <a:ea typeface="幼圆" panose="02010509060101010101" pitchFamily="49" charset="-122"/>
              </a:rPr>
              <a:t>defenseThesis</a:t>
            </a:r>
            <a:r>
              <a:rPr lang="en-US" altLang="zh-CN" sz="1600" dirty="0">
                <a:solidFill>
                  <a:schemeClr val="tx2"/>
                </a:solidFill>
                <a:latin typeface="幼圆" panose="02010509060101010101" pitchFamily="49" charset="-122"/>
                <a:ea typeface="幼圆" panose="02010509060101010101" pitchFamily="49" charset="-122"/>
              </a:rPr>
              <a:t> </a:t>
            </a:r>
            <a:r>
              <a:rPr lang="en-US" altLang="zh-CN" sz="1600" dirty="0" err="1">
                <a:solidFill>
                  <a:schemeClr val="tx2"/>
                </a:solidFill>
                <a:latin typeface="幼圆" panose="02010509060101010101" pitchFamily="49" charset="-122"/>
                <a:ea typeface="幼圆" panose="02010509060101010101" pitchFamily="49" charset="-122"/>
              </a:rPr>
              <a:t>defenseThesis</a:t>
            </a:r>
            <a:r>
              <a:rPr lang="en-US" altLang="zh-CN" sz="1600" dirty="0">
                <a:solidFill>
                  <a:schemeClr val="tx2"/>
                </a:solidFill>
                <a:latin typeface="幼圆" panose="02010509060101010101" pitchFamily="49" charset="-122"/>
                <a:ea typeface="幼圆" panose="02010509060101010101" pitchFamily="49" charset="-122"/>
              </a:rPr>
              <a:t> defense</a:t>
            </a:r>
            <a:endParaRPr lang="zh-CN" altLang="en-US" sz="1600" dirty="0">
              <a:solidFill>
                <a:schemeClr val="tx2"/>
              </a:solidFill>
              <a:latin typeface="幼圆" panose="02010509060101010101" pitchFamily="49" charset="-122"/>
              <a:ea typeface="幼圆" panose="02010509060101010101" pitchFamily="49" charset="-122"/>
            </a:endParaRPr>
          </a:p>
        </p:txBody>
      </p:sp>
      <p:pic>
        <p:nvPicPr>
          <p:cNvPr id="6" name="图片 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550428" y="3875565"/>
            <a:ext cx="9328262" cy="3055005"/>
          </a:xfrm>
          <a:prstGeom prst="rect">
            <a:avLst/>
          </a:prstGeom>
        </p:spPr>
      </p:pic>
      <p:pic>
        <p:nvPicPr>
          <p:cNvPr id="7" name="PA_图片 1"/>
          <p:cNvPicPr>
            <a:picLocks/>
          </p:cNvPicPr>
          <p:nvPr>
            <p:custDataLst>
              <p:tags r:id="rId1"/>
            </p:custDataLst>
          </p:nvPr>
        </p:nvPicPr>
        <p:blipFill>
          <a:blip r:embed="rId6" cstate="screen">
            <a:extLst>
              <a:ext uri="{28A0092B-C50C-407E-A947-70E740481C1C}">
                <a14:useLocalDpi xmlns:a14="http://schemas.microsoft.com/office/drawing/2010/main"/>
              </a:ext>
            </a:extLst>
          </a:blip>
          <a:stretch>
            <a:fillRect/>
          </a:stretch>
        </p:blipFill>
        <p:spPr>
          <a:xfrm flipH="1">
            <a:off x="-2" y="4731559"/>
            <a:ext cx="3687329" cy="2126441"/>
          </a:xfrm>
          <a:prstGeom prst="rect">
            <a:avLst/>
          </a:prstGeom>
        </p:spPr>
      </p:pic>
      <p:pic>
        <p:nvPicPr>
          <p:cNvPr id="8" name="PA_图片 1"/>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9027885" y="4731559"/>
            <a:ext cx="3164113" cy="2126441"/>
          </a:xfrm>
          <a:prstGeom prst="rect">
            <a:avLst/>
          </a:prstGeom>
        </p:spPr>
      </p:pic>
    </p:spTree>
    <p:extLst>
      <p:ext uri="{BB962C8B-B14F-4D97-AF65-F5344CB8AC3E}">
        <p14:creationId xmlns:p14="http://schemas.microsoft.com/office/powerpoint/2010/main" val="124421943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Click="0">
        <p15:prstTrans prst="drape"/>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53" presetClass="entr" presetSubtype="16"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p:cTn id="23" dur="500" fill="hold"/>
                                        <p:tgtEl>
                                          <p:spTgt spid="18"/>
                                        </p:tgtEl>
                                        <p:attrNameLst>
                                          <p:attrName>ppt_w</p:attrName>
                                        </p:attrNameLst>
                                      </p:cBhvr>
                                      <p:tavLst>
                                        <p:tav tm="0">
                                          <p:val>
                                            <p:fltVal val="0"/>
                                          </p:val>
                                        </p:tav>
                                        <p:tav tm="100000">
                                          <p:val>
                                            <p:strVal val="#ppt_w"/>
                                          </p:val>
                                        </p:tav>
                                      </p:tavLst>
                                    </p:anim>
                                    <p:anim calcmode="lin" valueType="num">
                                      <p:cBhvr>
                                        <p:cTn id="24" dur="500" fill="hold"/>
                                        <p:tgtEl>
                                          <p:spTgt spid="18"/>
                                        </p:tgtEl>
                                        <p:attrNameLst>
                                          <p:attrName>ppt_h</p:attrName>
                                        </p:attrNameLst>
                                      </p:cBhvr>
                                      <p:tavLst>
                                        <p:tav tm="0">
                                          <p:val>
                                            <p:fltVal val="0"/>
                                          </p:val>
                                        </p:tav>
                                        <p:tav tm="100000">
                                          <p:val>
                                            <p:strVal val="#ppt_h"/>
                                          </p:val>
                                        </p:tav>
                                      </p:tavLst>
                                    </p:anim>
                                    <p:animEffect transition="in" filter="fade">
                                      <p:cBhvr>
                                        <p:cTn id="25" dur="500"/>
                                        <p:tgtEl>
                                          <p:spTgt spid="18"/>
                                        </p:tgtEl>
                                      </p:cBhvr>
                                    </p:animEffect>
                                  </p:childTnLst>
                                </p:cTn>
                              </p:par>
                            </p:childTnLst>
                          </p:cTn>
                        </p:par>
                        <p:par>
                          <p:cTn id="26" fill="hold">
                            <p:stCondLst>
                              <p:cond delay="1500"/>
                            </p:stCondLst>
                            <p:childTnLst>
                              <p:par>
                                <p:cTn id="27" presetID="2" presetClass="entr" presetSubtype="2" fill="hold" grpId="0" nodeType="afterEffect">
                                  <p:stCondLst>
                                    <p:cond delay="0"/>
                                  </p:stCondLst>
                                  <p:iterate type="lt">
                                    <p:tmPct val="10000"/>
                                  </p:iterate>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1+#ppt_w/2"/>
                                          </p:val>
                                        </p:tav>
                                        <p:tav tm="100000">
                                          <p:val>
                                            <p:strVal val="#ppt_x"/>
                                          </p:val>
                                        </p:tav>
                                      </p:tavLst>
                                    </p:anim>
                                    <p:anim calcmode="lin" valueType="num">
                                      <p:cBhvr additive="base">
                                        <p:cTn id="30" dur="500" fill="hold"/>
                                        <p:tgtEl>
                                          <p:spTgt spid="17"/>
                                        </p:tgtEl>
                                        <p:attrNameLst>
                                          <p:attrName>ppt_y</p:attrName>
                                        </p:attrNameLst>
                                      </p:cBhvr>
                                      <p:tavLst>
                                        <p:tav tm="0">
                                          <p:val>
                                            <p:strVal val="#ppt_y"/>
                                          </p:val>
                                        </p:tav>
                                        <p:tav tm="100000">
                                          <p:val>
                                            <p:strVal val="#ppt_y"/>
                                          </p:val>
                                        </p:tav>
                                      </p:tavLst>
                                    </p:anim>
                                  </p:childTnLst>
                                </p:cTn>
                              </p:par>
                            </p:childTnLst>
                          </p:cTn>
                        </p:par>
                        <p:par>
                          <p:cTn id="31" fill="hold">
                            <p:stCondLst>
                              <p:cond delay="2550"/>
                            </p:stCondLst>
                            <p:childTnLst>
                              <p:par>
                                <p:cTn id="32" presetID="10" presetClass="entr" presetSubtype="0"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19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Freeform 96"/>
          <p:cNvSpPr/>
          <p:nvPr/>
        </p:nvSpPr>
        <p:spPr>
          <a:xfrm>
            <a:off x="2214434" y="1650964"/>
            <a:ext cx="1052131" cy="1074078"/>
          </a:xfrm>
          <a:custGeom>
            <a:avLst/>
            <a:gdLst>
              <a:gd name="connsiteX0" fmla="*/ 0 w 2032000"/>
              <a:gd name="connsiteY0" fmla="*/ 1354666 h 1354666"/>
              <a:gd name="connsiteX1" fmla="*/ 1016000 w 2032000"/>
              <a:gd name="connsiteY1" fmla="*/ 0 h 1354666"/>
              <a:gd name="connsiteX2" fmla="*/ 1016000 w 2032000"/>
              <a:gd name="connsiteY2" fmla="*/ 0 h 1354666"/>
              <a:gd name="connsiteX3" fmla="*/ 2032000 w 2032000"/>
              <a:gd name="connsiteY3" fmla="*/ 1354666 h 1354666"/>
              <a:gd name="connsiteX4" fmla="*/ 0 w 2032000"/>
              <a:gd name="connsiteY4" fmla="*/ 1354666 h 1354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2000" h="1354666">
                <a:moveTo>
                  <a:pt x="0" y="1354666"/>
                </a:moveTo>
                <a:lnTo>
                  <a:pt x="1016000" y="0"/>
                </a:lnTo>
                <a:lnTo>
                  <a:pt x="1016000" y="0"/>
                </a:lnTo>
                <a:lnTo>
                  <a:pt x="2032000" y="1354666"/>
                </a:lnTo>
                <a:lnTo>
                  <a:pt x="0" y="1354666"/>
                </a:ln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266" tIns="103266" rIns="103266" bIns="103266" numCol="1" spcCol="1270" anchor="ctr" anchorCtr="0">
            <a:noAutofit/>
          </a:bodyPr>
          <a:lstStyle/>
          <a:p>
            <a:pPr algn="ctr" defTabSz="3614363">
              <a:lnSpc>
                <a:spcPct val="90000"/>
              </a:lnSpc>
              <a:spcBef>
                <a:spcPct val="0"/>
              </a:spcBef>
              <a:spcAft>
                <a:spcPct val="35000"/>
              </a:spcAft>
            </a:pPr>
            <a:endParaRPr lang="en-US" sz="1866" dirty="0">
              <a:latin typeface="Arial" panose="020B0604020202020204" pitchFamily="34" charset="0"/>
              <a:cs typeface="Arial" panose="020B0604020202020204" pitchFamily="34" charset="0"/>
            </a:endParaRPr>
          </a:p>
        </p:txBody>
      </p:sp>
      <p:sp>
        <p:nvSpPr>
          <p:cNvPr id="98" name="Freeform 97"/>
          <p:cNvSpPr/>
          <p:nvPr/>
        </p:nvSpPr>
        <p:spPr>
          <a:xfrm>
            <a:off x="1600147" y="2806982"/>
            <a:ext cx="2280702" cy="1074078"/>
          </a:xfrm>
          <a:custGeom>
            <a:avLst/>
            <a:gdLst>
              <a:gd name="connsiteX0" fmla="*/ 0 w 4064000"/>
              <a:gd name="connsiteY0" fmla="*/ 1354666 h 1354666"/>
              <a:gd name="connsiteX1" fmla="*/ 1016000 w 4064000"/>
              <a:gd name="connsiteY1" fmla="*/ 0 h 1354666"/>
              <a:gd name="connsiteX2" fmla="*/ 3048000 w 4064000"/>
              <a:gd name="connsiteY2" fmla="*/ 0 h 1354666"/>
              <a:gd name="connsiteX3" fmla="*/ 4064000 w 4064000"/>
              <a:gd name="connsiteY3" fmla="*/ 1354666 h 1354666"/>
              <a:gd name="connsiteX4" fmla="*/ 0 w 4064000"/>
              <a:gd name="connsiteY4" fmla="*/ 1354666 h 1354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4000" h="1354666">
                <a:moveTo>
                  <a:pt x="0" y="1354666"/>
                </a:moveTo>
                <a:lnTo>
                  <a:pt x="1016000" y="0"/>
                </a:lnTo>
                <a:lnTo>
                  <a:pt x="3048000" y="0"/>
                </a:lnTo>
                <a:lnTo>
                  <a:pt x="4064000" y="1354666"/>
                </a:lnTo>
                <a:lnTo>
                  <a:pt x="0" y="1354666"/>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58058" tIns="110038" rIns="1058058" bIns="110038" numCol="1" spcCol="1270" anchor="ctr" anchorCtr="0">
            <a:noAutofit/>
          </a:bodyPr>
          <a:lstStyle/>
          <a:p>
            <a:pPr algn="ctr" defTabSz="3851370">
              <a:lnSpc>
                <a:spcPct val="90000"/>
              </a:lnSpc>
              <a:spcBef>
                <a:spcPct val="0"/>
              </a:spcBef>
              <a:spcAft>
                <a:spcPct val="35000"/>
              </a:spcAft>
            </a:pPr>
            <a:endParaRPr lang="en-US" sz="2399" dirty="0">
              <a:latin typeface="Arial" panose="020B0604020202020204" pitchFamily="34" charset="0"/>
              <a:cs typeface="Arial" panose="020B0604020202020204" pitchFamily="34" charset="0"/>
            </a:endParaRPr>
          </a:p>
        </p:txBody>
      </p:sp>
      <p:sp>
        <p:nvSpPr>
          <p:cNvPr id="100" name="Freeform 99"/>
          <p:cNvSpPr/>
          <p:nvPr/>
        </p:nvSpPr>
        <p:spPr>
          <a:xfrm>
            <a:off x="951115" y="3967498"/>
            <a:ext cx="3578768" cy="1074078"/>
          </a:xfrm>
          <a:custGeom>
            <a:avLst/>
            <a:gdLst>
              <a:gd name="connsiteX0" fmla="*/ 0 w 6096000"/>
              <a:gd name="connsiteY0" fmla="*/ 1354666 h 1354666"/>
              <a:gd name="connsiteX1" fmla="*/ 1016000 w 6096000"/>
              <a:gd name="connsiteY1" fmla="*/ 0 h 1354666"/>
              <a:gd name="connsiteX2" fmla="*/ 5080000 w 6096000"/>
              <a:gd name="connsiteY2" fmla="*/ 0 h 1354666"/>
              <a:gd name="connsiteX3" fmla="*/ 6096000 w 6096000"/>
              <a:gd name="connsiteY3" fmla="*/ 1354666 h 1354666"/>
              <a:gd name="connsiteX4" fmla="*/ 0 w 6096000"/>
              <a:gd name="connsiteY4" fmla="*/ 1354666 h 1354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1354666">
                <a:moveTo>
                  <a:pt x="0" y="1354666"/>
                </a:moveTo>
                <a:lnTo>
                  <a:pt x="1016000" y="0"/>
                </a:lnTo>
                <a:lnTo>
                  <a:pt x="5080000" y="0"/>
                </a:lnTo>
                <a:lnTo>
                  <a:pt x="6096000" y="1354666"/>
                </a:lnTo>
                <a:lnTo>
                  <a:pt x="0" y="1354666"/>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2066" tIns="110038" rIns="1532069" bIns="110038" numCol="1" spcCol="1270" anchor="ctr" anchorCtr="0">
            <a:noAutofit/>
          </a:bodyPr>
          <a:lstStyle/>
          <a:p>
            <a:pPr algn="ctr" defTabSz="3851370">
              <a:lnSpc>
                <a:spcPct val="90000"/>
              </a:lnSpc>
              <a:spcBef>
                <a:spcPct val="0"/>
              </a:spcBef>
              <a:spcAft>
                <a:spcPct val="35000"/>
              </a:spcAft>
            </a:pPr>
            <a:endParaRPr lang="en-US" sz="4266" dirty="0">
              <a:latin typeface="Arial" panose="020B0604020202020204" pitchFamily="34" charset="0"/>
              <a:cs typeface="Arial" panose="020B0604020202020204" pitchFamily="34" charset="0"/>
            </a:endParaRPr>
          </a:p>
        </p:txBody>
      </p:sp>
      <p:sp>
        <p:nvSpPr>
          <p:cNvPr id="104" name="Text Placeholder 3"/>
          <p:cNvSpPr txBox="1">
            <a:spLocks/>
          </p:cNvSpPr>
          <p:nvPr/>
        </p:nvSpPr>
        <p:spPr>
          <a:xfrm>
            <a:off x="2431923" y="4324939"/>
            <a:ext cx="617157" cy="369204"/>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895">
              <a:spcBef>
                <a:spcPct val="20000"/>
              </a:spcBef>
              <a:defRPr/>
            </a:pPr>
            <a:r>
              <a:rPr lang="en-US" sz="2399" dirty="0">
                <a:solidFill>
                  <a:schemeClr val="bg1"/>
                </a:solidFill>
                <a:latin typeface="Arial" panose="020B0604020202020204" pitchFamily="34" charset="0"/>
                <a:cs typeface="Arial" panose="020B0604020202020204" pitchFamily="34" charset="0"/>
              </a:rPr>
              <a:t>80%</a:t>
            </a:r>
          </a:p>
        </p:txBody>
      </p:sp>
      <p:sp>
        <p:nvSpPr>
          <p:cNvPr id="105" name="Text Placeholder 3"/>
          <p:cNvSpPr txBox="1">
            <a:spLocks/>
          </p:cNvSpPr>
          <p:nvPr/>
        </p:nvSpPr>
        <p:spPr>
          <a:xfrm>
            <a:off x="2431923" y="3243372"/>
            <a:ext cx="617157" cy="369204"/>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895">
              <a:spcBef>
                <a:spcPct val="20000"/>
              </a:spcBef>
              <a:defRPr/>
            </a:pPr>
            <a:r>
              <a:rPr lang="en-US" sz="2399" dirty="0">
                <a:solidFill>
                  <a:schemeClr val="bg1"/>
                </a:solidFill>
                <a:latin typeface="Arial" panose="020B0604020202020204" pitchFamily="34" charset="0"/>
                <a:cs typeface="Arial" panose="020B0604020202020204" pitchFamily="34" charset="0"/>
              </a:rPr>
              <a:t>70%</a:t>
            </a:r>
          </a:p>
        </p:txBody>
      </p:sp>
      <p:sp>
        <p:nvSpPr>
          <p:cNvPr id="106" name="Text Placeholder 3"/>
          <p:cNvSpPr txBox="1">
            <a:spLocks/>
          </p:cNvSpPr>
          <p:nvPr/>
        </p:nvSpPr>
        <p:spPr>
          <a:xfrm>
            <a:off x="2466388" y="2301273"/>
            <a:ext cx="548227" cy="328231"/>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895">
              <a:spcBef>
                <a:spcPct val="20000"/>
              </a:spcBef>
              <a:defRPr/>
            </a:pPr>
            <a:r>
              <a:rPr lang="en-US" sz="2133" dirty="0">
                <a:solidFill>
                  <a:schemeClr val="bg1"/>
                </a:solidFill>
                <a:latin typeface="Arial" panose="020B0604020202020204" pitchFamily="34" charset="0"/>
                <a:cs typeface="Arial" panose="020B0604020202020204" pitchFamily="34" charset="0"/>
              </a:rPr>
              <a:t>30%</a:t>
            </a:r>
          </a:p>
        </p:txBody>
      </p:sp>
      <p:sp>
        <p:nvSpPr>
          <p:cNvPr id="107" name="Arc 106"/>
          <p:cNvSpPr/>
          <p:nvPr/>
        </p:nvSpPr>
        <p:spPr>
          <a:xfrm rot="1449945">
            <a:off x="2100308" y="1711468"/>
            <a:ext cx="1675985" cy="1675985"/>
          </a:xfrm>
          <a:prstGeom prst="arc">
            <a:avLst/>
          </a:prstGeom>
          <a:ln w="28575">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133" dirty="0">
              <a:latin typeface="Arial" panose="020B0604020202020204" pitchFamily="34" charset="0"/>
              <a:cs typeface="Arial" panose="020B0604020202020204" pitchFamily="34" charset="0"/>
            </a:endParaRPr>
          </a:p>
        </p:txBody>
      </p:sp>
      <p:sp>
        <p:nvSpPr>
          <p:cNvPr id="108" name="Arc 107"/>
          <p:cNvSpPr/>
          <p:nvPr/>
        </p:nvSpPr>
        <p:spPr>
          <a:xfrm rot="1311995">
            <a:off x="2893602" y="3289604"/>
            <a:ext cx="1675985" cy="1675985"/>
          </a:xfrm>
          <a:prstGeom prst="arc">
            <a:avLst/>
          </a:prstGeom>
          <a:ln w="28575">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133" dirty="0">
              <a:latin typeface="Arial" panose="020B0604020202020204" pitchFamily="34" charset="0"/>
              <a:cs typeface="Arial" panose="020B0604020202020204" pitchFamily="34" charset="0"/>
            </a:endParaRPr>
          </a:p>
        </p:txBody>
      </p:sp>
      <p:cxnSp>
        <p:nvCxnSpPr>
          <p:cNvPr id="113" name="Straight Connector 112"/>
          <p:cNvCxnSpPr/>
          <p:nvPr/>
        </p:nvCxnSpPr>
        <p:spPr>
          <a:xfrm>
            <a:off x="5097739" y="1650965"/>
            <a:ext cx="0" cy="3313822"/>
          </a:xfrm>
          <a:prstGeom prst="line">
            <a:avLst/>
          </a:prstGeom>
          <a:ln w="12700">
            <a:solidFill>
              <a:schemeClr val="bg1">
                <a:lumMod val="7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9152558" y="1816425"/>
            <a:ext cx="2429647" cy="748795"/>
          </a:xfrm>
          <a:prstGeom prst="rect">
            <a:avLst/>
          </a:prstGeom>
          <a:noFill/>
        </p:spPr>
        <p:txBody>
          <a:bodyPr wrap="square" rtlCol="0">
            <a:spAutoFit/>
          </a:bodyPr>
          <a:lstStyle/>
          <a:p>
            <a:r>
              <a:rPr lang="zh-CN" altLang="en-US" sz="1600" b="1" dirty="0">
                <a:solidFill>
                  <a:schemeClr val="accent1"/>
                </a:solidFill>
                <a:latin typeface="Arial" panose="020B0604020202020204" pitchFamily="34" charset="0"/>
                <a:cs typeface="Arial" panose="020B0604020202020204" pitchFamily="34" charset="0"/>
              </a:rPr>
              <a:t>添加您的</a:t>
            </a:r>
            <a:r>
              <a:rPr lang="zh-CN" altLang="en-US" sz="1600" b="1" dirty="0" smtClean="0">
                <a:solidFill>
                  <a:schemeClr val="accent1"/>
                </a:solidFill>
                <a:latin typeface="Arial" panose="020B0604020202020204" pitchFamily="34" charset="0"/>
                <a:cs typeface="Arial" panose="020B0604020202020204" pitchFamily="34" charset="0"/>
              </a:rPr>
              <a:t>标题</a:t>
            </a:r>
            <a:endParaRPr lang="en-US" altLang="zh-CN" sz="1600" b="1" dirty="0" smtClean="0">
              <a:solidFill>
                <a:schemeClr val="accent1"/>
              </a:solidFill>
              <a:latin typeface="Arial" panose="020B0604020202020204" pitchFamily="34" charset="0"/>
              <a:cs typeface="Arial" panose="020B0604020202020204" pitchFamily="34" charset="0"/>
            </a:endParaRPr>
          </a:p>
          <a:p>
            <a:r>
              <a:rPr lang="en-US" sz="1333" dirty="0" smtClean="0">
                <a:solidFill>
                  <a:schemeClr val="tx1">
                    <a:lumMod val="65000"/>
                    <a:lumOff val="35000"/>
                  </a:schemeClr>
                </a:solidFill>
                <a:latin typeface="Arial" panose="020B0604020202020204" pitchFamily="34" charset="0"/>
                <a:cs typeface="Arial" panose="020B0604020202020204" pitchFamily="34" charset="0"/>
              </a:rPr>
              <a:t>There </a:t>
            </a:r>
            <a:r>
              <a:rPr lang="en-US" sz="1333" dirty="0">
                <a:solidFill>
                  <a:schemeClr val="tx1">
                    <a:lumMod val="65000"/>
                    <a:lumOff val="35000"/>
                  </a:schemeClr>
                </a:solidFill>
                <a:latin typeface="Arial" panose="020B0604020202020204" pitchFamily="34" charset="0"/>
                <a:cs typeface="Arial" panose="020B0604020202020204" pitchFamily="34" charset="0"/>
              </a:rPr>
              <a:t>are many variations </a:t>
            </a:r>
            <a:br>
              <a:rPr lang="en-US" sz="1333" dirty="0">
                <a:solidFill>
                  <a:schemeClr val="tx1">
                    <a:lumMod val="65000"/>
                    <a:lumOff val="35000"/>
                  </a:schemeClr>
                </a:solidFill>
                <a:latin typeface="Arial" panose="020B0604020202020204" pitchFamily="34" charset="0"/>
                <a:cs typeface="Arial" panose="020B0604020202020204" pitchFamily="34" charset="0"/>
              </a:rPr>
            </a:br>
            <a:r>
              <a:rPr lang="en-US" sz="1333" dirty="0">
                <a:solidFill>
                  <a:schemeClr val="tx1">
                    <a:lumMod val="65000"/>
                    <a:lumOff val="35000"/>
                  </a:schemeClr>
                </a:solidFill>
                <a:latin typeface="Arial" panose="020B0604020202020204" pitchFamily="34" charset="0"/>
                <a:cs typeface="Arial" panose="020B0604020202020204" pitchFamily="34" charset="0"/>
              </a:rPr>
              <a:t>of Lorem Ipsum available.</a:t>
            </a:r>
          </a:p>
        </p:txBody>
      </p:sp>
      <p:sp>
        <p:nvSpPr>
          <p:cNvPr id="116" name="TextBox 115"/>
          <p:cNvSpPr txBox="1"/>
          <p:nvPr/>
        </p:nvSpPr>
        <p:spPr>
          <a:xfrm>
            <a:off x="9152558" y="3020754"/>
            <a:ext cx="2429647" cy="748795"/>
          </a:xfrm>
          <a:prstGeom prst="rect">
            <a:avLst/>
          </a:prstGeom>
          <a:noFill/>
        </p:spPr>
        <p:txBody>
          <a:bodyPr wrap="square" rtlCol="0">
            <a:spAutoFit/>
          </a:bodyPr>
          <a:lstStyle/>
          <a:p>
            <a:r>
              <a:rPr lang="zh-CN" altLang="en-US" sz="1600" b="1" dirty="0">
                <a:solidFill>
                  <a:schemeClr val="accent2"/>
                </a:solidFill>
                <a:latin typeface="Arial" panose="020B0604020202020204" pitchFamily="34" charset="0"/>
                <a:cs typeface="Arial" panose="020B0604020202020204" pitchFamily="34" charset="0"/>
              </a:rPr>
              <a:t>添加您的</a:t>
            </a:r>
            <a:r>
              <a:rPr lang="zh-CN" altLang="en-US" sz="1600" b="1" dirty="0" smtClean="0">
                <a:solidFill>
                  <a:schemeClr val="accent2"/>
                </a:solidFill>
                <a:latin typeface="Arial" panose="020B0604020202020204" pitchFamily="34" charset="0"/>
                <a:cs typeface="Arial" panose="020B0604020202020204" pitchFamily="34" charset="0"/>
              </a:rPr>
              <a:t>标题</a:t>
            </a:r>
            <a:endParaRPr lang="en-US" altLang="zh-CN" sz="1600" b="1" dirty="0" smtClean="0">
              <a:solidFill>
                <a:schemeClr val="accent2"/>
              </a:solidFill>
              <a:latin typeface="Arial" panose="020B0604020202020204" pitchFamily="34" charset="0"/>
              <a:cs typeface="Arial" panose="020B0604020202020204" pitchFamily="34" charset="0"/>
            </a:endParaRPr>
          </a:p>
          <a:p>
            <a:r>
              <a:rPr lang="en-US" sz="1333" dirty="0" smtClean="0">
                <a:solidFill>
                  <a:schemeClr val="tx1">
                    <a:lumMod val="65000"/>
                    <a:lumOff val="35000"/>
                  </a:schemeClr>
                </a:solidFill>
                <a:latin typeface="Arial" panose="020B0604020202020204" pitchFamily="34" charset="0"/>
                <a:cs typeface="Arial" panose="020B0604020202020204" pitchFamily="34" charset="0"/>
              </a:rPr>
              <a:t>There </a:t>
            </a:r>
            <a:r>
              <a:rPr lang="en-US" sz="1333" dirty="0">
                <a:solidFill>
                  <a:schemeClr val="tx1">
                    <a:lumMod val="65000"/>
                    <a:lumOff val="35000"/>
                  </a:schemeClr>
                </a:solidFill>
                <a:latin typeface="Arial" panose="020B0604020202020204" pitchFamily="34" charset="0"/>
                <a:cs typeface="Arial" panose="020B0604020202020204" pitchFamily="34" charset="0"/>
              </a:rPr>
              <a:t>are many variations </a:t>
            </a:r>
            <a:br>
              <a:rPr lang="en-US" sz="1333" dirty="0">
                <a:solidFill>
                  <a:schemeClr val="tx1">
                    <a:lumMod val="65000"/>
                    <a:lumOff val="35000"/>
                  </a:schemeClr>
                </a:solidFill>
                <a:latin typeface="Arial" panose="020B0604020202020204" pitchFamily="34" charset="0"/>
                <a:cs typeface="Arial" panose="020B0604020202020204" pitchFamily="34" charset="0"/>
              </a:rPr>
            </a:br>
            <a:r>
              <a:rPr lang="en-US" sz="1333" dirty="0">
                <a:solidFill>
                  <a:schemeClr val="tx1">
                    <a:lumMod val="65000"/>
                    <a:lumOff val="35000"/>
                  </a:schemeClr>
                </a:solidFill>
                <a:latin typeface="Arial" panose="020B0604020202020204" pitchFamily="34" charset="0"/>
                <a:cs typeface="Arial" panose="020B0604020202020204" pitchFamily="34" charset="0"/>
              </a:rPr>
              <a:t>of Lorem Ipsum available.</a:t>
            </a:r>
          </a:p>
        </p:txBody>
      </p:sp>
      <p:sp>
        <p:nvSpPr>
          <p:cNvPr id="117" name="TextBox 116"/>
          <p:cNvSpPr txBox="1"/>
          <p:nvPr/>
        </p:nvSpPr>
        <p:spPr>
          <a:xfrm>
            <a:off x="9152558" y="4108502"/>
            <a:ext cx="2429647" cy="748795"/>
          </a:xfrm>
          <a:prstGeom prst="rect">
            <a:avLst/>
          </a:prstGeom>
          <a:noFill/>
        </p:spPr>
        <p:txBody>
          <a:bodyPr wrap="square" rtlCol="0">
            <a:spAutoFit/>
          </a:bodyPr>
          <a:lstStyle/>
          <a:p>
            <a:r>
              <a:rPr lang="zh-CN" altLang="en-US" sz="1600" b="1" dirty="0">
                <a:solidFill>
                  <a:schemeClr val="accent3"/>
                </a:solidFill>
                <a:latin typeface="Arial" panose="020B0604020202020204" pitchFamily="34" charset="0"/>
                <a:cs typeface="Arial" panose="020B0604020202020204" pitchFamily="34" charset="0"/>
              </a:rPr>
              <a:t>添加您的</a:t>
            </a:r>
            <a:r>
              <a:rPr lang="zh-CN" altLang="en-US" sz="1600" b="1" dirty="0" smtClean="0">
                <a:solidFill>
                  <a:schemeClr val="accent3"/>
                </a:solidFill>
                <a:latin typeface="Arial" panose="020B0604020202020204" pitchFamily="34" charset="0"/>
                <a:cs typeface="Arial" panose="020B0604020202020204" pitchFamily="34" charset="0"/>
              </a:rPr>
              <a:t>标题</a:t>
            </a:r>
            <a:endParaRPr lang="en-US" altLang="zh-CN" sz="1600" b="1" dirty="0" smtClean="0">
              <a:solidFill>
                <a:schemeClr val="accent3"/>
              </a:solidFill>
              <a:latin typeface="Arial" panose="020B0604020202020204" pitchFamily="34" charset="0"/>
              <a:cs typeface="Arial" panose="020B0604020202020204" pitchFamily="34" charset="0"/>
            </a:endParaRPr>
          </a:p>
          <a:p>
            <a:r>
              <a:rPr lang="en-US" sz="1333" dirty="0" smtClean="0">
                <a:solidFill>
                  <a:schemeClr val="tx1">
                    <a:lumMod val="65000"/>
                    <a:lumOff val="35000"/>
                  </a:schemeClr>
                </a:solidFill>
                <a:latin typeface="Arial" panose="020B0604020202020204" pitchFamily="34" charset="0"/>
                <a:cs typeface="Arial" panose="020B0604020202020204" pitchFamily="34" charset="0"/>
              </a:rPr>
              <a:t>There </a:t>
            </a:r>
            <a:r>
              <a:rPr lang="en-US" sz="1333" dirty="0">
                <a:solidFill>
                  <a:schemeClr val="tx1">
                    <a:lumMod val="65000"/>
                    <a:lumOff val="35000"/>
                  </a:schemeClr>
                </a:solidFill>
                <a:latin typeface="Arial" panose="020B0604020202020204" pitchFamily="34" charset="0"/>
                <a:cs typeface="Arial" panose="020B0604020202020204" pitchFamily="34" charset="0"/>
              </a:rPr>
              <a:t>are many variations </a:t>
            </a:r>
            <a:br>
              <a:rPr lang="en-US" sz="1333" dirty="0">
                <a:solidFill>
                  <a:schemeClr val="tx1">
                    <a:lumMod val="65000"/>
                    <a:lumOff val="35000"/>
                  </a:schemeClr>
                </a:solidFill>
                <a:latin typeface="Arial" panose="020B0604020202020204" pitchFamily="34" charset="0"/>
                <a:cs typeface="Arial" panose="020B0604020202020204" pitchFamily="34" charset="0"/>
              </a:rPr>
            </a:br>
            <a:r>
              <a:rPr lang="en-US" sz="1333" dirty="0">
                <a:solidFill>
                  <a:schemeClr val="tx1">
                    <a:lumMod val="65000"/>
                    <a:lumOff val="35000"/>
                  </a:schemeClr>
                </a:solidFill>
                <a:latin typeface="Arial" panose="020B0604020202020204" pitchFamily="34" charset="0"/>
                <a:cs typeface="Arial" panose="020B0604020202020204" pitchFamily="34" charset="0"/>
              </a:rPr>
              <a:t>of Lorem Ipsum available.</a:t>
            </a:r>
          </a:p>
        </p:txBody>
      </p:sp>
      <p:sp>
        <p:nvSpPr>
          <p:cNvPr id="121" name="Footer Text"/>
          <p:cNvSpPr txBox="1"/>
          <p:nvPr/>
        </p:nvSpPr>
        <p:spPr>
          <a:xfrm>
            <a:off x="924089" y="5520326"/>
            <a:ext cx="10343824" cy="820481"/>
          </a:xfrm>
          <a:prstGeom prst="rect">
            <a:avLst/>
          </a:prstGeom>
          <a:noFill/>
        </p:spPr>
        <p:txBody>
          <a:bodyPr wrap="square" lIns="0" tIns="0" rIns="0" bIns="0" rtlCol="0">
            <a:spAutoFit/>
          </a:bodyPr>
          <a:lstStyle/>
          <a:p>
            <a:pPr algn="ctr"/>
            <a:r>
              <a:rPr lang="en-US" sz="1333" dirty="0">
                <a:solidFill>
                  <a:schemeClr val="tx1">
                    <a:lumMod val="50000"/>
                    <a:lumOff val="50000"/>
                  </a:schemeClr>
                </a:solidFill>
                <a:latin typeface="Arial" panose="020B0604020202020204" pitchFamily="34" charset="0"/>
                <a:cs typeface="Arial" panose="020B0604020202020204" pitchFamily="34" charset="0"/>
              </a:rPr>
              <a:t>There are many variations of passages of lorem ipsum available, but the majority have suffered alteration in some form, by injected humour randomized words which don't look even slightly believable. If you are going to use A passage of lorem ipsum, you need</a:t>
            </a:r>
            <a:br>
              <a:rPr lang="en-US" sz="1333" dirty="0">
                <a:solidFill>
                  <a:schemeClr val="tx1">
                    <a:lumMod val="50000"/>
                    <a:lumOff val="50000"/>
                  </a:schemeClr>
                </a:solidFill>
                <a:latin typeface="Arial" panose="020B0604020202020204" pitchFamily="34" charset="0"/>
                <a:cs typeface="Arial" panose="020B0604020202020204" pitchFamily="34" charset="0"/>
              </a:rPr>
            </a:br>
            <a:r>
              <a:rPr lang="en-US" sz="1333" dirty="0">
                <a:solidFill>
                  <a:schemeClr val="tx1">
                    <a:lumMod val="50000"/>
                    <a:lumOff val="50000"/>
                  </a:schemeClr>
                </a:solidFill>
                <a:latin typeface="Arial" panose="020B0604020202020204" pitchFamily="34" charset="0"/>
                <a:cs typeface="Arial" panose="020B0604020202020204" pitchFamily="34" charset="0"/>
              </a:rPr>
              <a:t> to be sure there embarrassing hidden in the middle of text. All the lorem ipsum generators on the internet tend to repeat</a:t>
            </a:r>
            <a:br>
              <a:rPr lang="en-US" sz="1333" dirty="0">
                <a:solidFill>
                  <a:schemeClr val="tx1">
                    <a:lumMod val="50000"/>
                    <a:lumOff val="50000"/>
                  </a:schemeClr>
                </a:solidFill>
                <a:latin typeface="Arial" panose="020B0604020202020204" pitchFamily="34" charset="0"/>
                <a:cs typeface="Arial" panose="020B0604020202020204" pitchFamily="34" charset="0"/>
              </a:rPr>
            </a:br>
            <a:r>
              <a:rPr lang="en-US" sz="1333" dirty="0">
                <a:solidFill>
                  <a:schemeClr val="tx1">
                    <a:lumMod val="50000"/>
                    <a:lumOff val="50000"/>
                  </a:schemeClr>
                </a:solidFill>
                <a:latin typeface="Arial" panose="020B0604020202020204" pitchFamily="34" charset="0"/>
                <a:cs typeface="Arial" panose="020B0604020202020204" pitchFamily="34" charset="0"/>
              </a:rPr>
              <a:t>predefined chunks as of lorem but the majority have suffered alteration in some form  necessary.</a:t>
            </a:r>
          </a:p>
        </p:txBody>
      </p:sp>
      <p:cxnSp>
        <p:nvCxnSpPr>
          <p:cNvPr id="122" name="Straight Line buttom"/>
          <p:cNvCxnSpPr/>
          <p:nvPr/>
        </p:nvCxnSpPr>
        <p:spPr>
          <a:xfrm>
            <a:off x="915751" y="5342436"/>
            <a:ext cx="10360501" cy="0"/>
          </a:xfrm>
          <a:prstGeom prst="line">
            <a:avLst/>
          </a:prstGeom>
          <a:ln w="19050">
            <a:solidFill>
              <a:schemeClr val="tx1">
                <a:lumMod val="50000"/>
                <a:lumOff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132" name="Freeform 46"/>
          <p:cNvSpPr>
            <a:spLocks noEditPoints="1"/>
          </p:cNvSpPr>
          <p:nvPr/>
        </p:nvSpPr>
        <p:spPr bwMode="auto">
          <a:xfrm>
            <a:off x="8484332" y="1914986"/>
            <a:ext cx="661628" cy="661628"/>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chemeClr val="accent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135" name="Freeform 46"/>
          <p:cNvSpPr>
            <a:spLocks noEditPoints="1"/>
          </p:cNvSpPr>
          <p:nvPr/>
        </p:nvSpPr>
        <p:spPr bwMode="auto">
          <a:xfrm>
            <a:off x="8484332" y="3082607"/>
            <a:ext cx="661628" cy="661628"/>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chemeClr val="accent2"/>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138" name="Freeform 46"/>
          <p:cNvSpPr>
            <a:spLocks noEditPoints="1"/>
          </p:cNvSpPr>
          <p:nvPr/>
        </p:nvSpPr>
        <p:spPr bwMode="auto">
          <a:xfrm>
            <a:off x="8484332" y="4226369"/>
            <a:ext cx="661628" cy="661628"/>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chemeClr val="accent3"/>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141" name="TextBox 140"/>
          <p:cNvSpPr txBox="1"/>
          <p:nvPr/>
        </p:nvSpPr>
        <p:spPr>
          <a:xfrm>
            <a:off x="6323367" y="4580841"/>
            <a:ext cx="567599" cy="328231"/>
          </a:xfrm>
          <a:prstGeom prst="rect">
            <a:avLst/>
          </a:prstGeom>
          <a:noFill/>
        </p:spPr>
        <p:txBody>
          <a:bodyPr wrap="square" lIns="0" tIns="0" rIns="0" bIns="0" rtlCol="0">
            <a:spAutoFit/>
          </a:bodyPr>
          <a:lstStyle/>
          <a:p>
            <a:pPr algn="ctr"/>
            <a:r>
              <a:rPr lang="en-US" sz="2133" b="1" dirty="0">
                <a:solidFill>
                  <a:schemeClr val="accent1"/>
                </a:solidFill>
                <a:latin typeface="Arial" panose="020B0604020202020204" pitchFamily="34" charset="0"/>
                <a:cs typeface="Arial" panose="020B0604020202020204" pitchFamily="34" charset="0"/>
              </a:rPr>
              <a:t>75%</a:t>
            </a:r>
          </a:p>
        </p:txBody>
      </p:sp>
      <p:grpSp>
        <p:nvGrpSpPr>
          <p:cNvPr id="144" name="Group 90"/>
          <p:cNvGrpSpPr>
            <a:grpSpLocks noChangeAspect="1"/>
          </p:cNvGrpSpPr>
          <p:nvPr/>
        </p:nvGrpSpPr>
        <p:grpSpPr>
          <a:xfrm>
            <a:off x="6019211" y="3198632"/>
            <a:ext cx="1175910" cy="1175904"/>
            <a:chOff x="4046972" y="1821242"/>
            <a:chExt cx="751216" cy="751214"/>
          </a:xfrm>
        </p:grpSpPr>
        <p:sp>
          <p:nvSpPr>
            <p:cNvPr id="147" name="Oval 146"/>
            <p:cNvSpPr/>
            <p:nvPr/>
          </p:nvSpPr>
          <p:spPr>
            <a:xfrm>
              <a:off x="4046972" y="1821242"/>
              <a:ext cx="751216" cy="7512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grpSp>
          <p:nvGrpSpPr>
            <p:cNvPr id="150" name="Group 179"/>
            <p:cNvGrpSpPr/>
            <p:nvPr/>
          </p:nvGrpSpPr>
          <p:grpSpPr>
            <a:xfrm>
              <a:off x="4321607" y="1938430"/>
              <a:ext cx="201944" cy="516839"/>
              <a:chOff x="5054600" y="1652588"/>
              <a:chExt cx="187325" cy="479424"/>
            </a:xfrm>
            <a:solidFill>
              <a:schemeClr val="bg1"/>
            </a:solidFill>
          </p:grpSpPr>
          <p:sp>
            <p:nvSpPr>
              <p:cNvPr id="153" name="Freeform 96"/>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dirty="0">
                  <a:latin typeface="Arial" panose="020B0604020202020204" pitchFamily="34" charset="0"/>
                  <a:cs typeface="Arial" panose="020B0604020202020204" pitchFamily="34" charset="0"/>
                </a:endParaRPr>
              </a:p>
            </p:txBody>
          </p:sp>
          <p:sp>
            <p:nvSpPr>
              <p:cNvPr id="156" name="Oval 97"/>
              <p:cNvSpPr>
                <a:spLocks noChangeArrowheads="1"/>
              </p:cNvSpPr>
              <p:nvPr/>
            </p:nvSpPr>
            <p:spPr bwMode="auto">
              <a:xfrm>
                <a:off x="5110163" y="1652588"/>
                <a:ext cx="74613" cy="76200"/>
              </a:xfrm>
              <a:prstGeom prst="ellipse">
                <a:avLst/>
              </a:pr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dirty="0">
                  <a:latin typeface="Arial" panose="020B0604020202020204" pitchFamily="34" charset="0"/>
                  <a:cs typeface="Arial" panose="020B0604020202020204" pitchFamily="34" charset="0"/>
                </a:endParaRPr>
              </a:p>
            </p:txBody>
          </p:sp>
        </p:grpSp>
      </p:grpSp>
      <p:grpSp>
        <p:nvGrpSpPr>
          <p:cNvPr id="160" name="Group 91"/>
          <p:cNvGrpSpPr>
            <a:grpSpLocks noChangeAspect="1"/>
          </p:cNvGrpSpPr>
          <p:nvPr/>
        </p:nvGrpSpPr>
        <p:grpSpPr>
          <a:xfrm>
            <a:off x="6019211" y="1869149"/>
            <a:ext cx="1175910" cy="1175904"/>
            <a:chOff x="5397701" y="1821242"/>
            <a:chExt cx="751216" cy="751214"/>
          </a:xfrm>
        </p:grpSpPr>
        <p:sp>
          <p:nvSpPr>
            <p:cNvPr id="162" name="Oval 161"/>
            <p:cNvSpPr/>
            <p:nvPr/>
          </p:nvSpPr>
          <p:spPr>
            <a:xfrm>
              <a:off x="5397701" y="1821242"/>
              <a:ext cx="751216" cy="75121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grpSp>
          <p:nvGrpSpPr>
            <p:cNvPr id="168" name="Group 184"/>
            <p:cNvGrpSpPr/>
            <p:nvPr/>
          </p:nvGrpSpPr>
          <p:grpSpPr>
            <a:xfrm>
              <a:off x="5653812" y="1940307"/>
              <a:ext cx="238995" cy="513085"/>
              <a:chOff x="6213475" y="1668463"/>
              <a:chExt cx="227013" cy="487362"/>
            </a:xfrm>
            <a:solidFill>
              <a:schemeClr val="bg1"/>
            </a:solidFill>
          </p:grpSpPr>
          <p:sp>
            <p:nvSpPr>
              <p:cNvPr id="169" name="Oval 98"/>
              <p:cNvSpPr>
                <a:spLocks noChangeArrowheads="1"/>
              </p:cNvSpPr>
              <p:nvPr/>
            </p:nvSpPr>
            <p:spPr bwMode="auto">
              <a:xfrm>
                <a:off x="6291263" y="1668463"/>
                <a:ext cx="73025" cy="73025"/>
              </a:xfrm>
              <a:prstGeom prst="ellipse">
                <a:avLst/>
              </a:pr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dirty="0">
                  <a:latin typeface="Arial" panose="020B0604020202020204" pitchFamily="34" charset="0"/>
                  <a:cs typeface="Arial" panose="020B0604020202020204" pitchFamily="34" charset="0"/>
                </a:endParaRPr>
              </a:p>
            </p:txBody>
          </p:sp>
          <p:sp>
            <p:nvSpPr>
              <p:cNvPr id="170" name="Freeform 99"/>
              <p:cNvSpPr>
                <a:spLocks/>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dirty="0">
                  <a:latin typeface="Arial" panose="020B0604020202020204" pitchFamily="34" charset="0"/>
                  <a:cs typeface="Arial" panose="020B0604020202020204" pitchFamily="34" charset="0"/>
                </a:endParaRPr>
              </a:p>
            </p:txBody>
          </p:sp>
        </p:grpSp>
      </p:grpSp>
      <p:sp>
        <p:nvSpPr>
          <p:cNvPr id="171" name="TextBox 170"/>
          <p:cNvSpPr txBox="1"/>
          <p:nvPr/>
        </p:nvSpPr>
        <p:spPr>
          <a:xfrm>
            <a:off x="6323367" y="1411426"/>
            <a:ext cx="567599" cy="328231"/>
          </a:xfrm>
          <a:prstGeom prst="rect">
            <a:avLst/>
          </a:prstGeom>
          <a:noFill/>
        </p:spPr>
        <p:txBody>
          <a:bodyPr wrap="square" lIns="0" tIns="0" rIns="0" bIns="0" rtlCol="0">
            <a:spAutoFit/>
          </a:bodyPr>
          <a:lstStyle/>
          <a:p>
            <a:pPr algn="ctr"/>
            <a:r>
              <a:rPr lang="en-US" sz="2133" b="1" dirty="0">
                <a:solidFill>
                  <a:schemeClr val="accent4"/>
                </a:solidFill>
                <a:latin typeface="Arial" panose="020B0604020202020204" pitchFamily="34" charset="0"/>
                <a:cs typeface="Arial" panose="020B0604020202020204" pitchFamily="34" charset="0"/>
              </a:rPr>
              <a:t>95%</a:t>
            </a:r>
          </a:p>
        </p:txBody>
      </p:sp>
      <p:cxnSp>
        <p:nvCxnSpPr>
          <p:cNvPr id="172" name="Straight Connector 171"/>
          <p:cNvCxnSpPr/>
          <p:nvPr/>
        </p:nvCxnSpPr>
        <p:spPr>
          <a:xfrm>
            <a:off x="8092523" y="1650965"/>
            <a:ext cx="0" cy="3313822"/>
          </a:xfrm>
          <a:prstGeom prst="line">
            <a:avLst/>
          </a:prstGeom>
          <a:ln w="12700">
            <a:solidFill>
              <a:schemeClr val="bg1">
                <a:lumMod val="7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448889" y="164922"/>
            <a:ext cx="5330305" cy="707886"/>
          </a:xfrm>
          <a:prstGeom prst="rect">
            <a:avLst/>
          </a:prstGeom>
          <a:noFill/>
        </p:spPr>
        <p:txBody>
          <a:bodyPr wrap="none" rtlCol="0">
            <a:spAutoFit/>
          </a:bodyPr>
          <a:lstStyle/>
          <a:p>
            <a:pPr fontAlgn="auto">
              <a:spcBef>
                <a:spcPts val="0"/>
              </a:spcBef>
              <a:spcAft>
                <a:spcPts val="0"/>
              </a:spcAft>
              <a:defRPr/>
            </a:pPr>
            <a:r>
              <a:rPr lang="zh-CN" altLang="en-US" sz="4000" b="1" dirty="0" smtClean="0">
                <a:solidFill>
                  <a:srgbClr val="C00000"/>
                </a:solidFill>
                <a:ea typeface="张海山锐线体简" panose="02000000000000000000" pitchFamily="2" charset="-122"/>
                <a:cs typeface="+mn-ea"/>
                <a:sym typeface="+mn-lt"/>
              </a:rPr>
              <a:t>单击这里添加您的标题</a:t>
            </a:r>
            <a:endParaRPr lang="zh-CN" altLang="en-US" sz="4000" b="1" dirty="0">
              <a:solidFill>
                <a:srgbClr val="C00000"/>
              </a:solidFill>
              <a:ea typeface="张海山锐线体简" panose="02000000000000000000" pitchFamily="2" charset="-122"/>
              <a:cs typeface="+mn-ea"/>
              <a:sym typeface="+mn-lt"/>
            </a:endParaRPr>
          </a:p>
        </p:txBody>
      </p:sp>
    </p:spTree>
    <p:extLst>
      <p:ext uri="{BB962C8B-B14F-4D97-AF65-F5344CB8AC3E}">
        <p14:creationId xmlns:p14="http://schemas.microsoft.com/office/powerpoint/2010/main" val="56079916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additive="base">
                                        <p:cTn id="7" dur="500" fill="hold"/>
                                        <p:tgtEl>
                                          <p:spTgt spid="100"/>
                                        </p:tgtEl>
                                        <p:attrNameLst>
                                          <p:attrName>ppt_x</p:attrName>
                                        </p:attrNameLst>
                                      </p:cBhvr>
                                      <p:tavLst>
                                        <p:tav tm="0">
                                          <p:val>
                                            <p:strVal val="#ppt_x"/>
                                          </p:val>
                                        </p:tav>
                                        <p:tav tm="100000">
                                          <p:val>
                                            <p:strVal val="#ppt_x"/>
                                          </p:val>
                                        </p:tav>
                                      </p:tavLst>
                                    </p:anim>
                                    <p:anim calcmode="lin" valueType="num">
                                      <p:cBhvr additive="base">
                                        <p:cTn id="8" dur="500" fill="hold"/>
                                        <p:tgtEl>
                                          <p:spTgt spid="100"/>
                                        </p:tgtEl>
                                        <p:attrNameLst>
                                          <p:attrName>ppt_y</p:attrName>
                                        </p:attrNameLst>
                                      </p:cBhvr>
                                      <p:tavLst>
                                        <p:tav tm="0">
                                          <p:val>
                                            <p:strVal val="0-#ppt_h/2"/>
                                          </p:val>
                                        </p:tav>
                                        <p:tav tm="100000">
                                          <p:val>
                                            <p:strVal val="#ppt_y"/>
                                          </p:val>
                                        </p:tav>
                                      </p:tavLst>
                                    </p:anim>
                                  </p:childTnLst>
                                </p:cTn>
                              </p:par>
                              <p:par>
                                <p:cTn id="9" presetID="53" presetClass="entr" presetSubtype="0" fill="hold" grpId="0" nodeType="withEffect">
                                  <p:stCondLst>
                                    <p:cond delay="0"/>
                                  </p:stCondLst>
                                  <p:childTnLst>
                                    <p:set>
                                      <p:cBhvr>
                                        <p:cTn id="10" dur="1" fill="hold">
                                          <p:stCondLst>
                                            <p:cond delay="0"/>
                                          </p:stCondLst>
                                        </p:cTn>
                                        <p:tgtEl>
                                          <p:spTgt spid="104"/>
                                        </p:tgtEl>
                                        <p:attrNameLst>
                                          <p:attrName>style.visibility</p:attrName>
                                        </p:attrNameLst>
                                      </p:cBhvr>
                                      <p:to>
                                        <p:strVal val="visible"/>
                                      </p:to>
                                    </p:set>
                                    <p:anim calcmode="lin" valueType="num">
                                      <p:cBhvr>
                                        <p:cTn id="11" dur="500" fill="hold"/>
                                        <p:tgtEl>
                                          <p:spTgt spid="104"/>
                                        </p:tgtEl>
                                        <p:attrNameLst>
                                          <p:attrName>ppt_w</p:attrName>
                                        </p:attrNameLst>
                                      </p:cBhvr>
                                      <p:tavLst>
                                        <p:tav tm="0">
                                          <p:val>
                                            <p:fltVal val="0"/>
                                          </p:val>
                                        </p:tav>
                                        <p:tav tm="100000">
                                          <p:val>
                                            <p:strVal val="#ppt_w"/>
                                          </p:val>
                                        </p:tav>
                                      </p:tavLst>
                                    </p:anim>
                                    <p:anim calcmode="lin" valueType="num">
                                      <p:cBhvr>
                                        <p:cTn id="12" dur="500" fill="hold"/>
                                        <p:tgtEl>
                                          <p:spTgt spid="104"/>
                                        </p:tgtEl>
                                        <p:attrNameLst>
                                          <p:attrName>ppt_h</p:attrName>
                                        </p:attrNameLst>
                                      </p:cBhvr>
                                      <p:tavLst>
                                        <p:tav tm="0">
                                          <p:val>
                                            <p:fltVal val="0"/>
                                          </p:val>
                                        </p:tav>
                                        <p:tav tm="100000">
                                          <p:val>
                                            <p:strVal val="#ppt_h"/>
                                          </p:val>
                                        </p:tav>
                                      </p:tavLst>
                                    </p:anim>
                                    <p:animEffect transition="in" filter="fade">
                                      <p:cBhvr>
                                        <p:cTn id="13" dur="500"/>
                                        <p:tgtEl>
                                          <p:spTgt spid="104"/>
                                        </p:tgtEl>
                                      </p:cBhvr>
                                    </p:animEffect>
                                  </p:childTnLst>
                                </p:cTn>
                              </p:par>
                              <p:par>
                                <p:cTn id="14" presetID="53" presetClass="entr" presetSubtype="0" fill="hold" grpId="0" nodeType="withEffect">
                                  <p:stCondLst>
                                    <p:cond delay="0"/>
                                  </p:stCondLst>
                                  <p:childTnLst>
                                    <p:set>
                                      <p:cBhvr>
                                        <p:cTn id="15" dur="1" fill="hold">
                                          <p:stCondLst>
                                            <p:cond delay="0"/>
                                          </p:stCondLst>
                                        </p:cTn>
                                        <p:tgtEl>
                                          <p:spTgt spid="105"/>
                                        </p:tgtEl>
                                        <p:attrNameLst>
                                          <p:attrName>style.visibility</p:attrName>
                                        </p:attrNameLst>
                                      </p:cBhvr>
                                      <p:to>
                                        <p:strVal val="visible"/>
                                      </p:to>
                                    </p:set>
                                    <p:anim calcmode="lin" valueType="num">
                                      <p:cBhvr>
                                        <p:cTn id="16" dur="500" fill="hold"/>
                                        <p:tgtEl>
                                          <p:spTgt spid="105"/>
                                        </p:tgtEl>
                                        <p:attrNameLst>
                                          <p:attrName>ppt_w</p:attrName>
                                        </p:attrNameLst>
                                      </p:cBhvr>
                                      <p:tavLst>
                                        <p:tav tm="0">
                                          <p:val>
                                            <p:fltVal val="0"/>
                                          </p:val>
                                        </p:tav>
                                        <p:tav tm="100000">
                                          <p:val>
                                            <p:strVal val="#ppt_w"/>
                                          </p:val>
                                        </p:tav>
                                      </p:tavLst>
                                    </p:anim>
                                    <p:anim calcmode="lin" valueType="num">
                                      <p:cBhvr>
                                        <p:cTn id="17" dur="500" fill="hold"/>
                                        <p:tgtEl>
                                          <p:spTgt spid="105"/>
                                        </p:tgtEl>
                                        <p:attrNameLst>
                                          <p:attrName>ppt_h</p:attrName>
                                        </p:attrNameLst>
                                      </p:cBhvr>
                                      <p:tavLst>
                                        <p:tav tm="0">
                                          <p:val>
                                            <p:fltVal val="0"/>
                                          </p:val>
                                        </p:tav>
                                        <p:tav tm="100000">
                                          <p:val>
                                            <p:strVal val="#ppt_h"/>
                                          </p:val>
                                        </p:tav>
                                      </p:tavLst>
                                    </p:anim>
                                    <p:animEffect transition="in" filter="fade">
                                      <p:cBhvr>
                                        <p:cTn id="18" dur="500"/>
                                        <p:tgtEl>
                                          <p:spTgt spid="105"/>
                                        </p:tgtEl>
                                      </p:cBhvr>
                                    </p:animEffect>
                                  </p:childTnLst>
                                </p:cTn>
                              </p:par>
                            </p:childTnLst>
                          </p:cTn>
                        </p:par>
                        <p:par>
                          <p:cTn id="19" fill="hold">
                            <p:stCondLst>
                              <p:cond delay="500"/>
                            </p:stCondLst>
                            <p:childTnLst>
                              <p:par>
                                <p:cTn id="20" presetID="2" presetClass="entr" presetSubtype="1" accel="50000" decel="50000" fill="hold" grpId="0" nodeType="afterEffect">
                                  <p:stCondLst>
                                    <p:cond delay="0"/>
                                  </p:stCondLst>
                                  <p:childTnLst>
                                    <p:set>
                                      <p:cBhvr>
                                        <p:cTn id="21" dur="1" fill="hold">
                                          <p:stCondLst>
                                            <p:cond delay="0"/>
                                          </p:stCondLst>
                                        </p:cTn>
                                        <p:tgtEl>
                                          <p:spTgt spid="98"/>
                                        </p:tgtEl>
                                        <p:attrNameLst>
                                          <p:attrName>style.visibility</p:attrName>
                                        </p:attrNameLst>
                                      </p:cBhvr>
                                      <p:to>
                                        <p:strVal val="visible"/>
                                      </p:to>
                                    </p:set>
                                    <p:anim calcmode="lin" valueType="num">
                                      <p:cBhvr additive="base">
                                        <p:cTn id="22" dur="500" fill="hold"/>
                                        <p:tgtEl>
                                          <p:spTgt spid="98"/>
                                        </p:tgtEl>
                                        <p:attrNameLst>
                                          <p:attrName>ppt_x</p:attrName>
                                        </p:attrNameLst>
                                      </p:cBhvr>
                                      <p:tavLst>
                                        <p:tav tm="0">
                                          <p:val>
                                            <p:strVal val="#ppt_x"/>
                                          </p:val>
                                        </p:tav>
                                        <p:tav tm="100000">
                                          <p:val>
                                            <p:strVal val="#ppt_x"/>
                                          </p:val>
                                        </p:tav>
                                      </p:tavLst>
                                    </p:anim>
                                    <p:anim calcmode="lin" valueType="num">
                                      <p:cBhvr additive="base">
                                        <p:cTn id="23" dur="500" fill="hold"/>
                                        <p:tgtEl>
                                          <p:spTgt spid="98"/>
                                        </p:tgtEl>
                                        <p:attrNameLst>
                                          <p:attrName>ppt_y</p:attrName>
                                        </p:attrNameLst>
                                      </p:cBhvr>
                                      <p:tavLst>
                                        <p:tav tm="0">
                                          <p:val>
                                            <p:strVal val="0-#ppt_h/2"/>
                                          </p:val>
                                        </p:tav>
                                        <p:tav tm="100000">
                                          <p:val>
                                            <p:strVal val="#ppt_y"/>
                                          </p:val>
                                        </p:tav>
                                      </p:tavLst>
                                    </p:anim>
                                  </p:childTnLst>
                                </p:cTn>
                              </p:par>
                            </p:childTnLst>
                          </p:cTn>
                        </p:par>
                        <p:par>
                          <p:cTn id="24" fill="hold">
                            <p:stCondLst>
                              <p:cond delay="1000"/>
                            </p:stCondLst>
                            <p:childTnLst>
                              <p:par>
                                <p:cTn id="25" presetID="2" presetClass="entr" presetSubtype="1" accel="50000" decel="5000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 calcmode="lin" valueType="num">
                                      <p:cBhvr additive="base">
                                        <p:cTn id="27" dur="500" fill="hold"/>
                                        <p:tgtEl>
                                          <p:spTgt spid="97"/>
                                        </p:tgtEl>
                                        <p:attrNameLst>
                                          <p:attrName>ppt_x</p:attrName>
                                        </p:attrNameLst>
                                      </p:cBhvr>
                                      <p:tavLst>
                                        <p:tav tm="0">
                                          <p:val>
                                            <p:strVal val="#ppt_x"/>
                                          </p:val>
                                        </p:tav>
                                        <p:tav tm="100000">
                                          <p:val>
                                            <p:strVal val="#ppt_x"/>
                                          </p:val>
                                        </p:tav>
                                      </p:tavLst>
                                    </p:anim>
                                    <p:anim calcmode="lin" valueType="num">
                                      <p:cBhvr additive="base">
                                        <p:cTn id="28" dur="500" fill="hold"/>
                                        <p:tgtEl>
                                          <p:spTgt spid="97"/>
                                        </p:tgtEl>
                                        <p:attrNameLst>
                                          <p:attrName>ppt_y</p:attrName>
                                        </p:attrNameLst>
                                      </p:cBhvr>
                                      <p:tavLst>
                                        <p:tav tm="0">
                                          <p:val>
                                            <p:strVal val="0-#ppt_h/2"/>
                                          </p:val>
                                        </p:tav>
                                        <p:tav tm="100000">
                                          <p:val>
                                            <p:strVal val="#ppt_y"/>
                                          </p:val>
                                        </p:tav>
                                      </p:tavLst>
                                    </p:anim>
                                  </p:childTnLst>
                                </p:cTn>
                              </p:par>
                              <p:par>
                                <p:cTn id="29" presetID="53" presetClass="entr" presetSubtype="0" fill="hold" grpId="0" nodeType="withEffect">
                                  <p:stCondLst>
                                    <p:cond delay="0"/>
                                  </p:stCondLst>
                                  <p:childTnLst>
                                    <p:set>
                                      <p:cBhvr>
                                        <p:cTn id="30" dur="1" fill="hold">
                                          <p:stCondLst>
                                            <p:cond delay="0"/>
                                          </p:stCondLst>
                                        </p:cTn>
                                        <p:tgtEl>
                                          <p:spTgt spid="106"/>
                                        </p:tgtEl>
                                        <p:attrNameLst>
                                          <p:attrName>style.visibility</p:attrName>
                                        </p:attrNameLst>
                                      </p:cBhvr>
                                      <p:to>
                                        <p:strVal val="visible"/>
                                      </p:to>
                                    </p:set>
                                    <p:anim calcmode="lin" valueType="num">
                                      <p:cBhvr>
                                        <p:cTn id="31" dur="500" fill="hold"/>
                                        <p:tgtEl>
                                          <p:spTgt spid="106"/>
                                        </p:tgtEl>
                                        <p:attrNameLst>
                                          <p:attrName>ppt_w</p:attrName>
                                        </p:attrNameLst>
                                      </p:cBhvr>
                                      <p:tavLst>
                                        <p:tav tm="0">
                                          <p:val>
                                            <p:fltVal val="0"/>
                                          </p:val>
                                        </p:tav>
                                        <p:tav tm="100000">
                                          <p:val>
                                            <p:strVal val="#ppt_w"/>
                                          </p:val>
                                        </p:tav>
                                      </p:tavLst>
                                    </p:anim>
                                    <p:anim calcmode="lin" valueType="num">
                                      <p:cBhvr>
                                        <p:cTn id="32" dur="500" fill="hold"/>
                                        <p:tgtEl>
                                          <p:spTgt spid="106"/>
                                        </p:tgtEl>
                                        <p:attrNameLst>
                                          <p:attrName>ppt_h</p:attrName>
                                        </p:attrNameLst>
                                      </p:cBhvr>
                                      <p:tavLst>
                                        <p:tav tm="0">
                                          <p:val>
                                            <p:fltVal val="0"/>
                                          </p:val>
                                        </p:tav>
                                        <p:tav tm="100000">
                                          <p:val>
                                            <p:strVal val="#ppt_h"/>
                                          </p:val>
                                        </p:tav>
                                      </p:tavLst>
                                    </p:anim>
                                    <p:animEffect transition="in" filter="fade">
                                      <p:cBhvr>
                                        <p:cTn id="33" dur="500"/>
                                        <p:tgtEl>
                                          <p:spTgt spid="106"/>
                                        </p:tgtEl>
                                      </p:cBhvr>
                                    </p:animEffect>
                                  </p:childTnLst>
                                </p:cTn>
                              </p:par>
                            </p:childTnLst>
                          </p:cTn>
                        </p:par>
                        <p:par>
                          <p:cTn id="34" fill="hold">
                            <p:stCondLst>
                              <p:cond delay="1500"/>
                            </p:stCondLst>
                            <p:childTnLst>
                              <p:par>
                                <p:cTn id="35" presetID="18" presetClass="entr" presetSubtype="6" fill="hold" grpId="0" nodeType="afterEffect">
                                  <p:stCondLst>
                                    <p:cond delay="0"/>
                                  </p:stCondLst>
                                  <p:childTnLst>
                                    <p:set>
                                      <p:cBhvr>
                                        <p:cTn id="36" dur="1" fill="hold">
                                          <p:stCondLst>
                                            <p:cond delay="0"/>
                                          </p:stCondLst>
                                        </p:cTn>
                                        <p:tgtEl>
                                          <p:spTgt spid="107"/>
                                        </p:tgtEl>
                                        <p:attrNameLst>
                                          <p:attrName>style.visibility</p:attrName>
                                        </p:attrNameLst>
                                      </p:cBhvr>
                                      <p:to>
                                        <p:strVal val="visible"/>
                                      </p:to>
                                    </p:set>
                                    <p:animEffect transition="in" filter="strips(downRight)">
                                      <p:cBhvr>
                                        <p:cTn id="37" dur="500"/>
                                        <p:tgtEl>
                                          <p:spTgt spid="107"/>
                                        </p:tgtEl>
                                      </p:cBhvr>
                                    </p:animEffect>
                                  </p:childTnLst>
                                </p:cTn>
                              </p:par>
                            </p:childTnLst>
                          </p:cTn>
                        </p:par>
                        <p:par>
                          <p:cTn id="38" fill="hold">
                            <p:stCondLst>
                              <p:cond delay="2000"/>
                            </p:stCondLst>
                            <p:childTnLst>
                              <p:par>
                                <p:cTn id="39" presetID="18" presetClass="entr" presetSubtype="6" fill="hold" grpId="0" nodeType="afterEffect">
                                  <p:stCondLst>
                                    <p:cond delay="0"/>
                                  </p:stCondLst>
                                  <p:childTnLst>
                                    <p:set>
                                      <p:cBhvr>
                                        <p:cTn id="40" dur="1" fill="hold">
                                          <p:stCondLst>
                                            <p:cond delay="0"/>
                                          </p:stCondLst>
                                        </p:cTn>
                                        <p:tgtEl>
                                          <p:spTgt spid="108"/>
                                        </p:tgtEl>
                                        <p:attrNameLst>
                                          <p:attrName>style.visibility</p:attrName>
                                        </p:attrNameLst>
                                      </p:cBhvr>
                                      <p:to>
                                        <p:strVal val="visible"/>
                                      </p:to>
                                    </p:set>
                                    <p:animEffect transition="in" filter="strips(downRight)">
                                      <p:cBhvr>
                                        <p:cTn id="41" dur="500"/>
                                        <p:tgtEl>
                                          <p:spTgt spid="108"/>
                                        </p:tgtEl>
                                      </p:cBhvr>
                                    </p:animEffect>
                                  </p:childTnLst>
                                </p:cTn>
                              </p:par>
                            </p:childTnLst>
                          </p:cTn>
                        </p:par>
                        <p:par>
                          <p:cTn id="42" fill="hold">
                            <p:stCondLst>
                              <p:cond delay="2500"/>
                            </p:stCondLst>
                            <p:childTnLst>
                              <p:par>
                                <p:cTn id="43" presetID="18" presetClass="entr" presetSubtype="3" fill="hold" nodeType="afterEffect">
                                  <p:stCondLst>
                                    <p:cond delay="0"/>
                                  </p:stCondLst>
                                  <p:childTnLst>
                                    <p:set>
                                      <p:cBhvr>
                                        <p:cTn id="44" dur="1" fill="hold">
                                          <p:stCondLst>
                                            <p:cond delay="0"/>
                                          </p:stCondLst>
                                        </p:cTn>
                                        <p:tgtEl>
                                          <p:spTgt spid="113"/>
                                        </p:tgtEl>
                                        <p:attrNameLst>
                                          <p:attrName>style.visibility</p:attrName>
                                        </p:attrNameLst>
                                      </p:cBhvr>
                                      <p:to>
                                        <p:strVal val="visible"/>
                                      </p:to>
                                    </p:set>
                                    <p:animEffect transition="in" filter="strips(upRight)">
                                      <p:cBhvr>
                                        <p:cTn id="45" dur="500"/>
                                        <p:tgtEl>
                                          <p:spTgt spid="113"/>
                                        </p:tgtEl>
                                      </p:cBhvr>
                                    </p:animEffect>
                                  </p:childTnLst>
                                </p:cTn>
                              </p:par>
                            </p:childTnLst>
                          </p:cTn>
                        </p:par>
                        <p:par>
                          <p:cTn id="46" fill="hold">
                            <p:stCondLst>
                              <p:cond delay="3000"/>
                            </p:stCondLst>
                            <p:childTnLst>
                              <p:par>
                                <p:cTn id="47" presetID="53" presetClass="entr" presetSubtype="0" fill="hold" nodeType="afterEffect">
                                  <p:stCondLst>
                                    <p:cond delay="0"/>
                                  </p:stCondLst>
                                  <p:childTnLst>
                                    <p:set>
                                      <p:cBhvr>
                                        <p:cTn id="48" dur="1" fill="hold">
                                          <p:stCondLst>
                                            <p:cond delay="0"/>
                                          </p:stCondLst>
                                        </p:cTn>
                                        <p:tgtEl>
                                          <p:spTgt spid="160"/>
                                        </p:tgtEl>
                                        <p:attrNameLst>
                                          <p:attrName>style.visibility</p:attrName>
                                        </p:attrNameLst>
                                      </p:cBhvr>
                                      <p:to>
                                        <p:strVal val="visible"/>
                                      </p:to>
                                    </p:set>
                                    <p:anim calcmode="lin" valueType="num">
                                      <p:cBhvr>
                                        <p:cTn id="49" dur="500" fill="hold"/>
                                        <p:tgtEl>
                                          <p:spTgt spid="160"/>
                                        </p:tgtEl>
                                        <p:attrNameLst>
                                          <p:attrName>ppt_w</p:attrName>
                                        </p:attrNameLst>
                                      </p:cBhvr>
                                      <p:tavLst>
                                        <p:tav tm="0">
                                          <p:val>
                                            <p:fltVal val="0"/>
                                          </p:val>
                                        </p:tav>
                                        <p:tav tm="100000">
                                          <p:val>
                                            <p:strVal val="#ppt_w"/>
                                          </p:val>
                                        </p:tav>
                                      </p:tavLst>
                                    </p:anim>
                                    <p:anim calcmode="lin" valueType="num">
                                      <p:cBhvr>
                                        <p:cTn id="50" dur="500" fill="hold"/>
                                        <p:tgtEl>
                                          <p:spTgt spid="160"/>
                                        </p:tgtEl>
                                        <p:attrNameLst>
                                          <p:attrName>ppt_h</p:attrName>
                                        </p:attrNameLst>
                                      </p:cBhvr>
                                      <p:tavLst>
                                        <p:tav tm="0">
                                          <p:val>
                                            <p:fltVal val="0"/>
                                          </p:val>
                                        </p:tav>
                                        <p:tav tm="100000">
                                          <p:val>
                                            <p:strVal val="#ppt_h"/>
                                          </p:val>
                                        </p:tav>
                                      </p:tavLst>
                                    </p:anim>
                                    <p:animEffect transition="in" filter="fade">
                                      <p:cBhvr>
                                        <p:cTn id="51" dur="500"/>
                                        <p:tgtEl>
                                          <p:spTgt spid="160"/>
                                        </p:tgtEl>
                                      </p:cBhvr>
                                    </p:animEffect>
                                  </p:childTnLst>
                                </p:cTn>
                              </p:par>
                            </p:childTnLst>
                          </p:cTn>
                        </p:par>
                        <p:par>
                          <p:cTn id="52" fill="hold">
                            <p:stCondLst>
                              <p:cond delay="3500"/>
                            </p:stCondLst>
                            <p:childTnLst>
                              <p:par>
                                <p:cTn id="53" presetID="53" presetClass="entr" presetSubtype="0" fill="hold" grpId="0" nodeType="afterEffect">
                                  <p:stCondLst>
                                    <p:cond delay="0"/>
                                  </p:stCondLst>
                                  <p:childTnLst>
                                    <p:set>
                                      <p:cBhvr>
                                        <p:cTn id="54" dur="1" fill="hold">
                                          <p:stCondLst>
                                            <p:cond delay="0"/>
                                          </p:stCondLst>
                                        </p:cTn>
                                        <p:tgtEl>
                                          <p:spTgt spid="171"/>
                                        </p:tgtEl>
                                        <p:attrNameLst>
                                          <p:attrName>style.visibility</p:attrName>
                                        </p:attrNameLst>
                                      </p:cBhvr>
                                      <p:to>
                                        <p:strVal val="visible"/>
                                      </p:to>
                                    </p:set>
                                    <p:anim calcmode="lin" valueType="num">
                                      <p:cBhvr>
                                        <p:cTn id="55" dur="500" fill="hold"/>
                                        <p:tgtEl>
                                          <p:spTgt spid="171"/>
                                        </p:tgtEl>
                                        <p:attrNameLst>
                                          <p:attrName>ppt_w</p:attrName>
                                        </p:attrNameLst>
                                      </p:cBhvr>
                                      <p:tavLst>
                                        <p:tav tm="0">
                                          <p:val>
                                            <p:fltVal val="0"/>
                                          </p:val>
                                        </p:tav>
                                        <p:tav tm="100000">
                                          <p:val>
                                            <p:strVal val="#ppt_w"/>
                                          </p:val>
                                        </p:tav>
                                      </p:tavLst>
                                    </p:anim>
                                    <p:anim calcmode="lin" valueType="num">
                                      <p:cBhvr>
                                        <p:cTn id="56" dur="500" fill="hold"/>
                                        <p:tgtEl>
                                          <p:spTgt spid="171"/>
                                        </p:tgtEl>
                                        <p:attrNameLst>
                                          <p:attrName>ppt_h</p:attrName>
                                        </p:attrNameLst>
                                      </p:cBhvr>
                                      <p:tavLst>
                                        <p:tav tm="0">
                                          <p:val>
                                            <p:fltVal val="0"/>
                                          </p:val>
                                        </p:tav>
                                        <p:tav tm="100000">
                                          <p:val>
                                            <p:strVal val="#ppt_h"/>
                                          </p:val>
                                        </p:tav>
                                      </p:tavLst>
                                    </p:anim>
                                    <p:animEffect transition="in" filter="fade">
                                      <p:cBhvr>
                                        <p:cTn id="57" dur="500"/>
                                        <p:tgtEl>
                                          <p:spTgt spid="171"/>
                                        </p:tgtEl>
                                      </p:cBhvr>
                                    </p:animEffect>
                                  </p:childTnLst>
                                </p:cTn>
                              </p:par>
                            </p:childTnLst>
                          </p:cTn>
                        </p:par>
                        <p:par>
                          <p:cTn id="58" fill="hold">
                            <p:stCondLst>
                              <p:cond delay="4000"/>
                            </p:stCondLst>
                            <p:childTnLst>
                              <p:par>
                                <p:cTn id="59" presetID="53" presetClass="entr" presetSubtype="0" fill="hold" nodeType="afterEffect">
                                  <p:stCondLst>
                                    <p:cond delay="0"/>
                                  </p:stCondLst>
                                  <p:childTnLst>
                                    <p:set>
                                      <p:cBhvr>
                                        <p:cTn id="60" dur="1" fill="hold">
                                          <p:stCondLst>
                                            <p:cond delay="0"/>
                                          </p:stCondLst>
                                        </p:cTn>
                                        <p:tgtEl>
                                          <p:spTgt spid="144"/>
                                        </p:tgtEl>
                                        <p:attrNameLst>
                                          <p:attrName>style.visibility</p:attrName>
                                        </p:attrNameLst>
                                      </p:cBhvr>
                                      <p:to>
                                        <p:strVal val="visible"/>
                                      </p:to>
                                    </p:set>
                                    <p:anim calcmode="lin" valueType="num">
                                      <p:cBhvr>
                                        <p:cTn id="61" dur="500" fill="hold"/>
                                        <p:tgtEl>
                                          <p:spTgt spid="144"/>
                                        </p:tgtEl>
                                        <p:attrNameLst>
                                          <p:attrName>ppt_w</p:attrName>
                                        </p:attrNameLst>
                                      </p:cBhvr>
                                      <p:tavLst>
                                        <p:tav tm="0">
                                          <p:val>
                                            <p:fltVal val="0"/>
                                          </p:val>
                                        </p:tav>
                                        <p:tav tm="100000">
                                          <p:val>
                                            <p:strVal val="#ppt_w"/>
                                          </p:val>
                                        </p:tav>
                                      </p:tavLst>
                                    </p:anim>
                                    <p:anim calcmode="lin" valueType="num">
                                      <p:cBhvr>
                                        <p:cTn id="62" dur="500" fill="hold"/>
                                        <p:tgtEl>
                                          <p:spTgt spid="144"/>
                                        </p:tgtEl>
                                        <p:attrNameLst>
                                          <p:attrName>ppt_h</p:attrName>
                                        </p:attrNameLst>
                                      </p:cBhvr>
                                      <p:tavLst>
                                        <p:tav tm="0">
                                          <p:val>
                                            <p:fltVal val="0"/>
                                          </p:val>
                                        </p:tav>
                                        <p:tav tm="100000">
                                          <p:val>
                                            <p:strVal val="#ppt_h"/>
                                          </p:val>
                                        </p:tav>
                                      </p:tavLst>
                                    </p:anim>
                                    <p:animEffect transition="in" filter="fade">
                                      <p:cBhvr>
                                        <p:cTn id="63" dur="500"/>
                                        <p:tgtEl>
                                          <p:spTgt spid="144"/>
                                        </p:tgtEl>
                                      </p:cBhvr>
                                    </p:animEffect>
                                  </p:childTnLst>
                                </p:cTn>
                              </p:par>
                            </p:childTnLst>
                          </p:cTn>
                        </p:par>
                        <p:par>
                          <p:cTn id="64" fill="hold">
                            <p:stCondLst>
                              <p:cond delay="4500"/>
                            </p:stCondLst>
                            <p:childTnLst>
                              <p:par>
                                <p:cTn id="65" presetID="53" presetClass="entr" presetSubtype="0" fill="hold" grpId="0" nodeType="afterEffect">
                                  <p:stCondLst>
                                    <p:cond delay="0"/>
                                  </p:stCondLst>
                                  <p:childTnLst>
                                    <p:set>
                                      <p:cBhvr>
                                        <p:cTn id="66" dur="1" fill="hold">
                                          <p:stCondLst>
                                            <p:cond delay="0"/>
                                          </p:stCondLst>
                                        </p:cTn>
                                        <p:tgtEl>
                                          <p:spTgt spid="141"/>
                                        </p:tgtEl>
                                        <p:attrNameLst>
                                          <p:attrName>style.visibility</p:attrName>
                                        </p:attrNameLst>
                                      </p:cBhvr>
                                      <p:to>
                                        <p:strVal val="visible"/>
                                      </p:to>
                                    </p:set>
                                    <p:anim calcmode="lin" valueType="num">
                                      <p:cBhvr>
                                        <p:cTn id="67" dur="500" fill="hold"/>
                                        <p:tgtEl>
                                          <p:spTgt spid="141"/>
                                        </p:tgtEl>
                                        <p:attrNameLst>
                                          <p:attrName>ppt_w</p:attrName>
                                        </p:attrNameLst>
                                      </p:cBhvr>
                                      <p:tavLst>
                                        <p:tav tm="0">
                                          <p:val>
                                            <p:fltVal val="0"/>
                                          </p:val>
                                        </p:tav>
                                        <p:tav tm="100000">
                                          <p:val>
                                            <p:strVal val="#ppt_w"/>
                                          </p:val>
                                        </p:tav>
                                      </p:tavLst>
                                    </p:anim>
                                    <p:anim calcmode="lin" valueType="num">
                                      <p:cBhvr>
                                        <p:cTn id="68" dur="500" fill="hold"/>
                                        <p:tgtEl>
                                          <p:spTgt spid="141"/>
                                        </p:tgtEl>
                                        <p:attrNameLst>
                                          <p:attrName>ppt_h</p:attrName>
                                        </p:attrNameLst>
                                      </p:cBhvr>
                                      <p:tavLst>
                                        <p:tav tm="0">
                                          <p:val>
                                            <p:fltVal val="0"/>
                                          </p:val>
                                        </p:tav>
                                        <p:tav tm="100000">
                                          <p:val>
                                            <p:strVal val="#ppt_h"/>
                                          </p:val>
                                        </p:tav>
                                      </p:tavLst>
                                    </p:anim>
                                    <p:animEffect transition="in" filter="fade">
                                      <p:cBhvr>
                                        <p:cTn id="69" dur="500"/>
                                        <p:tgtEl>
                                          <p:spTgt spid="141"/>
                                        </p:tgtEl>
                                      </p:cBhvr>
                                    </p:animEffect>
                                  </p:childTnLst>
                                </p:cTn>
                              </p:par>
                            </p:childTnLst>
                          </p:cTn>
                        </p:par>
                        <p:par>
                          <p:cTn id="70" fill="hold">
                            <p:stCondLst>
                              <p:cond delay="5000"/>
                            </p:stCondLst>
                            <p:childTnLst>
                              <p:par>
                                <p:cTn id="71" presetID="18" presetClass="entr" presetSubtype="3" fill="hold" nodeType="afterEffect">
                                  <p:stCondLst>
                                    <p:cond delay="0"/>
                                  </p:stCondLst>
                                  <p:childTnLst>
                                    <p:set>
                                      <p:cBhvr>
                                        <p:cTn id="72" dur="1" fill="hold">
                                          <p:stCondLst>
                                            <p:cond delay="0"/>
                                          </p:stCondLst>
                                        </p:cTn>
                                        <p:tgtEl>
                                          <p:spTgt spid="172"/>
                                        </p:tgtEl>
                                        <p:attrNameLst>
                                          <p:attrName>style.visibility</p:attrName>
                                        </p:attrNameLst>
                                      </p:cBhvr>
                                      <p:to>
                                        <p:strVal val="visible"/>
                                      </p:to>
                                    </p:set>
                                    <p:animEffect transition="in" filter="strips(upRight)">
                                      <p:cBhvr>
                                        <p:cTn id="73" dur="500"/>
                                        <p:tgtEl>
                                          <p:spTgt spid="172"/>
                                        </p:tgtEl>
                                      </p:cBhvr>
                                    </p:animEffect>
                                  </p:childTnLst>
                                </p:cTn>
                              </p:par>
                            </p:childTnLst>
                          </p:cTn>
                        </p:par>
                        <p:par>
                          <p:cTn id="74" fill="hold">
                            <p:stCondLst>
                              <p:cond delay="5500"/>
                            </p:stCondLst>
                            <p:childTnLst>
                              <p:par>
                                <p:cTn id="75" presetID="53" presetClass="entr" presetSubtype="0" fill="hold" grpId="0" nodeType="afterEffect">
                                  <p:stCondLst>
                                    <p:cond delay="0"/>
                                  </p:stCondLst>
                                  <p:childTnLst>
                                    <p:set>
                                      <p:cBhvr>
                                        <p:cTn id="76" dur="1" fill="hold">
                                          <p:stCondLst>
                                            <p:cond delay="0"/>
                                          </p:stCondLst>
                                        </p:cTn>
                                        <p:tgtEl>
                                          <p:spTgt spid="132"/>
                                        </p:tgtEl>
                                        <p:attrNameLst>
                                          <p:attrName>style.visibility</p:attrName>
                                        </p:attrNameLst>
                                      </p:cBhvr>
                                      <p:to>
                                        <p:strVal val="visible"/>
                                      </p:to>
                                    </p:set>
                                    <p:anim calcmode="lin" valueType="num">
                                      <p:cBhvr>
                                        <p:cTn id="77" dur="500" fill="hold"/>
                                        <p:tgtEl>
                                          <p:spTgt spid="132"/>
                                        </p:tgtEl>
                                        <p:attrNameLst>
                                          <p:attrName>ppt_w</p:attrName>
                                        </p:attrNameLst>
                                      </p:cBhvr>
                                      <p:tavLst>
                                        <p:tav tm="0">
                                          <p:val>
                                            <p:fltVal val="0"/>
                                          </p:val>
                                        </p:tav>
                                        <p:tav tm="100000">
                                          <p:val>
                                            <p:strVal val="#ppt_w"/>
                                          </p:val>
                                        </p:tav>
                                      </p:tavLst>
                                    </p:anim>
                                    <p:anim calcmode="lin" valueType="num">
                                      <p:cBhvr>
                                        <p:cTn id="78" dur="500" fill="hold"/>
                                        <p:tgtEl>
                                          <p:spTgt spid="132"/>
                                        </p:tgtEl>
                                        <p:attrNameLst>
                                          <p:attrName>ppt_h</p:attrName>
                                        </p:attrNameLst>
                                      </p:cBhvr>
                                      <p:tavLst>
                                        <p:tav tm="0">
                                          <p:val>
                                            <p:fltVal val="0"/>
                                          </p:val>
                                        </p:tav>
                                        <p:tav tm="100000">
                                          <p:val>
                                            <p:strVal val="#ppt_h"/>
                                          </p:val>
                                        </p:tav>
                                      </p:tavLst>
                                    </p:anim>
                                    <p:animEffect transition="in" filter="fade">
                                      <p:cBhvr>
                                        <p:cTn id="79" dur="500"/>
                                        <p:tgtEl>
                                          <p:spTgt spid="132"/>
                                        </p:tgtEl>
                                      </p:cBhvr>
                                    </p:animEffect>
                                  </p:childTnLst>
                                </p:cTn>
                              </p:par>
                              <p:par>
                                <p:cTn id="80" presetID="2" presetClass="entr" presetSubtype="2" accel="50000" decel="50000" fill="hold" grpId="0" nodeType="withEffect">
                                  <p:stCondLst>
                                    <p:cond delay="0"/>
                                  </p:stCondLst>
                                  <p:childTnLst>
                                    <p:set>
                                      <p:cBhvr>
                                        <p:cTn id="81" dur="1" fill="hold">
                                          <p:stCondLst>
                                            <p:cond delay="0"/>
                                          </p:stCondLst>
                                        </p:cTn>
                                        <p:tgtEl>
                                          <p:spTgt spid="115"/>
                                        </p:tgtEl>
                                        <p:attrNameLst>
                                          <p:attrName>style.visibility</p:attrName>
                                        </p:attrNameLst>
                                      </p:cBhvr>
                                      <p:to>
                                        <p:strVal val="visible"/>
                                      </p:to>
                                    </p:set>
                                    <p:anim calcmode="lin" valueType="num">
                                      <p:cBhvr additive="base">
                                        <p:cTn id="82" dur="500" fill="hold"/>
                                        <p:tgtEl>
                                          <p:spTgt spid="115"/>
                                        </p:tgtEl>
                                        <p:attrNameLst>
                                          <p:attrName>ppt_x</p:attrName>
                                        </p:attrNameLst>
                                      </p:cBhvr>
                                      <p:tavLst>
                                        <p:tav tm="0">
                                          <p:val>
                                            <p:strVal val="1+#ppt_w/2"/>
                                          </p:val>
                                        </p:tav>
                                        <p:tav tm="100000">
                                          <p:val>
                                            <p:strVal val="#ppt_x"/>
                                          </p:val>
                                        </p:tav>
                                      </p:tavLst>
                                    </p:anim>
                                    <p:anim calcmode="lin" valueType="num">
                                      <p:cBhvr additive="base">
                                        <p:cTn id="83" dur="500" fill="hold"/>
                                        <p:tgtEl>
                                          <p:spTgt spid="115"/>
                                        </p:tgtEl>
                                        <p:attrNameLst>
                                          <p:attrName>ppt_y</p:attrName>
                                        </p:attrNameLst>
                                      </p:cBhvr>
                                      <p:tavLst>
                                        <p:tav tm="0">
                                          <p:val>
                                            <p:strVal val="#ppt_y"/>
                                          </p:val>
                                        </p:tav>
                                        <p:tav tm="100000">
                                          <p:val>
                                            <p:strVal val="#ppt_y"/>
                                          </p:val>
                                        </p:tav>
                                      </p:tavLst>
                                    </p:anim>
                                  </p:childTnLst>
                                </p:cTn>
                              </p:par>
                            </p:childTnLst>
                          </p:cTn>
                        </p:par>
                        <p:par>
                          <p:cTn id="84" fill="hold">
                            <p:stCondLst>
                              <p:cond delay="6000"/>
                            </p:stCondLst>
                            <p:childTnLst>
                              <p:par>
                                <p:cTn id="85" presetID="53" presetClass="entr" presetSubtype="0" fill="hold" grpId="0" nodeType="afterEffect">
                                  <p:stCondLst>
                                    <p:cond delay="0"/>
                                  </p:stCondLst>
                                  <p:childTnLst>
                                    <p:set>
                                      <p:cBhvr>
                                        <p:cTn id="86" dur="1" fill="hold">
                                          <p:stCondLst>
                                            <p:cond delay="0"/>
                                          </p:stCondLst>
                                        </p:cTn>
                                        <p:tgtEl>
                                          <p:spTgt spid="135"/>
                                        </p:tgtEl>
                                        <p:attrNameLst>
                                          <p:attrName>style.visibility</p:attrName>
                                        </p:attrNameLst>
                                      </p:cBhvr>
                                      <p:to>
                                        <p:strVal val="visible"/>
                                      </p:to>
                                    </p:set>
                                    <p:anim calcmode="lin" valueType="num">
                                      <p:cBhvr>
                                        <p:cTn id="87" dur="500" fill="hold"/>
                                        <p:tgtEl>
                                          <p:spTgt spid="135"/>
                                        </p:tgtEl>
                                        <p:attrNameLst>
                                          <p:attrName>ppt_w</p:attrName>
                                        </p:attrNameLst>
                                      </p:cBhvr>
                                      <p:tavLst>
                                        <p:tav tm="0">
                                          <p:val>
                                            <p:fltVal val="0"/>
                                          </p:val>
                                        </p:tav>
                                        <p:tav tm="100000">
                                          <p:val>
                                            <p:strVal val="#ppt_w"/>
                                          </p:val>
                                        </p:tav>
                                      </p:tavLst>
                                    </p:anim>
                                    <p:anim calcmode="lin" valueType="num">
                                      <p:cBhvr>
                                        <p:cTn id="88" dur="500" fill="hold"/>
                                        <p:tgtEl>
                                          <p:spTgt spid="135"/>
                                        </p:tgtEl>
                                        <p:attrNameLst>
                                          <p:attrName>ppt_h</p:attrName>
                                        </p:attrNameLst>
                                      </p:cBhvr>
                                      <p:tavLst>
                                        <p:tav tm="0">
                                          <p:val>
                                            <p:fltVal val="0"/>
                                          </p:val>
                                        </p:tav>
                                        <p:tav tm="100000">
                                          <p:val>
                                            <p:strVal val="#ppt_h"/>
                                          </p:val>
                                        </p:tav>
                                      </p:tavLst>
                                    </p:anim>
                                    <p:animEffect transition="in" filter="fade">
                                      <p:cBhvr>
                                        <p:cTn id="89" dur="500"/>
                                        <p:tgtEl>
                                          <p:spTgt spid="135"/>
                                        </p:tgtEl>
                                      </p:cBhvr>
                                    </p:animEffect>
                                  </p:childTnLst>
                                </p:cTn>
                              </p:par>
                              <p:par>
                                <p:cTn id="90" presetID="2" presetClass="entr" presetSubtype="2" accel="50000" decel="50000" fill="hold" grpId="0" nodeType="withEffect">
                                  <p:stCondLst>
                                    <p:cond delay="0"/>
                                  </p:stCondLst>
                                  <p:childTnLst>
                                    <p:set>
                                      <p:cBhvr>
                                        <p:cTn id="91" dur="1" fill="hold">
                                          <p:stCondLst>
                                            <p:cond delay="0"/>
                                          </p:stCondLst>
                                        </p:cTn>
                                        <p:tgtEl>
                                          <p:spTgt spid="116"/>
                                        </p:tgtEl>
                                        <p:attrNameLst>
                                          <p:attrName>style.visibility</p:attrName>
                                        </p:attrNameLst>
                                      </p:cBhvr>
                                      <p:to>
                                        <p:strVal val="visible"/>
                                      </p:to>
                                    </p:set>
                                    <p:anim calcmode="lin" valueType="num">
                                      <p:cBhvr additive="base">
                                        <p:cTn id="92" dur="500" fill="hold"/>
                                        <p:tgtEl>
                                          <p:spTgt spid="116"/>
                                        </p:tgtEl>
                                        <p:attrNameLst>
                                          <p:attrName>ppt_x</p:attrName>
                                        </p:attrNameLst>
                                      </p:cBhvr>
                                      <p:tavLst>
                                        <p:tav tm="0">
                                          <p:val>
                                            <p:strVal val="1+#ppt_w/2"/>
                                          </p:val>
                                        </p:tav>
                                        <p:tav tm="100000">
                                          <p:val>
                                            <p:strVal val="#ppt_x"/>
                                          </p:val>
                                        </p:tav>
                                      </p:tavLst>
                                    </p:anim>
                                    <p:anim calcmode="lin" valueType="num">
                                      <p:cBhvr additive="base">
                                        <p:cTn id="93" dur="500" fill="hold"/>
                                        <p:tgtEl>
                                          <p:spTgt spid="116"/>
                                        </p:tgtEl>
                                        <p:attrNameLst>
                                          <p:attrName>ppt_y</p:attrName>
                                        </p:attrNameLst>
                                      </p:cBhvr>
                                      <p:tavLst>
                                        <p:tav tm="0">
                                          <p:val>
                                            <p:strVal val="#ppt_y"/>
                                          </p:val>
                                        </p:tav>
                                        <p:tav tm="100000">
                                          <p:val>
                                            <p:strVal val="#ppt_y"/>
                                          </p:val>
                                        </p:tav>
                                      </p:tavLst>
                                    </p:anim>
                                  </p:childTnLst>
                                </p:cTn>
                              </p:par>
                            </p:childTnLst>
                          </p:cTn>
                        </p:par>
                        <p:par>
                          <p:cTn id="94" fill="hold">
                            <p:stCondLst>
                              <p:cond delay="6500"/>
                            </p:stCondLst>
                            <p:childTnLst>
                              <p:par>
                                <p:cTn id="95" presetID="53" presetClass="entr" presetSubtype="0" fill="hold" grpId="0" nodeType="afterEffect">
                                  <p:stCondLst>
                                    <p:cond delay="0"/>
                                  </p:stCondLst>
                                  <p:childTnLst>
                                    <p:set>
                                      <p:cBhvr>
                                        <p:cTn id="96" dur="1" fill="hold">
                                          <p:stCondLst>
                                            <p:cond delay="0"/>
                                          </p:stCondLst>
                                        </p:cTn>
                                        <p:tgtEl>
                                          <p:spTgt spid="138"/>
                                        </p:tgtEl>
                                        <p:attrNameLst>
                                          <p:attrName>style.visibility</p:attrName>
                                        </p:attrNameLst>
                                      </p:cBhvr>
                                      <p:to>
                                        <p:strVal val="visible"/>
                                      </p:to>
                                    </p:set>
                                    <p:anim calcmode="lin" valueType="num">
                                      <p:cBhvr>
                                        <p:cTn id="97" dur="500" fill="hold"/>
                                        <p:tgtEl>
                                          <p:spTgt spid="138"/>
                                        </p:tgtEl>
                                        <p:attrNameLst>
                                          <p:attrName>ppt_w</p:attrName>
                                        </p:attrNameLst>
                                      </p:cBhvr>
                                      <p:tavLst>
                                        <p:tav tm="0">
                                          <p:val>
                                            <p:fltVal val="0"/>
                                          </p:val>
                                        </p:tav>
                                        <p:tav tm="100000">
                                          <p:val>
                                            <p:strVal val="#ppt_w"/>
                                          </p:val>
                                        </p:tav>
                                      </p:tavLst>
                                    </p:anim>
                                    <p:anim calcmode="lin" valueType="num">
                                      <p:cBhvr>
                                        <p:cTn id="98" dur="500" fill="hold"/>
                                        <p:tgtEl>
                                          <p:spTgt spid="138"/>
                                        </p:tgtEl>
                                        <p:attrNameLst>
                                          <p:attrName>ppt_h</p:attrName>
                                        </p:attrNameLst>
                                      </p:cBhvr>
                                      <p:tavLst>
                                        <p:tav tm="0">
                                          <p:val>
                                            <p:fltVal val="0"/>
                                          </p:val>
                                        </p:tav>
                                        <p:tav tm="100000">
                                          <p:val>
                                            <p:strVal val="#ppt_h"/>
                                          </p:val>
                                        </p:tav>
                                      </p:tavLst>
                                    </p:anim>
                                    <p:animEffect transition="in" filter="fade">
                                      <p:cBhvr>
                                        <p:cTn id="99" dur="500"/>
                                        <p:tgtEl>
                                          <p:spTgt spid="138"/>
                                        </p:tgtEl>
                                      </p:cBhvr>
                                    </p:animEffect>
                                  </p:childTnLst>
                                </p:cTn>
                              </p:par>
                              <p:par>
                                <p:cTn id="100" presetID="2" presetClass="entr" presetSubtype="2" accel="50000" decel="50000" fill="hold" grpId="0" nodeType="withEffect">
                                  <p:stCondLst>
                                    <p:cond delay="0"/>
                                  </p:stCondLst>
                                  <p:childTnLst>
                                    <p:set>
                                      <p:cBhvr>
                                        <p:cTn id="101" dur="1" fill="hold">
                                          <p:stCondLst>
                                            <p:cond delay="0"/>
                                          </p:stCondLst>
                                        </p:cTn>
                                        <p:tgtEl>
                                          <p:spTgt spid="117"/>
                                        </p:tgtEl>
                                        <p:attrNameLst>
                                          <p:attrName>style.visibility</p:attrName>
                                        </p:attrNameLst>
                                      </p:cBhvr>
                                      <p:to>
                                        <p:strVal val="visible"/>
                                      </p:to>
                                    </p:set>
                                    <p:anim calcmode="lin" valueType="num">
                                      <p:cBhvr additive="base">
                                        <p:cTn id="102" dur="500" fill="hold"/>
                                        <p:tgtEl>
                                          <p:spTgt spid="117"/>
                                        </p:tgtEl>
                                        <p:attrNameLst>
                                          <p:attrName>ppt_x</p:attrName>
                                        </p:attrNameLst>
                                      </p:cBhvr>
                                      <p:tavLst>
                                        <p:tav tm="0">
                                          <p:val>
                                            <p:strVal val="1+#ppt_w/2"/>
                                          </p:val>
                                        </p:tav>
                                        <p:tav tm="100000">
                                          <p:val>
                                            <p:strVal val="#ppt_x"/>
                                          </p:val>
                                        </p:tav>
                                      </p:tavLst>
                                    </p:anim>
                                    <p:anim calcmode="lin" valueType="num">
                                      <p:cBhvr additive="base">
                                        <p:cTn id="103" dur="500" fill="hold"/>
                                        <p:tgtEl>
                                          <p:spTgt spid="117"/>
                                        </p:tgtEl>
                                        <p:attrNameLst>
                                          <p:attrName>ppt_y</p:attrName>
                                        </p:attrNameLst>
                                      </p:cBhvr>
                                      <p:tavLst>
                                        <p:tav tm="0">
                                          <p:val>
                                            <p:strVal val="#ppt_y"/>
                                          </p:val>
                                        </p:tav>
                                        <p:tav tm="100000">
                                          <p:val>
                                            <p:strVal val="#ppt_y"/>
                                          </p:val>
                                        </p:tav>
                                      </p:tavLst>
                                    </p:anim>
                                  </p:childTnLst>
                                </p:cTn>
                              </p:par>
                            </p:childTnLst>
                          </p:cTn>
                        </p:par>
                        <p:par>
                          <p:cTn id="104" fill="hold">
                            <p:stCondLst>
                              <p:cond delay="7000"/>
                            </p:stCondLst>
                            <p:childTnLst>
                              <p:par>
                                <p:cTn id="105" presetID="13" presetClass="entr" presetSubtype="16" fill="hold" nodeType="afterEffect">
                                  <p:stCondLst>
                                    <p:cond delay="0"/>
                                  </p:stCondLst>
                                  <p:childTnLst>
                                    <p:set>
                                      <p:cBhvr>
                                        <p:cTn id="106" dur="1" fill="hold">
                                          <p:stCondLst>
                                            <p:cond delay="0"/>
                                          </p:stCondLst>
                                        </p:cTn>
                                        <p:tgtEl>
                                          <p:spTgt spid="122"/>
                                        </p:tgtEl>
                                        <p:attrNameLst>
                                          <p:attrName>style.visibility</p:attrName>
                                        </p:attrNameLst>
                                      </p:cBhvr>
                                      <p:to>
                                        <p:strVal val="visible"/>
                                      </p:to>
                                    </p:set>
                                    <p:animEffect transition="in" filter="plus(in)">
                                      <p:cBhvr>
                                        <p:cTn id="107" dur="500"/>
                                        <p:tgtEl>
                                          <p:spTgt spid="12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121"/>
                                        </p:tgtEl>
                                        <p:attrNameLst>
                                          <p:attrName>style.visibility</p:attrName>
                                        </p:attrNameLst>
                                      </p:cBhvr>
                                      <p:to>
                                        <p:strVal val="visible"/>
                                      </p:to>
                                    </p:set>
                                    <p:animEffect transition="in" filter="fade">
                                      <p:cBhvr>
                                        <p:cTn id="110"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8" grpId="0" animBg="1"/>
      <p:bldP spid="100" grpId="0" animBg="1"/>
      <p:bldP spid="104" grpId="0"/>
      <p:bldP spid="105" grpId="0"/>
      <p:bldP spid="106" grpId="0"/>
      <p:bldP spid="107" grpId="0" animBg="1"/>
      <p:bldP spid="108" grpId="0" animBg="1"/>
      <p:bldP spid="115" grpId="0"/>
      <p:bldP spid="116" grpId="0"/>
      <p:bldP spid="117" grpId="0"/>
      <p:bldP spid="121" grpId="0"/>
      <p:bldP spid="132" grpId="0" animBg="1"/>
      <p:bldP spid="135" grpId="0" animBg="1"/>
      <p:bldP spid="138" grpId="0" animBg="1"/>
      <p:bldP spid="141" grpId="0"/>
      <p:bldP spid="17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964422" y="1278900"/>
            <a:ext cx="2739115" cy="3791683"/>
            <a:chOff x="580606" y="1131575"/>
            <a:chExt cx="2339350" cy="3238299"/>
          </a:xfrm>
        </p:grpSpPr>
        <p:sp>
          <p:nvSpPr>
            <p:cNvPr id="10" name="Freeform 90"/>
            <p:cNvSpPr>
              <a:spLocks noEditPoints="1"/>
            </p:cNvSpPr>
            <p:nvPr/>
          </p:nvSpPr>
          <p:spPr bwMode="auto">
            <a:xfrm flipH="1">
              <a:off x="639484" y="1131575"/>
              <a:ext cx="2280472" cy="3099394"/>
            </a:xfrm>
            <a:custGeom>
              <a:avLst/>
              <a:gdLst/>
              <a:ahLst/>
              <a:cxnLst>
                <a:cxn ang="0">
                  <a:pos x="130" y="294"/>
                </a:cxn>
                <a:cxn ang="0">
                  <a:pos x="109" y="255"/>
                </a:cxn>
                <a:cxn ang="0">
                  <a:pos x="37" y="183"/>
                </a:cxn>
                <a:cxn ang="0">
                  <a:pos x="1" y="138"/>
                </a:cxn>
                <a:cxn ang="0">
                  <a:pos x="14" y="128"/>
                </a:cxn>
                <a:cxn ang="0">
                  <a:pos x="38" y="134"/>
                </a:cxn>
                <a:cxn ang="0">
                  <a:pos x="60" y="153"/>
                </a:cxn>
                <a:cxn ang="0">
                  <a:pos x="79" y="174"/>
                </a:cxn>
                <a:cxn ang="0">
                  <a:pos x="118" y="164"/>
                </a:cxn>
                <a:cxn ang="0">
                  <a:pos x="66" y="114"/>
                </a:cxn>
                <a:cxn ang="0">
                  <a:pos x="47" y="107"/>
                </a:cxn>
                <a:cxn ang="0">
                  <a:pos x="10" y="92"/>
                </a:cxn>
                <a:cxn ang="0">
                  <a:pos x="10" y="86"/>
                </a:cxn>
                <a:cxn ang="0">
                  <a:pos x="10" y="85"/>
                </a:cxn>
                <a:cxn ang="0">
                  <a:pos x="10" y="81"/>
                </a:cxn>
                <a:cxn ang="0">
                  <a:pos x="18" y="80"/>
                </a:cxn>
                <a:cxn ang="0">
                  <a:pos x="34" y="81"/>
                </a:cxn>
                <a:cxn ang="0">
                  <a:pos x="79" y="87"/>
                </a:cxn>
                <a:cxn ang="0">
                  <a:pos x="92" y="90"/>
                </a:cxn>
                <a:cxn ang="0">
                  <a:pos x="77" y="81"/>
                </a:cxn>
                <a:cxn ang="0">
                  <a:pos x="61" y="68"/>
                </a:cxn>
                <a:cxn ang="0">
                  <a:pos x="50" y="65"/>
                </a:cxn>
                <a:cxn ang="0">
                  <a:pos x="24" y="34"/>
                </a:cxn>
                <a:cxn ang="0">
                  <a:pos x="25" y="32"/>
                </a:cxn>
                <a:cxn ang="0">
                  <a:pos x="27" y="28"/>
                </a:cxn>
                <a:cxn ang="0">
                  <a:pos x="83" y="49"/>
                </a:cxn>
                <a:cxn ang="0">
                  <a:pos x="109" y="63"/>
                </a:cxn>
                <a:cxn ang="0">
                  <a:pos x="109" y="63"/>
                </a:cxn>
                <a:cxn ang="0">
                  <a:pos x="98" y="48"/>
                </a:cxn>
                <a:cxn ang="0">
                  <a:pos x="71" y="21"/>
                </a:cxn>
                <a:cxn ang="0">
                  <a:pos x="72" y="6"/>
                </a:cxn>
                <a:cxn ang="0">
                  <a:pos x="79" y="3"/>
                </a:cxn>
                <a:cxn ang="0">
                  <a:pos x="80" y="2"/>
                </a:cxn>
                <a:cxn ang="0">
                  <a:pos x="83" y="1"/>
                </a:cxn>
                <a:cxn ang="0">
                  <a:pos x="144" y="53"/>
                </a:cxn>
                <a:cxn ang="0">
                  <a:pos x="149" y="59"/>
                </a:cxn>
                <a:cxn ang="0">
                  <a:pos x="147" y="56"/>
                </a:cxn>
                <a:cxn ang="0">
                  <a:pos x="139" y="24"/>
                </a:cxn>
                <a:cxn ang="0">
                  <a:pos x="151" y="17"/>
                </a:cxn>
                <a:cxn ang="0">
                  <a:pos x="154" y="18"/>
                </a:cxn>
                <a:cxn ang="0">
                  <a:pos x="160" y="29"/>
                </a:cxn>
                <a:cxn ang="0">
                  <a:pos x="163" y="37"/>
                </a:cxn>
                <a:cxn ang="0">
                  <a:pos x="187" y="76"/>
                </a:cxn>
                <a:cxn ang="0">
                  <a:pos x="197" y="108"/>
                </a:cxn>
                <a:cxn ang="0">
                  <a:pos x="220" y="299"/>
                </a:cxn>
                <a:cxn ang="0">
                  <a:pos x="132" y="299"/>
                </a:cxn>
              </a:cxnLst>
              <a:rect l="0" t="0" r="r" b="b"/>
              <a:pathLst>
                <a:path w="220" h="299">
                  <a:moveTo>
                    <a:pt x="132" y="299"/>
                  </a:moveTo>
                  <a:cubicBezTo>
                    <a:pt x="131" y="297"/>
                    <a:pt x="131" y="295"/>
                    <a:pt x="130" y="294"/>
                  </a:cubicBezTo>
                  <a:cubicBezTo>
                    <a:pt x="130" y="292"/>
                    <a:pt x="129" y="291"/>
                    <a:pt x="128" y="289"/>
                  </a:cubicBezTo>
                  <a:cubicBezTo>
                    <a:pt x="128" y="289"/>
                    <a:pt x="120" y="262"/>
                    <a:pt x="109" y="255"/>
                  </a:cubicBezTo>
                  <a:cubicBezTo>
                    <a:pt x="95" y="247"/>
                    <a:pt x="86" y="239"/>
                    <a:pt x="86" y="239"/>
                  </a:cubicBezTo>
                  <a:cubicBezTo>
                    <a:pt x="86" y="239"/>
                    <a:pt x="46" y="202"/>
                    <a:pt x="37" y="183"/>
                  </a:cubicBezTo>
                  <a:cubicBezTo>
                    <a:pt x="25" y="160"/>
                    <a:pt x="4" y="144"/>
                    <a:pt x="4" y="144"/>
                  </a:cubicBezTo>
                  <a:cubicBezTo>
                    <a:pt x="3" y="142"/>
                    <a:pt x="1" y="139"/>
                    <a:pt x="1" y="138"/>
                  </a:cubicBezTo>
                  <a:cubicBezTo>
                    <a:pt x="0" y="135"/>
                    <a:pt x="3" y="136"/>
                    <a:pt x="5" y="134"/>
                  </a:cubicBezTo>
                  <a:cubicBezTo>
                    <a:pt x="7" y="131"/>
                    <a:pt x="10" y="128"/>
                    <a:pt x="14" y="128"/>
                  </a:cubicBezTo>
                  <a:cubicBezTo>
                    <a:pt x="14" y="128"/>
                    <a:pt x="23" y="127"/>
                    <a:pt x="30" y="130"/>
                  </a:cubicBezTo>
                  <a:cubicBezTo>
                    <a:pt x="33" y="132"/>
                    <a:pt x="35" y="133"/>
                    <a:pt x="38" y="134"/>
                  </a:cubicBezTo>
                  <a:cubicBezTo>
                    <a:pt x="38" y="134"/>
                    <a:pt x="49" y="140"/>
                    <a:pt x="56" y="149"/>
                  </a:cubicBezTo>
                  <a:cubicBezTo>
                    <a:pt x="57" y="150"/>
                    <a:pt x="58" y="152"/>
                    <a:pt x="60" y="153"/>
                  </a:cubicBezTo>
                  <a:cubicBezTo>
                    <a:pt x="60" y="154"/>
                    <a:pt x="60" y="154"/>
                    <a:pt x="61" y="155"/>
                  </a:cubicBezTo>
                  <a:cubicBezTo>
                    <a:pt x="63" y="158"/>
                    <a:pt x="78" y="174"/>
                    <a:pt x="79" y="174"/>
                  </a:cubicBezTo>
                  <a:cubicBezTo>
                    <a:pt x="80" y="176"/>
                    <a:pt x="87" y="182"/>
                    <a:pt x="94" y="182"/>
                  </a:cubicBezTo>
                  <a:cubicBezTo>
                    <a:pt x="118" y="182"/>
                    <a:pt x="120" y="167"/>
                    <a:pt x="118" y="164"/>
                  </a:cubicBezTo>
                  <a:cubicBezTo>
                    <a:pt x="118" y="163"/>
                    <a:pt x="113" y="149"/>
                    <a:pt x="105" y="142"/>
                  </a:cubicBezTo>
                  <a:cubicBezTo>
                    <a:pt x="94" y="131"/>
                    <a:pt x="79" y="118"/>
                    <a:pt x="66" y="114"/>
                  </a:cubicBezTo>
                  <a:cubicBezTo>
                    <a:pt x="61" y="113"/>
                    <a:pt x="56" y="111"/>
                    <a:pt x="53" y="108"/>
                  </a:cubicBezTo>
                  <a:cubicBezTo>
                    <a:pt x="51" y="107"/>
                    <a:pt x="50" y="107"/>
                    <a:pt x="47" y="107"/>
                  </a:cubicBezTo>
                  <a:cubicBezTo>
                    <a:pt x="35" y="106"/>
                    <a:pt x="17" y="98"/>
                    <a:pt x="17" y="98"/>
                  </a:cubicBezTo>
                  <a:cubicBezTo>
                    <a:pt x="14" y="97"/>
                    <a:pt x="11" y="93"/>
                    <a:pt x="10" y="92"/>
                  </a:cubicBezTo>
                  <a:cubicBezTo>
                    <a:pt x="10" y="92"/>
                    <a:pt x="10" y="92"/>
                    <a:pt x="10" y="91"/>
                  </a:cubicBezTo>
                  <a:cubicBezTo>
                    <a:pt x="9" y="90"/>
                    <a:pt x="9" y="88"/>
                    <a:pt x="10" y="86"/>
                  </a:cubicBezTo>
                  <a:cubicBezTo>
                    <a:pt x="10" y="86"/>
                    <a:pt x="10" y="85"/>
                    <a:pt x="10" y="85"/>
                  </a:cubicBezTo>
                  <a:cubicBezTo>
                    <a:pt x="10" y="85"/>
                    <a:pt x="10" y="85"/>
                    <a:pt x="10" y="85"/>
                  </a:cubicBezTo>
                  <a:cubicBezTo>
                    <a:pt x="10" y="84"/>
                    <a:pt x="9" y="84"/>
                    <a:pt x="9" y="83"/>
                  </a:cubicBezTo>
                  <a:cubicBezTo>
                    <a:pt x="9" y="82"/>
                    <a:pt x="10" y="82"/>
                    <a:pt x="10" y="81"/>
                  </a:cubicBezTo>
                  <a:cubicBezTo>
                    <a:pt x="11" y="81"/>
                    <a:pt x="12" y="81"/>
                    <a:pt x="13" y="81"/>
                  </a:cubicBezTo>
                  <a:cubicBezTo>
                    <a:pt x="15" y="80"/>
                    <a:pt x="17" y="80"/>
                    <a:pt x="18" y="80"/>
                  </a:cubicBezTo>
                  <a:cubicBezTo>
                    <a:pt x="22" y="80"/>
                    <a:pt x="26" y="80"/>
                    <a:pt x="29" y="80"/>
                  </a:cubicBezTo>
                  <a:cubicBezTo>
                    <a:pt x="31" y="81"/>
                    <a:pt x="32" y="81"/>
                    <a:pt x="34" y="81"/>
                  </a:cubicBezTo>
                  <a:cubicBezTo>
                    <a:pt x="34" y="81"/>
                    <a:pt x="43" y="80"/>
                    <a:pt x="45" y="80"/>
                  </a:cubicBezTo>
                  <a:cubicBezTo>
                    <a:pt x="45" y="80"/>
                    <a:pt x="77" y="87"/>
                    <a:pt x="79" y="87"/>
                  </a:cubicBezTo>
                  <a:cubicBezTo>
                    <a:pt x="80" y="87"/>
                    <a:pt x="85" y="89"/>
                    <a:pt x="85" y="89"/>
                  </a:cubicBezTo>
                  <a:cubicBezTo>
                    <a:pt x="86" y="89"/>
                    <a:pt x="89" y="90"/>
                    <a:pt x="92" y="90"/>
                  </a:cubicBezTo>
                  <a:cubicBezTo>
                    <a:pt x="92" y="90"/>
                    <a:pt x="92" y="90"/>
                    <a:pt x="92" y="90"/>
                  </a:cubicBezTo>
                  <a:cubicBezTo>
                    <a:pt x="92" y="90"/>
                    <a:pt x="79" y="82"/>
                    <a:pt x="77" y="81"/>
                  </a:cubicBezTo>
                  <a:cubicBezTo>
                    <a:pt x="76" y="80"/>
                    <a:pt x="75" y="80"/>
                    <a:pt x="74" y="79"/>
                  </a:cubicBezTo>
                  <a:cubicBezTo>
                    <a:pt x="72" y="78"/>
                    <a:pt x="62" y="69"/>
                    <a:pt x="61" y="68"/>
                  </a:cubicBezTo>
                  <a:cubicBezTo>
                    <a:pt x="59" y="68"/>
                    <a:pt x="57" y="67"/>
                    <a:pt x="55" y="66"/>
                  </a:cubicBezTo>
                  <a:cubicBezTo>
                    <a:pt x="54" y="66"/>
                    <a:pt x="51" y="65"/>
                    <a:pt x="50" y="65"/>
                  </a:cubicBezTo>
                  <a:cubicBezTo>
                    <a:pt x="50" y="65"/>
                    <a:pt x="43" y="62"/>
                    <a:pt x="43" y="62"/>
                  </a:cubicBezTo>
                  <a:cubicBezTo>
                    <a:pt x="23" y="54"/>
                    <a:pt x="23" y="37"/>
                    <a:pt x="24" y="34"/>
                  </a:cubicBezTo>
                  <a:cubicBezTo>
                    <a:pt x="24" y="33"/>
                    <a:pt x="24" y="32"/>
                    <a:pt x="25" y="32"/>
                  </a:cubicBezTo>
                  <a:cubicBezTo>
                    <a:pt x="25" y="32"/>
                    <a:pt x="25" y="32"/>
                    <a:pt x="25" y="32"/>
                  </a:cubicBezTo>
                  <a:cubicBezTo>
                    <a:pt x="25" y="31"/>
                    <a:pt x="25" y="31"/>
                    <a:pt x="25" y="30"/>
                  </a:cubicBezTo>
                  <a:cubicBezTo>
                    <a:pt x="26" y="28"/>
                    <a:pt x="27" y="28"/>
                    <a:pt x="27" y="28"/>
                  </a:cubicBezTo>
                  <a:cubicBezTo>
                    <a:pt x="27" y="28"/>
                    <a:pt x="55" y="37"/>
                    <a:pt x="56" y="37"/>
                  </a:cubicBezTo>
                  <a:cubicBezTo>
                    <a:pt x="83" y="49"/>
                    <a:pt x="83" y="49"/>
                    <a:pt x="83" y="49"/>
                  </a:cubicBezTo>
                  <a:cubicBezTo>
                    <a:pt x="92" y="53"/>
                    <a:pt x="102" y="59"/>
                    <a:pt x="103" y="59"/>
                  </a:cubicBezTo>
                  <a:cubicBezTo>
                    <a:pt x="105" y="61"/>
                    <a:pt x="107" y="62"/>
                    <a:pt x="109" y="63"/>
                  </a:cubicBezTo>
                  <a:cubicBezTo>
                    <a:pt x="109" y="63"/>
                    <a:pt x="109" y="63"/>
                    <a:pt x="109" y="63"/>
                  </a:cubicBezTo>
                  <a:cubicBezTo>
                    <a:pt x="109" y="63"/>
                    <a:pt x="109" y="63"/>
                    <a:pt x="109" y="63"/>
                  </a:cubicBezTo>
                  <a:cubicBezTo>
                    <a:pt x="109" y="63"/>
                    <a:pt x="106" y="54"/>
                    <a:pt x="98" y="48"/>
                  </a:cubicBezTo>
                  <a:cubicBezTo>
                    <a:pt x="98" y="48"/>
                    <a:pt x="98" y="48"/>
                    <a:pt x="98" y="48"/>
                  </a:cubicBezTo>
                  <a:cubicBezTo>
                    <a:pt x="98" y="48"/>
                    <a:pt x="80" y="34"/>
                    <a:pt x="80" y="34"/>
                  </a:cubicBezTo>
                  <a:cubicBezTo>
                    <a:pt x="74" y="28"/>
                    <a:pt x="71" y="22"/>
                    <a:pt x="71" y="21"/>
                  </a:cubicBezTo>
                  <a:cubicBezTo>
                    <a:pt x="71" y="21"/>
                    <a:pt x="71" y="21"/>
                    <a:pt x="71" y="21"/>
                  </a:cubicBezTo>
                  <a:cubicBezTo>
                    <a:pt x="69" y="15"/>
                    <a:pt x="69" y="10"/>
                    <a:pt x="72" y="6"/>
                  </a:cubicBezTo>
                  <a:cubicBezTo>
                    <a:pt x="72" y="6"/>
                    <a:pt x="75" y="2"/>
                    <a:pt x="79" y="3"/>
                  </a:cubicBezTo>
                  <a:cubicBezTo>
                    <a:pt x="79" y="3"/>
                    <a:pt x="79" y="3"/>
                    <a:pt x="79" y="3"/>
                  </a:cubicBezTo>
                  <a:cubicBezTo>
                    <a:pt x="79" y="2"/>
                    <a:pt x="80" y="2"/>
                    <a:pt x="80" y="2"/>
                  </a:cubicBezTo>
                  <a:cubicBezTo>
                    <a:pt x="80" y="2"/>
                    <a:pt x="80" y="2"/>
                    <a:pt x="80" y="2"/>
                  </a:cubicBezTo>
                  <a:cubicBezTo>
                    <a:pt x="80" y="1"/>
                    <a:pt x="81" y="0"/>
                    <a:pt x="82" y="0"/>
                  </a:cubicBezTo>
                  <a:cubicBezTo>
                    <a:pt x="82" y="0"/>
                    <a:pt x="82" y="0"/>
                    <a:pt x="83" y="1"/>
                  </a:cubicBezTo>
                  <a:cubicBezTo>
                    <a:pt x="134" y="43"/>
                    <a:pt x="134" y="43"/>
                    <a:pt x="134" y="43"/>
                  </a:cubicBezTo>
                  <a:cubicBezTo>
                    <a:pt x="137" y="46"/>
                    <a:pt x="141" y="49"/>
                    <a:pt x="144" y="53"/>
                  </a:cubicBezTo>
                  <a:cubicBezTo>
                    <a:pt x="145" y="55"/>
                    <a:pt x="146" y="56"/>
                    <a:pt x="148" y="57"/>
                  </a:cubicBezTo>
                  <a:cubicBezTo>
                    <a:pt x="148" y="58"/>
                    <a:pt x="149" y="58"/>
                    <a:pt x="149" y="59"/>
                  </a:cubicBezTo>
                  <a:cubicBezTo>
                    <a:pt x="149" y="59"/>
                    <a:pt x="149" y="59"/>
                    <a:pt x="149" y="59"/>
                  </a:cubicBezTo>
                  <a:cubicBezTo>
                    <a:pt x="149" y="58"/>
                    <a:pt x="148" y="57"/>
                    <a:pt x="147" y="56"/>
                  </a:cubicBezTo>
                  <a:cubicBezTo>
                    <a:pt x="146" y="54"/>
                    <a:pt x="145" y="53"/>
                    <a:pt x="144" y="51"/>
                  </a:cubicBezTo>
                  <a:cubicBezTo>
                    <a:pt x="138" y="39"/>
                    <a:pt x="137" y="28"/>
                    <a:pt x="139" y="24"/>
                  </a:cubicBezTo>
                  <a:cubicBezTo>
                    <a:pt x="141" y="22"/>
                    <a:pt x="143" y="19"/>
                    <a:pt x="148" y="17"/>
                  </a:cubicBezTo>
                  <a:cubicBezTo>
                    <a:pt x="149" y="17"/>
                    <a:pt x="150" y="17"/>
                    <a:pt x="151" y="17"/>
                  </a:cubicBezTo>
                  <a:cubicBezTo>
                    <a:pt x="151" y="16"/>
                    <a:pt x="152" y="16"/>
                    <a:pt x="152" y="16"/>
                  </a:cubicBezTo>
                  <a:cubicBezTo>
                    <a:pt x="153" y="16"/>
                    <a:pt x="153" y="17"/>
                    <a:pt x="154" y="18"/>
                  </a:cubicBezTo>
                  <a:cubicBezTo>
                    <a:pt x="155" y="20"/>
                    <a:pt x="156" y="22"/>
                    <a:pt x="157" y="24"/>
                  </a:cubicBezTo>
                  <a:cubicBezTo>
                    <a:pt x="158" y="26"/>
                    <a:pt x="159" y="28"/>
                    <a:pt x="160" y="29"/>
                  </a:cubicBezTo>
                  <a:cubicBezTo>
                    <a:pt x="160" y="30"/>
                    <a:pt x="160" y="31"/>
                    <a:pt x="161" y="32"/>
                  </a:cubicBezTo>
                  <a:cubicBezTo>
                    <a:pt x="161" y="34"/>
                    <a:pt x="162" y="36"/>
                    <a:pt x="163" y="37"/>
                  </a:cubicBezTo>
                  <a:cubicBezTo>
                    <a:pt x="163" y="37"/>
                    <a:pt x="176" y="54"/>
                    <a:pt x="182" y="66"/>
                  </a:cubicBezTo>
                  <a:cubicBezTo>
                    <a:pt x="183" y="68"/>
                    <a:pt x="186" y="75"/>
                    <a:pt x="187" y="76"/>
                  </a:cubicBezTo>
                  <a:cubicBezTo>
                    <a:pt x="187" y="77"/>
                    <a:pt x="187" y="77"/>
                    <a:pt x="187" y="77"/>
                  </a:cubicBezTo>
                  <a:cubicBezTo>
                    <a:pt x="196" y="93"/>
                    <a:pt x="197" y="107"/>
                    <a:pt x="197" y="108"/>
                  </a:cubicBezTo>
                  <a:cubicBezTo>
                    <a:pt x="197" y="108"/>
                    <a:pt x="205" y="226"/>
                    <a:pt x="210" y="254"/>
                  </a:cubicBezTo>
                  <a:cubicBezTo>
                    <a:pt x="215" y="282"/>
                    <a:pt x="220" y="297"/>
                    <a:pt x="220" y="299"/>
                  </a:cubicBezTo>
                  <a:cubicBezTo>
                    <a:pt x="132" y="299"/>
                    <a:pt x="132" y="299"/>
                    <a:pt x="132" y="299"/>
                  </a:cubicBezTo>
                  <a:close/>
                  <a:moveTo>
                    <a:pt x="132" y="299"/>
                  </a:moveTo>
                  <a:cubicBezTo>
                    <a:pt x="132" y="299"/>
                    <a:pt x="132" y="299"/>
                    <a:pt x="132" y="299"/>
                  </a:cubicBezTo>
                </a:path>
              </a:pathLst>
            </a:custGeom>
            <a:solidFill>
              <a:schemeClr val="bg1">
                <a:lumMod val="85000"/>
              </a:schemeClr>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11" name="Rounded Rectangle 10"/>
            <p:cNvSpPr/>
            <p:nvPr/>
          </p:nvSpPr>
          <p:spPr>
            <a:xfrm>
              <a:off x="580606" y="4081839"/>
              <a:ext cx="1152140" cy="28803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p>
          </p:txBody>
        </p:sp>
      </p:grpSp>
      <p:grpSp>
        <p:nvGrpSpPr>
          <p:cNvPr id="14" name="Group 13"/>
          <p:cNvGrpSpPr/>
          <p:nvPr/>
        </p:nvGrpSpPr>
        <p:grpSpPr>
          <a:xfrm rot="1521600">
            <a:off x="3171098" y="2508433"/>
            <a:ext cx="364857" cy="364857"/>
            <a:chOff x="3765502" y="2110894"/>
            <a:chExt cx="403249" cy="403249"/>
          </a:xfrm>
        </p:grpSpPr>
        <p:sp>
          <p:nvSpPr>
            <p:cNvPr id="12" name="Oval 11"/>
            <p:cNvSpPr/>
            <p:nvPr/>
          </p:nvSpPr>
          <p:spPr>
            <a:xfrm>
              <a:off x="3765502" y="2110894"/>
              <a:ext cx="403249" cy="40324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p>
          </p:txBody>
        </p:sp>
        <p:sp>
          <p:nvSpPr>
            <p:cNvPr id="13" name="Rounded Rectangle 12"/>
            <p:cNvSpPr/>
            <p:nvPr/>
          </p:nvSpPr>
          <p:spPr>
            <a:xfrm>
              <a:off x="3938323" y="2110894"/>
              <a:ext cx="57607" cy="40324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p>
          </p:txBody>
        </p:sp>
      </p:grpSp>
      <p:grpSp>
        <p:nvGrpSpPr>
          <p:cNvPr id="20" name="Group 19"/>
          <p:cNvGrpSpPr/>
          <p:nvPr/>
        </p:nvGrpSpPr>
        <p:grpSpPr>
          <a:xfrm rot="10800000">
            <a:off x="6556736" y="4121277"/>
            <a:ext cx="191016" cy="748608"/>
            <a:chOff x="4514393" y="1036303"/>
            <a:chExt cx="115214" cy="1487365"/>
          </a:xfrm>
        </p:grpSpPr>
        <p:cxnSp>
          <p:nvCxnSpPr>
            <p:cNvPr id="21" name="Straight Connector 20"/>
            <p:cNvCxnSpPr/>
            <p:nvPr/>
          </p:nvCxnSpPr>
          <p:spPr>
            <a:xfrm flipV="1">
              <a:off x="4629607" y="1041066"/>
              <a:ext cx="0" cy="1482602"/>
            </a:xfrm>
            <a:prstGeom prst="line">
              <a:avLst/>
            </a:prstGeom>
            <a:ln w="19050" cap="rnd">
              <a:solidFill>
                <a:schemeClr val="accent3"/>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4514393" y="1036303"/>
              <a:ext cx="115214" cy="0"/>
            </a:xfrm>
            <a:prstGeom prst="line">
              <a:avLst/>
            </a:prstGeom>
            <a:ln w="19050" cap="rnd">
              <a:solidFill>
                <a:schemeClr val="accent3"/>
              </a:solidFill>
              <a:prstDash val="soli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4514393" y="2523668"/>
              <a:ext cx="115214" cy="0"/>
            </a:xfrm>
            <a:prstGeom prst="line">
              <a:avLst/>
            </a:prstGeom>
            <a:ln w="19050" cap="rnd">
              <a:solidFill>
                <a:schemeClr val="accent3"/>
              </a:solidFill>
              <a:prstDash val="solid"/>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rot="10800000">
            <a:off x="6556736" y="3057070"/>
            <a:ext cx="191016" cy="748608"/>
            <a:chOff x="4514393" y="1036303"/>
            <a:chExt cx="115214" cy="1487365"/>
          </a:xfrm>
        </p:grpSpPr>
        <p:cxnSp>
          <p:nvCxnSpPr>
            <p:cNvPr id="25" name="Straight Connector 24"/>
            <p:cNvCxnSpPr/>
            <p:nvPr/>
          </p:nvCxnSpPr>
          <p:spPr>
            <a:xfrm flipV="1">
              <a:off x="4629607" y="1041066"/>
              <a:ext cx="0" cy="1482602"/>
            </a:xfrm>
            <a:prstGeom prst="line">
              <a:avLst/>
            </a:prstGeom>
            <a:ln w="19050" cap="rnd">
              <a:solidFill>
                <a:schemeClr val="accent2"/>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514393" y="1036303"/>
              <a:ext cx="115214" cy="0"/>
            </a:xfrm>
            <a:prstGeom prst="line">
              <a:avLst/>
            </a:prstGeom>
            <a:ln w="19050" cap="rnd">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4514393" y="2523668"/>
              <a:ext cx="115214" cy="0"/>
            </a:xfrm>
            <a:prstGeom prst="line">
              <a:avLst/>
            </a:prstGeom>
            <a:ln w="19050" cap="rnd">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rot="10800000">
            <a:off x="6556736" y="1884518"/>
            <a:ext cx="191016" cy="748608"/>
            <a:chOff x="4514393" y="1036303"/>
            <a:chExt cx="115214" cy="1487365"/>
          </a:xfrm>
        </p:grpSpPr>
        <p:cxnSp>
          <p:nvCxnSpPr>
            <p:cNvPr id="29" name="Straight Connector 28"/>
            <p:cNvCxnSpPr/>
            <p:nvPr/>
          </p:nvCxnSpPr>
          <p:spPr>
            <a:xfrm flipV="1">
              <a:off x="4629607" y="1041066"/>
              <a:ext cx="0" cy="1482602"/>
            </a:xfrm>
            <a:prstGeom prst="line">
              <a:avLst/>
            </a:prstGeom>
            <a:ln w="19050" cap="rnd">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4514393" y="1036303"/>
              <a:ext cx="115214" cy="0"/>
            </a:xfrm>
            <a:prstGeom prst="line">
              <a:avLst/>
            </a:prstGeom>
            <a:ln w="19050" cap="rnd">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4514393" y="2523668"/>
              <a:ext cx="115214" cy="0"/>
            </a:xfrm>
            <a:prstGeom prst="line">
              <a:avLst/>
            </a:prstGeom>
            <a:ln w="19050" cap="rnd">
              <a:solidFill>
                <a:schemeClr val="accent1"/>
              </a:solidFill>
              <a:prstDash val="solid"/>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a:xfrm>
            <a:off x="3926686" y="2243941"/>
            <a:ext cx="2630051" cy="0"/>
          </a:xfrm>
          <a:prstGeom prst="line">
            <a:avLst/>
          </a:prstGeom>
          <a:ln w="19050">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4" name="Elbow Connector 33"/>
          <p:cNvCxnSpPr/>
          <p:nvPr/>
        </p:nvCxnSpPr>
        <p:spPr>
          <a:xfrm>
            <a:off x="3926331" y="2587895"/>
            <a:ext cx="2630407" cy="844683"/>
          </a:xfrm>
          <a:prstGeom prst="bentConnector3">
            <a:avLst>
              <a:gd name="adj1" fmla="val 79927"/>
            </a:avLst>
          </a:prstGeom>
          <a:ln w="19050" cmpd="sng">
            <a:solidFill>
              <a:schemeClr val="accent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a:off x="3926686" y="2960998"/>
            <a:ext cx="2630051" cy="1546629"/>
          </a:xfrm>
          <a:prstGeom prst="bentConnector3">
            <a:avLst>
              <a:gd name="adj1" fmla="val 65448"/>
            </a:avLst>
          </a:prstGeom>
          <a:ln w="19050" cmpd="sng">
            <a:solidFill>
              <a:schemeClr val="accent3"/>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nvGrpSpPr>
          <p:cNvPr id="48" name="Group 179"/>
          <p:cNvGrpSpPr/>
          <p:nvPr/>
        </p:nvGrpSpPr>
        <p:grpSpPr>
          <a:xfrm>
            <a:off x="6942984" y="1892974"/>
            <a:ext cx="266732" cy="682649"/>
            <a:chOff x="5054600" y="1652588"/>
            <a:chExt cx="187325" cy="479424"/>
          </a:xfrm>
          <a:solidFill>
            <a:schemeClr val="accent1"/>
          </a:solidFill>
        </p:grpSpPr>
        <p:sp>
          <p:nvSpPr>
            <p:cNvPr id="49" name="Freeform 96"/>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dirty="0"/>
            </a:p>
          </p:txBody>
        </p:sp>
        <p:sp>
          <p:nvSpPr>
            <p:cNvPr id="50" name="Oval 97"/>
            <p:cNvSpPr>
              <a:spLocks noChangeArrowheads="1"/>
            </p:cNvSpPr>
            <p:nvPr/>
          </p:nvSpPr>
          <p:spPr bwMode="auto">
            <a:xfrm>
              <a:off x="5110163" y="1652588"/>
              <a:ext cx="74613" cy="76200"/>
            </a:xfrm>
            <a:prstGeom prst="ellipse">
              <a:avLst/>
            </a:pr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dirty="0"/>
            </a:p>
          </p:txBody>
        </p:sp>
      </p:grpSp>
      <p:grpSp>
        <p:nvGrpSpPr>
          <p:cNvPr id="55" name="Group 259"/>
          <p:cNvGrpSpPr/>
          <p:nvPr/>
        </p:nvGrpSpPr>
        <p:grpSpPr>
          <a:xfrm>
            <a:off x="6903947" y="3022664"/>
            <a:ext cx="344804" cy="740238"/>
            <a:chOff x="6913466" y="1930294"/>
            <a:chExt cx="328336" cy="704884"/>
          </a:xfrm>
          <a:solidFill>
            <a:schemeClr val="accent2"/>
          </a:solidFill>
        </p:grpSpPr>
        <p:sp>
          <p:nvSpPr>
            <p:cNvPr id="56" name="Oval 98"/>
            <p:cNvSpPr>
              <a:spLocks noChangeArrowheads="1"/>
            </p:cNvSpPr>
            <p:nvPr/>
          </p:nvSpPr>
          <p:spPr bwMode="auto">
            <a:xfrm>
              <a:off x="7025973" y="1930294"/>
              <a:ext cx="105618" cy="105618"/>
            </a:xfrm>
            <a:prstGeom prst="ellipse">
              <a:avLst/>
            </a:pr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dirty="0"/>
            </a:p>
          </p:txBody>
        </p:sp>
        <p:sp>
          <p:nvSpPr>
            <p:cNvPr id="57" name="Freeform 99"/>
            <p:cNvSpPr>
              <a:spLocks/>
            </p:cNvSpPr>
            <p:nvPr/>
          </p:nvSpPr>
          <p:spPr bwMode="auto">
            <a:xfrm>
              <a:off x="6913466" y="2058872"/>
              <a:ext cx="328336" cy="576306"/>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dirty="0"/>
            </a:p>
          </p:txBody>
        </p:sp>
      </p:grpSp>
      <p:grpSp>
        <p:nvGrpSpPr>
          <p:cNvPr id="60" name="Group 179"/>
          <p:cNvGrpSpPr/>
          <p:nvPr/>
        </p:nvGrpSpPr>
        <p:grpSpPr>
          <a:xfrm>
            <a:off x="6984224" y="4287247"/>
            <a:ext cx="184251" cy="471555"/>
            <a:chOff x="5054600" y="1652588"/>
            <a:chExt cx="187325" cy="479424"/>
          </a:xfrm>
          <a:solidFill>
            <a:schemeClr val="accent3"/>
          </a:solidFill>
        </p:grpSpPr>
        <p:sp>
          <p:nvSpPr>
            <p:cNvPr id="61" name="Freeform 96"/>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dirty="0"/>
            </a:p>
          </p:txBody>
        </p:sp>
        <p:sp>
          <p:nvSpPr>
            <p:cNvPr id="62" name="Oval 97"/>
            <p:cNvSpPr>
              <a:spLocks noChangeArrowheads="1"/>
            </p:cNvSpPr>
            <p:nvPr/>
          </p:nvSpPr>
          <p:spPr bwMode="auto">
            <a:xfrm>
              <a:off x="5110163" y="1652588"/>
              <a:ext cx="74613" cy="76200"/>
            </a:xfrm>
            <a:prstGeom prst="ellipse">
              <a:avLst/>
            </a:pr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dirty="0"/>
            </a:p>
          </p:txBody>
        </p:sp>
      </p:grpSp>
      <p:sp>
        <p:nvSpPr>
          <p:cNvPr id="64" name="TextBox 63"/>
          <p:cNvSpPr txBox="1"/>
          <p:nvPr/>
        </p:nvSpPr>
        <p:spPr>
          <a:xfrm>
            <a:off x="8568372" y="4180447"/>
            <a:ext cx="2826095" cy="615361"/>
          </a:xfrm>
          <a:prstGeom prst="rect">
            <a:avLst/>
          </a:prstGeom>
          <a:noFill/>
        </p:spPr>
        <p:txBody>
          <a:bodyPr wrap="square" lIns="0" tIns="0" rIns="0" bIns="0" rtlCol="0">
            <a:spAutoFit/>
          </a:bodyPr>
          <a:lstStyle/>
          <a:p>
            <a:pPr defTabSz="1218895">
              <a:spcBef>
                <a:spcPct val="20000"/>
              </a:spcBef>
              <a:defRPr/>
            </a:pPr>
            <a:r>
              <a:rPr lang="en-US" sz="1333" dirty="0">
                <a:solidFill>
                  <a:schemeClr val="tx1">
                    <a:lumMod val="50000"/>
                    <a:lumOff val="50000"/>
                  </a:schemeClr>
                </a:solidFill>
              </a:rPr>
              <a:t>There are many variations passages lorem ipsum available  majority have suffered alteration .</a:t>
            </a:r>
            <a:endParaRPr lang="en-US" sz="1333" dirty="0">
              <a:solidFill>
                <a:schemeClr val="tx1">
                  <a:lumMod val="65000"/>
                  <a:lumOff val="35000"/>
                </a:schemeClr>
              </a:solidFill>
            </a:endParaRPr>
          </a:p>
        </p:txBody>
      </p:sp>
      <p:sp>
        <p:nvSpPr>
          <p:cNvPr id="67" name="TextBox 66"/>
          <p:cNvSpPr txBox="1"/>
          <p:nvPr/>
        </p:nvSpPr>
        <p:spPr>
          <a:xfrm>
            <a:off x="8530935" y="1893376"/>
            <a:ext cx="2863531" cy="615361"/>
          </a:xfrm>
          <a:prstGeom prst="rect">
            <a:avLst/>
          </a:prstGeom>
          <a:noFill/>
        </p:spPr>
        <p:txBody>
          <a:bodyPr wrap="square" lIns="0" tIns="0" rIns="0" bIns="0" rtlCol="0">
            <a:spAutoFit/>
          </a:bodyPr>
          <a:lstStyle/>
          <a:p>
            <a:pPr defTabSz="1218895">
              <a:spcBef>
                <a:spcPct val="20000"/>
              </a:spcBef>
              <a:defRPr/>
            </a:pPr>
            <a:r>
              <a:rPr lang="en-US" sz="1333" dirty="0">
                <a:solidFill>
                  <a:schemeClr val="tx1">
                    <a:lumMod val="50000"/>
                    <a:lumOff val="50000"/>
                  </a:schemeClr>
                </a:solidFill>
              </a:rPr>
              <a:t>There are many variations passages lorem ipsum available  majority have suffered alteration .</a:t>
            </a:r>
            <a:endParaRPr lang="en-US" sz="1333" dirty="0">
              <a:solidFill>
                <a:schemeClr val="tx1">
                  <a:lumMod val="65000"/>
                  <a:lumOff val="35000"/>
                </a:schemeClr>
              </a:solidFill>
            </a:endParaRPr>
          </a:p>
        </p:txBody>
      </p:sp>
      <p:sp>
        <p:nvSpPr>
          <p:cNvPr id="70" name="TextBox 69"/>
          <p:cNvSpPr txBox="1"/>
          <p:nvPr/>
        </p:nvSpPr>
        <p:spPr>
          <a:xfrm>
            <a:off x="8530934" y="3070770"/>
            <a:ext cx="2863533" cy="615361"/>
          </a:xfrm>
          <a:prstGeom prst="rect">
            <a:avLst/>
          </a:prstGeom>
          <a:noFill/>
        </p:spPr>
        <p:txBody>
          <a:bodyPr wrap="square" lIns="0" tIns="0" rIns="0" bIns="0" rtlCol="0">
            <a:spAutoFit/>
          </a:bodyPr>
          <a:lstStyle/>
          <a:p>
            <a:pPr defTabSz="1218895">
              <a:spcBef>
                <a:spcPct val="20000"/>
              </a:spcBef>
              <a:defRPr/>
            </a:pPr>
            <a:r>
              <a:rPr lang="en-US" sz="1333" dirty="0">
                <a:solidFill>
                  <a:schemeClr val="tx1">
                    <a:lumMod val="50000"/>
                    <a:lumOff val="50000"/>
                  </a:schemeClr>
                </a:solidFill>
              </a:rPr>
              <a:t>There are many variations passages lorem ipsum available  majority have suffered alteration .</a:t>
            </a:r>
            <a:endParaRPr lang="en-US" sz="1333" dirty="0">
              <a:solidFill>
                <a:schemeClr val="tx1">
                  <a:lumMod val="65000"/>
                  <a:lumOff val="35000"/>
                </a:schemeClr>
              </a:solidFill>
            </a:endParaRPr>
          </a:p>
        </p:txBody>
      </p:sp>
      <p:sp>
        <p:nvSpPr>
          <p:cNvPr id="72" name="Text Placeholder 3"/>
          <p:cNvSpPr txBox="1">
            <a:spLocks/>
          </p:cNvSpPr>
          <p:nvPr/>
        </p:nvSpPr>
        <p:spPr>
          <a:xfrm>
            <a:off x="7331042" y="1892790"/>
            <a:ext cx="880049" cy="656462"/>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895">
              <a:spcBef>
                <a:spcPct val="20000"/>
              </a:spcBef>
              <a:defRPr/>
            </a:pPr>
            <a:r>
              <a:rPr lang="en-US" sz="4266" dirty="0">
                <a:solidFill>
                  <a:schemeClr val="accent1"/>
                </a:solidFill>
              </a:rPr>
              <a:t>35%</a:t>
            </a:r>
          </a:p>
        </p:txBody>
      </p:sp>
      <p:sp>
        <p:nvSpPr>
          <p:cNvPr id="73" name="Text Placeholder 3"/>
          <p:cNvSpPr txBox="1">
            <a:spLocks/>
          </p:cNvSpPr>
          <p:nvPr/>
        </p:nvSpPr>
        <p:spPr>
          <a:xfrm>
            <a:off x="7363021" y="3035684"/>
            <a:ext cx="880049" cy="656462"/>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895">
              <a:spcBef>
                <a:spcPct val="20000"/>
              </a:spcBef>
              <a:defRPr/>
            </a:pPr>
            <a:r>
              <a:rPr lang="en-US" sz="4266" dirty="0">
                <a:solidFill>
                  <a:schemeClr val="accent2"/>
                </a:solidFill>
              </a:rPr>
              <a:t>50%</a:t>
            </a:r>
          </a:p>
        </p:txBody>
      </p:sp>
      <p:sp>
        <p:nvSpPr>
          <p:cNvPr id="74" name="Text Placeholder 3"/>
          <p:cNvSpPr txBox="1">
            <a:spLocks/>
          </p:cNvSpPr>
          <p:nvPr/>
        </p:nvSpPr>
        <p:spPr>
          <a:xfrm>
            <a:off x="7286841" y="4179925"/>
            <a:ext cx="880049" cy="656462"/>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895">
              <a:spcBef>
                <a:spcPct val="20000"/>
              </a:spcBef>
              <a:defRPr/>
            </a:pPr>
            <a:r>
              <a:rPr lang="en-US" sz="4266" dirty="0">
                <a:solidFill>
                  <a:schemeClr val="accent3"/>
                </a:solidFill>
              </a:rPr>
              <a:t>15%</a:t>
            </a:r>
          </a:p>
        </p:txBody>
      </p:sp>
      <p:sp>
        <p:nvSpPr>
          <p:cNvPr id="112" name="Text Placeholder 3"/>
          <p:cNvSpPr txBox="1">
            <a:spLocks/>
          </p:cNvSpPr>
          <p:nvPr/>
        </p:nvSpPr>
        <p:spPr>
          <a:xfrm>
            <a:off x="1799446" y="5349274"/>
            <a:ext cx="1231106" cy="246221"/>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895">
              <a:spcBef>
                <a:spcPct val="20000"/>
              </a:spcBef>
              <a:defRPr/>
            </a:pPr>
            <a:r>
              <a:rPr lang="zh-CN" altLang="en-US" sz="1600" b="1" dirty="0">
                <a:solidFill>
                  <a:schemeClr val="accent1"/>
                </a:solidFill>
              </a:rPr>
              <a:t>添加您的标题</a:t>
            </a:r>
            <a:endParaRPr lang="en-US" sz="1600" b="1" dirty="0">
              <a:solidFill>
                <a:schemeClr val="accent1"/>
              </a:solidFill>
            </a:endParaRPr>
          </a:p>
        </p:txBody>
      </p:sp>
      <p:sp>
        <p:nvSpPr>
          <p:cNvPr id="113" name="Text Placeholder 3"/>
          <p:cNvSpPr txBox="1">
            <a:spLocks/>
          </p:cNvSpPr>
          <p:nvPr/>
        </p:nvSpPr>
        <p:spPr>
          <a:xfrm>
            <a:off x="1799446" y="5617475"/>
            <a:ext cx="2485602" cy="410241"/>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895">
              <a:spcBef>
                <a:spcPct val="20000"/>
              </a:spcBef>
              <a:defRPr/>
            </a:pPr>
            <a:r>
              <a:rPr lang="en-US" sz="1333" dirty="0">
                <a:solidFill>
                  <a:schemeClr val="tx1">
                    <a:lumMod val="65000"/>
                    <a:lumOff val="35000"/>
                  </a:schemeClr>
                </a:solidFill>
              </a:rPr>
              <a:t>There are many variations of passage lorem ipsum available</a:t>
            </a:r>
          </a:p>
        </p:txBody>
      </p:sp>
      <p:sp>
        <p:nvSpPr>
          <p:cNvPr id="114" name="Text Placeholder 3"/>
          <p:cNvSpPr txBox="1">
            <a:spLocks/>
          </p:cNvSpPr>
          <p:nvPr/>
        </p:nvSpPr>
        <p:spPr>
          <a:xfrm>
            <a:off x="931070" y="5186462"/>
            <a:ext cx="913712" cy="984565"/>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895">
              <a:spcBef>
                <a:spcPct val="20000"/>
              </a:spcBef>
              <a:defRPr/>
            </a:pPr>
            <a:r>
              <a:rPr lang="en-US" sz="6398" dirty="0">
                <a:solidFill>
                  <a:schemeClr val="accent1"/>
                </a:solidFill>
              </a:rPr>
              <a:t>01</a:t>
            </a:r>
          </a:p>
        </p:txBody>
      </p:sp>
      <p:sp>
        <p:nvSpPr>
          <p:cNvPr id="115" name="Text Placeholder 3"/>
          <p:cNvSpPr txBox="1">
            <a:spLocks/>
          </p:cNvSpPr>
          <p:nvPr/>
        </p:nvSpPr>
        <p:spPr>
          <a:xfrm>
            <a:off x="5369868" y="5349274"/>
            <a:ext cx="1227067" cy="246221"/>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895">
              <a:spcBef>
                <a:spcPct val="20000"/>
              </a:spcBef>
              <a:defRPr/>
            </a:pPr>
            <a:r>
              <a:rPr lang="zh-CN" altLang="en-US" sz="1600" b="1" dirty="0">
                <a:solidFill>
                  <a:schemeClr val="accent2"/>
                </a:solidFill>
              </a:rPr>
              <a:t>添加您的标题</a:t>
            </a:r>
            <a:endParaRPr lang="en-US" sz="1600" b="1" dirty="0">
              <a:solidFill>
                <a:schemeClr val="accent2"/>
              </a:solidFill>
            </a:endParaRPr>
          </a:p>
        </p:txBody>
      </p:sp>
      <p:sp>
        <p:nvSpPr>
          <p:cNvPr id="116" name="Text Placeholder 3"/>
          <p:cNvSpPr txBox="1">
            <a:spLocks/>
          </p:cNvSpPr>
          <p:nvPr/>
        </p:nvSpPr>
        <p:spPr>
          <a:xfrm>
            <a:off x="5369867" y="5617475"/>
            <a:ext cx="2485602" cy="410241"/>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895">
              <a:spcBef>
                <a:spcPct val="20000"/>
              </a:spcBef>
              <a:defRPr/>
            </a:pPr>
            <a:r>
              <a:rPr lang="en-US" sz="1333" dirty="0">
                <a:solidFill>
                  <a:schemeClr val="tx1">
                    <a:lumMod val="65000"/>
                    <a:lumOff val="35000"/>
                  </a:schemeClr>
                </a:solidFill>
              </a:rPr>
              <a:t>There are many variations of passage lorem ipsum available</a:t>
            </a:r>
          </a:p>
        </p:txBody>
      </p:sp>
      <p:sp>
        <p:nvSpPr>
          <p:cNvPr id="117" name="Text Placeholder 3"/>
          <p:cNvSpPr txBox="1">
            <a:spLocks/>
          </p:cNvSpPr>
          <p:nvPr/>
        </p:nvSpPr>
        <p:spPr>
          <a:xfrm>
            <a:off x="4401157" y="5186462"/>
            <a:ext cx="913712" cy="984565"/>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895">
              <a:spcBef>
                <a:spcPct val="20000"/>
              </a:spcBef>
              <a:defRPr/>
            </a:pPr>
            <a:r>
              <a:rPr lang="en-US" sz="6398" dirty="0">
                <a:solidFill>
                  <a:schemeClr val="accent2"/>
                </a:solidFill>
              </a:rPr>
              <a:t>02</a:t>
            </a:r>
          </a:p>
        </p:txBody>
      </p:sp>
      <p:sp>
        <p:nvSpPr>
          <p:cNvPr id="118" name="Text Placeholder 3"/>
          <p:cNvSpPr txBox="1">
            <a:spLocks/>
          </p:cNvSpPr>
          <p:nvPr/>
        </p:nvSpPr>
        <p:spPr>
          <a:xfrm>
            <a:off x="8921170" y="5349274"/>
            <a:ext cx="1231106" cy="246221"/>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895">
              <a:spcBef>
                <a:spcPct val="20000"/>
              </a:spcBef>
              <a:defRPr/>
            </a:pPr>
            <a:r>
              <a:rPr lang="zh-CN" altLang="en-US" sz="1600" b="1" dirty="0">
                <a:solidFill>
                  <a:schemeClr val="accent3"/>
                </a:solidFill>
              </a:rPr>
              <a:t>添加您的标题</a:t>
            </a:r>
            <a:endParaRPr lang="en-US" sz="1600" b="1" dirty="0">
              <a:solidFill>
                <a:schemeClr val="accent3"/>
              </a:solidFill>
            </a:endParaRPr>
          </a:p>
        </p:txBody>
      </p:sp>
      <p:sp>
        <p:nvSpPr>
          <p:cNvPr id="119" name="Text Placeholder 3"/>
          <p:cNvSpPr txBox="1">
            <a:spLocks/>
          </p:cNvSpPr>
          <p:nvPr/>
        </p:nvSpPr>
        <p:spPr>
          <a:xfrm>
            <a:off x="8921170" y="5617475"/>
            <a:ext cx="2485602" cy="410241"/>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895">
              <a:spcBef>
                <a:spcPct val="20000"/>
              </a:spcBef>
              <a:defRPr/>
            </a:pPr>
            <a:r>
              <a:rPr lang="en-US" sz="1333" dirty="0">
                <a:solidFill>
                  <a:schemeClr val="tx1">
                    <a:lumMod val="65000"/>
                    <a:lumOff val="35000"/>
                  </a:schemeClr>
                </a:solidFill>
              </a:rPr>
              <a:t>There are many variations of passage lorem ipsum available</a:t>
            </a:r>
          </a:p>
        </p:txBody>
      </p:sp>
      <p:sp>
        <p:nvSpPr>
          <p:cNvPr id="120" name="Text Placeholder 3"/>
          <p:cNvSpPr txBox="1">
            <a:spLocks/>
          </p:cNvSpPr>
          <p:nvPr/>
        </p:nvSpPr>
        <p:spPr>
          <a:xfrm>
            <a:off x="7965156" y="5186462"/>
            <a:ext cx="913712" cy="984565"/>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895">
              <a:spcBef>
                <a:spcPct val="20000"/>
              </a:spcBef>
              <a:defRPr/>
            </a:pPr>
            <a:r>
              <a:rPr lang="en-US" sz="6398" dirty="0">
                <a:solidFill>
                  <a:schemeClr val="accent3"/>
                </a:solidFill>
              </a:rPr>
              <a:t>03</a:t>
            </a:r>
          </a:p>
        </p:txBody>
      </p:sp>
      <p:sp>
        <p:nvSpPr>
          <p:cNvPr id="51" name="文本框 50"/>
          <p:cNvSpPr txBox="1"/>
          <p:nvPr/>
        </p:nvSpPr>
        <p:spPr>
          <a:xfrm>
            <a:off x="448889" y="164922"/>
            <a:ext cx="5330305" cy="707886"/>
          </a:xfrm>
          <a:prstGeom prst="rect">
            <a:avLst/>
          </a:prstGeom>
          <a:noFill/>
        </p:spPr>
        <p:txBody>
          <a:bodyPr wrap="none" rtlCol="0">
            <a:spAutoFit/>
          </a:bodyPr>
          <a:lstStyle/>
          <a:p>
            <a:pPr fontAlgn="auto">
              <a:spcBef>
                <a:spcPts val="0"/>
              </a:spcBef>
              <a:spcAft>
                <a:spcPts val="0"/>
              </a:spcAft>
              <a:defRPr/>
            </a:pPr>
            <a:r>
              <a:rPr lang="zh-CN" altLang="en-US" sz="4000" b="1" dirty="0" smtClean="0">
                <a:solidFill>
                  <a:srgbClr val="C00000"/>
                </a:solidFill>
                <a:ea typeface="张海山锐线体简" panose="02000000000000000000" pitchFamily="2" charset="-122"/>
                <a:cs typeface="+mn-ea"/>
                <a:sym typeface="+mn-lt"/>
              </a:rPr>
              <a:t>单击这里添加您的标题</a:t>
            </a:r>
            <a:endParaRPr lang="zh-CN" altLang="en-US" sz="4000" b="1" dirty="0">
              <a:solidFill>
                <a:srgbClr val="C00000"/>
              </a:solidFill>
              <a:ea typeface="张海山锐线体简" panose="02000000000000000000" pitchFamily="2" charset="-122"/>
              <a:cs typeface="+mn-ea"/>
              <a:sym typeface="+mn-lt"/>
            </a:endParaRPr>
          </a:p>
        </p:txBody>
      </p:sp>
    </p:spTree>
    <p:extLst>
      <p:ext uri="{BB962C8B-B14F-4D97-AF65-F5344CB8AC3E}">
        <p14:creationId xmlns:p14="http://schemas.microsoft.com/office/powerpoint/2010/main" val="340618332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3" presetClass="entr" presetSubtype="32"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strVal val="4*#ppt_w"/>
                                          </p:val>
                                        </p:tav>
                                        <p:tav tm="100000">
                                          <p:val>
                                            <p:strVal val="#ppt_w"/>
                                          </p:val>
                                        </p:tav>
                                      </p:tavLst>
                                    </p:anim>
                                    <p:anim calcmode="lin" valueType="num">
                                      <p:cBhvr>
                                        <p:cTn id="13" dur="500" fill="hold"/>
                                        <p:tgtEl>
                                          <p:spTgt spid="14"/>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18" presetClass="entr" presetSubtype="6" fill="hold" nodeType="after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strips(downRight)">
                                      <p:cBhvr>
                                        <p:cTn id="17" dur="500"/>
                                        <p:tgtEl>
                                          <p:spTgt spid="33"/>
                                        </p:tgtEl>
                                      </p:cBhvr>
                                    </p:animEffect>
                                  </p:childTnLst>
                                </p:cTn>
                              </p:par>
                              <p:par>
                                <p:cTn id="18" presetID="2" presetClass="entr" presetSubtype="2" accel="50000" decel="50000" fill="hold" nodeType="withEffect">
                                  <p:stCondLst>
                                    <p:cond delay="0"/>
                                  </p:stCondLst>
                                  <p:childTnLst>
                                    <p:set>
                                      <p:cBhvr>
                                        <p:cTn id="19" dur="1" fill="hold">
                                          <p:stCondLst>
                                            <p:cond delay="0"/>
                                          </p:stCondLst>
                                        </p:cTn>
                                        <p:tgtEl>
                                          <p:spTgt spid="28"/>
                                        </p:tgtEl>
                                        <p:attrNameLst>
                                          <p:attrName>style.visibility</p:attrName>
                                        </p:attrNameLst>
                                      </p:cBhvr>
                                      <p:to>
                                        <p:strVal val="visible"/>
                                      </p:to>
                                    </p:set>
                                    <p:anim calcmode="lin" valueType="num">
                                      <p:cBhvr additive="base">
                                        <p:cTn id="20" dur="500" fill="hold"/>
                                        <p:tgtEl>
                                          <p:spTgt spid="28"/>
                                        </p:tgtEl>
                                        <p:attrNameLst>
                                          <p:attrName>ppt_x</p:attrName>
                                        </p:attrNameLst>
                                      </p:cBhvr>
                                      <p:tavLst>
                                        <p:tav tm="0">
                                          <p:val>
                                            <p:strVal val="1+#ppt_w/2"/>
                                          </p:val>
                                        </p:tav>
                                        <p:tav tm="100000">
                                          <p:val>
                                            <p:strVal val="#ppt_x"/>
                                          </p:val>
                                        </p:tav>
                                      </p:tavLst>
                                    </p:anim>
                                    <p:anim calcmode="lin" valueType="num">
                                      <p:cBhvr additive="base">
                                        <p:cTn id="21" dur="500" fill="hold"/>
                                        <p:tgtEl>
                                          <p:spTgt spid="28"/>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2" accel="50000" decel="50000" fill="hold" nodeType="afterEffect">
                                  <p:stCondLst>
                                    <p:cond delay="0"/>
                                  </p:stCondLst>
                                  <p:childTnLst>
                                    <p:set>
                                      <p:cBhvr>
                                        <p:cTn id="24" dur="1" fill="hold">
                                          <p:stCondLst>
                                            <p:cond delay="0"/>
                                          </p:stCondLst>
                                        </p:cTn>
                                        <p:tgtEl>
                                          <p:spTgt spid="48"/>
                                        </p:tgtEl>
                                        <p:attrNameLst>
                                          <p:attrName>style.visibility</p:attrName>
                                        </p:attrNameLst>
                                      </p:cBhvr>
                                      <p:to>
                                        <p:strVal val="visible"/>
                                      </p:to>
                                    </p:set>
                                    <p:anim calcmode="lin" valueType="num">
                                      <p:cBhvr additive="base">
                                        <p:cTn id="25" dur="500" fill="hold"/>
                                        <p:tgtEl>
                                          <p:spTgt spid="48"/>
                                        </p:tgtEl>
                                        <p:attrNameLst>
                                          <p:attrName>ppt_x</p:attrName>
                                        </p:attrNameLst>
                                      </p:cBhvr>
                                      <p:tavLst>
                                        <p:tav tm="0">
                                          <p:val>
                                            <p:strVal val="1+#ppt_w/2"/>
                                          </p:val>
                                        </p:tav>
                                        <p:tav tm="100000">
                                          <p:val>
                                            <p:strVal val="#ppt_x"/>
                                          </p:val>
                                        </p:tav>
                                      </p:tavLst>
                                    </p:anim>
                                    <p:anim calcmode="lin" valueType="num">
                                      <p:cBhvr additive="base">
                                        <p:cTn id="26" dur="500" fill="hold"/>
                                        <p:tgtEl>
                                          <p:spTgt spid="48"/>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53" presetClass="entr" presetSubtype="0" fill="hold" grpId="0" nodeType="afterEffect">
                                  <p:stCondLst>
                                    <p:cond delay="0"/>
                                  </p:stCondLst>
                                  <p:childTnLst>
                                    <p:set>
                                      <p:cBhvr>
                                        <p:cTn id="29" dur="1" fill="hold">
                                          <p:stCondLst>
                                            <p:cond delay="0"/>
                                          </p:stCondLst>
                                        </p:cTn>
                                        <p:tgtEl>
                                          <p:spTgt spid="72"/>
                                        </p:tgtEl>
                                        <p:attrNameLst>
                                          <p:attrName>style.visibility</p:attrName>
                                        </p:attrNameLst>
                                      </p:cBhvr>
                                      <p:to>
                                        <p:strVal val="visible"/>
                                      </p:to>
                                    </p:set>
                                    <p:anim calcmode="lin" valueType="num">
                                      <p:cBhvr>
                                        <p:cTn id="30" dur="500" fill="hold"/>
                                        <p:tgtEl>
                                          <p:spTgt spid="72"/>
                                        </p:tgtEl>
                                        <p:attrNameLst>
                                          <p:attrName>ppt_w</p:attrName>
                                        </p:attrNameLst>
                                      </p:cBhvr>
                                      <p:tavLst>
                                        <p:tav tm="0">
                                          <p:val>
                                            <p:fltVal val="0"/>
                                          </p:val>
                                        </p:tav>
                                        <p:tav tm="100000">
                                          <p:val>
                                            <p:strVal val="#ppt_w"/>
                                          </p:val>
                                        </p:tav>
                                      </p:tavLst>
                                    </p:anim>
                                    <p:anim calcmode="lin" valueType="num">
                                      <p:cBhvr>
                                        <p:cTn id="31" dur="500" fill="hold"/>
                                        <p:tgtEl>
                                          <p:spTgt spid="72"/>
                                        </p:tgtEl>
                                        <p:attrNameLst>
                                          <p:attrName>ppt_h</p:attrName>
                                        </p:attrNameLst>
                                      </p:cBhvr>
                                      <p:tavLst>
                                        <p:tav tm="0">
                                          <p:val>
                                            <p:fltVal val="0"/>
                                          </p:val>
                                        </p:tav>
                                        <p:tav tm="100000">
                                          <p:val>
                                            <p:strVal val="#ppt_h"/>
                                          </p:val>
                                        </p:tav>
                                      </p:tavLst>
                                    </p:anim>
                                    <p:animEffect transition="in" filter="fade">
                                      <p:cBhvr>
                                        <p:cTn id="32" dur="500"/>
                                        <p:tgtEl>
                                          <p:spTgt spid="72"/>
                                        </p:tgtEl>
                                      </p:cBhvr>
                                    </p:animEffect>
                                  </p:childTnLst>
                                </p:cTn>
                              </p:par>
                              <p:par>
                                <p:cTn id="33" presetID="2" presetClass="entr" presetSubtype="2" accel="50000" decel="50000" fill="hold" grpId="0" nodeType="withEffect">
                                  <p:stCondLst>
                                    <p:cond delay="0"/>
                                  </p:stCondLst>
                                  <p:childTnLst>
                                    <p:set>
                                      <p:cBhvr>
                                        <p:cTn id="34" dur="1" fill="hold">
                                          <p:stCondLst>
                                            <p:cond delay="0"/>
                                          </p:stCondLst>
                                        </p:cTn>
                                        <p:tgtEl>
                                          <p:spTgt spid="67"/>
                                        </p:tgtEl>
                                        <p:attrNameLst>
                                          <p:attrName>style.visibility</p:attrName>
                                        </p:attrNameLst>
                                      </p:cBhvr>
                                      <p:to>
                                        <p:strVal val="visible"/>
                                      </p:to>
                                    </p:set>
                                    <p:anim calcmode="lin" valueType="num">
                                      <p:cBhvr additive="base">
                                        <p:cTn id="35" dur="500" fill="hold"/>
                                        <p:tgtEl>
                                          <p:spTgt spid="67"/>
                                        </p:tgtEl>
                                        <p:attrNameLst>
                                          <p:attrName>ppt_x</p:attrName>
                                        </p:attrNameLst>
                                      </p:cBhvr>
                                      <p:tavLst>
                                        <p:tav tm="0">
                                          <p:val>
                                            <p:strVal val="1+#ppt_w/2"/>
                                          </p:val>
                                        </p:tav>
                                        <p:tav tm="100000">
                                          <p:val>
                                            <p:strVal val="#ppt_x"/>
                                          </p:val>
                                        </p:tav>
                                      </p:tavLst>
                                    </p:anim>
                                    <p:anim calcmode="lin" valueType="num">
                                      <p:cBhvr additive="base">
                                        <p:cTn id="36" dur="500" fill="hold"/>
                                        <p:tgtEl>
                                          <p:spTgt spid="67"/>
                                        </p:tgtEl>
                                        <p:attrNameLst>
                                          <p:attrName>ppt_y</p:attrName>
                                        </p:attrNameLst>
                                      </p:cBhvr>
                                      <p:tavLst>
                                        <p:tav tm="0">
                                          <p:val>
                                            <p:strVal val="#ppt_y"/>
                                          </p:val>
                                        </p:tav>
                                        <p:tav tm="100000">
                                          <p:val>
                                            <p:strVal val="#ppt_y"/>
                                          </p:val>
                                        </p:tav>
                                      </p:tavLst>
                                    </p:anim>
                                  </p:childTnLst>
                                </p:cTn>
                              </p:par>
                            </p:childTnLst>
                          </p:cTn>
                        </p:par>
                        <p:par>
                          <p:cTn id="37" fill="hold">
                            <p:stCondLst>
                              <p:cond delay="2500"/>
                            </p:stCondLst>
                            <p:childTnLst>
                              <p:par>
                                <p:cTn id="38" presetID="18" presetClass="entr" presetSubtype="6" fill="hold" nodeType="after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strips(downRight)">
                                      <p:cBhvr>
                                        <p:cTn id="40" dur="500"/>
                                        <p:tgtEl>
                                          <p:spTgt spid="34"/>
                                        </p:tgtEl>
                                      </p:cBhvr>
                                    </p:animEffect>
                                  </p:childTnLst>
                                </p:cTn>
                              </p:par>
                              <p:par>
                                <p:cTn id="41" presetID="2" presetClass="entr" presetSubtype="2" accel="50000" decel="5000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1+#ppt_w/2"/>
                                          </p:val>
                                        </p:tav>
                                        <p:tav tm="100000">
                                          <p:val>
                                            <p:strVal val="#ppt_x"/>
                                          </p:val>
                                        </p:tav>
                                      </p:tavLst>
                                    </p:anim>
                                    <p:anim calcmode="lin" valueType="num">
                                      <p:cBhvr additive="base">
                                        <p:cTn id="44" dur="500" fill="hold"/>
                                        <p:tgtEl>
                                          <p:spTgt spid="24"/>
                                        </p:tgtEl>
                                        <p:attrNameLst>
                                          <p:attrName>ppt_y</p:attrName>
                                        </p:attrNameLst>
                                      </p:cBhvr>
                                      <p:tavLst>
                                        <p:tav tm="0">
                                          <p:val>
                                            <p:strVal val="#ppt_y"/>
                                          </p:val>
                                        </p:tav>
                                        <p:tav tm="100000">
                                          <p:val>
                                            <p:strVal val="#ppt_y"/>
                                          </p:val>
                                        </p:tav>
                                      </p:tavLst>
                                    </p:anim>
                                  </p:childTnLst>
                                </p:cTn>
                              </p:par>
                            </p:childTnLst>
                          </p:cTn>
                        </p:par>
                        <p:par>
                          <p:cTn id="45" fill="hold">
                            <p:stCondLst>
                              <p:cond delay="3000"/>
                            </p:stCondLst>
                            <p:childTnLst>
                              <p:par>
                                <p:cTn id="46" presetID="2" presetClass="entr" presetSubtype="2" accel="50000" decel="50000" fill="hold" nodeType="afterEffect">
                                  <p:stCondLst>
                                    <p:cond delay="0"/>
                                  </p:stCondLst>
                                  <p:childTnLst>
                                    <p:set>
                                      <p:cBhvr>
                                        <p:cTn id="47" dur="1" fill="hold">
                                          <p:stCondLst>
                                            <p:cond delay="0"/>
                                          </p:stCondLst>
                                        </p:cTn>
                                        <p:tgtEl>
                                          <p:spTgt spid="55"/>
                                        </p:tgtEl>
                                        <p:attrNameLst>
                                          <p:attrName>style.visibility</p:attrName>
                                        </p:attrNameLst>
                                      </p:cBhvr>
                                      <p:to>
                                        <p:strVal val="visible"/>
                                      </p:to>
                                    </p:set>
                                    <p:anim calcmode="lin" valueType="num">
                                      <p:cBhvr additive="base">
                                        <p:cTn id="48" dur="500" fill="hold"/>
                                        <p:tgtEl>
                                          <p:spTgt spid="55"/>
                                        </p:tgtEl>
                                        <p:attrNameLst>
                                          <p:attrName>ppt_x</p:attrName>
                                        </p:attrNameLst>
                                      </p:cBhvr>
                                      <p:tavLst>
                                        <p:tav tm="0">
                                          <p:val>
                                            <p:strVal val="1+#ppt_w/2"/>
                                          </p:val>
                                        </p:tav>
                                        <p:tav tm="100000">
                                          <p:val>
                                            <p:strVal val="#ppt_x"/>
                                          </p:val>
                                        </p:tav>
                                      </p:tavLst>
                                    </p:anim>
                                    <p:anim calcmode="lin" valueType="num">
                                      <p:cBhvr additive="base">
                                        <p:cTn id="49" dur="500" fill="hold"/>
                                        <p:tgtEl>
                                          <p:spTgt spid="55"/>
                                        </p:tgtEl>
                                        <p:attrNameLst>
                                          <p:attrName>ppt_y</p:attrName>
                                        </p:attrNameLst>
                                      </p:cBhvr>
                                      <p:tavLst>
                                        <p:tav tm="0">
                                          <p:val>
                                            <p:strVal val="#ppt_y"/>
                                          </p:val>
                                        </p:tav>
                                        <p:tav tm="100000">
                                          <p:val>
                                            <p:strVal val="#ppt_y"/>
                                          </p:val>
                                        </p:tav>
                                      </p:tavLst>
                                    </p:anim>
                                  </p:childTnLst>
                                </p:cTn>
                              </p:par>
                            </p:childTnLst>
                          </p:cTn>
                        </p:par>
                        <p:par>
                          <p:cTn id="50" fill="hold">
                            <p:stCondLst>
                              <p:cond delay="3500"/>
                            </p:stCondLst>
                            <p:childTnLst>
                              <p:par>
                                <p:cTn id="51" presetID="53" presetClass="entr" presetSubtype="0" fill="hold" grpId="0" nodeType="afterEffect">
                                  <p:stCondLst>
                                    <p:cond delay="0"/>
                                  </p:stCondLst>
                                  <p:childTnLst>
                                    <p:set>
                                      <p:cBhvr>
                                        <p:cTn id="52" dur="1" fill="hold">
                                          <p:stCondLst>
                                            <p:cond delay="0"/>
                                          </p:stCondLst>
                                        </p:cTn>
                                        <p:tgtEl>
                                          <p:spTgt spid="73"/>
                                        </p:tgtEl>
                                        <p:attrNameLst>
                                          <p:attrName>style.visibility</p:attrName>
                                        </p:attrNameLst>
                                      </p:cBhvr>
                                      <p:to>
                                        <p:strVal val="visible"/>
                                      </p:to>
                                    </p:set>
                                    <p:anim calcmode="lin" valueType="num">
                                      <p:cBhvr>
                                        <p:cTn id="53" dur="500" fill="hold"/>
                                        <p:tgtEl>
                                          <p:spTgt spid="73"/>
                                        </p:tgtEl>
                                        <p:attrNameLst>
                                          <p:attrName>ppt_w</p:attrName>
                                        </p:attrNameLst>
                                      </p:cBhvr>
                                      <p:tavLst>
                                        <p:tav tm="0">
                                          <p:val>
                                            <p:fltVal val="0"/>
                                          </p:val>
                                        </p:tav>
                                        <p:tav tm="100000">
                                          <p:val>
                                            <p:strVal val="#ppt_w"/>
                                          </p:val>
                                        </p:tav>
                                      </p:tavLst>
                                    </p:anim>
                                    <p:anim calcmode="lin" valueType="num">
                                      <p:cBhvr>
                                        <p:cTn id="54" dur="500" fill="hold"/>
                                        <p:tgtEl>
                                          <p:spTgt spid="73"/>
                                        </p:tgtEl>
                                        <p:attrNameLst>
                                          <p:attrName>ppt_h</p:attrName>
                                        </p:attrNameLst>
                                      </p:cBhvr>
                                      <p:tavLst>
                                        <p:tav tm="0">
                                          <p:val>
                                            <p:fltVal val="0"/>
                                          </p:val>
                                        </p:tav>
                                        <p:tav tm="100000">
                                          <p:val>
                                            <p:strVal val="#ppt_h"/>
                                          </p:val>
                                        </p:tav>
                                      </p:tavLst>
                                    </p:anim>
                                    <p:animEffect transition="in" filter="fade">
                                      <p:cBhvr>
                                        <p:cTn id="55" dur="500"/>
                                        <p:tgtEl>
                                          <p:spTgt spid="73"/>
                                        </p:tgtEl>
                                      </p:cBhvr>
                                    </p:animEffect>
                                  </p:childTnLst>
                                </p:cTn>
                              </p:par>
                              <p:par>
                                <p:cTn id="56" presetID="2" presetClass="entr" presetSubtype="2" accel="50000" decel="50000" fill="hold" grpId="0" nodeType="withEffect">
                                  <p:stCondLst>
                                    <p:cond delay="0"/>
                                  </p:stCondLst>
                                  <p:childTnLst>
                                    <p:set>
                                      <p:cBhvr>
                                        <p:cTn id="57" dur="1" fill="hold">
                                          <p:stCondLst>
                                            <p:cond delay="0"/>
                                          </p:stCondLst>
                                        </p:cTn>
                                        <p:tgtEl>
                                          <p:spTgt spid="70"/>
                                        </p:tgtEl>
                                        <p:attrNameLst>
                                          <p:attrName>style.visibility</p:attrName>
                                        </p:attrNameLst>
                                      </p:cBhvr>
                                      <p:to>
                                        <p:strVal val="visible"/>
                                      </p:to>
                                    </p:set>
                                    <p:anim calcmode="lin" valueType="num">
                                      <p:cBhvr additive="base">
                                        <p:cTn id="58" dur="500" fill="hold"/>
                                        <p:tgtEl>
                                          <p:spTgt spid="70"/>
                                        </p:tgtEl>
                                        <p:attrNameLst>
                                          <p:attrName>ppt_x</p:attrName>
                                        </p:attrNameLst>
                                      </p:cBhvr>
                                      <p:tavLst>
                                        <p:tav tm="0">
                                          <p:val>
                                            <p:strVal val="1+#ppt_w/2"/>
                                          </p:val>
                                        </p:tav>
                                        <p:tav tm="100000">
                                          <p:val>
                                            <p:strVal val="#ppt_x"/>
                                          </p:val>
                                        </p:tav>
                                      </p:tavLst>
                                    </p:anim>
                                    <p:anim calcmode="lin" valueType="num">
                                      <p:cBhvr additive="base">
                                        <p:cTn id="59" dur="500" fill="hold"/>
                                        <p:tgtEl>
                                          <p:spTgt spid="70"/>
                                        </p:tgtEl>
                                        <p:attrNameLst>
                                          <p:attrName>ppt_y</p:attrName>
                                        </p:attrNameLst>
                                      </p:cBhvr>
                                      <p:tavLst>
                                        <p:tav tm="0">
                                          <p:val>
                                            <p:strVal val="#ppt_y"/>
                                          </p:val>
                                        </p:tav>
                                        <p:tav tm="100000">
                                          <p:val>
                                            <p:strVal val="#ppt_y"/>
                                          </p:val>
                                        </p:tav>
                                      </p:tavLst>
                                    </p:anim>
                                  </p:childTnLst>
                                </p:cTn>
                              </p:par>
                            </p:childTnLst>
                          </p:cTn>
                        </p:par>
                        <p:par>
                          <p:cTn id="60" fill="hold">
                            <p:stCondLst>
                              <p:cond delay="4000"/>
                            </p:stCondLst>
                            <p:childTnLst>
                              <p:par>
                                <p:cTn id="61" presetID="18" presetClass="entr" presetSubtype="6" fill="hold" nodeType="after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strips(downRight)">
                                      <p:cBhvr>
                                        <p:cTn id="63" dur="500"/>
                                        <p:tgtEl>
                                          <p:spTgt spid="35"/>
                                        </p:tgtEl>
                                      </p:cBhvr>
                                    </p:animEffect>
                                  </p:childTnLst>
                                </p:cTn>
                              </p:par>
                              <p:par>
                                <p:cTn id="64" presetID="2" presetClass="entr" presetSubtype="2" accel="50000" decel="50000" fill="hold" nodeType="withEffect">
                                  <p:stCondLst>
                                    <p:cond delay="0"/>
                                  </p:stCondLst>
                                  <p:childTnLst>
                                    <p:set>
                                      <p:cBhvr>
                                        <p:cTn id="65" dur="1" fill="hold">
                                          <p:stCondLst>
                                            <p:cond delay="0"/>
                                          </p:stCondLst>
                                        </p:cTn>
                                        <p:tgtEl>
                                          <p:spTgt spid="20"/>
                                        </p:tgtEl>
                                        <p:attrNameLst>
                                          <p:attrName>style.visibility</p:attrName>
                                        </p:attrNameLst>
                                      </p:cBhvr>
                                      <p:to>
                                        <p:strVal val="visible"/>
                                      </p:to>
                                    </p:set>
                                    <p:anim calcmode="lin" valueType="num">
                                      <p:cBhvr additive="base">
                                        <p:cTn id="66" dur="500" fill="hold"/>
                                        <p:tgtEl>
                                          <p:spTgt spid="20"/>
                                        </p:tgtEl>
                                        <p:attrNameLst>
                                          <p:attrName>ppt_x</p:attrName>
                                        </p:attrNameLst>
                                      </p:cBhvr>
                                      <p:tavLst>
                                        <p:tav tm="0">
                                          <p:val>
                                            <p:strVal val="1+#ppt_w/2"/>
                                          </p:val>
                                        </p:tav>
                                        <p:tav tm="100000">
                                          <p:val>
                                            <p:strVal val="#ppt_x"/>
                                          </p:val>
                                        </p:tav>
                                      </p:tavLst>
                                    </p:anim>
                                    <p:anim calcmode="lin" valueType="num">
                                      <p:cBhvr additive="base">
                                        <p:cTn id="67" dur="500" fill="hold"/>
                                        <p:tgtEl>
                                          <p:spTgt spid="20"/>
                                        </p:tgtEl>
                                        <p:attrNameLst>
                                          <p:attrName>ppt_y</p:attrName>
                                        </p:attrNameLst>
                                      </p:cBhvr>
                                      <p:tavLst>
                                        <p:tav tm="0">
                                          <p:val>
                                            <p:strVal val="#ppt_y"/>
                                          </p:val>
                                        </p:tav>
                                        <p:tav tm="100000">
                                          <p:val>
                                            <p:strVal val="#ppt_y"/>
                                          </p:val>
                                        </p:tav>
                                      </p:tavLst>
                                    </p:anim>
                                  </p:childTnLst>
                                </p:cTn>
                              </p:par>
                            </p:childTnLst>
                          </p:cTn>
                        </p:par>
                        <p:par>
                          <p:cTn id="68" fill="hold">
                            <p:stCondLst>
                              <p:cond delay="4500"/>
                            </p:stCondLst>
                            <p:childTnLst>
                              <p:par>
                                <p:cTn id="69" presetID="2" presetClass="entr" presetSubtype="2" accel="50000" decel="50000" fill="hold" nodeType="afterEffect">
                                  <p:stCondLst>
                                    <p:cond delay="0"/>
                                  </p:stCondLst>
                                  <p:childTnLst>
                                    <p:set>
                                      <p:cBhvr>
                                        <p:cTn id="70" dur="1" fill="hold">
                                          <p:stCondLst>
                                            <p:cond delay="0"/>
                                          </p:stCondLst>
                                        </p:cTn>
                                        <p:tgtEl>
                                          <p:spTgt spid="60"/>
                                        </p:tgtEl>
                                        <p:attrNameLst>
                                          <p:attrName>style.visibility</p:attrName>
                                        </p:attrNameLst>
                                      </p:cBhvr>
                                      <p:to>
                                        <p:strVal val="visible"/>
                                      </p:to>
                                    </p:set>
                                    <p:anim calcmode="lin" valueType="num">
                                      <p:cBhvr additive="base">
                                        <p:cTn id="71" dur="500" fill="hold"/>
                                        <p:tgtEl>
                                          <p:spTgt spid="60"/>
                                        </p:tgtEl>
                                        <p:attrNameLst>
                                          <p:attrName>ppt_x</p:attrName>
                                        </p:attrNameLst>
                                      </p:cBhvr>
                                      <p:tavLst>
                                        <p:tav tm="0">
                                          <p:val>
                                            <p:strVal val="1+#ppt_w/2"/>
                                          </p:val>
                                        </p:tav>
                                        <p:tav tm="100000">
                                          <p:val>
                                            <p:strVal val="#ppt_x"/>
                                          </p:val>
                                        </p:tav>
                                      </p:tavLst>
                                    </p:anim>
                                    <p:anim calcmode="lin" valueType="num">
                                      <p:cBhvr additive="base">
                                        <p:cTn id="72" dur="500" fill="hold"/>
                                        <p:tgtEl>
                                          <p:spTgt spid="60"/>
                                        </p:tgtEl>
                                        <p:attrNameLst>
                                          <p:attrName>ppt_y</p:attrName>
                                        </p:attrNameLst>
                                      </p:cBhvr>
                                      <p:tavLst>
                                        <p:tav tm="0">
                                          <p:val>
                                            <p:strVal val="#ppt_y"/>
                                          </p:val>
                                        </p:tav>
                                        <p:tav tm="100000">
                                          <p:val>
                                            <p:strVal val="#ppt_y"/>
                                          </p:val>
                                        </p:tav>
                                      </p:tavLst>
                                    </p:anim>
                                  </p:childTnLst>
                                </p:cTn>
                              </p:par>
                            </p:childTnLst>
                          </p:cTn>
                        </p:par>
                        <p:par>
                          <p:cTn id="73" fill="hold">
                            <p:stCondLst>
                              <p:cond delay="5000"/>
                            </p:stCondLst>
                            <p:childTnLst>
                              <p:par>
                                <p:cTn id="74" presetID="53" presetClass="entr" presetSubtype="0" fill="hold" grpId="0" nodeType="afterEffect">
                                  <p:stCondLst>
                                    <p:cond delay="0"/>
                                  </p:stCondLst>
                                  <p:childTnLst>
                                    <p:set>
                                      <p:cBhvr>
                                        <p:cTn id="75" dur="1" fill="hold">
                                          <p:stCondLst>
                                            <p:cond delay="0"/>
                                          </p:stCondLst>
                                        </p:cTn>
                                        <p:tgtEl>
                                          <p:spTgt spid="74"/>
                                        </p:tgtEl>
                                        <p:attrNameLst>
                                          <p:attrName>style.visibility</p:attrName>
                                        </p:attrNameLst>
                                      </p:cBhvr>
                                      <p:to>
                                        <p:strVal val="visible"/>
                                      </p:to>
                                    </p:set>
                                    <p:anim calcmode="lin" valueType="num">
                                      <p:cBhvr>
                                        <p:cTn id="76" dur="500" fill="hold"/>
                                        <p:tgtEl>
                                          <p:spTgt spid="74"/>
                                        </p:tgtEl>
                                        <p:attrNameLst>
                                          <p:attrName>ppt_w</p:attrName>
                                        </p:attrNameLst>
                                      </p:cBhvr>
                                      <p:tavLst>
                                        <p:tav tm="0">
                                          <p:val>
                                            <p:fltVal val="0"/>
                                          </p:val>
                                        </p:tav>
                                        <p:tav tm="100000">
                                          <p:val>
                                            <p:strVal val="#ppt_w"/>
                                          </p:val>
                                        </p:tav>
                                      </p:tavLst>
                                    </p:anim>
                                    <p:anim calcmode="lin" valueType="num">
                                      <p:cBhvr>
                                        <p:cTn id="77" dur="500" fill="hold"/>
                                        <p:tgtEl>
                                          <p:spTgt spid="74"/>
                                        </p:tgtEl>
                                        <p:attrNameLst>
                                          <p:attrName>ppt_h</p:attrName>
                                        </p:attrNameLst>
                                      </p:cBhvr>
                                      <p:tavLst>
                                        <p:tav tm="0">
                                          <p:val>
                                            <p:fltVal val="0"/>
                                          </p:val>
                                        </p:tav>
                                        <p:tav tm="100000">
                                          <p:val>
                                            <p:strVal val="#ppt_h"/>
                                          </p:val>
                                        </p:tav>
                                      </p:tavLst>
                                    </p:anim>
                                    <p:animEffect transition="in" filter="fade">
                                      <p:cBhvr>
                                        <p:cTn id="78" dur="500"/>
                                        <p:tgtEl>
                                          <p:spTgt spid="74"/>
                                        </p:tgtEl>
                                      </p:cBhvr>
                                    </p:animEffect>
                                  </p:childTnLst>
                                </p:cTn>
                              </p:par>
                              <p:par>
                                <p:cTn id="79" presetID="2" presetClass="entr" presetSubtype="2" accel="50000" decel="50000" fill="hold" grpId="0" nodeType="withEffect">
                                  <p:stCondLst>
                                    <p:cond delay="0"/>
                                  </p:stCondLst>
                                  <p:childTnLst>
                                    <p:set>
                                      <p:cBhvr>
                                        <p:cTn id="80" dur="1" fill="hold">
                                          <p:stCondLst>
                                            <p:cond delay="0"/>
                                          </p:stCondLst>
                                        </p:cTn>
                                        <p:tgtEl>
                                          <p:spTgt spid="64"/>
                                        </p:tgtEl>
                                        <p:attrNameLst>
                                          <p:attrName>style.visibility</p:attrName>
                                        </p:attrNameLst>
                                      </p:cBhvr>
                                      <p:to>
                                        <p:strVal val="visible"/>
                                      </p:to>
                                    </p:set>
                                    <p:anim calcmode="lin" valueType="num">
                                      <p:cBhvr additive="base">
                                        <p:cTn id="81" dur="500" fill="hold"/>
                                        <p:tgtEl>
                                          <p:spTgt spid="64"/>
                                        </p:tgtEl>
                                        <p:attrNameLst>
                                          <p:attrName>ppt_x</p:attrName>
                                        </p:attrNameLst>
                                      </p:cBhvr>
                                      <p:tavLst>
                                        <p:tav tm="0">
                                          <p:val>
                                            <p:strVal val="1+#ppt_w/2"/>
                                          </p:val>
                                        </p:tav>
                                        <p:tav tm="100000">
                                          <p:val>
                                            <p:strVal val="#ppt_x"/>
                                          </p:val>
                                        </p:tav>
                                      </p:tavLst>
                                    </p:anim>
                                    <p:anim calcmode="lin" valueType="num">
                                      <p:cBhvr additive="base">
                                        <p:cTn id="82" dur="500" fill="hold"/>
                                        <p:tgtEl>
                                          <p:spTgt spid="64"/>
                                        </p:tgtEl>
                                        <p:attrNameLst>
                                          <p:attrName>ppt_y</p:attrName>
                                        </p:attrNameLst>
                                      </p:cBhvr>
                                      <p:tavLst>
                                        <p:tav tm="0">
                                          <p:val>
                                            <p:strVal val="#ppt_y"/>
                                          </p:val>
                                        </p:tav>
                                        <p:tav tm="100000">
                                          <p:val>
                                            <p:strVal val="#ppt_y"/>
                                          </p:val>
                                        </p:tav>
                                      </p:tavLst>
                                    </p:anim>
                                  </p:childTnLst>
                                </p:cTn>
                              </p:par>
                            </p:childTnLst>
                          </p:cTn>
                        </p:par>
                        <p:par>
                          <p:cTn id="83" fill="hold">
                            <p:stCondLst>
                              <p:cond delay="5500"/>
                            </p:stCondLst>
                            <p:childTnLst>
                              <p:par>
                                <p:cTn id="84" presetID="2" presetClass="entr" presetSubtype="4" accel="50000" decel="50000" fill="hold" grpId="0" nodeType="afterEffect">
                                  <p:stCondLst>
                                    <p:cond delay="0"/>
                                  </p:stCondLst>
                                  <p:childTnLst>
                                    <p:set>
                                      <p:cBhvr>
                                        <p:cTn id="85" dur="1" fill="hold">
                                          <p:stCondLst>
                                            <p:cond delay="0"/>
                                          </p:stCondLst>
                                        </p:cTn>
                                        <p:tgtEl>
                                          <p:spTgt spid="114"/>
                                        </p:tgtEl>
                                        <p:attrNameLst>
                                          <p:attrName>style.visibility</p:attrName>
                                        </p:attrNameLst>
                                      </p:cBhvr>
                                      <p:to>
                                        <p:strVal val="visible"/>
                                      </p:to>
                                    </p:set>
                                    <p:anim calcmode="lin" valueType="num">
                                      <p:cBhvr additive="base">
                                        <p:cTn id="86" dur="500" fill="hold"/>
                                        <p:tgtEl>
                                          <p:spTgt spid="114"/>
                                        </p:tgtEl>
                                        <p:attrNameLst>
                                          <p:attrName>ppt_x</p:attrName>
                                        </p:attrNameLst>
                                      </p:cBhvr>
                                      <p:tavLst>
                                        <p:tav tm="0">
                                          <p:val>
                                            <p:strVal val="#ppt_x"/>
                                          </p:val>
                                        </p:tav>
                                        <p:tav tm="100000">
                                          <p:val>
                                            <p:strVal val="#ppt_x"/>
                                          </p:val>
                                        </p:tav>
                                      </p:tavLst>
                                    </p:anim>
                                    <p:anim calcmode="lin" valueType="num">
                                      <p:cBhvr additive="base">
                                        <p:cTn id="87" dur="500" fill="hold"/>
                                        <p:tgtEl>
                                          <p:spTgt spid="114"/>
                                        </p:tgtEl>
                                        <p:attrNameLst>
                                          <p:attrName>ppt_y</p:attrName>
                                        </p:attrNameLst>
                                      </p:cBhvr>
                                      <p:tavLst>
                                        <p:tav tm="0">
                                          <p:val>
                                            <p:strVal val="1+#ppt_h/2"/>
                                          </p:val>
                                        </p:tav>
                                        <p:tav tm="100000">
                                          <p:val>
                                            <p:strVal val="#ppt_y"/>
                                          </p:val>
                                        </p:tav>
                                      </p:tavLst>
                                    </p:anim>
                                  </p:childTnLst>
                                </p:cTn>
                              </p:par>
                            </p:childTnLst>
                          </p:cTn>
                        </p:par>
                        <p:par>
                          <p:cTn id="88" fill="hold">
                            <p:stCondLst>
                              <p:cond delay="6000"/>
                            </p:stCondLst>
                            <p:childTnLst>
                              <p:par>
                                <p:cTn id="89" presetID="2" presetClass="entr" presetSubtype="2" accel="50000" decel="50000" fill="hold" grpId="0" nodeType="afterEffect">
                                  <p:stCondLst>
                                    <p:cond delay="0"/>
                                  </p:stCondLst>
                                  <p:childTnLst>
                                    <p:set>
                                      <p:cBhvr>
                                        <p:cTn id="90" dur="1" fill="hold">
                                          <p:stCondLst>
                                            <p:cond delay="0"/>
                                          </p:stCondLst>
                                        </p:cTn>
                                        <p:tgtEl>
                                          <p:spTgt spid="112"/>
                                        </p:tgtEl>
                                        <p:attrNameLst>
                                          <p:attrName>style.visibility</p:attrName>
                                        </p:attrNameLst>
                                      </p:cBhvr>
                                      <p:to>
                                        <p:strVal val="visible"/>
                                      </p:to>
                                    </p:set>
                                    <p:anim calcmode="lin" valueType="num">
                                      <p:cBhvr additive="base">
                                        <p:cTn id="91" dur="500" fill="hold"/>
                                        <p:tgtEl>
                                          <p:spTgt spid="112"/>
                                        </p:tgtEl>
                                        <p:attrNameLst>
                                          <p:attrName>ppt_x</p:attrName>
                                        </p:attrNameLst>
                                      </p:cBhvr>
                                      <p:tavLst>
                                        <p:tav tm="0">
                                          <p:val>
                                            <p:strVal val="1+#ppt_w/2"/>
                                          </p:val>
                                        </p:tav>
                                        <p:tav tm="100000">
                                          <p:val>
                                            <p:strVal val="#ppt_x"/>
                                          </p:val>
                                        </p:tav>
                                      </p:tavLst>
                                    </p:anim>
                                    <p:anim calcmode="lin" valueType="num">
                                      <p:cBhvr additive="base">
                                        <p:cTn id="92" dur="500" fill="hold"/>
                                        <p:tgtEl>
                                          <p:spTgt spid="112"/>
                                        </p:tgtEl>
                                        <p:attrNameLst>
                                          <p:attrName>ppt_y</p:attrName>
                                        </p:attrNameLst>
                                      </p:cBhvr>
                                      <p:tavLst>
                                        <p:tav tm="0">
                                          <p:val>
                                            <p:strVal val="#ppt_y"/>
                                          </p:val>
                                        </p:tav>
                                        <p:tav tm="100000">
                                          <p:val>
                                            <p:strVal val="#ppt_y"/>
                                          </p:val>
                                        </p:tav>
                                      </p:tavLst>
                                    </p:anim>
                                  </p:childTnLst>
                                </p:cTn>
                              </p:par>
                              <p:par>
                                <p:cTn id="93" presetID="2" presetClass="entr" presetSubtype="4" accel="50000" decel="50000" fill="hold" grpId="0" nodeType="withEffect">
                                  <p:stCondLst>
                                    <p:cond delay="0"/>
                                  </p:stCondLst>
                                  <p:childTnLst>
                                    <p:set>
                                      <p:cBhvr>
                                        <p:cTn id="94" dur="1" fill="hold">
                                          <p:stCondLst>
                                            <p:cond delay="0"/>
                                          </p:stCondLst>
                                        </p:cTn>
                                        <p:tgtEl>
                                          <p:spTgt spid="113"/>
                                        </p:tgtEl>
                                        <p:attrNameLst>
                                          <p:attrName>style.visibility</p:attrName>
                                        </p:attrNameLst>
                                      </p:cBhvr>
                                      <p:to>
                                        <p:strVal val="visible"/>
                                      </p:to>
                                    </p:set>
                                    <p:anim calcmode="lin" valueType="num">
                                      <p:cBhvr additive="base">
                                        <p:cTn id="95" dur="500" fill="hold"/>
                                        <p:tgtEl>
                                          <p:spTgt spid="113"/>
                                        </p:tgtEl>
                                        <p:attrNameLst>
                                          <p:attrName>ppt_x</p:attrName>
                                        </p:attrNameLst>
                                      </p:cBhvr>
                                      <p:tavLst>
                                        <p:tav tm="0">
                                          <p:val>
                                            <p:strVal val="#ppt_x"/>
                                          </p:val>
                                        </p:tav>
                                        <p:tav tm="100000">
                                          <p:val>
                                            <p:strVal val="#ppt_x"/>
                                          </p:val>
                                        </p:tav>
                                      </p:tavLst>
                                    </p:anim>
                                    <p:anim calcmode="lin" valueType="num">
                                      <p:cBhvr additive="base">
                                        <p:cTn id="96" dur="500" fill="hold"/>
                                        <p:tgtEl>
                                          <p:spTgt spid="113"/>
                                        </p:tgtEl>
                                        <p:attrNameLst>
                                          <p:attrName>ppt_y</p:attrName>
                                        </p:attrNameLst>
                                      </p:cBhvr>
                                      <p:tavLst>
                                        <p:tav tm="0">
                                          <p:val>
                                            <p:strVal val="1+#ppt_h/2"/>
                                          </p:val>
                                        </p:tav>
                                        <p:tav tm="100000">
                                          <p:val>
                                            <p:strVal val="#ppt_y"/>
                                          </p:val>
                                        </p:tav>
                                      </p:tavLst>
                                    </p:anim>
                                  </p:childTnLst>
                                </p:cTn>
                              </p:par>
                            </p:childTnLst>
                          </p:cTn>
                        </p:par>
                        <p:par>
                          <p:cTn id="97" fill="hold">
                            <p:stCondLst>
                              <p:cond delay="6500"/>
                            </p:stCondLst>
                            <p:childTnLst>
                              <p:par>
                                <p:cTn id="98" presetID="2" presetClass="entr" presetSubtype="4" accel="50000" decel="50000" fill="hold" grpId="0" nodeType="afterEffect">
                                  <p:stCondLst>
                                    <p:cond delay="0"/>
                                  </p:stCondLst>
                                  <p:childTnLst>
                                    <p:set>
                                      <p:cBhvr>
                                        <p:cTn id="99" dur="1" fill="hold">
                                          <p:stCondLst>
                                            <p:cond delay="0"/>
                                          </p:stCondLst>
                                        </p:cTn>
                                        <p:tgtEl>
                                          <p:spTgt spid="117"/>
                                        </p:tgtEl>
                                        <p:attrNameLst>
                                          <p:attrName>style.visibility</p:attrName>
                                        </p:attrNameLst>
                                      </p:cBhvr>
                                      <p:to>
                                        <p:strVal val="visible"/>
                                      </p:to>
                                    </p:set>
                                    <p:anim calcmode="lin" valueType="num">
                                      <p:cBhvr additive="base">
                                        <p:cTn id="100" dur="500" fill="hold"/>
                                        <p:tgtEl>
                                          <p:spTgt spid="117"/>
                                        </p:tgtEl>
                                        <p:attrNameLst>
                                          <p:attrName>ppt_x</p:attrName>
                                        </p:attrNameLst>
                                      </p:cBhvr>
                                      <p:tavLst>
                                        <p:tav tm="0">
                                          <p:val>
                                            <p:strVal val="#ppt_x"/>
                                          </p:val>
                                        </p:tav>
                                        <p:tav tm="100000">
                                          <p:val>
                                            <p:strVal val="#ppt_x"/>
                                          </p:val>
                                        </p:tav>
                                      </p:tavLst>
                                    </p:anim>
                                    <p:anim calcmode="lin" valueType="num">
                                      <p:cBhvr additive="base">
                                        <p:cTn id="101" dur="500" fill="hold"/>
                                        <p:tgtEl>
                                          <p:spTgt spid="117"/>
                                        </p:tgtEl>
                                        <p:attrNameLst>
                                          <p:attrName>ppt_y</p:attrName>
                                        </p:attrNameLst>
                                      </p:cBhvr>
                                      <p:tavLst>
                                        <p:tav tm="0">
                                          <p:val>
                                            <p:strVal val="1+#ppt_h/2"/>
                                          </p:val>
                                        </p:tav>
                                        <p:tav tm="100000">
                                          <p:val>
                                            <p:strVal val="#ppt_y"/>
                                          </p:val>
                                        </p:tav>
                                      </p:tavLst>
                                    </p:anim>
                                  </p:childTnLst>
                                </p:cTn>
                              </p:par>
                            </p:childTnLst>
                          </p:cTn>
                        </p:par>
                        <p:par>
                          <p:cTn id="102" fill="hold">
                            <p:stCondLst>
                              <p:cond delay="7000"/>
                            </p:stCondLst>
                            <p:childTnLst>
                              <p:par>
                                <p:cTn id="103" presetID="2" presetClass="entr" presetSubtype="2" accel="50000" decel="50000" fill="hold" grpId="0" nodeType="afterEffect">
                                  <p:stCondLst>
                                    <p:cond delay="0"/>
                                  </p:stCondLst>
                                  <p:childTnLst>
                                    <p:set>
                                      <p:cBhvr>
                                        <p:cTn id="104" dur="1" fill="hold">
                                          <p:stCondLst>
                                            <p:cond delay="0"/>
                                          </p:stCondLst>
                                        </p:cTn>
                                        <p:tgtEl>
                                          <p:spTgt spid="115"/>
                                        </p:tgtEl>
                                        <p:attrNameLst>
                                          <p:attrName>style.visibility</p:attrName>
                                        </p:attrNameLst>
                                      </p:cBhvr>
                                      <p:to>
                                        <p:strVal val="visible"/>
                                      </p:to>
                                    </p:set>
                                    <p:anim calcmode="lin" valueType="num">
                                      <p:cBhvr additive="base">
                                        <p:cTn id="105" dur="500" fill="hold"/>
                                        <p:tgtEl>
                                          <p:spTgt spid="115"/>
                                        </p:tgtEl>
                                        <p:attrNameLst>
                                          <p:attrName>ppt_x</p:attrName>
                                        </p:attrNameLst>
                                      </p:cBhvr>
                                      <p:tavLst>
                                        <p:tav tm="0">
                                          <p:val>
                                            <p:strVal val="1+#ppt_w/2"/>
                                          </p:val>
                                        </p:tav>
                                        <p:tav tm="100000">
                                          <p:val>
                                            <p:strVal val="#ppt_x"/>
                                          </p:val>
                                        </p:tav>
                                      </p:tavLst>
                                    </p:anim>
                                    <p:anim calcmode="lin" valueType="num">
                                      <p:cBhvr additive="base">
                                        <p:cTn id="106" dur="500" fill="hold"/>
                                        <p:tgtEl>
                                          <p:spTgt spid="115"/>
                                        </p:tgtEl>
                                        <p:attrNameLst>
                                          <p:attrName>ppt_y</p:attrName>
                                        </p:attrNameLst>
                                      </p:cBhvr>
                                      <p:tavLst>
                                        <p:tav tm="0">
                                          <p:val>
                                            <p:strVal val="#ppt_y"/>
                                          </p:val>
                                        </p:tav>
                                        <p:tav tm="100000">
                                          <p:val>
                                            <p:strVal val="#ppt_y"/>
                                          </p:val>
                                        </p:tav>
                                      </p:tavLst>
                                    </p:anim>
                                  </p:childTnLst>
                                </p:cTn>
                              </p:par>
                              <p:par>
                                <p:cTn id="107" presetID="2" presetClass="entr" presetSubtype="4" accel="50000" decel="50000" fill="hold" grpId="0" nodeType="withEffect">
                                  <p:stCondLst>
                                    <p:cond delay="0"/>
                                  </p:stCondLst>
                                  <p:childTnLst>
                                    <p:set>
                                      <p:cBhvr>
                                        <p:cTn id="108" dur="1" fill="hold">
                                          <p:stCondLst>
                                            <p:cond delay="0"/>
                                          </p:stCondLst>
                                        </p:cTn>
                                        <p:tgtEl>
                                          <p:spTgt spid="116"/>
                                        </p:tgtEl>
                                        <p:attrNameLst>
                                          <p:attrName>style.visibility</p:attrName>
                                        </p:attrNameLst>
                                      </p:cBhvr>
                                      <p:to>
                                        <p:strVal val="visible"/>
                                      </p:to>
                                    </p:set>
                                    <p:anim calcmode="lin" valueType="num">
                                      <p:cBhvr additive="base">
                                        <p:cTn id="109" dur="500" fill="hold"/>
                                        <p:tgtEl>
                                          <p:spTgt spid="116"/>
                                        </p:tgtEl>
                                        <p:attrNameLst>
                                          <p:attrName>ppt_x</p:attrName>
                                        </p:attrNameLst>
                                      </p:cBhvr>
                                      <p:tavLst>
                                        <p:tav tm="0">
                                          <p:val>
                                            <p:strVal val="#ppt_x"/>
                                          </p:val>
                                        </p:tav>
                                        <p:tav tm="100000">
                                          <p:val>
                                            <p:strVal val="#ppt_x"/>
                                          </p:val>
                                        </p:tav>
                                      </p:tavLst>
                                    </p:anim>
                                    <p:anim calcmode="lin" valueType="num">
                                      <p:cBhvr additive="base">
                                        <p:cTn id="110" dur="500" fill="hold"/>
                                        <p:tgtEl>
                                          <p:spTgt spid="116"/>
                                        </p:tgtEl>
                                        <p:attrNameLst>
                                          <p:attrName>ppt_y</p:attrName>
                                        </p:attrNameLst>
                                      </p:cBhvr>
                                      <p:tavLst>
                                        <p:tav tm="0">
                                          <p:val>
                                            <p:strVal val="1+#ppt_h/2"/>
                                          </p:val>
                                        </p:tav>
                                        <p:tav tm="100000">
                                          <p:val>
                                            <p:strVal val="#ppt_y"/>
                                          </p:val>
                                        </p:tav>
                                      </p:tavLst>
                                    </p:anim>
                                  </p:childTnLst>
                                </p:cTn>
                              </p:par>
                            </p:childTnLst>
                          </p:cTn>
                        </p:par>
                        <p:par>
                          <p:cTn id="111" fill="hold">
                            <p:stCondLst>
                              <p:cond delay="7500"/>
                            </p:stCondLst>
                            <p:childTnLst>
                              <p:par>
                                <p:cTn id="112" presetID="2" presetClass="entr" presetSubtype="4" accel="50000" decel="50000" fill="hold" grpId="0" nodeType="afterEffect">
                                  <p:stCondLst>
                                    <p:cond delay="0"/>
                                  </p:stCondLst>
                                  <p:childTnLst>
                                    <p:set>
                                      <p:cBhvr>
                                        <p:cTn id="113" dur="1" fill="hold">
                                          <p:stCondLst>
                                            <p:cond delay="0"/>
                                          </p:stCondLst>
                                        </p:cTn>
                                        <p:tgtEl>
                                          <p:spTgt spid="120"/>
                                        </p:tgtEl>
                                        <p:attrNameLst>
                                          <p:attrName>style.visibility</p:attrName>
                                        </p:attrNameLst>
                                      </p:cBhvr>
                                      <p:to>
                                        <p:strVal val="visible"/>
                                      </p:to>
                                    </p:set>
                                    <p:anim calcmode="lin" valueType="num">
                                      <p:cBhvr additive="base">
                                        <p:cTn id="114" dur="500" fill="hold"/>
                                        <p:tgtEl>
                                          <p:spTgt spid="120"/>
                                        </p:tgtEl>
                                        <p:attrNameLst>
                                          <p:attrName>ppt_x</p:attrName>
                                        </p:attrNameLst>
                                      </p:cBhvr>
                                      <p:tavLst>
                                        <p:tav tm="0">
                                          <p:val>
                                            <p:strVal val="#ppt_x"/>
                                          </p:val>
                                        </p:tav>
                                        <p:tav tm="100000">
                                          <p:val>
                                            <p:strVal val="#ppt_x"/>
                                          </p:val>
                                        </p:tav>
                                      </p:tavLst>
                                    </p:anim>
                                    <p:anim calcmode="lin" valueType="num">
                                      <p:cBhvr additive="base">
                                        <p:cTn id="115" dur="500" fill="hold"/>
                                        <p:tgtEl>
                                          <p:spTgt spid="120"/>
                                        </p:tgtEl>
                                        <p:attrNameLst>
                                          <p:attrName>ppt_y</p:attrName>
                                        </p:attrNameLst>
                                      </p:cBhvr>
                                      <p:tavLst>
                                        <p:tav tm="0">
                                          <p:val>
                                            <p:strVal val="1+#ppt_h/2"/>
                                          </p:val>
                                        </p:tav>
                                        <p:tav tm="100000">
                                          <p:val>
                                            <p:strVal val="#ppt_y"/>
                                          </p:val>
                                        </p:tav>
                                      </p:tavLst>
                                    </p:anim>
                                  </p:childTnLst>
                                </p:cTn>
                              </p:par>
                            </p:childTnLst>
                          </p:cTn>
                        </p:par>
                        <p:par>
                          <p:cTn id="116" fill="hold">
                            <p:stCondLst>
                              <p:cond delay="8000"/>
                            </p:stCondLst>
                            <p:childTnLst>
                              <p:par>
                                <p:cTn id="117" presetID="2" presetClass="entr" presetSubtype="2" accel="50000" decel="50000" fill="hold" grpId="0" nodeType="afterEffect">
                                  <p:stCondLst>
                                    <p:cond delay="0"/>
                                  </p:stCondLst>
                                  <p:childTnLst>
                                    <p:set>
                                      <p:cBhvr>
                                        <p:cTn id="118" dur="1" fill="hold">
                                          <p:stCondLst>
                                            <p:cond delay="0"/>
                                          </p:stCondLst>
                                        </p:cTn>
                                        <p:tgtEl>
                                          <p:spTgt spid="118"/>
                                        </p:tgtEl>
                                        <p:attrNameLst>
                                          <p:attrName>style.visibility</p:attrName>
                                        </p:attrNameLst>
                                      </p:cBhvr>
                                      <p:to>
                                        <p:strVal val="visible"/>
                                      </p:to>
                                    </p:set>
                                    <p:anim calcmode="lin" valueType="num">
                                      <p:cBhvr additive="base">
                                        <p:cTn id="119" dur="500" fill="hold"/>
                                        <p:tgtEl>
                                          <p:spTgt spid="118"/>
                                        </p:tgtEl>
                                        <p:attrNameLst>
                                          <p:attrName>ppt_x</p:attrName>
                                        </p:attrNameLst>
                                      </p:cBhvr>
                                      <p:tavLst>
                                        <p:tav tm="0">
                                          <p:val>
                                            <p:strVal val="1+#ppt_w/2"/>
                                          </p:val>
                                        </p:tav>
                                        <p:tav tm="100000">
                                          <p:val>
                                            <p:strVal val="#ppt_x"/>
                                          </p:val>
                                        </p:tav>
                                      </p:tavLst>
                                    </p:anim>
                                    <p:anim calcmode="lin" valueType="num">
                                      <p:cBhvr additive="base">
                                        <p:cTn id="120" dur="500" fill="hold"/>
                                        <p:tgtEl>
                                          <p:spTgt spid="118"/>
                                        </p:tgtEl>
                                        <p:attrNameLst>
                                          <p:attrName>ppt_y</p:attrName>
                                        </p:attrNameLst>
                                      </p:cBhvr>
                                      <p:tavLst>
                                        <p:tav tm="0">
                                          <p:val>
                                            <p:strVal val="#ppt_y"/>
                                          </p:val>
                                        </p:tav>
                                        <p:tav tm="100000">
                                          <p:val>
                                            <p:strVal val="#ppt_y"/>
                                          </p:val>
                                        </p:tav>
                                      </p:tavLst>
                                    </p:anim>
                                  </p:childTnLst>
                                </p:cTn>
                              </p:par>
                              <p:par>
                                <p:cTn id="121" presetID="2" presetClass="entr" presetSubtype="4" accel="50000" decel="50000" fill="hold" grpId="0" nodeType="withEffect">
                                  <p:stCondLst>
                                    <p:cond delay="0"/>
                                  </p:stCondLst>
                                  <p:childTnLst>
                                    <p:set>
                                      <p:cBhvr>
                                        <p:cTn id="122" dur="1" fill="hold">
                                          <p:stCondLst>
                                            <p:cond delay="0"/>
                                          </p:stCondLst>
                                        </p:cTn>
                                        <p:tgtEl>
                                          <p:spTgt spid="119"/>
                                        </p:tgtEl>
                                        <p:attrNameLst>
                                          <p:attrName>style.visibility</p:attrName>
                                        </p:attrNameLst>
                                      </p:cBhvr>
                                      <p:to>
                                        <p:strVal val="visible"/>
                                      </p:to>
                                    </p:set>
                                    <p:anim calcmode="lin" valueType="num">
                                      <p:cBhvr additive="base">
                                        <p:cTn id="123" dur="500" fill="hold"/>
                                        <p:tgtEl>
                                          <p:spTgt spid="119"/>
                                        </p:tgtEl>
                                        <p:attrNameLst>
                                          <p:attrName>ppt_x</p:attrName>
                                        </p:attrNameLst>
                                      </p:cBhvr>
                                      <p:tavLst>
                                        <p:tav tm="0">
                                          <p:val>
                                            <p:strVal val="#ppt_x"/>
                                          </p:val>
                                        </p:tav>
                                        <p:tav tm="100000">
                                          <p:val>
                                            <p:strVal val="#ppt_x"/>
                                          </p:val>
                                        </p:tav>
                                      </p:tavLst>
                                    </p:anim>
                                    <p:anim calcmode="lin" valueType="num">
                                      <p:cBhvr additive="base">
                                        <p:cTn id="124"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7" grpId="0"/>
      <p:bldP spid="70" grpId="0"/>
      <p:bldP spid="72" grpId="0"/>
      <p:bldP spid="73" grpId="0"/>
      <p:bldP spid="74" grpId="0"/>
      <p:bldP spid="112" grpId="0"/>
      <p:bldP spid="113" grpId="0"/>
      <p:bldP spid="114" grpId="0"/>
      <p:bldP spid="115" grpId="0"/>
      <p:bldP spid="116" grpId="0"/>
      <p:bldP spid="117" grpId="0"/>
      <p:bldP spid="118" grpId="0"/>
      <p:bldP spid="119" grpId="0"/>
      <p:bldP spid="12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p:cNvGrpSpPr/>
          <p:nvPr/>
        </p:nvGrpSpPr>
        <p:grpSpPr>
          <a:xfrm>
            <a:off x="7748656" y="1480087"/>
            <a:ext cx="1083451" cy="2935053"/>
            <a:chOff x="5523779" y="1246789"/>
            <a:chExt cx="812800" cy="2201863"/>
          </a:xfrm>
        </p:grpSpPr>
        <p:sp>
          <p:nvSpPr>
            <p:cNvPr id="6149" name="Freeform 5"/>
            <p:cNvSpPr>
              <a:spLocks/>
            </p:cNvSpPr>
            <p:nvPr/>
          </p:nvSpPr>
          <p:spPr bwMode="auto">
            <a:xfrm>
              <a:off x="5907954" y="1519839"/>
              <a:ext cx="428625" cy="1928813"/>
            </a:xfrm>
            <a:custGeom>
              <a:avLst/>
              <a:gdLst/>
              <a:ahLst/>
              <a:cxnLst>
                <a:cxn ang="0">
                  <a:pos x="0" y="152"/>
                </a:cxn>
                <a:cxn ang="0">
                  <a:pos x="270" y="0"/>
                </a:cxn>
                <a:cxn ang="0">
                  <a:pos x="270" y="1061"/>
                </a:cxn>
                <a:cxn ang="0">
                  <a:pos x="0" y="1215"/>
                </a:cxn>
                <a:cxn ang="0">
                  <a:pos x="0" y="1215"/>
                </a:cxn>
                <a:cxn ang="0">
                  <a:pos x="0" y="152"/>
                </a:cxn>
              </a:cxnLst>
              <a:rect l="0" t="0" r="r" b="b"/>
              <a:pathLst>
                <a:path w="270" h="1215">
                  <a:moveTo>
                    <a:pt x="0" y="152"/>
                  </a:moveTo>
                  <a:lnTo>
                    <a:pt x="270" y="0"/>
                  </a:lnTo>
                  <a:lnTo>
                    <a:pt x="270" y="1061"/>
                  </a:lnTo>
                  <a:lnTo>
                    <a:pt x="0" y="1215"/>
                  </a:lnTo>
                  <a:lnTo>
                    <a:pt x="0" y="1215"/>
                  </a:lnTo>
                  <a:lnTo>
                    <a:pt x="0" y="152"/>
                  </a:lnTo>
                  <a:close/>
                </a:path>
              </a:pathLst>
            </a:custGeom>
            <a:solidFill>
              <a:schemeClr val="accent1">
                <a:lumMod val="75000"/>
              </a:schemeClr>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6150" name="Freeform 6"/>
            <p:cNvSpPr>
              <a:spLocks/>
            </p:cNvSpPr>
            <p:nvPr/>
          </p:nvSpPr>
          <p:spPr bwMode="auto">
            <a:xfrm>
              <a:off x="5523779" y="1246789"/>
              <a:ext cx="812800" cy="514350"/>
            </a:xfrm>
            <a:custGeom>
              <a:avLst/>
              <a:gdLst/>
              <a:ahLst/>
              <a:cxnLst>
                <a:cxn ang="0">
                  <a:pos x="242" y="324"/>
                </a:cxn>
                <a:cxn ang="0">
                  <a:pos x="0" y="151"/>
                </a:cxn>
                <a:cxn ang="0">
                  <a:pos x="271" y="0"/>
                </a:cxn>
                <a:cxn ang="0">
                  <a:pos x="512" y="172"/>
                </a:cxn>
                <a:cxn ang="0">
                  <a:pos x="242" y="324"/>
                </a:cxn>
              </a:cxnLst>
              <a:rect l="0" t="0" r="r" b="b"/>
              <a:pathLst>
                <a:path w="512" h="324">
                  <a:moveTo>
                    <a:pt x="242" y="324"/>
                  </a:moveTo>
                  <a:lnTo>
                    <a:pt x="0" y="151"/>
                  </a:lnTo>
                  <a:lnTo>
                    <a:pt x="271" y="0"/>
                  </a:lnTo>
                  <a:lnTo>
                    <a:pt x="512" y="172"/>
                  </a:lnTo>
                  <a:lnTo>
                    <a:pt x="242" y="324"/>
                  </a:lnTo>
                  <a:close/>
                </a:path>
              </a:pathLst>
            </a:custGeom>
            <a:solidFill>
              <a:schemeClr val="accent1">
                <a:lumMod val="60000"/>
                <a:lumOff val="40000"/>
              </a:schemeClr>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6151" name="Freeform 7"/>
            <p:cNvSpPr>
              <a:spLocks/>
            </p:cNvSpPr>
            <p:nvPr/>
          </p:nvSpPr>
          <p:spPr bwMode="auto">
            <a:xfrm>
              <a:off x="5523779" y="1486502"/>
              <a:ext cx="384175" cy="1962150"/>
            </a:xfrm>
            <a:custGeom>
              <a:avLst/>
              <a:gdLst/>
              <a:ahLst/>
              <a:cxnLst>
                <a:cxn ang="0">
                  <a:pos x="0" y="1062"/>
                </a:cxn>
                <a:cxn ang="0">
                  <a:pos x="0" y="0"/>
                </a:cxn>
                <a:cxn ang="0">
                  <a:pos x="242" y="173"/>
                </a:cxn>
                <a:cxn ang="0">
                  <a:pos x="242" y="1236"/>
                </a:cxn>
                <a:cxn ang="0">
                  <a:pos x="0" y="1062"/>
                </a:cxn>
              </a:cxnLst>
              <a:rect l="0" t="0" r="r" b="b"/>
              <a:pathLst>
                <a:path w="242" h="1236">
                  <a:moveTo>
                    <a:pt x="0" y="1062"/>
                  </a:moveTo>
                  <a:lnTo>
                    <a:pt x="0" y="0"/>
                  </a:lnTo>
                  <a:lnTo>
                    <a:pt x="242" y="173"/>
                  </a:lnTo>
                  <a:lnTo>
                    <a:pt x="242" y="1236"/>
                  </a:lnTo>
                  <a:lnTo>
                    <a:pt x="0" y="1062"/>
                  </a:lnTo>
                  <a:close/>
                </a:path>
              </a:pathLst>
            </a:custGeom>
            <a:solidFill>
              <a:schemeClr val="accent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grpSp>
      <p:sp>
        <p:nvSpPr>
          <p:cNvPr id="6168" name="Freeform 24"/>
          <p:cNvSpPr>
            <a:spLocks/>
          </p:cNvSpPr>
          <p:nvPr/>
        </p:nvSpPr>
        <p:spPr bwMode="auto">
          <a:xfrm>
            <a:off x="5558475" y="4046934"/>
            <a:ext cx="2594358" cy="368204"/>
          </a:xfrm>
          <a:custGeom>
            <a:avLst/>
            <a:gdLst/>
            <a:ahLst/>
            <a:cxnLst>
              <a:cxn ang="0">
                <a:pos x="1226" y="174"/>
              </a:cxn>
              <a:cxn ang="0">
                <a:pos x="0" y="174"/>
              </a:cxn>
              <a:cxn ang="0">
                <a:pos x="0" y="0"/>
              </a:cxn>
              <a:cxn ang="0">
                <a:pos x="983" y="0"/>
              </a:cxn>
              <a:cxn ang="0">
                <a:pos x="1226" y="174"/>
              </a:cxn>
            </a:cxnLst>
            <a:rect l="0" t="0" r="r" b="b"/>
            <a:pathLst>
              <a:path w="1226" h="174">
                <a:moveTo>
                  <a:pt x="1226" y="174"/>
                </a:moveTo>
                <a:lnTo>
                  <a:pt x="0" y="174"/>
                </a:lnTo>
                <a:lnTo>
                  <a:pt x="0" y="0"/>
                </a:lnTo>
                <a:lnTo>
                  <a:pt x="983" y="0"/>
                </a:lnTo>
                <a:lnTo>
                  <a:pt x="1226" y="174"/>
                </a:lnTo>
                <a:close/>
              </a:path>
            </a:pathLst>
          </a:custGeom>
          <a:solidFill>
            <a:schemeClr val="accent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grpSp>
        <p:nvGrpSpPr>
          <p:cNvPr id="76" name="Group 75"/>
          <p:cNvGrpSpPr/>
          <p:nvPr/>
        </p:nvGrpSpPr>
        <p:grpSpPr>
          <a:xfrm>
            <a:off x="8325809" y="2376612"/>
            <a:ext cx="1081336" cy="2482204"/>
            <a:chOff x="6244792" y="1782253"/>
            <a:chExt cx="811213" cy="1862138"/>
          </a:xfrm>
        </p:grpSpPr>
        <p:sp>
          <p:nvSpPr>
            <p:cNvPr id="6152" name="Freeform 8"/>
            <p:cNvSpPr>
              <a:spLocks/>
            </p:cNvSpPr>
            <p:nvPr/>
          </p:nvSpPr>
          <p:spPr bwMode="auto">
            <a:xfrm>
              <a:off x="6244792" y="1782253"/>
              <a:ext cx="811213" cy="517525"/>
            </a:xfrm>
            <a:custGeom>
              <a:avLst/>
              <a:gdLst/>
              <a:ahLst/>
              <a:cxnLst>
                <a:cxn ang="0">
                  <a:pos x="270" y="0"/>
                </a:cxn>
                <a:cxn ang="0">
                  <a:pos x="511" y="172"/>
                </a:cxn>
                <a:cxn ang="0">
                  <a:pos x="241" y="326"/>
                </a:cxn>
                <a:cxn ang="0">
                  <a:pos x="0" y="151"/>
                </a:cxn>
                <a:cxn ang="0">
                  <a:pos x="270" y="0"/>
                </a:cxn>
              </a:cxnLst>
              <a:rect l="0" t="0" r="r" b="b"/>
              <a:pathLst>
                <a:path w="511" h="326">
                  <a:moveTo>
                    <a:pt x="270" y="0"/>
                  </a:moveTo>
                  <a:lnTo>
                    <a:pt x="511" y="172"/>
                  </a:lnTo>
                  <a:lnTo>
                    <a:pt x="241" y="326"/>
                  </a:lnTo>
                  <a:lnTo>
                    <a:pt x="0" y="151"/>
                  </a:lnTo>
                  <a:lnTo>
                    <a:pt x="270" y="0"/>
                  </a:lnTo>
                  <a:close/>
                </a:path>
              </a:pathLst>
            </a:custGeom>
            <a:solidFill>
              <a:schemeClr val="accent2">
                <a:lumMod val="60000"/>
                <a:lumOff val="40000"/>
              </a:schemeClr>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6153" name="Freeform 9"/>
            <p:cNvSpPr>
              <a:spLocks/>
            </p:cNvSpPr>
            <p:nvPr/>
          </p:nvSpPr>
          <p:spPr bwMode="auto">
            <a:xfrm>
              <a:off x="6627379" y="2055303"/>
              <a:ext cx="428625" cy="1589088"/>
            </a:xfrm>
            <a:custGeom>
              <a:avLst/>
              <a:gdLst/>
              <a:ahLst/>
              <a:cxnLst>
                <a:cxn ang="0">
                  <a:pos x="0" y="154"/>
                </a:cxn>
                <a:cxn ang="0">
                  <a:pos x="270" y="0"/>
                </a:cxn>
                <a:cxn ang="0">
                  <a:pos x="270" y="848"/>
                </a:cxn>
                <a:cxn ang="0">
                  <a:pos x="1" y="1001"/>
                </a:cxn>
                <a:cxn ang="0">
                  <a:pos x="0" y="1001"/>
                </a:cxn>
                <a:cxn ang="0">
                  <a:pos x="0" y="154"/>
                </a:cxn>
              </a:cxnLst>
              <a:rect l="0" t="0" r="r" b="b"/>
              <a:pathLst>
                <a:path w="270" h="1001">
                  <a:moveTo>
                    <a:pt x="0" y="154"/>
                  </a:moveTo>
                  <a:lnTo>
                    <a:pt x="270" y="0"/>
                  </a:lnTo>
                  <a:lnTo>
                    <a:pt x="270" y="848"/>
                  </a:lnTo>
                  <a:lnTo>
                    <a:pt x="1" y="1001"/>
                  </a:lnTo>
                  <a:lnTo>
                    <a:pt x="0" y="1001"/>
                  </a:lnTo>
                  <a:lnTo>
                    <a:pt x="0" y="154"/>
                  </a:lnTo>
                  <a:close/>
                </a:path>
              </a:pathLst>
            </a:custGeom>
            <a:solidFill>
              <a:schemeClr val="accent2">
                <a:lumMod val="50000"/>
              </a:schemeClr>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6154" name="Freeform 10"/>
            <p:cNvSpPr>
              <a:spLocks/>
            </p:cNvSpPr>
            <p:nvPr/>
          </p:nvSpPr>
          <p:spPr bwMode="auto">
            <a:xfrm>
              <a:off x="6244792" y="2021966"/>
              <a:ext cx="382588" cy="1622425"/>
            </a:xfrm>
            <a:custGeom>
              <a:avLst/>
              <a:gdLst/>
              <a:ahLst/>
              <a:cxnLst>
                <a:cxn ang="0">
                  <a:pos x="0" y="0"/>
                </a:cxn>
                <a:cxn ang="0">
                  <a:pos x="241" y="175"/>
                </a:cxn>
                <a:cxn ang="0">
                  <a:pos x="241" y="1022"/>
                </a:cxn>
                <a:cxn ang="0">
                  <a:pos x="0" y="848"/>
                </a:cxn>
                <a:cxn ang="0">
                  <a:pos x="0" y="0"/>
                </a:cxn>
              </a:cxnLst>
              <a:rect l="0" t="0" r="r" b="b"/>
              <a:pathLst>
                <a:path w="241" h="1022">
                  <a:moveTo>
                    <a:pt x="0" y="0"/>
                  </a:moveTo>
                  <a:lnTo>
                    <a:pt x="241" y="175"/>
                  </a:lnTo>
                  <a:lnTo>
                    <a:pt x="241" y="1022"/>
                  </a:lnTo>
                  <a:lnTo>
                    <a:pt x="0" y="848"/>
                  </a:lnTo>
                  <a:lnTo>
                    <a:pt x="0" y="0"/>
                  </a:lnTo>
                  <a:close/>
                </a:path>
              </a:pathLst>
            </a:custGeom>
            <a:solidFill>
              <a:schemeClr val="accent2"/>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grpSp>
      <p:grpSp>
        <p:nvGrpSpPr>
          <p:cNvPr id="77" name="Group 76"/>
          <p:cNvGrpSpPr/>
          <p:nvPr/>
        </p:nvGrpSpPr>
        <p:grpSpPr>
          <a:xfrm>
            <a:off x="8924798" y="3242618"/>
            <a:ext cx="1081336" cy="2063213"/>
            <a:chOff x="6694151" y="2431926"/>
            <a:chExt cx="811213" cy="1547813"/>
          </a:xfrm>
        </p:grpSpPr>
        <p:sp>
          <p:nvSpPr>
            <p:cNvPr id="6155" name="Freeform 11"/>
            <p:cNvSpPr>
              <a:spLocks/>
            </p:cNvSpPr>
            <p:nvPr/>
          </p:nvSpPr>
          <p:spPr bwMode="auto">
            <a:xfrm>
              <a:off x="6694151" y="2671639"/>
              <a:ext cx="382588" cy="1308100"/>
            </a:xfrm>
            <a:custGeom>
              <a:avLst/>
              <a:gdLst/>
              <a:ahLst/>
              <a:cxnLst>
                <a:cxn ang="0">
                  <a:pos x="0" y="0"/>
                </a:cxn>
                <a:cxn ang="0">
                  <a:pos x="241" y="175"/>
                </a:cxn>
                <a:cxn ang="0">
                  <a:pos x="241" y="824"/>
                </a:cxn>
                <a:cxn ang="0">
                  <a:pos x="0" y="650"/>
                </a:cxn>
                <a:cxn ang="0">
                  <a:pos x="0" y="0"/>
                </a:cxn>
              </a:cxnLst>
              <a:rect l="0" t="0" r="r" b="b"/>
              <a:pathLst>
                <a:path w="241" h="824">
                  <a:moveTo>
                    <a:pt x="0" y="0"/>
                  </a:moveTo>
                  <a:lnTo>
                    <a:pt x="241" y="175"/>
                  </a:lnTo>
                  <a:lnTo>
                    <a:pt x="241" y="824"/>
                  </a:lnTo>
                  <a:lnTo>
                    <a:pt x="0" y="650"/>
                  </a:lnTo>
                  <a:lnTo>
                    <a:pt x="0" y="0"/>
                  </a:lnTo>
                  <a:close/>
                </a:path>
              </a:pathLst>
            </a:custGeom>
            <a:solidFill>
              <a:schemeClr val="accent3"/>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6156" name="Freeform 12"/>
            <p:cNvSpPr>
              <a:spLocks/>
            </p:cNvSpPr>
            <p:nvPr/>
          </p:nvSpPr>
          <p:spPr bwMode="auto">
            <a:xfrm>
              <a:off x="6694151" y="2431926"/>
              <a:ext cx="811213" cy="517525"/>
            </a:xfrm>
            <a:custGeom>
              <a:avLst/>
              <a:gdLst/>
              <a:ahLst/>
              <a:cxnLst>
                <a:cxn ang="0">
                  <a:pos x="241" y="326"/>
                </a:cxn>
                <a:cxn ang="0">
                  <a:pos x="0" y="151"/>
                </a:cxn>
                <a:cxn ang="0">
                  <a:pos x="270" y="0"/>
                </a:cxn>
                <a:cxn ang="0">
                  <a:pos x="511" y="172"/>
                </a:cxn>
                <a:cxn ang="0">
                  <a:pos x="241" y="326"/>
                </a:cxn>
              </a:cxnLst>
              <a:rect l="0" t="0" r="r" b="b"/>
              <a:pathLst>
                <a:path w="511" h="326">
                  <a:moveTo>
                    <a:pt x="241" y="326"/>
                  </a:moveTo>
                  <a:lnTo>
                    <a:pt x="0" y="151"/>
                  </a:lnTo>
                  <a:lnTo>
                    <a:pt x="270" y="0"/>
                  </a:lnTo>
                  <a:lnTo>
                    <a:pt x="511" y="172"/>
                  </a:lnTo>
                  <a:lnTo>
                    <a:pt x="241" y="326"/>
                  </a:lnTo>
                  <a:close/>
                </a:path>
              </a:pathLst>
            </a:custGeom>
            <a:solidFill>
              <a:schemeClr val="accent3">
                <a:lumMod val="60000"/>
                <a:lumOff val="40000"/>
              </a:schemeClr>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6157" name="Freeform 13"/>
            <p:cNvSpPr>
              <a:spLocks/>
            </p:cNvSpPr>
            <p:nvPr/>
          </p:nvSpPr>
          <p:spPr bwMode="auto">
            <a:xfrm>
              <a:off x="7076739" y="2704976"/>
              <a:ext cx="428625" cy="1274763"/>
            </a:xfrm>
            <a:custGeom>
              <a:avLst/>
              <a:gdLst/>
              <a:ahLst/>
              <a:cxnLst>
                <a:cxn ang="0">
                  <a:pos x="0" y="154"/>
                </a:cxn>
                <a:cxn ang="0">
                  <a:pos x="270" y="0"/>
                </a:cxn>
                <a:cxn ang="0">
                  <a:pos x="270" y="650"/>
                </a:cxn>
                <a:cxn ang="0">
                  <a:pos x="0" y="803"/>
                </a:cxn>
                <a:cxn ang="0">
                  <a:pos x="0" y="803"/>
                </a:cxn>
                <a:cxn ang="0">
                  <a:pos x="0" y="154"/>
                </a:cxn>
              </a:cxnLst>
              <a:rect l="0" t="0" r="r" b="b"/>
              <a:pathLst>
                <a:path w="270" h="803">
                  <a:moveTo>
                    <a:pt x="0" y="154"/>
                  </a:moveTo>
                  <a:lnTo>
                    <a:pt x="270" y="0"/>
                  </a:lnTo>
                  <a:lnTo>
                    <a:pt x="270" y="650"/>
                  </a:lnTo>
                  <a:lnTo>
                    <a:pt x="0" y="803"/>
                  </a:lnTo>
                  <a:lnTo>
                    <a:pt x="0" y="803"/>
                  </a:lnTo>
                  <a:lnTo>
                    <a:pt x="0" y="154"/>
                  </a:lnTo>
                  <a:close/>
                </a:path>
              </a:pathLst>
            </a:custGeom>
            <a:solidFill>
              <a:schemeClr val="accent3">
                <a:lumMod val="75000"/>
              </a:schemeClr>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grpSp>
      <p:grpSp>
        <p:nvGrpSpPr>
          <p:cNvPr id="78" name="Group 77"/>
          <p:cNvGrpSpPr/>
          <p:nvPr/>
        </p:nvGrpSpPr>
        <p:grpSpPr>
          <a:xfrm>
            <a:off x="9545235" y="4184735"/>
            <a:ext cx="1081336" cy="1595552"/>
            <a:chOff x="7159600" y="3138699"/>
            <a:chExt cx="811213" cy="1196976"/>
          </a:xfrm>
        </p:grpSpPr>
        <p:sp>
          <p:nvSpPr>
            <p:cNvPr id="6158" name="Freeform 14"/>
            <p:cNvSpPr>
              <a:spLocks/>
            </p:cNvSpPr>
            <p:nvPr/>
          </p:nvSpPr>
          <p:spPr bwMode="auto">
            <a:xfrm>
              <a:off x="7159600" y="3376824"/>
              <a:ext cx="382588" cy="957263"/>
            </a:xfrm>
            <a:custGeom>
              <a:avLst/>
              <a:gdLst/>
              <a:ahLst/>
              <a:cxnLst>
                <a:cxn ang="0">
                  <a:pos x="0" y="0"/>
                </a:cxn>
                <a:cxn ang="0">
                  <a:pos x="241" y="174"/>
                </a:cxn>
                <a:cxn ang="0">
                  <a:pos x="241" y="603"/>
                </a:cxn>
                <a:cxn ang="0">
                  <a:pos x="0" y="430"/>
                </a:cxn>
                <a:cxn ang="0">
                  <a:pos x="0" y="0"/>
                </a:cxn>
              </a:cxnLst>
              <a:rect l="0" t="0" r="r" b="b"/>
              <a:pathLst>
                <a:path w="241" h="603">
                  <a:moveTo>
                    <a:pt x="0" y="0"/>
                  </a:moveTo>
                  <a:lnTo>
                    <a:pt x="241" y="174"/>
                  </a:lnTo>
                  <a:lnTo>
                    <a:pt x="241" y="603"/>
                  </a:lnTo>
                  <a:lnTo>
                    <a:pt x="0" y="430"/>
                  </a:lnTo>
                  <a:lnTo>
                    <a:pt x="0" y="0"/>
                  </a:lnTo>
                  <a:close/>
                </a:path>
              </a:pathLst>
            </a:custGeom>
            <a:solidFill>
              <a:schemeClr val="accent4"/>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6159" name="Freeform 15"/>
            <p:cNvSpPr>
              <a:spLocks/>
            </p:cNvSpPr>
            <p:nvPr/>
          </p:nvSpPr>
          <p:spPr bwMode="auto">
            <a:xfrm>
              <a:off x="7159600" y="3138699"/>
              <a:ext cx="811213" cy="514350"/>
            </a:xfrm>
            <a:custGeom>
              <a:avLst/>
              <a:gdLst/>
              <a:ahLst/>
              <a:cxnLst>
                <a:cxn ang="0">
                  <a:pos x="0" y="150"/>
                </a:cxn>
                <a:cxn ang="0">
                  <a:pos x="270" y="0"/>
                </a:cxn>
                <a:cxn ang="0">
                  <a:pos x="511" y="171"/>
                </a:cxn>
                <a:cxn ang="0">
                  <a:pos x="241" y="324"/>
                </a:cxn>
                <a:cxn ang="0">
                  <a:pos x="0" y="150"/>
                </a:cxn>
              </a:cxnLst>
              <a:rect l="0" t="0" r="r" b="b"/>
              <a:pathLst>
                <a:path w="511" h="324">
                  <a:moveTo>
                    <a:pt x="0" y="150"/>
                  </a:moveTo>
                  <a:lnTo>
                    <a:pt x="270" y="0"/>
                  </a:lnTo>
                  <a:lnTo>
                    <a:pt x="511" y="171"/>
                  </a:lnTo>
                  <a:lnTo>
                    <a:pt x="241" y="324"/>
                  </a:lnTo>
                  <a:lnTo>
                    <a:pt x="0" y="150"/>
                  </a:lnTo>
                  <a:close/>
                </a:path>
              </a:pathLst>
            </a:custGeom>
            <a:solidFill>
              <a:schemeClr val="accent4">
                <a:lumMod val="60000"/>
                <a:lumOff val="40000"/>
              </a:schemeClr>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6160" name="Freeform 16"/>
            <p:cNvSpPr>
              <a:spLocks/>
            </p:cNvSpPr>
            <p:nvPr/>
          </p:nvSpPr>
          <p:spPr bwMode="auto">
            <a:xfrm>
              <a:off x="7542188" y="3410162"/>
              <a:ext cx="428625" cy="925513"/>
            </a:xfrm>
            <a:custGeom>
              <a:avLst/>
              <a:gdLst/>
              <a:ahLst/>
              <a:cxnLst>
                <a:cxn ang="0">
                  <a:pos x="270" y="429"/>
                </a:cxn>
                <a:cxn ang="0">
                  <a:pos x="1" y="583"/>
                </a:cxn>
                <a:cxn ang="0">
                  <a:pos x="0" y="582"/>
                </a:cxn>
                <a:cxn ang="0">
                  <a:pos x="0" y="153"/>
                </a:cxn>
                <a:cxn ang="0">
                  <a:pos x="270" y="0"/>
                </a:cxn>
                <a:cxn ang="0">
                  <a:pos x="270" y="429"/>
                </a:cxn>
              </a:cxnLst>
              <a:rect l="0" t="0" r="r" b="b"/>
              <a:pathLst>
                <a:path w="270" h="583">
                  <a:moveTo>
                    <a:pt x="270" y="429"/>
                  </a:moveTo>
                  <a:lnTo>
                    <a:pt x="1" y="583"/>
                  </a:lnTo>
                  <a:lnTo>
                    <a:pt x="0" y="582"/>
                  </a:lnTo>
                  <a:lnTo>
                    <a:pt x="0" y="153"/>
                  </a:lnTo>
                  <a:lnTo>
                    <a:pt x="270" y="0"/>
                  </a:lnTo>
                  <a:lnTo>
                    <a:pt x="270" y="429"/>
                  </a:lnTo>
                  <a:close/>
                </a:path>
              </a:pathLst>
            </a:custGeom>
            <a:solidFill>
              <a:schemeClr val="accent4">
                <a:lumMod val="75000"/>
              </a:schemeClr>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grpSp>
      <p:grpSp>
        <p:nvGrpSpPr>
          <p:cNvPr id="79" name="Group 78"/>
          <p:cNvGrpSpPr/>
          <p:nvPr/>
        </p:nvGrpSpPr>
        <p:grpSpPr>
          <a:xfrm>
            <a:off x="10157435" y="4935380"/>
            <a:ext cx="1083451" cy="1305644"/>
            <a:chOff x="7618869" y="3701829"/>
            <a:chExt cx="812800" cy="979488"/>
          </a:xfrm>
        </p:grpSpPr>
        <p:sp>
          <p:nvSpPr>
            <p:cNvPr id="6161" name="Freeform 17"/>
            <p:cNvSpPr>
              <a:spLocks/>
            </p:cNvSpPr>
            <p:nvPr/>
          </p:nvSpPr>
          <p:spPr bwMode="auto">
            <a:xfrm>
              <a:off x="7618869" y="3701829"/>
              <a:ext cx="812800" cy="517525"/>
            </a:xfrm>
            <a:custGeom>
              <a:avLst/>
              <a:gdLst/>
              <a:ahLst/>
              <a:cxnLst>
                <a:cxn ang="0">
                  <a:pos x="512" y="172"/>
                </a:cxn>
                <a:cxn ang="0">
                  <a:pos x="242" y="326"/>
                </a:cxn>
                <a:cxn ang="0">
                  <a:pos x="0" y="151"/>
                </a:cxn>
                <a:cxn ang="0">
                  <a:pos x="270" y="0"/>
                </a:cxn>
                <a:cxn ang="0">
                  <a:pos x="512" y="172"/>
                </a:cxn>
              </a:cxnLst>
              <a:rect l="0" t="0" r="r" b="b"/>
              <a:pathLst>
                <a:path w="512" h="326">
                  <a:moveTo>
                    <a:pt x="512" y="172"/>
                  </a:moveTo>
                  <a:lnTo>
                    <a:pt x="242" y="326"/>
                  </a:lnTo>
                  <a:lnTo>
                    <a:pt x="0" y="151"/>
                  </a:lnTo>
                  <a:lnTo>
                    <a:pt x="270" y="0"/>
                  </a:lnTo>
                  <a:lnTo>
                    <a:pt x="512" y="172"/>
                  </a:lnTo>
                  <a:close/>
                </a:path>
              </a:pathLst>
            </a:custGeom>
            <a:solidFill>
              <a:schemeClr val="accent5">
                <a:lumMod val="60000"/>
                <a:lumOff val="40000"/>
              </a:schemeClr>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6162" name="Freeform 18"/>
            <p:cNvSpPr>
              <a:spLocks/>
            </p:cNvSpPr>
            <p:nvPr/>
          </p:nvSpPr>
          <p:spPr bwMode="auto">
            <a:xfrm>
              <a:off x="7618869" y="3941542"/>
              <a:ext cx="384175" cy="739775"/>
            </a:xfrm>
            <a:custGeom>
              <a:avLst/>
              <a:gdLst/>
              <a:ahLst/>
              <a:cxnLst>
                <a:cxn ang="0">
                  <a:pos x="242" y="466"/>
                </a:cxn>
                <a:cxn ang="0">
                  <a:pos x="0" y="292"/>
                </a:cxn>
                <a:cxn ang="0">
                  <a:pos x="0" y="0"/>
                </a:cxn>
                <a:cxn ang="0">
                  <a:pos x="242" y="175"/>
                </a:cxn>
                <a:cxn ang="0">
                  <a:pos x="242" y="466"/>
                </a:cxn>
              </a:cxnLst>
              <a:rect l="0" t="0" r="r" b="b"/>
              <a:pathLst>
                <a:path w="242" h="466">
                  <a:moveTo>
                    <a:pt x="242" y="466"/>
                  </a:moveTo>
                  <a:lnTo>
                    <a:pt x="0" y="292"/>
                  </a:lnTo>
                  <a:lnTo>
                    <a:pt x="0" y="0"/>
                  </a:lnTo>
                  <a:lnTo>
                    <a:pt x="242" y="175"/>
                  </a:lnTo>
                  <a:lnTo>
                    <a:pt x="242" y="466"/>
                  </a:lnTo>
                  <a:close/>
                </a:path>
              </a:pathLst>
            </a:custGeom>
            <a:solidFill>
              <a:schemeClr val="accent5"/>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6163" name="Freeform 19"/>
            <p:cNvSpPr>
              <a:spLocks/>
            </p:cNvSpPr>
            <p:nvPr/>
          </p:nvSpPr>
          <p:spPr bwMode="auto">
            <a:xfrm>
              <a:off x="8003044" y="3974879"/>
              <a:ext cx="428625" cy="706438"/>
            </a:xfrm>
            <a:custGeom>
              <a:avLst/>
              <a:gdLst/>
              <a:ahLst/>
              <a:cxnLst>
                <a:cxn ang="0">
                  <a:pos x="0" y="445"/>
                </a:cxn>
                <a:cxn ang="0">
                  <a:pos x="0" y="154"/>
                </a:cxn>
                <a:cxn ang="0">
                  <a:pos x="270" y="0"/>
                </a:cxn>
                <a:cxn ang="0">
                  <a:pos x="270" y="292"/>
                </a:cxn>
                <a:cxn ang="0">
                  <a:pos x="0" y="445"/>
                </a:cxn>
                <a:cxn ang="0">
                  <a:pos x="0" y="445"/>
                </a:cxn>
              </a:cxnLst>
              <a:rect l="0" t="0" r="r" b="b"/>
              <a:pathLst>
                <a:path w="270" h="445">
                  <a:moveTo>
                    <a:pt x="0" y="445"/>
                  </a:moveTo>
                  <a:lnTo>
                    <a:pt x="0" y="154"/>
                  </a:lnTo>
                  <a:lnTo>
                    <a:pt x="270" y="0"/>
                  </a:lnTo>
                  <a:lnTo>
                    <a:pt x="270" y="292"/>
                  </a:lnTo>
                  <a:lnTo>
                    <a:pt x="0" y="445"/>
                  </a:lnTo>
                  <a:lnTo>
                    <a:pt x="0" y="445"/>
                  </a:lnTo>
                  <a:close/>
                </a:path>
              </a:pathLst>
            </a:custGeom>
            <a:solidFill>
              <a:schemeClr val="accent5">
                <a:lumMod val="75000"/>
              </a:schemeClr>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grpSp>
      <p:sp>
        <p:nvSpPr>
          <p:cNvPr id="6164" name="Freeform 20"/>
          <p:cNvSpPr>
            <a:spLocks/>
          </p:cNvSpPr>
          <p:nvPr/>
        </p:nvSpPr>
        <p:spPr bwMode="auto">
          <a:xfrm>
            <a:off x="9583968" y="5872820"/>
            <a:ext cx="988227" cy="368204"/>
          </a:xfrm>
          <a:custGeom>
            <a:avLst/>
            <a:gdLst/>
            <a:ahLst/>
            <a:cxnLst>
              <a:cxn ang="0">
                <a:pos x="0" y="174"/>
              </a:cxn>
              <a:cxn ang="0">
                <a:pos x="0" y="0"/>
              </a:cxn>
              <a:cxn ang="0">
                <a:pos x="224" y="0"/>
              </a:cxn>
              <a:cxn ang="0">
                <a:pos x="467" y="174"/>
              </a:cxn>
              <a:cxn ang="0">
                <a:pos x="0" y="174"/>
              </a:cxn>
            </a:cxnLst>
            <a:rect l="0" t="0" r="r" b="b"/>
            <a:pathLst>
              <a:path w="467" h="174">
                <a:moveTo>
                  <a:pt x="0" y="174"/>
                </a:moveTo>
                <a:lnTo>
                  <a:pt x="0" y="0"/>
                </a:lnTo>
                <a:lnTo>
                  <a:pt x="224" y="0"/>
                </a:lnTo>
                <a:lnTo>
                  <a:pt x="467" y="174"/>
                </a:lnTo>
                <a:lnTo>
                  <a:pt x="0" y="174"/>
                </a:lnTo>
                <a:close/>
              </a:path>
            </a:pathLst>
          </a:custGeom>
          <a:solidFill>
            <a:schemeClr val="accent5"/>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6165" name="Freeform 21"/>
          <p:cNvSpPr>
            <a:spLocks/>
          </p:cNvSpPr>
          <p:nvPr/>
        </p:nvSpPr>
        <p:spPr bwMode="auto">
          <a:xfrm>
            <a:off x="8631074" y="5412083"/>
            <a:ext cx="1324688" cy="366089"/>
          </a:xfrm>
          <a:custGeom>
            <a:avLst/>
            <a:gdLst/>
            <a:ahLst/>
            <a:cxnLst>
              <a:cxn ang="0">
                <a:pos x="0" y="173"/>
              </a:cxn>
              <a:cxn ang="0">
                <a:pos x="0" y="0"/>
              </a:cxn>
              <a:cxn ang="0">
                <a:pos x="384" y="0"/>
              </a:cxn>
              <a:cxn ang="0">
                <a:pos x="626" y="173"/>
              </a:cxn>
              <a:cxn ang="0">
                <a:pos x="0" y="173"/>
              </a:cxn>
            </a:cxnLst>
            <a:rect l="0" t="0" r="r" b="b"/>
            <a:pathLst>
              <a:path w="626" h="173">
                <a:moveTo>
                  <a:pt x="0" y="173"/>
                </a:moveTo>
                <a:lnTo>
                  <a:pt x="0" y="0"/>
                </a:lnTo>
                <a:lnTo>
                  <a:pt x="384" y="0"/>
                </a:lnTo>
                <a:lnTo>
                  <a:pt x="626" y="173"/>
                </a:lnTo>
                <a:lnTo>
                  <a:pt x="0" y="173"/>
                </a:lnTo>
                <a:close/>
              </a:path>
            </a:pathLst>
          </a:custGeom>
          <a:solidFill>
            <a:schemeClr val="accent4"/>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6166" name="Freeform 22"/>
          <p:cNvSpPr>
            <a:spLocks/>
          </p:cNvSpPr>
          <p:nvPr/>
        </p:nvSpPr>
        <p:spPr bwMode="auto">
          <a:xfrm>
            <a:off x="7566252" y="4937627"/>
            <a:ext cx="1769073" cy="366089"/>
          </a:xfrm>
          <a:custGeom>
            <a:avLst/>
            <a:gdLst/>
            <a:ahLst/>
            <a:cxnLst>
              <a:cxn ang="0">
                <a:pos x="0" y="173"/>
              </a:cxn>
              <a:cxn ang="0">
                <a:pos x="0" y="0"/>
              </a:cxn>
              <a:cxn ang="0">
                <a:pos x="594" y="0"/>
              </a:cxn>
              <a:cxn ang="0">
                <a:pos x="836" y="173"/>
              </a:cxn>
              <a:cxn ang="0">
                <a:pos x="0" y="173"/>
              </a:cxn>
            </a:cxnLst>
            <a:rect l="0" t="0" r="r" b="b"/>
            <a:pathLst>
              <a:path w="836" h="173">
                <a:moveTo>
                  <a:pt x="0" y="173"/>
                </a:moveTo>
                <a:lnTo>
                  <a:pt x="0" y="0"/>
                </a:lnTo>
                <a:lnTo>
                  <a:pt x="594" y="0"/>
                </a:lnTo>
                <a:lnTo>
                  <a:pt x="836" y="173"/>
                </a:lnTo>
                <a:lnTo>
                  <a:pt x="0" y="173"/>
                </a:lnTo>
                <a:close/>
              </a:path>
            </a:pathLst>
          </a:custGeom>
          <a:solidFill>
            <a:schemeClr val="accent3"/>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6167" name="Freeform 23"/>
          <p:cNvSpPr>
            <a:spLocks/>
          </p:cNvSpPr>
          <p:nvPr/>
        </p:nvSpPr>
        <p:spPr bwMode="auto">
          <a:xfrm>
            <a:off x="6556737" y="4490612"/>
            <a:ext cx="2177483" cy="368204"/>
          </a:xfrm>
          <a:custGeom>
            <a:avLst/>
            <a:gdLst/>
            <a:ahLst/>
            <a:cxnLst>
              <a:cxn ang="0">
                <a:pos x="0" y="174"/>
              </a:cxn>
              <a:cxn ang="0">
                <a:pos x="0" y="0"/>
              </a:cxn>
              <a:cxn ang="0">
                <a:pos x="785" y="0"/>
              </a:cxn>
              <a:cxn ang="0">
                <a:pos x="1029" y="174"/>
              </a:cxn>
              <a:cxn ang="0">
                <a:pos x="0" y="174"/>
              </a:cxn>
            </a:cxnLst>
            <a:rect l="0" t="0" r="r" b="b"/>
            <a:pathLst>
              <a:path w="1029" h="174">
                <a:moveTo>
                  <a:pt x="0" y="174"/>
                </a:moveTo>
                <a:lnTo>
                  <a:pt x="0" y="0"/>
                </a:lnTo>
                <a:lnTo>
                  <a:pt x="785" y="0"/>
                </a:lnTo>
                <a:lnTo>
                  <a:pt x="1029" y="174"/>
                </a:lnTo>
                <a:lnTo>
                  <a:pt x="0" y="174"/>
                </a:lnTo>
                <a:close/>
              </a:path>
            </a:pathLst>
          </a:custGeom>
          <a:solidFill>
            <a:schemeClr val="accent2"/>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grpSp>
        <p:nvGrpSpPr>
          <p:cNvPr id="39" name="Group 38"/>
          <p:cNvGrpSpPr/>
          <p:nvPr/>
        </p:nvGrpSpPr>
        <p:grpSpPr>
          <a:xfrm>
            <a:off x="7949714" y="1202111"/>
            <a:ext cx="657655" cy="638827"/>
            <a:chOff x="2750859" y="3370932"/>
            <a:chExt cx="493370" cy="479245"/>
          </a:xfrm>
        </p:grpSpPr>
        <p:sp>
          <p:nvSpPr>
            <p:cNvPr id="40" name="Oval 39"/>
            <p:cNvSpPr/>
            <p:nvPr/>
          </p:nvSpPr>
          <p:spPr>
            <a:xfrm>
              <a:off x="2750859" y="3370932"/>
              <a:ext cx="493370" cy="4792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solidFill>
                  <a:schemeClr val="bg1"/>
                </a:solidFill>
                <a:latin typeface="FontAwesome" pitchFamily="2" charset="0"/>
              </a:endParaRPr>
            </a:p>
          </p:txBody>
        </p:sp>
        <p:sp>
          <p:nvSpPr>
            <p:cNvPr id="42" name="Freeform 101"/>
            <p:cNvSpPr>
              <a:spLocks noEditPoints="1"/>
            </p:cNvSpPr>
            <p:nvPr/>
          </p:nvSpPr>
          <p:spPr bwMode="auto">
            <a:xfrm>
              <a:off x="2877273" y="3497591"/>
              <a:ext cx="233363" cy="215900"/>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grpSp>
      <p:grpSp>
        <p:nvGrpSpPr>
          <p:cNvPr id="43" name="Group 42"/>
          <p:cNvGrpSpPr/>
          <p:nvPr/>
        </p:nvGrpSpPr>
        <p:grpSpPr>
          <a:xfrm>
            <a:off x="8552589" y="2151924"/>
            <a:ext cx="657655" cy="638827"/>
            <a:chOff x="3821284" y="2086962"/>
            <a:chExt cx="493370" cy="479245"/>
          </a:xfrm>
        </p:grpSpPr>
        <p:sp>
          <p:nvSpPr>
            <p:cNvPr id="44" name="Oval 43"/>
            <p:cNvSpPr/>
            <p:nvPr/>
          </p:nvSpPr>
          <p:spPr>
            <a:xfrm>
              <a:off x="3821284" y="2086962"/>
              <a:ext cx="493370" cy="4792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solidFill>
                  <a:schemeClr val="bg1"/>
                </a:solidFill>
                <a:latin typeface="FontAwesome" pitchFamily="2" charset="0"/>
              </a:endParaRPr>
            </a:p>
          </p:txBody>
        </p:sp>
        <p:sp>
          <p:nvSpPr>
            <p:cNvPr id="45" name="Freeform 145"/>
            <p:cNvSpPr>
              <a:spLocks/>
            </p:cNvSpPr>
            <p:nvPr/>
          </p:nvSpPr>
          <p:spPr bwMode="auto">
            <a:xfrm>
              <a:off x="3960076" y="2209495"/>
              <a:ext cx="219075" cy="188913"/>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grpSp>
      <p:grpSp>
        <p:nvGrpSpPr>
          <p:cNvPr id="46" name="Group 45"/>
          <p:cNvGrpSpPr/>
          <p:nvPr/>
        </p:nvGrpSpPr>
        <p:grpSpPr>
          <a:xfrm>
            <a:off x="9175323" y="3032429"/>
            <a:ext cx="657655" cy="638827"/>
            <a:chOff x="4770609" y="1334079"/>
            <a:chExt cx="493370" cy="479245"/>
          </a:xfrm>
        </p:grpSpPr>
        <p:sp>
          <p:nvSpPr>
            <p:cNvPr id="47" name="Oval 46"/>
            <p:cNvSpPr/>
            <p:nvPr/>
          </p:nvSpPr>
          <p:spPr>
            <a:xfrm>
              <a:off x="4770609" y="1334079"/>
              <a:ext cx="493370" cy="4792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solidFill>
                  <a:schemeClr val="bg1"/>
                </a:solidFill>
                <a:latin typeface="FontAwesome" pitchFamily="2" charset="0"/>
              </a:endParaRPr>
            </a:p>
          </p:txBody>
        </p:sp>
        <p:sp>
          <p:nvSpPr>
            <p:cNvPr id="48" name="Freeform 54"/>
            <p:cNvSpPr>
              <a:spLocks noEditPoints="1"/>
            </p:cNvSpPr>
            <p:nvPr/>
          </p:nvSpPr>
          <p:spPr bwMode="auto">
            <a:xfrm>
              <a:off x="4903787" y="1460569"/>
              <a:ext cx="247458" cy="183489"/>
            </a:xfrm>
            <a:custGeom>
              <a:avLst/>
              <a:gdLst/>
              <a:ahLst/>
              <a:cxnLst>
                <a:cxn ang="0">
                  <a:pos x="55" y="50"/>
                </a:cxn>
                <a:cxn ang="0">
                  <a:pos x="16" y="50"/>
                </a:cxn>
                <a:cxn ang="0">
                  <a:pos x="0" y="34"/>
                </a:cxn>
                <a:cxn ang="0">
                  <a:pos x="9" y="20"/>
                </a:cxn>
                <a:cxn ang="0">
                  <a:pos x="9" y="18"/>
                </a:cxn>
                <a:cxn ang="0">
                  <a:pos x="27" y="0"/>
                </a:cxn>
                <a:cxn ang="0">
                  <a:pos x="44" y="11"/>
                </a:cxn>
                <a:cxn ang="0">
                  <a:pos x="50" y="9"/>
                </a:cxn>
                <a:cxn ang="0">
                  <a:pos x="59" y="18"/>
                </a:cxn>
                <a:cxn ang="0">
                  <a:pos x="58" y="23"/>
                </a:cxn>
                <a:cxn ang="0">
                  <a:pos x="68" y="36"/>
                </a:cxn>
                <a:cxn ang="0">
                  <a:pos x="55" y="50"/>
                </a:cxn>
                <a:cxn ang="0">
                  <a:pos x="45" y="25"/>
                </a:cxn>
                <a:cxn ang="0">
                  <a:pos x="33" y="13"/>
                </a:cxn>
                <a:cxn ang="0">
                  <a:pos x="32" y="12"/>
                </a:cxn>
                <a:cxn ang="0">
                  <a:pos x="31" y="13"/>
                </a:cxn>
                <a:cxn ang="0">
                  <a:pos x="18" y="25"/>
                </a:cxn>
                <a:cxn ang="0">
                  <a:pos x="18" y="26"/>
                </a:cxn>
                <a:cxn ang="0">
                  <a:pos x="19" y="27"/>
                </a:cxn>
                <a:cxn ang="0">
                  <a:pos x="27" y="27"/>
                </a:cxn>
                <a:cxn ang="0">
                  <a:pos x="27" y="40"/>
                </a:cxn>
                <a:cxn ang="0">
                  <a:pos x="28" y="41"/>
                </a:cxn>
                <a:cxn ang="0">
                  <a:pos x="35" y="41"/>
                </a:cxn>
                <a:cxn ang="0">
                  <a:pos x="36" y="40"/>
                </a:cxn>
                <a:cxn ang="0">
                  <a:pos x="36" y="27"/>
                </a:cxn>
                <a:cxn ang="0">
                  <a:pos x="44" y="27"/>
                </a:cxn>
                <a:cxn ang="0">
                  <a:pos x="45" y="26"/>
                </a:cxn>
                <a:cxn ang="0">
                  <a:pos x="45" y="25"/>
                </a:cxn>
              </a:cxnLst>
              <a:rect l="0" t="0" r="r" b="b"/>
              <a:pathLst>
                <a:path w="68" h="50">
                  <a:moveTo>
                    <a:pt x="55" y="50"/>
                  </a:moveTo>
                  <a:cubicBezTo>
                    <a:pt x="16" y="50"/>
                    <a:pt x="16" y="50"/>
                    <a:pt x="16" y="50"/>
                  </a:cubicBezTo>
                  <a:cubicBezTo>
                    <a:pt x="7" y="50"/>
                    <a:pt x="0" y="43"/>
                    <a:pt x="0" y="34"/>
                  </a:cubicBezTo>
                  <a:cubicBezTo>
                    <a:pt x="0" y="28"/>
                    <a:pt x="3" y="22"/>
                    <a:pt x="9" y="20"/>
                  </a:cubicBezTo>
                  <a:cubicBezTo>
                    <a:pt x="9" y="19"/>
                    <a:pt x="9" y="19"/>
                    <a:pt x="9" y="18"/>
                  </a:cubicBezTo>
                  <a:cubicBezTo>
                    <a:pt x="9" y="8"/>
                    <a:pt x="17" y="0"/>
                    <a:pt x="27" y="0"/>
                  </a:cubicBezTo>
                  <a:cubicBezTo>
                    <a:pt x="35" y="0"/>
                    <a:pt x="41" y="4"/>
                    <a:pt x="44" y="11"/>
                  </a:cubicBezTo>
                  <a:cubicBezTo>
                    <a:pt x="46" y="10"/>
                    <a:pt x="48" y="9"/>
                    <a:pt x="50" y="9"/>
                  </a:cubicBezTo>
                  <a:cubicBezTo>
                    <a:pt x="55" y="9"/>
                    <a:pt x="59" y="13"/>
                    <a:pt x="59" y="18"/>
                  </a:cubicBezTo>
                  <a:cubicBezTo>
                    <a:pt x="59" y="20"/>
                    <a:pt x="59" y="22"/>
                    <a:pt x="58" y="23"/>
                  </a:cubicBezTo>
                  <a:cubicBezTo>
                    <a:pt x="64" y="25"/>
                    <a:pt x="68" y="30"/>
                    <a:pt x="68" y="36"/>
                  </a:cubicBezTo>
                  <a:cubicBezTo>
                    <a:pt x="68" y="44"/>
                    <a:pt x="62" y="50"/>
                    <a:pt x="55" y="50"/>
                  </a:cubicBezTo>
                  <a:close/>
                  <a:moveTo>
                    <a:pt x="45" y="25"/>
                  </a:moveTo>
                  <a:cubicBezTo>
                    <a:pt x="33" y="13"/>
                    <a:pt x="33" y="13"/>
                    <a:pt x="33" y="13"/>
                  </a:cubicBezTo>
                  <a:cubicBezTo>
                    <a:pt x="32" y="13"/>
                    <a:pt x="32" y="12"/>
                    <a:pt x="32" y="12"/>
                  </a:cubicBezTo>
                  <a:cubicBezTo>
                    <a:pt x="31" y="12"/>
                    <a:pt x="31" y="13"/>
                    <a:pt x="31" y="13"/>
                  </a:cubicBezTo>
                  <a:cubicBezTo>
                    <a:pt x="18" y="25"/>
                    <a:pt x="18" y="25"/>
                    <a:pt x="18" y="25"/>
                  </a:cubicBezTo>
                  <a:cubicBezTo>
                    <a:pt x="18" y="26"/>
                    <a:pt x="18" y="26"/>
                    <a:pt x="18" y="26"/>
                  </a:cubicBezTo>
                  <a:cubicBezTo>
                    <a:pt x="18" y="27"/>
                    <a:pt x="19" y="27"/>
                    <a:pt x="19" y="27"/>
                  </a:cubicBezTo>
                  <a:cubicBezTo>
                    <a:pt x="27" y="27"/>
                    <a:pt x="27" y="27"/>
                    <a:pt x="27" y="27"/>
                  </a:cubicBezTo>
                  <a:cubicBezTo>
                    <a:pt x="27" y="40"/>
                    <a:pt x="27" y="40"/>
                    <a:pt x="27" y="40"/>
                  </a:cubicBezTo>
                  <a:cubicBezTo>
                    <a:pt x="27" y="41"/>
                    <a:pt x="28" y="41"/>
                    <a:pt x="28" y="41"/>
                  </a:cubicBezTo>
                  <a:cubicBezTo>
                    <a:pt x="35" y="41"/>
                    <a:pt x="35" y="41"/>
                    <a:pt x="35" y="41"/>
                  </a:cubicBezTo>
                  <a:cubicBezTo>
                    <a:pt x="36" y="41"/>
                    <a:pt x="36" y="41"/>
                    <a:pt x="36" y="40"/>
                  </a:cubicBezTo>
                  <a:cubicBezTo>
                    <a:pt x="36" y="27"/>
                    <a:pt x="36" y="27"/>
                    <a:pt x="36" y="27"/>
                  </a:cubicBezTo>
                  <a:cubicBezTo>
                    <a:pt x="44" y="27"/>
                    <a:pt x="44" y="27"/>
                    <a:pt x="44" y="27"/>
                  </a:cubicBezTo>
                  <a:cubicBezTo>
                    <a:pt x="45" y="27"/>
                    <a:pt x="45" y="27"/>
                    <a:pt x="45" y="26"/>
                  </a:cubicBezTo>
                  <a:cubicBezTo>
                    <a:pt x="45" y="26"/>
                    <a:pt x="45" y="26"/>
                    <a:pt x="45" y="25"/>
                  </a:cubicBezTo>
                  <a:close/>
                </a:path>
              </a:pathLst>
            </a:custGeom>
            <a:solidFill>
              <a:schemeClr val="bg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grpSp>
      <p:grpSp>
        <p:nvGrpSpPr>
          <p:cNvPr id="49" name="Group 48"/>
          <p:cNvGrpSpPr/>
          <p:nvPr/>
        </p:nvGrpSpPr>
        <p:grpSpPr>
          <a:xfrm>
            <a:off x="9773827" y="3973557"/>
            <a:ext cx="657655" cy="638827"/>
            <a:chOff x="5775178" y="2507649"/>
            <a:chExt cx="493370" cy="479245"/>
          </a:xfrm>
        </p:grpSpPr>
        <p:sp>
          <p:nvSpPr>
            <p:cNvPr id="50" name="Oval 49"/>
            <p:cNvSpPr/>
            <p:nvPr/>
          </p:nvSpPr>
          <p:spPr>
            <a:xfrm>
              <a:off x="5775178" y="2507649"/>
              <a:ext cx="493370" cy="47924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121888" rtlCol="0" anchor="ctr"/>
            <a:lstStyle/>
            <a:p>
              <a:pPr algn="ctr"/>
              <a:endParaRPr lang="en-US" sz="3554" dirty="0">
                <a:solidFill>
                  <a:schemeClr val="bg1"/>
                </a:solidFill>
                <a:latin typeface="FontAwesome" pitchFamily="2" charset="0"/>
              </a:endParaRPr>
            </a:p>
          </p:txBody>
        </p:sp>
        <p:sp>
          <p:nvSpPr>
            <p:cNvPr id="51" name="Freeform 37"/>
            <p:cNvSpPr>
              <a:spLocks noEditPoints="1"/>
            </p:cNvSpPr>
            <p:nvPr/>
          </p:nvSpPr>
          <p:spPr bwMode="auto">
            <a:xfrm>
              <a:off x="5914071" y="2630424"/>
              <a:ext cx="233363" cy="203200"/>
            </a:xfrm>
            <a:custGeom>
              <a:avLst/>
              <a:gdLst/>
              <a:ahLst/>
              <a:cxnLst>
                <a:cxn ang="0">
                  <a:pos x="68" y="18"/>
                </a:cxn>
                <a:cxn ang="0">
                  <a:pos x="68" y="50"/>
                </a:cxn>
                <a:cxn ang="0">
                  <a:pos x="59" y="59"/>
                </a:cxn>
                <a:cxn ang="0">
                  <a:pos x="9" y="59"/>
                </a:cxn>
                <a:cxn ang="0">
                  <a:pos x="0" y="50"/>
                </a:cxn>
                <a:cxn ang="0">
                  <a:pos x="0" y="18"/>
                </a:cxn>
                <a:cxn ang="0">
                  <a:pos x="9" y="9"/>
                </a:cxn>
                <a:cxn ang="0">
                  <a:pos x="17" y="9"/>
                </a:cxn>
                <a:cxn ang="0">
                  <a:pos x="19" y="4"/>
                </a:cxn>
                <a:cxn ang="0">
                  <a:pos x="25" y="0"/>
                </a:cxn>
                <a:cxn ang="0">
                  <a:pos x="43" y="0"/>
                </a:cxn>
                <a:cxn ang="0">
                  <a:pos x="49" y="4"/>
                </a:cxn>
                <a:cxn ang="0">
                  <a:pos x="51" y="9"/>
                </a:cxn>
                <a:cxn ang="0">
                  <a:pos x="59" y="9"/>
                </a:cxn>
                <a:cxn ang="0">
                  <a:pos x="68" y="18"/>
                </a:cxn>
                <a:cxn ang="0">
                  <a:pos x="50" y="34"/>
                </a:cxn>
                <a:cxn ang="0">
                  <a:pos x="34" y="18"/>
                </a:cxn>
                <a:cxn ang="0">
                  <a:pos x="18" y="34"/>
                </a:cxn>
                <a:cxn ang="0">
                  <a:pos x="34" y="50"/>
                </a:cxn>
                <a:cxn ang="0">
                  <a:pos x="50" y="34"/>
                </a:cxn>
                <a:cxn ang="0">
                  <a:pos x="44" y="34"/>
                </a:cxn>
                <a:cxn ang="0">
                  <a:pos x="34" y="44"/>
                </a:cxn>
                <a:cxn ang="0">
                  <a:pos x="24" y="34"/>
                </a:cxn>
                <a:cxn ang="0">
                  <a:pos x="34" y="24"/>
                </a:cxn>
                <a:cxn ang="0">
                  <a:pos x="44" y="34"/>
                </a:cxn>
              </a:cxnLst>
              <a:rect l="0" t="0" r="r" b="b"/>
              <a:pathLst>
                <a:path w="68" h="59">
                  <a:moveTo>
                    <a:pt x="68" y="18"/>
                  </a:moveTo>
                  <a:cubicBezTo>
                    <a:pt x="68" y="50"/>
                    <a:pt x="68" y="50"/>
                    <a:pt x="68" y="50"/>
                  </a:cubicBezTo>
                  <a:cubicBezTo>
                    <a:pt x="68" y="55"/>
                    <a:pt x="64" y="59"/>
                    <a:pt x="59" y="59"/>
                  </a:cubicBezTo>
                  <a:cubicBezTo>
                    <a:pt x="9" y="59"/>
                    <a:pt x="9" y="59"/>
                    <a:pt x="9" y="59"/>
                  </a:cubicBezTo>
                  <a:cubicBezTo>
                    <a:pt x="4" y="59"/>
                    <a:pt x="0" y="55"/>
                    <a:pt x="0" y="50"/>
                  </a:cubicBezTo>
                  <a:cubicBezTo>
                    <a:pt x="0" y="18"/>
                    <a:pt x="0" y="18"/>
                    <a:pt x="0" y="18"/>
                  </a:cubicBezTo>
                  <a:cubicBezTo>
                    <a:pt x="0" y="13"/>
                    <a:pt x="4" y="9"/>
                    <a:pt x="9" y="9"/>
                  </a:cubicBezTo>
                  <a:cubicBezTo>
                    <a:pt x="17" y="9"/>
                    <a:pt x="17" y="9"/>
                    <a:pt x="17" y="9"/>
                  </a:cubicBezTo>
                  <a:cubicBezTo>
                    <a:pt x="19" y="4"/>
                    <a:pt x="19" y="4"/>
                    <a:pt x="19" y="4"/>
                  </a:cubicBezTo>
                  <a:cubicBezTo>
                    <a:pt x="20" y="2"/>
                    <a:pt x="22" y="0"/>
                    <a:pt x="25" y="0"/>
                  </a:cubicBezTo>
                  <a:cubicBezTo>
                    <a:pt x="43" y="0"/>
                    <a:pt x="43" y="0"/>
                    <a:pt x="43" y="0"/>
                  </a:cubicBezTo>
                  <a:cubicBezTo>
                    <a:pt x="46" y="0"/>
                    <a:pt x="48" y="2"/>
                    <a:pt x="49" y="4"/>
                  </a:cubicBezTo>
                  <a:cubicBezTo>
                    <a:pt x="51" y="9"/>
                    <a:pt x="51" y="9"/>
                    <a:pt x="51" y="9"/>
                  </a:cubicBezTo>
                  <a:cubicBezTo>
                    <a:pt x="59" y="9"/>
                    <a:pt x="59" y="9"/>
                    <a:pt x="59" y="9"/>
                  </a:cubicBezTo>
                  <a:cubicBezTo>
                    <a:pt x="64" y="9"/>
                    <a:pt x="68" y="13"/>
                    <a:pt x="68" y="18"/>
                  </a:cubicBezTo>
                  <a:close/>
                  <a:moveTo>
                    <a:pt x="50" y="34"/>
                  </a:moveTo>
                  <a:cubicBezTo>
                    <a:pt x="50" y="25"/>
                    <a:pt x="43" y="18"/>
                    <a:pt x="34" y="18"/>
                  </a:cubicBezTo>
                  <a:cubicBezTo>
                    <a:pt x="25" y="18"/>
                    <a:pt x="18" y="25"/>
                    <a:pt x="18" y="34"/>
                  </a:cubicBezTo>
                  <a:cubicBezTo>
                    <a:pt x="18" y="43"/>
                    <a:pt x="25" y="50"/>
                    <a:pt x="34" y="50"/>
                  </a:cubicBezTo>
                  <a:cubicBezTo>
                    <a:pt x="43" y="50"/>
                    <a:pt x="50" y="43"/>
                    <a:pt x="50" y="34"/>
                  </a:cubicBezTo>
                  <a:close/>
                  <a:moveTo>
                    <a:pt x="44" y="34"/>
                  </a:moveTo>
                  <a:cubicBezTo>
                    <a:pt x="44" y="40"/>
                    <a:pt x="40" y="44"/>
                    <a:pt x="34" y="44"/>
                  </a:cubicBezTo>
                  <a:cubicBezTo>
                    <a:pt x="28" y="44"/>
                    <a:pt x="24" y="40"/>
                    <a:pt x="24" y="34"/>
                  </a:cubicBezTo>
                  <a:cubicBezTo>
                    <a:pt x="24" y="28"/>
                    <a:pt x="28" y="24"/>
                    <a:pt x="34" y="24"/>
                  </a:cubicBezTo>
                  <a:cubicBezTo>
                    <a:pt x="40" y="24"/>
                    <a:pt x="44" y="28"/>
                    <a:pt x="44" y="34"/>
                  </a:cubicBezTo>
                  <a:close/>
                </a:path>
              </a:pathLst>
            </a:custGeom>
            <a:solidFill>
              <a:schemeClr val="bg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grpSp>
      <p:grpSp>
        <p:nvGrpSpPr>
          <p:cNvPr id="56" name="Group 55"/>
          <p:cNvGrpSpPr/>
          <p:nvPr/>
        </p:nvGrpSpPr>
        <p:grpSpPr>
          <a:xfrm>
            <a:off x="10381793" y="4694555"/>
            <a:ext cx="657655" cy="638827"/>
            <a:chOff x="7499146" y="3658268"/>
            <a:chExt cx="493370" cy="479245"/>
          </a:xfrm>
        </p:grpSpPr>
        <p:sp>
          <p:nvSpPr>
            <p:cNvPr id="53" name="Oval 52"/>
            <p:cNvSpPr/>
            <p:nvPr/>
          </p:nvSpPr>
          <p:spPr>
            <a:xfrm>
              <a:off x="7499146" y="3658268"/>
              <a:ext cx="493370" cy="4792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bIns="121888" rtlCol="0" anchor="ctr"/>
            <a:lstStyle/>
            <a:p>
              <a:pPr algn="ctr"/>
              <a:endParaRPr lang="en-US" sz="3554" dirty="0">
                <a:solidFill>
                  <a:schemeClr val="bg1"/>
                </a:solidFill>
                <a:latin typeface="FontAwesome" pitchFamily="2" charset="0"/>
              </a:endParaRPr>
            </a:p>
          </p:txBody>
        </p:sp>
        <p:sp>
          <p:nvSpPr>
            <p:cNvPr id="55" name="Freeform 66"/>
            <p:cNvSpPr>
              <a:spLocks noEditPoints="1"/>
            </p:cNvSpPr>
            <p:nvPr/>
          </p:nvSpPr>
          <p:spPr bwMode="auto">
            <a:xfrm>
              <a:off x="7622006" y="3801846"/>
              <a:ext cx="247650" cy="192088"/>
            </a:xfrm>
            <a:custGeom>
              <a:avLst/>
              <a:gd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chemeClr val="bg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grpSp>
      <p:sp>
        <p:nvSpPr>
          <p:cNvPr id="58" name="Text Placeholder 3"/>
          <p:cNvSpPr txBox="1">
            <a:spLocks/>
          </p:cNvSpPr>
          <p:nvPr/>
        </p:nvSpPr>
        <p:spPr>
          <a:xfrm>
            <a:off x="4790583" y="4027851"/>
            <a:ext cx="549831" cy="410241"/>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895">
              <a:spcBef>
                <a:spcPct val="20000"/>
              </a:spcBef>
              <a:defRPr/>
            </a:pPr>
            <a:r>
              <a:rPr lang="en-US" sz="2666" dirty="0">
                <a:solidFill>
                  <a:schemeClr val="accent1"/>
                </a:solidFill>
              </a:rPr>
              <a:t>90%</a:t>
            </a:r>
          </a:p>
        </p:txBody>
      </p:sp>
      <p:sp>
        <p:nvSpPr>
          <p:cNvPr id="59" name="Text Placeholder 3"/>
          <p:cNvSpPr txBox="1">
            <a:spLocks/>
          </p:cNvSpPr>
          <p:nvPr/>
        </p:nvSpPr>
        <p:spPr>
          <a:xfrm>
            <a:off x="7868820" y="5383744"/>
            <a:ext cx="549831" cy="410241"/>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895">
              <a:spcBef>
                <a:spcPct val="20000"/>
              </a:spcBef>
              <a:defRPr/>
            </a:pPr>
            <a:r>
              <a:rPr lang="en-US" sz="2666" dirty="0">
                <a:solidFill>
                  <a:schemeClr val="accent4"/>
                </a:solidFill>
              </a:rPr>
              <a:t>30%</a:t>
            </a:r>
          </a:p>
        </p:txBody>
      </p:sp>
      <p:sp>
        <p:nvSpPr>
          <p:cNvPr id="60" name="Text Placeholder 3"/>
          <p:cNvSpPr txBox="1">
            <a:spLocks/>
          </p:cNvSpPr>
          <p:nvPr/>
        </p:nvSpPr>
        <p:spPr>
          <a:xfrm>
            <a:off x="5834331" y="4461197"/>
            <a:ext cx="549831" cy="410241"/>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895">
              <a:spcBef>
                <a:spcPct val="20000"/>
              </a:spcBef>
              <a:defRPr/>
            </a:pPr>
            <a:r>
              <a:rPr lang="en-US" sz="2666" dirty="0">
                <a:solidFill>
                  <a:schemeClr val="accent2"/>
                </a:solidFill>
              </a:rPr>
              <a:t>80%</a:t>
            </a:r>
          </a:p>
        </p:txBody>
      </p:sp>
      <p:sp>
        <p:nvSpPr>
          <p:cNvPr id="61" name="Text Placeholder 3"/>
          <p:cNvSpPr txBox="1">
            <a:spLocks/>
          </p:cNvSpPr>
          <p:nvPr/>
        </p:nvSpPr>
        <p:spPr>
          <a:xfrm>
            <a:off x="6814008" y="4905977"/>
            <a:ext cx="549831" cy="410241"/>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895">
              <a:spcBef>
                <a:spcPct val="20000"/>
              </a:spcBef>
              <a:defRPr/>
            </a:pPr>
            <a:r>
              <a:rPr lang="en-US" sz="2666" dirty="0">
                <a:solidFill>
                  <a:schemeClr val="accent3"/>
                </a:solidFill>
              </a:rPr>
              <a:t>70%</a:t>
            </a:r>
          </a:p>
        </p:txBody>
      </p:sp>
      <p:sp>
        <p:nvSpPr>
          <p:cNvPr id="62" name="Text Placeholder 3"/>
          <p:cNvSpPr txBox="1">
            <a:spLocks/>
          </p:cNvSpPr>
          <p:nvPr/>
        </p:nvSpPr>
        <p:spPr>
          <a:xfrm>
            <a:off x="8790962" y="5830784"/>
            <a:ext cx="549831" cy="410241"/>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895">
              <a:spcBef>
                <a:spcPct val="20000"/>
              </a:spcBef>
              <a:defRPr/>
            </a:pPr>
            <a:r>
              <a:rPr lang="en-US" sz="2666" dirty="0">
                <a:solidFill>
                  <a:schemeClr val="accent5"/>
                </a:solidFill>
              </a:rPr>
              <a:t>20%</a:t>
            </a:r>
          </a:p>
        </p:txBody>
      </p:sp>
      <p:sp>
        <p:nvSpPr>
          <p:cNvPr id="63" name="Text Placeholder 3"/>
          <p:cNvSpPr txBox="1">
            <a:spLocks/>
          </p:cNvSpPr>
          <p:nvPr/>
        </p:nvSpPr>
        <p:spPr>
          <a:xfrm>
            <a:off x="1399532" y="1632670"/>
            <a:ext cx="3174649" cy="635815"/>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zh-CN" altLang="en-US" sz="1466" b="1" dirty="0">
                <a:solidFill>
                  <a:schemeClr val="accent1"/>
                </a:solidFill>
              </a:rPr>
              <a:t>添加您的标题</a:t>
            </a:r>
            <a:r>
              <a:rPr lang="en-US" sz="1333" dirty="0">
                <a:solidFill>
                  <a:schemeClr val="tx2">
                    <a:lumMod val="50000"/>
                    <a:lumOff val="50000"/>
                  </a:schemeClr>
                </a:solidFill>
              </a:rPr>
              <a:t/>
            </a:r>
            <a:br>
              <a:rPr lang="en-US" sz="1333" dirty="0">
                <a:solidFill>
                  <a:schemeClr val="tx2">
                    <a:lumMod val="50000"/>
                    <a:lumOff val="50000"/>
                  </a:schemeClr>
                </a:solidFill>
              </a:rPr>
            </a:br>
            <a:r>
              <a:rPr lang="en-US" sz="1333" dirty="0">
                <a:solidFill>
                  <a:schemeClr val="tx2">
                    <a:lumMod val="50000"/>
                    <a:lumOff val="50000"/>
                  </a:schemeClr>
                </a:solidFill>
              </a:rPr>
              <a:t>There are many variations of passages of lorem but the majority have suffered</a:t>
            </a:r>
          </a:p>
        </p:txBody>
      </p:sp>
      <p:sp>
        <p:nvSpPr>
          <p:cNvPr id="64" name="Freeform 45"/>
          <p:cNvSpPr>
            <a:spLocks noEditPoints="1"/>
          </p:cNvSpPr>
          <p:nvPr/>
        </p:nvSpPr>
        <p:spPr bwMode="auto">
          <a:xfrm>
            <a:off x="874326" y="1800700"/>
            <a:ext cx="414516" cy="414516"/>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65" name="Freeform 45"/>
          <p:cNvSpPr>
            <a:spLocks noEditPoints="1"/>
          </p:cNvSpPr>
          <p:nvPr/>
        </p:nvSpPr>
        <p:spPr bwMode="auto">
          <a:xfrm>
            <a:off x="874326" y="2591799"/>
            <a:ext cx="414516" cy="414516"/>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66" name="Freeform 45"/>
          <p:cNvSpPr>
            <a:spLocks noEditPoints="1"/>
          </p:cNvSpPr>
          <p:nvPr/>
        </p:nvSpPr>
        <p:spPr bwMode="auto">
          <a:xfrm>
            <a:off x="874326" y="3401994"/>
            <a:ext cx="414516" cy="414516"/>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70" name="Text Placeholder 3"/>
          <p:cNvSpPr txBox="1">
            <a:spLocks/>
          </p:cNvSpPr>
          <p:nvPr/>
        </p:nvSpPr>
        <p:spPr>
          <a:xfrm>
            <a:off x="1399532" y="2437465"/>
            <a:ext cx="3174649" cy="635815"/>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zh-CN" altLang="en-US" sz="1466" b="1" dirty="0">
                <a:solidFill>
                  <a:schemeClr val="accent2"/>
                </a:solidFill>
              </a:rPr>
              <a:t>添加您的标题</a:t>
            </a:r>
            <a:r>
              <a:rPr lang="en-US" sz="1333" dirty="0">
                <a:solidFill>
                  <a:schemeClr val="tx2">
                    <a:lumMod val="50000"/>
                    <a:lumOff val="50000"/>
                  </a:schemeClr>
                </a:solidFill>
              </a:rPr>
              <a:t/>
            </a:r>
            <a:br>
              <a:rPr lang="en-US" sz="1333" dirty="0">
                <a:solidFill>
                  <a:schemeClr val="tx2">
                    <a:lumMod val="50000"/>
                    <a:lumOff val="50000"/>
                  </a:schemeClr>
                </a:solidFill>
              </a:rPr>
            </a:br>
            <a:r>
              <a:rPr lang="en-US" sz="1333" dirty="0">
                <a:solidFill>
                  <a:schemeClr val="tx2">
                    <a:lumMod val="50000"/>
                    <a:lumOff val="50000"/>
                  </a:schemeClr>
                </a:solidFill>
              </a:rPr>
              <a:t>There are many variations of passages of lorem but the majority have suffered</a:t>
            </a:r>
          </a:p>
        </p:txBody>
      </p:sp>
      <p:sp>
        <p:nvSpPr>
          <p:cNvPr id="71" name="Text Placeholder 3"/>
          <p:cNvSpPr txBox="1">
            <a:spLocks/>
          </p:cNvSpPr>
          <p:nvPr/>
        </p:nvSpPr>
        <p:spPr>
          <a:xfrm>
            <a:off x="1399532" y="3247659"/>
            <a:ext cx="3174649" cy="635815"/>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zh-CN" altLang="en-US" sz="1466" b="1" dirty="0">
                <a:solidFill>
                  <a:schemeClr val="accent3"/>
                </a:solidFill>
              </a:rPr>
              <a:t>添加您的标题</a:t>
            </a:r>
            <a:r>
              <a:rPr lang="en-US" sz="1333" dirty="0">
                <a:solidFill>
                  <a:schemeClr val="tx2">
                    <a:lumMod val="50000"/>
                    <a:lumOff val="50000"/>
                  </a:schemeClr>
                </a:solidFill>
              </a:rPr>
              <a:t/>
            </a:r>
            <a:br>
              <a:rPr lang="en-US" sz="1333" dirty="0">
                <a:solidFill>
                  <a:schemeClr val="tx2">
                    <a:lumMod val="50000"/>
                    <a:lumOff val="50000"/>
                  </a:schemeClr>
                </a:solidFill>
              </a:rPr>
            </a:br>
            <a:r>
              <a:rPr lang="en-US" sz="1333" dirty="0">
                <a:solidFill>
                  <a:schemeClr val="tx2">
                    <a:lumMod val="50000"/>
                    <a:lumOff val="50000"/>
                  </a:schemeClr>
                </a:solidFill>
              </a:rPr>
              <a:t>There are many variations of passages of lorem but the majority have suffered</a:t>
            </a:r>
          </a:p>
        </p:txBody>
      </p:sp>
      <p:sp>
        <p:nvSpPr>
          <p:cNvPr id="72" name="Freeform 45"/>
          <p:cNvSpPr>
            <a:spLocks noEditPoints="1"/>
          </p:cNvSpPr>
          <p:nvPr/>
        </p:nvSpPr>
        <p:spPr bwMode="auto">
          <a:xfrm>
            <a:off x="874326" y="4250027"/>
            <a:ext cx="414516" cy="414516"/>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73" name="Text Placeholder 3"/>
          <p:cNvSpPr txBox="1">
            <a:spLocks/>
          </p:cNvSpPr>
          <p:nvPr/>
        </p:nvSpPr>
        <p:spPr>
          <a:xfrm>
            <a:off x="1399532" y="4095693"/>
            <a:ext cx="3174649" cy="635815"/>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zh-CN" altLang="en-US" sz="1466" b="1" dirty="0">
                <a:solidFill>
                  <a:schemeClr val="accent4"/>
                </a:solidFill>
              </a:rPr>
              <a:t>添加您的标题</a:t>
            </a:r>
            <a:r>
              <a:rPr lang="en-US" sz="1333" dirty="0">
                <a:solidFill>
                  <a:schemeClr val="tx2">
                    <a:lumMod val="50000"/>
                    <a:lumOff val="50000"/>
                  </a:schemeClr>
                </a:solidFill>
              </a:rPr>
              <a:t/>
            </a:r>
            <a:br>
              <a:rPr lang="en-US" sz="1333" dirty="0">
                <a:solidFill>
                  <a:schemeClr val="tx2">
                    <a:lumMod val="50000"/>
                    <a:lumOff val="50000"/>
                  </a:schemeClr>
                </a:solidFill>
              </a:rPr>
            </a:br>
            <a:r>
              <a:rPr lang="en-US" sz="1333" dirty="0">
                <a:solidFill>
                  <a:schemeClr val="tx2">
                    <a:lumMod val="50000"/>
                    <a:lumOff val="50000"/>
                  </a:schemeClr>
                </a:solidFill>
              </a:rPr>
              <a:t>There are many variations of passages of lorem but the majority have suffered</a:t>
            </a:r>
          </a:p>
        </p:txBody>
      </p:sp>
      <p:sp>
        <p:nvSpPr>
          <p:cNvPr id="74" name="Freeform 45"/>
          <p:cNvSpPr>
            <a:spLocks noEditPoints="1"/>
          </p:cNvSpPr>
          <p:nvPr/>
        </p:nvSpPr>
        <p:spPr bwMode="auto">
          <a:xfrm>
            <a:off x="874326" y="5097531"/>
            <a:ext cx="414516" cy="414516"/>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6"/>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75" name="Text Placeholder 3"/>
          <p:cNvSpPr txBox="1">
            <a:spLocks/>
          </p:cNvSpPr>
          <p:nvPr/>
        </p:nvSpPr>
        <p:spPr>
          <a:xfrm>
            <a:off x="1399532" y="4943196"/>
            <a:ext cx="3174649" cy="635815"/>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zh-CN" altLang="en-US" sz="1466" b="1" dirty="0">
                <a:solidFill>
                  <a:schemeClr val="accent6"/>
                </a:solidFill>
              </a:rPr>
              <a:t>添加您的标题</a:t>
            </a:r>
            <a:r>
              <a:rPr lang="en-US" sz="1333" dirty="0">
                <a:solidFill>
                  <a:schemeClr val="tx2">
                    <a:lumMod val="50000"/>
                    <a:lumOff val="50000"/>
                  </a:schemeClr>
                </a:solidFill>
              </a:rPr>
              <a:t/>
            </a:r>
            <a:br>
              <a:rPr lang="en-US" sz="1333" dirty="0">
                <a:solidFill>
                  <a:schemeClr val="tx2">
                    <a:lumMod val="50000"/>
                    <a:lumOff val="50000"/>
                  </a:schemeClr>
                </a:solidFill>
              </a:rPr>
            </a:br>
            <a:r>
              <a:rPr lang="en-US" sz="1333" dirty="0">
                <a:solidFill>
                  <a:schemeClr val="tx2">
                    <a:lumMod val="50000"/>
                    <a:lumOff val="50000"/>
                  </a:schemeClr>
                </a:solidFill>
              </a:rPr>
              <a:t>There are many variations of passages of lorem but the majority have suffered</a:t>
            </a:r>
          </a:p>
        </p:txBody>
      </p:sp>
      <p:sp>
        <p:nvSpPr>
          <p:cNvPr id="67" name="文本框 66"/>
          <p:cNvSpPr txBox="1"/>
          <p:nvPr/>
        </p:nvSpPr>
        <p:spPr>
          <a:xfrm>
            <a:off x="448889" y="164922"/>
            <a:ext cx="5330305" cy="707886"/>
          </a:xfrm>
          <a:prstGeom prst="rect">
            <a:avLst/>
          </a:prstGeom>
          <a:noFill/>
        </p:spPr>
        <p:txBody>
          <a:bodyPr wrap="none" rtlCol="0">
            <a:spAutoFit/>
          </a:bodyPr>
          <a:lstStyle/>
          <a:p>
            <a:pPr fontAlgn="auto">
              <a:spcBef>
                <a:spcPts val="0"/>
              </a:spcBef>
              <a:spcAft>
                <a:spcPts val="0"/>
              </a:spcAft>
              <a:defRPr/>
            </a:pPr>
            <a:r>
              <a:rPr lang="zh-CN" altLang="en-US" sz="4000" b="1" dirty="0" smtClean="0">
                <a:solidFill>
                  <a:srgbClr val="C00000"/>
                </a:solidFill>
                <a:ea typeface="张海山锐线体简" panose="02000000000000000000" pitchFamily="2" charset="-122"/>
                <a:cs typeface="+mn-ea"/>
                <a:sym typeface="+mn-lt"/>
              </a:rPr>
              <a:t>单击这里添加您的标题</a:t>
            </a:r>
            <a:endParaRPr lang="zh-CN" altLang="en-US" sz="4000" b="1" dirty="0">
              <a:solidFill>
                <a:srgbClr val="C00000"/>
              </a:solidFill>
              <a:ea typeface="张海山锐线体简" panose="02000000000000000000" pitchFamily="2" charset="-122"/>
              <a:cs typeface="+mn-ea"/>
              <a:sym typeface="+mn-lt"/>
            </a:endParaRPr>
          </a:p>
        </p:txBody>
      </p:sp>
    </p:spTree>
    <p:extLst>
      <p:ext uri="{BB962C8B-B14F-4D97-AF65-F5344CB8AC3E}">
        <p14:creationId xmlns:p14="http://schemas.microsoft.com/office/powerpoint/2010/main" val="216457747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ppt_x"/>
                                          </p:val>
                                        </p:tav>
                                        <p:tav tm="100000">
                                          <p:val>
                                            <p:strVal val="#ppt_x"/>
                                          </p:val>
                                        </p:tav>
                                      </p:tavLst>
                                    </p:anim>
                                    <p:anim calcmode="lin" valueType="num">
                                      <p:cBhvr additive="base">
                                        <p:cTn id="8" dur="500" fill="hold"/>
                                        <p:tgtEl>
                                          <p:spTgt spid="5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0" fill="hold" nodeType="after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p:cTn id="12" dur="500" fill="hold"/>
                                        <p:tgtEl>
                                          <p:spTgt spid="39"/>
                                        </p:tgtEl>
                                        <p:attrNameLst>
                                          <p:attrName>ppt_w</p:attrName>
                                        </p:attrNameLst>
                                      </p:cBhvr>
                                      <p:tavLst>
                                        <p:tav tm="0">
                                          <p:val>
                                            <p:fltVal val="0"/>
                                          </p:val>
                                        </p:tav>
                                        <p:tav tm="100000">
                                          <p:val>
                                            <p:strVal val="#ppt_w"/>
                                          </p:val>
                                        </p:tav>
                                      </p:tavLst>
                                    </p:anim>
                                    <p:anim calcmode="lin" valueType="num">
                                      <p:cBhvr>
                                        <p:cTn id="13" dur="500" fill="hold"/>
                                        <p:tgtEl>
                                          <p:spTgt spid="39"/>
                                        </p:tgtEl>
                                        <p:attrNameLst>
                                          <p:attrName>ppt_h</p:attrName>
                                        </p:attrNameLst>
                                      </p:cBhvr>
                                      <p:tavLst>
                                        <p:tav tm="0">
                                          <p:val>
                                            <p:fltVal val="0"/>
                                          </p:val>
                                        </p:tav>
                                        <p:tav tm="100000">
                                          <p:val>
                                            <p:strVal val="#ppt_h"/>
                                          </p:val>
                                        </p:tav>
                                      </p:tavLst>
                                    </p:anim>
                                    <p:animEffect transition="in" filter="fade">
                                      <p:cBhvr>
                                        <p:cTn id="14" dur="500"/>
                                        <p:tgtEl>
                                          <p:spTgt spid="39"/>
                                        </p:tgtEl>
                                      </p:cBhvr>
                                    </p:animEffect>
                                  </p:childTnLst>
                                </p:cTn>
                              </p:par>
                              <p:par>
                                <p:cTn id="15" presetID="2" presetClass="entr" presetSubtype="8" accel="50000" decel="50000" fill="hold" grpId="0" nodeType="withEffect">
                                  <p:stCondLst>
                                    <p:cond delay="0"/>
                                  </p:stCondLst>
                                  <p:childTnLst>
                                    <p:set>
                                      <p:cBhvr>
                                        <p:cTn id="16" dur="1" fill="hold">
                                          <p:stCondLst>
                                            <p:cond delay="0"/>
                                          </p:stCondLst>
                                        </p:cTn>
                                        <p:tgtEl>
                                          <p:spTgt spid="6168"/>
                                        </p:tgtEl>
                                        <p:attrNameLst>
                                          <p:attrName>style.visibility</p:attrName>
                                        </p:attrNameLst>
                                      </p:cBhvr>
                                      <p:to>
                                        <p:strVal val="visible"/>
                                      </p:to>
                                    </p:set>
                                    <p:anim calcmode="lin" valueType="num">
                                      <p:cBhvr additive="base">
                                        <p:cTn id="17" dur="500" fill="hold"/>
                                        <p:tgtEl>
                                          <p:spTgt spid="6168"/>
                                        </p:tgtEl>
                                        <p:attrNameLst>
                                          <p:attrName>ppt_x</p:attrName>
                                        </p:attrNameLst>
                                      </p:cBhvr>
                                      <p:tavLst>
                                        <p:tav tm="0">
                                          <p:val>
                                            <p:strVal val="0-#ppt_w/2"/>
                                          </p:val>
                                        </p:tav>
                                        <p:tav tm="100000">
                                          <p:val>
                                            <p:strVal val="#ppt_x"/>
                                          </p:val>
                                        </p:tav>
                                      </p:tavLst>
                                    </p:anim>
                                    <p:anim calcmode="lin" valueType="num">
                                      <p:cBhvr additive="base">
                                        <p:cTn id="18" dur="500" fill="hold"/>
                                        <p:tgtEl>
                                          <p:spTgt spid="6168"/>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53" presetClass="entr" presetSubtype="0" fill="hold" grpId="0" nodeType="afterEffect">
                                  <p:stCondLst>
                                    <p:cond delay="0"/>
                                  </p:stCondLst>
                                  <p:childTnLst>
                                    <p:set>
                                      <p:cBhvr>
                                        <p:cTn id="21" dur="1" fill="hold">
                                          <p:stCondLst>
                                            <p:cond delay="0"/>
                                          </p:stCondLst>
                                        </p:cTn>
                                        <p:tgtEl>
                                          <p:spTgt spid="58"/>
                                        </p:tgtEl>
                                        <p:attrNameLst>
                                          <p:attrName>style.visibility</p:attrName>
                                        </p:attrNameLst>
                                      </p:cBhvr>
                                      <p:to>
                                        <p:strVal val="visible"/>
                                      </p:to>
                                    </p:set>
                                    <p:anim calcmode="lin" valueType="num">
                                      <p:cBhvr>
                                        <p:cTn id="22" dur="500" fill="hold"/>
                                        <p:tgtEl>
                                          <p:spTgt spid="58"/>
                                        </p:tgtEl>
                                        <p:attrNameLst>
                                          <p:attrName>ppt_w</p:attrName>
                                        </p:attrNameLst>
                                      </p:cBhvr>
                                      <p:tavLst>
                                        <p:tav tm="0">
                                          <p:val>
                                            <p:fltVal val="0"/>
                                          </p:val>
                                        </p:tav>
                                        <p:tav tm="100000">
                                          <p:val>
                                            <p:strVal val="#ppt_w"/>
                                          </p:val>
                                        </p:tav>
                                      </p:tavLst>
                                    </p:anim>
                                    <p:anim calcmode="lin" valueType="num">
                                      <p:cBhvr>
                                        <p:cTn id="23" dur="500" fill="hold"/>
                                        <p:tgtEl>
                                          <p:spTgt spid="58"/>
                                        </p:tgtEl>
                                        <p:attrNameLst>
                                          <p:attrName>ppt_h</p:attrName>
                                        </p:attrNameLst>
                                      </p:cBhvr>
                                      <p:tavLst>
                                        <p:tav tm="0">
                                          <p:val>
                                            <p:fltVal val="0"/>
                                          </p:val>
                                        </p:tav>
                                        <p:tav tm="100000">
                                          <p:val>
                                            <p:strVal val="#ppt_h"/>
                                          </p:val>
                                        </p:tav>
                                      </p:tavLst>
                                    </p:anim>
                                    <p:animEffect transition="in" filter="fade">
                                      <p:cBhvr>
                                        <p:cTn id="24" dur="500"/>
                                        <p:tgtEl>
                                          <p:spTgt spid="58"/>
                                        </p:tgtEl>
                                      </p:cBhvr>
                                    </p:animEffect>
                                  </p:childTnLst>
                                </p:cTn>
                              </p:par>
                            </p:childTnLst>
                          </p:cTn>
                        </p:par>
                        <p:par>
                          <p:cTn id="25" fill="hold">
                            <p:stCondLst>
                              <p:cond delay="1500"/>
                            </p:stCondLst>
                            <p:childTnLst>
                              <p:par>
                                <p:cTn id="26" presetID="2" presetClass="entr" presetSubtype="4" accel="50000" decel="50000" fill="hold" nodeType="afterEffect">
                                  <p:stCondLst>
                                    <p:cond delay="0"/>
                                  </p:stCondLst>
                                  <p:childTnLst>
                                    <p:set>
                                      <p:cBhvr>
                                        <p:cTn id="27" dur="1" fill="hold">
                                          <p:stCondLst>
                                            <p:cond delay="0"/>
                                          </p:stCondLst>
                                        </p:cTn>
                                        <p:tgtEl>
                                          <p:spTgt spid="76"/>
                                        </p:tgtEl>
                                        <p:attrNameLst>
                                          <p:attrName>style.visibility</p:attrName>
                                        </p:attrNameLst>
                                      </p:cBhvr>
                                      <p:to>
                                        <p:strVal val="visible"/>
                                      </p:to>
                                    </p:set>
                                    <p:anim calcmode="lin" valueType="num">
                                      <p:cBhvr additive="base">
                                        <p:cTn id="28" dur="500" fill="hold"/>
                                        <p:tgtEl>
                                          <p:spTgt spid="76"/>
                                        </p:tgtEl>
                                        <p:attrNameLst>
                                          <p:attrName>ppt_x</p:attrName>
                                        </p:attrNameLst>
                                      </p:cBhvr>
                                      <p:tavLst>
                                        <p:tav tm="0">
                                          <p:val>
                                            <p:strVal val="#ppt_x"/>
                                          </p:val>
                                        </p:tav>
                                        <p:tav tm="100000">
                                          <p:val>
                                            <p:strVal val="#ppt_x"/>
                                          </p:val>
                                        </p:tav>
                                      </p:tavLst>
                                    </p:anim>
                                    <p:anim calcmode="lin" valueType="num">
                                      <p:cBhvr additive="base">
                                        <p:cTn id="29" dur="500" fill="hold"/>
                                        <p:tgtEl>
                                          <p:spTgt spid="76"/>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53" presetClass="entr" presetSubtype="0" fill="hold" nodeType="afterEffect">
                                  <p:stCondLst>
                                    <p:cond delay="0"/>
                                  </p:stCondLst>
                                  <p:childTnLst>
                                    <p:set>
                                      <p:cBhvr>
                                        <p:cTn id="32" dur="1" fill="hold">
                                          <p:stCondLst>
                                            <p:cond delay="0"/>
                                          </p:stCondLst>
                                        </p:cTn>
                                        <p:tgtEl>
                                          <p:spTgt spid="43"/>
                                        </p:tgtEl>
                                        <p:attrNameLst>
                                          <p:attrName>style.visibility</p:attrName>
                                        </p:attrNameLst>
                                      </p:cBhvr>
                                      <p:to>
                                        <p:strVal val="visible"/>
                                      </p:to>
                                    </p:set>
                                    <p:anim calcmode="lin" valueType="num">
                                      <p:cBhvr>
                                        <p:cTn id="33" dur="500" fill="hold"/>
                                        <p:tgtEl>
                                          <p:spTgt spid="43"/>
                                        </p:tgtEl>
                                        <p:attrNameLst>
                                          <p:attrName>ppt_w</p:attrName>
                                        </p:attrNameLst>
                                      </p:cBhvr>
                                      <p:tavLst>
                                        <p:tav tm="0">
                                          <p:val>
                                            <p:fltVal val="0"/>
                                          </p:val>
                                        </p:tav>
                                        <p:tav tm="100000">
                                          <p:val>
                                            <p:strVal val="#ppt_w"/>
                                          </p:val>
                                        </p:tav>
                                      </p:tavLst>
                                    </p:anim>
                                    <p:anim calcmode="lin" valueType="num">
                                      <p:cBhvr>
                                        <p:cTn id="34" dur="500" fill="hold"/>
                                        <p:tgtEl>
                                          <p:spTgt spid="43"/>
                                        </p:tgtEl>
                                        <p:attrNameLst>
                                          <p:attrName>ppt_h</p:attrName>
                                        </p:attrNameLst>
                                      </p:cBhvr>
                                      <p:tavLst>
                                        <p:tav tm="0">
                                          <p:val>
                                            <p:fltVal val="0"/>
                                          </p:val>
                                        </p:tav>
                                        <p:tav tm="100000">
                                          <p:val>
                                            <p:strVal val="#ppt_h"/>
                                          </p:val>
                                        </p:tav>
                                      </p:tavLst>
                                    </p:anim>
                                    <p:animEffect transition="in" filter="fade">
                                      <p:cBhvr>
                                        <p:cTn id="35" dur="500"/>
                                        <p:tgtEl>
                                          <p:spTgt spid="43"/>
                                        </p:tgtEl>
                                      </p:cBhvr>
                                    </p:animEffect>
                                  </p:childTnLst>
                                </p:cTn>
                              </p:par>
                              <p:par>
                                <p:cTn id="36" presetID="2" presetClass="entr" presetSubtype="8" accel="50000" decel="50000" fill="hold" grpId="0" nodeType="withEffect">
                                  <p:stCondLst>
                                    <p:cond delay="0"/>
                                  </p:stCondLst>
                                  <p:childTnLst>
                                    <p:set>
                                      <p:cBhvr>
                                        <p:cTn id="37" dur="1" fill="hold">
                                          <p:stCondLst>
                                            <p:cond delay="0"/>
                                          </p:stCondLst>
                                        </p:cTn>
                                        <p:tgtEl>
                                          <p:spTgt spid="6167"/>
                                        </p:tgtEl>
                                        <p:attrNameLst>
                                          <p:attrName>style.visibility</p:attrName>
                                        </p:attrNameLst>
                                      </p:cBhvr>
                                      <p:to>
                                        <p:strVal val="visible"/>
                                      </p:to>
                                    </p:set>
                                    <p:anim calcmode="lin" valueType="num">
                                      <p:cBhvr additive="base">
                                        <p:cTn id="38" dur="500" fill="hold"/>
                                        <p:tgtEl>
                                          <p:spTgt spid="6167"/>
                                        </p:tgtEl>
                                        <p:attrNameLst>
                                          <p:attrName>ppt_x</p:attrName>
                                        </p:attrNameLst>
                                      </p:cBhvr>
                                      <p:tavLst>
                                        <p:tav tm="0">
                                          <p:val>
                                            <p:strVal val="0-#ppt_w/2"/>
                                          </p:val>
                                        </p:tav>
                                        <p:tav tm="100000">
                                          <p:val>
                                            <p:strVal val="#ppt_x"/>
                                          </p:val>
                                        </p:tav>
                                      </p:tavLst>
                                    </p:anim>
                                    <p:anim calcmode="lin" valueType="num">
                                      <p:cBhvr additive="base">
                                        <p:cTn id="39" dur="500" fill="hold"/>
                                        <p:tgtEl>
                                          <p:spTgt spid="6167"/>
                                        </p:tgtEl>
                                        <p:attrNameLst>
                                          <p:attrName>ppt_y</p:attrName>
                                        </p:attrNameLst>
                                      </p:cBhvr>
                                      <p:tavLst>
                                        <p:tav tm="0">
                                          <p:val>
                                            <p:strVal val="#ppt_y"/>
                                          </p:val>
                                        </p:tav>
                                        <p:tav tm="100000">
                                          <p:val>
                                            <p:strVal val="#ppt_y"/>
                                          </p:val>
                                        </p:tav>
                                      </p:tavLst>
                                    </p:anim>
                                  </p:childTnLst>
                                </p:cTn>
                              </p:par>
                            </p:childTnLst>
                          </p:cTn>
                        </p:par>
                        <p:par>
                          <p:cTn id="40" fill="hold">
                            <p:stCondLst>
                              <p:cond delay="2500"/>
                            </p:stCondLst>
                            <p:childTnLst>
                              <p:par>
                                <p:cTn id="41" presetID="53" presetClass="entr" presetSubtype="0" fill="hold" grpId="0" nodeType="afterEffect">
                                  <p:stCondLst>
                                    <p:cond delay="0"/>
                                  </p:stCondLst>
                                  <p:childTnLst>
                                    <p:set>
                                      <p:cBhvr>
                                        <p:cTn id="42" dur="1" fill="hold">
                                          <p:stCondLst>
                                            <p:cond delay="0"/>
                                          </p:stCondLst>
                                        </p:cTn>
                                        <p:tgtEl>
                                          <p:spTgt spid="60"/>
                                        </p:tgtEl>
                                        <p:attrNameLst>
                                          <p:attrName>style.visibility</p:attrName>
                                        </p:attrNameLst>
                                      </p:cBhvr>
                                      <p:to>
                                        <p:strVal val="visible"/>
                                      </p:to>
                                    </p:set>
                                    <p:anim calcmode="lin" valueType="num">
                                      <p:cBhvr>
                                        <p:cTn id="43" dur="500" fill="hold"/>
                                        <p:tgtEl>
                                          <p:spTgt spid="60"/>
                                        </p:tgtEl>
                                        <p:attrNameLst>
                                          <p:attrName>ppt_w</p:attrName>
                                        </p:attrNameLst>
                                      </p:cBhvr>
                                      <p:tavLst>
                                        <p:tav tm="0">
                                          <p:val>
                                            <p:fltVal val="0"/>
                                          </p:val>
                                        </p:tav>
                                        <p:tav tm="100000">
                                          <p:val>
                                            <p:strVal val="#ppt_w"/>
                                          </p:val>
                                        </p:tav>
                                      </p:tavLst>
                                    </p:anim>
                                    <p:anim calcmode="lin" valueType="num">
                                      <p:cBhvr>
                                        <p:cTn id="44" dur="500" fill="hold"/>
                                        <p:tgtEl>
                                          <p:spTgt spid="60"/>
                                        </p:tgtEl>
                                        <p:attrNameLst>
                                          <p:attrName>ppt_h</p:attrName>
                                        </p:attrNameLst>
                                      </p:cBhvr>
                                      <p:tavLst>
                                        <p:tav tm="0">
                                          <p:val>
                                            <p:fltVal val="0"/>
                                          </p:val>
                                        </p:tav>
                                        <p:tav tm="100000">
                                          <p:val>
                                            <p:strVal val="#ppt_h"/>
                                          </p:val>
                                        </p:tav>
                                      </p:tavLst>
                                    </p:anim>
                                    <p:animEffect transition="in" filter="fade">
                                      <p:cBhvr>
                                        <p:cTn id="45" dur="500"/>
                                        <p:tgtEl>
                                          <p:spTgt spid="60"/>
                                        </p:tgtEl>
                                      </p:cBhvr>
                                    </p:animEffect>
                                  </p:childTnLst>
                                </p:cTn>
                              </p:par>
                            </p:childTnLst>
                          </p:cTn>
                        </p:par>
                        <p:par>
                          <p:cTn id="46" fill="hold">
                            <p:stCondLst>
                              <p:cond delay="3000"/>
                            </p:stCondLst>
                            <p:childTnLst>
                              <p:par>
                                <p:cTn id="47" presetID="2" presetClass="entr" presetSubtype="4" accel="50000" decel="50000" fill="hold" nodeType="afterEffect">
                                  <p:stCondLst>
                                    <p:cond delay="0"/>
                                  </p:stCondLst>
                                  <p:childTnLst>
                                    <p:set>
                                      <p:cBhvr>
                                        <p:cTn id="48" dur="1" fill="hold">
                                          <p:stCondLst>
                                            <p:cond delay="0"/>
                                          </p:stCondLst>
                                        </p:cTn>
                                        <p:tgtEl>
                                          <p:spTgt spid="77"/>
                                        </p:tgtEl>
                                        <p:attrNameLst>
                                          <p:attrName>style.visibility</p:attrName>
                                        </p:attrNameLst>
                                      </p:cBhvr>
                                      <p:to>
                                        <p:strVal val="visible"/>
                                      </p:to>
                                    </p:set>
                                    <p:anim calcmode="lin" valueType="num">
                                      <p:cBhvr additive="base">
                                        <p:cTn id="49" dur="500" fill="hold"/>
                                        <p:tgtEl>
                                          <p:spTgt spid="77"/>
                                        </p:tgtEl>
                                        <p:attrNameLst>
                                          <p:attrName>ppt_x</p:attrName>
                                        </p:attrNameLst>
                                      </p:cBhvr>
                                      <p:tavLst>
                                        <p:tav tm="0">
                                          <p:val>
                                            <p:strVal val="#ppt_x"/>
                                          </p:val>
                                        </p:tav>
                                        <p:tav tm="100000">
                                          <p:val>
                                            <p:strVal val="#ppt_x"/>
                                          </p:val>
                                        </p:tav>
                                      </p:tavLst>
                                    </p:anim>
                                    <p:anim calcmode="lin" valueType="num">
                                      <p:cBhvr additive="base">
                                        <p:cTn id="50" dur="500" fill="hold"/>
                                        <p:tgtEl>
                                          <p:spTgt spid="77"/>
                                        </p:tgtEl>
                                        <p:attrNameLst>
                                          <p:attrName>ppt_y</p:attrName>
                                        </p:attrNameLst>
                                      </p:cBhvr>
                                      <p:tavLst>
                                        <p:tav tm="0">
                                          <p:val>
                                            <p:strVal val="1+#ppt_h/2"/>
                                          </p:val>
                                        </p:tav>
                                        <p:tav tm="100000">
                                          <p:val>
                                            <p:strVal val="#ppt_y"/>
                                          </p:val>
                                        </p:tav>
                                      </p:tavLst>
                                    </p:anim>
                                  </p:childTnLst>
                                </p:cTn>
                              </p:par>
                            </p:childTnLst>
                          </p:cTn>
                        </p:par>
                        <p:par>
                          <p:cTn id="51" fill="hold">
                            <p:stCondLst>
                              <p:cond delay="3500"/>
                            </p:stCondLst>
                            <p:childTnLst>
                              <p:par>
                                <p:cTn id="52" presetID="53" presetClass="entr" presetSubtype="0" fill="hold" nodeType="afterEffect">
                                  <p:stCondLst>
                                    <p:cond delay="0"/>
                                  </p:stCondLst>
                                  <p:childTnLst>
                                    <p:set>
                                      <p:cBhvr>
                                        <p:cTn id="53" dur="1" fill="hold">
                                          <p:stCondLst>
                                            <p:cond delay="0"/>
                                          </p:stCondLst>
                                        </p:cTn>
                                        <p:tgtEl>
                                          <p:spTgt spid="46"/>
                                        </p:tgtEl>
                                        <p:attrNameLst>
                                          <p:attrName>style.visibility</p:attrName>
                                        </p:attrNameLst>
                                      </p:cBhvr>
                                      <p:to>
                                        <p:strVal val="visible"/>
                                      </p:to>
                                    </p:set>
                                    <p:anim calcmode="lin" valueType="num">
                                      <p:cBhvr>
                                        <p:cTn id="54" dur="500" fill="hold"/>
                                        <p:tgtEl>
                                          <p:spTgt spid="46"/>
                                        </p:tgtEl>
                                        <p:attrNameLst>
                                          <p:attrName>ppt_w</p:attrName>
                                        </p:attrNameLst>
                                      </p:cBhvr>
                                      <p:tavLst>
                                        <p:tav tm="0">
                                          <p:val>
                                            <p:fltVal val="0"/>
                                          </p:val>
                                        </p:tav>
                                        <p:tav tm="100000">
                                          <p:val>
                                            <p:strVal val="#ppt_w"/>
                                          </p:val>
                                        </p:tav>
                                      </p:tavLst>
                                    </p:anim>
                                    <p:anim calcmode="lin" valueType="num">
                                      <p:cBhvr>
                                        <p:cTn id="55" dur="500" fill="hold"/>
                                        <p:tgtEl>
                                          <p:spTgt spid="46"/>
                                        </p:tgtEl>
                                        <p:attrNameLst>
                                          <p:attrName>ppt_h</p:attrName>
                                        </p:attrNameLst>
                                      </p:cBhvr>
                                      <p:tavLst>
                                        <p:tav tm="0">
                                          <p:val>
                                            <p:fltVal val="0"/>
                                          </p:val>
                                        </p:tav>
                                        <p:tav tm="100000">
                                          <p:val>
                                            <p:strVal val="#ppt_h"/>
                                          </p:val>
                                        </p:tav>
                                      </p:tavLst>
                                    </p:anim>
                                    <p:animEffect transition="in" filter="fade">
                                      <p:cBhvr>
                                        <p:cTn id="56" dur="500"/>
                                        <p:tgtEl>
                                          <p:spTgt spid="46"/>
                                        </p:tgtEl>
                                      </p:cBhvr>
                                    </p:animEffect>
                                  </p:childTnLst>
                                </p:cTn>
                              </p:par>
                              <p:par>
                                <p:cTn id="57" presetID="2" presetClass="entr" presetSubtype="8" accel="50000" decel="50000" fill="hold" grpId="0" nodeType="withEffect">
                                  <p:stCondLst>
                                    <p:cond delay="0"/>
                                  </p:stCondLst>
                                  <p:childTnLst>
                                    <p:set>
                                      <p:cBhvr>
                                        <p:cTn id="58" dur="1" fill="hold">
                                          <p:stCondLst>
                                            <p:cond delay="0"/>
                                          </p:stCondLst>
                                        </p:cTn>
                                        <p:tgtEl>
                                          <p:spTgt spid="6166"/>
                                        </p:tgtEl>
                                        <p:attrNameLst>
                                          <p:attrName>style.visibility</p:attrName>
                                        </p:attrNameLst>
                                      </p:cBhvr>
                                      <p:to>
                                        <p:strVal val="visible"/>
                                      </p:to>
                                    </p:set>
                                    <p:anim calcmode="lin" valueType="num">
                                      <p:cBhvr additive="base">
                                        <p:cTn id="59" dur="500" fill="hold"/>
                                        <p:tgtEl>
                                          <p:spTgt spid="6166"/>
                                        </p:tgtEl>
                                        <p:attrNameLst>
                                          <p:attrName>ppt_x</p:attrName>
                                        </p:attrNameLst>
                                      </p:cBhvr>
                                      <p:tavLst>
                                        <p:tav tm="0">
                                          <p:val>
                                            <p:strVal val="0-#ppt_w/2"/>
                                          </p:val>
                                        </p:tav>
                                        <p:tav tm="100000">
                                          <p:val>
                                            <p:strVal val="#ppt_x"/>
                                          </p:val>
                                        </p:tav>
                                      </p:tavLst>
                                    </p:anim>
                                    <p:anim calcmode="lin" valueType="num">
                                      <p:cBhvr additive="base">
                                        <p:cTn id="60" dur="500" fill="hold"/>
                                        <p:tgtEl>
                                          <p:spTgt spid="6166"/>
                                        </p:tgtEl>
                                        <p:attrNameLst>
                                          <p:attrName>ppt_y</p:attrName>
                                        </p:attrNameLst>
                                      </p:cBhvr>
                                      <p:tavLst>
                                        <p:tav tm="0">
                                          <p:val>
                                            <p:strVal val="#ppt_y"/>
                                          </p:val>
                                        </p:tav>
                                        <p:tav tm="100000">
                                          <p:val>
                                            <p:strVal val="#ppt_y"/>
                                          </p:val>
                                        </p:tav>
                                      </p:tavLst>
                                    </p:anim>
                                  </p:childTnLst>
                                </p:cTn>
                              </p:par>
                            </p:childTnLst>
                          </p:cTn>
                        </p:par>
                        <p:par>
                          <p:cTn id="61" fill="hold">
                            <p:stCondLst>
                              <p:cond delay="4000"/>
                            </p:stCondLst>
                            <p:childTnLst>
                              <p:par>
                                <p:cTn id="62" presetID="53" presetClass="entr" presetSubtype="0" fill="hold" grpId="0" nodeType="afterEffect">
                                  <p:stCondLst>
                                    <p:cond delay="0"/>
                                  </p:stCondLst>
                                  <p:childTnLst>
                                    <p:set>
                                      <p:cBhvr>
                                        <p:cTn id="63" dur="1" fill="hold">
                                          <p:stCondLst>
                                            <p:cond delay="0"/>
                                          </p:stCondLst>
                                        </p:cTn>
                                        <p:tgtEl>
                                          <p:spTgt spid="61"/>
                                        </p:tgtEl>
                                        <p:attrNameLst>
                                          <p:attrName>style.visibility</p:attrName>
                                        </p:attrNameLst>
                                      </p:cBhvr>
                                      <p:to>
                                        <p:strVal val="visible"/>
                                      </p:to>
                                    </p:set>
                                    <p:anim calcmode="lin" valueType="num">
                                      <p:cBhvr>
                                        <p:cTn id="64" dur="500" fill="hold"/>
                                        <p:tgtEl>
                                          <p:spTgt spid="61"/>
                                        </p:tgtEl>
                                        <p:attrNameLst>
                                          <p:attrName>ppt_w</p:attrName>
                                        </p:attrNameLst>
                                      </p:cBhvr>
                                      <p:tavLst>
                                        <p:tav tm="0">
                                          <p:val>
                                            <p:fltVal val="0"/>
                                          </p:val>
                                        </p:tav>
                                        <p:tav tm="100000">
                                          <p:val>
                                            <p:strVal val="#ppt_w"/>
                                          </p:val>
                                        </p:tav>
                                      </p:tavLst>
                                    </p:anim>
                                    <p:anim calcmode="lin" valueType="num">
                                      <p:cBhvr>
                                        <p:cTn id="65" dur="500" fill="hold"/>
                                        <p:tgtEl>
                                          <p:spTgt spid="61"/>
                                        </p:tgtEl>
                                        <p:attrNameLst>
                                          <p:attrName>ppt_h</p:attrName>
                                        </p:attrNameLst>
                                      </p:cBhvr>
                                      <p:tavLst>
                                        <p:tav tm="0">
                                          <p:val>
                                            <p:fltVal val="0"/>
                                          </p:val>
                                        </p:tav>
                                        <p:tav tm="100000">
                                          <p:val>
                                            <p:strVal val="#ppt_h"/>
                                          </p:val>
                                        </p:tav>
                                      </p:tavLst>
                                    </p:anim>
                                    <p:animEffect transition="in" filter="fade">
                                      <p:cBhvr>
                                        <p:cTn id="66" dur="500"/>
                                        <p:tgtEl>
                                          <p:spTgt spid="61"/>
                                        </p:tgtEl>
                                      </p:cBhvr>
                                    </p:animEffect>
                                  </p:childTnLst>
                                </p:cTn>
                              </p:par>
                            </p:childTnLst>
                          </p:cTn>
                        </p:par>
                        <p:par>
                          <p:cTn id="67" fill="hold">
                            <p:stCondLst>
                              <p:cond delay="4500"/>
                            </p:stCondLst>
                            <p:childTnLst>
                              <p:par>
                                <p:cTn id="68" presetID="2" presetClass="entr" presetSubtype="4" accel="50000" decel="50000" fill="hold" nodeType="afterEffect">
                                  <p:stCondLst>
                                    <p:cond delay="0"/>
                                  </p:stCondLst>
                                  <p:childTnLst>
                                    <p:set>
                                      <p:cBhvr>
                                        <p:cTn id="69" dur="1" fill="hold">
                                          <p:stCondLst>
                                            <p:cond delay="0"/>
                                          </p:stCondLst>
                                        </p:cTn>
                                        <p:tgtEl>
                                          <p:spTgt spid="78"/>
                                        </p:tgtEl>
                                        <p:attrNameLst>
                                          <p:attrName>style.visibility</p:attrName>
                                        </p:attrNameLst>
                                      </p:cBhvr>
                                      <p:to>
                                        <p:strVal val="visible"/>
                                      </p:to>
                                    </p:set>
                                    <p:anim calcmode="lin" valueType="num">
                                      <p:cBhvr additive="base">
                                        <p:cTn id="70" dur="500" fill="hold"/>
                                        <p:tgtEl>
                                          <p:spTgt spid="78"/>
                                        </p:tgtEl>
                                        <p:attrNameLst>
                                          <p:attrName>ppt_x</p:attrName>
                                        </p:attrNameLst>
                                      </p:cBhvr>
                                      <p:tavLst>
                                        <p:tav tm="0">
                                          <p:val>
                                            <p:strVal val="#ppt_x"/>
                                          </p:val>
                                        </p:tav>
                                        <p:tav tm="100000">
                                          <p:val>
                                            <p:strVal val="#ppt_x"/>
                                          </p:val>
                                        </p:tav>
                                      </p:tavLst>
                                    </p:anim>
                                    <p:anim calcmode="lin" valueType="num">
                                      <p:cBhvr additive="base">
                                        <p:cTn id="71" dur="500" fill="hold"/>
                                        <p:tgtEl>
                                          <p:spTgt spid="78"/>
                                        </p:tgtEl>
                                        <p:attrNameLst>
                                          <p:attrName>ppt_y</p:attrName>
                                        </p:attrNameLst>
                                      </p:cBhvr>
                                      <p:tavLst>
                                        <p:tav tm="0">
                                          <p:val>
                                            <p:strVal val="1+#ppt_h/2"/>
                                          </p:val>
                                        </p:tav>
                                        <p:tav tm="100000">
                                          <p:val>
                                            <p:strVal val="#ppt_y"/>
                                          </p:val>
                                        </p:tav>
                                      </p:tavLst>
                                    </p:anim>
                                  </p:childTnLst>
                                </p:cTn>
                              </p:par>
                            </p:childTnLst>
                          </p:cTn>
                        </p:par>
                        <p:par>
                          <p:cTn id="72" fill="hold">
                            <p:stCondLst>
                              <p:cond delay="5000"/>
                            </p:stCondLst>
                            <p:childTnLst>
                              <p:par>
                                <p:cTn id="73" presetID="53" presetClass="entr" presetSubtype="0" fill="hold" nodeType="afterEffect">
                                  <p:stCondLst>
                                    <p:cond delay="0"/>
                                  </p:stCondLst>
                                  <p:childTnLst>
                                    <p:set>
                                      <p:cBhvr>
                                        <p:cTn id="74" dur="1" fill="hold">
                                          <p:stCondLst>
                                            <p:cond delay="0"/>
                                          </p:stCondLst>
                                        </p:cTn>
                                        <p:tgtEl>
                                          <p:spTgt spid="49"/>
                                        </p:tgtEl>
                                        <p:attrNameLst>
                                          <p:attrName>style.visibility</p:attrName>
                                        </p:attrNameLst>
                                      </p:cBhvr>
                                      <p:to>
                                        <p:strVal val="visible"/>
                                      </p:to>
                                    </p:set>
                                    <p:anim calcmode="lin" valueType="num">
                                      <p:cBhvr>
                                        <p:cTn id="75" dur="500" fill="hold"/>
                                        <p:tgtEl>
                                          <p:spTgt spid="49"/>
                                        </p:tgtEl>
                                        <p:attrNameLst>
                                          <p:attrName>ppt_w</p:attrName>
                                        </p:attrNameLst>
                                      </p:cBhvr>
                                      <p:tavLst>
                                        <p:tav tm="0">
                                          <p:val>
                                            <p:fltVal val="0"/>
                                          </p:val>
                                        </p:tav>
                                        <p:tav tm="100000">
                                          <p:val>
                                            <p:strVal val="#ppt_w"/>
                                          </p:val>
                                        </p:tav>
                                      </p:tavLst>
                                    </p:anim>
                                    <p:anim calcmode="lin" valueType="num">
                                      <p:cBhvr>
                                        <p:cTn id="76" dur="500" fill="hold"/>
                                        <p:tgtEl>
                                          <p:spTgt spid="49"/>
                                        </p:tgtEl>
                                        <p:attrNameLst>
                                          <p:attrName>ppt_h</p:attrName>
                                        </p:attrNameLst>
                                      </p:cBhvr>
                                      <p:tavLst>
                                        <p:tav tm="0">
                                          <p:val>
                                            <p:fltVal val="0"/>
                                          </p:val>
                                        </p:tav>
                                        <p:tav tm="100000">
                                          <p:val>
                                            <p:strVal val="#ppt_h"/>
                                          </p:val>
                                        </p:tav>
                                      </p:tavLst>
                                    </p:anim>
                                    <p:animEffect transition="in" filter="fade">
                                      <p:cBhvr>
                                        <p:cTn id="77" dur="500"/>
                                        <p:tgtEl>
                                          <p:spTgt spid="49"/>
                                        </p:tgtEl>
                                      </p:cBhvr>
                                    </p:animEffect>
                                  </p:childTnLst>
                                </p:cTn>
                              </p:par>
                              <p:par>
                                <p:cTn id="78" presetID="2" presetClass="entr" presetSubtype="8" accel="50000" decel="50000" fill="hold" grpId="0" nodeType="withEffect">
                                  <p:stCondLst>
                                    <p:cond delay="0"/>
                                  </p:stCondLst>
                                  <p:childTnLst>
                                    <p:set>
                                      <p:cBhvr>
                                        <p:cTn id="79" dur="1" fill="hold">
                                          <p:stCondLst>
                                            <p:cond delay="0"/>
                                          </p:stCondLst>
                                        </p:cTn>
                                        <p:tgtEl>
                                          <p:spTgt spid="6165"/>
                                        </p:tgtEl>
                                        <p:attrNameLst>
                                          <p:attrName>style.visibility</p:attrName>
                                        </p:attrNameLst>
                                      </p:cBhvr>
                                      <p:to>
                                        <p:strVal val="visible"/>
                                      </p:to>
                                    </p:set>
                                    <p:anim calcmode="lin" valueType="num">
                                      <p:cBhvr additive="base">
                                        <p:cTn id="80" dur="500" fill="hold"/>
                                        <p:tgtEl>
                                          <p:spTgt spid="6165"/>
                                        </p:tgtEl>
                                        <p:attrNameLst>
                                          <p:attrName>ppt_x</p:attrName>
                                        </p:attrNameLst>
                                      </p:cBhvr>
                                      <p:tavLst>
                                        <p:tav tm="0">
                                          <p:val>
                                            <p:strVal val="0-#ppt_w/2"/>
                                          </p:val>
                                        </p:tav>
                                        <p:tav tm="100000">
                                          <p:val>
                                            <p:strVal val="#ppt_x"/>
                                          </p:val>
                                        </p:tav>
                                      </p:tavLst>
                                    </p:anim>
                                    <p:anim calcmode="lin" valueType="num">
                                      <p:cBhvr additive="base">
                                        <p:cTn id="81" dur="500" fill="hold"/>
                                        <p:tgtEl>
                                          <p:spTgt spid="6165"/>
                                        </p:tgtEl>
                                        <p:attrNameLst>
                                          <p:attrName>ppt_y</p:attrName>
                                        </p:attrNameLst>
                                      </p:cBhvr>
                                      <p:tavLst>
                                        <p:tav tm="0">
                                          <p:val>
                                            <p:strVal val="#ppt_y"/>
                                          </p:val>
                                        </p:tav>
                                        <p:tav tm="100000">
                                          <p:val>
                                            <p:strVal val="#ppt_y"/>
                                          </p:val>
                                        </p:tav>
                                      </p:tavLst>
                                    </p:anim>
                                  </p:childTnLst>
                                </p:cTn>
                              </p:par>
                            </p:childTnLst>
                          </p:cTn>
                        </p:par>
                        <p:par>
                          <p:cTn id="82" fill="hold">
                            <p:stCondLst>
                              <p:cond delay="5500"/>
                            </p:stCondLst>
                            <p:childTnLst>
                              <p:par>
                                <p:cTn id="83" presetID="53" presetClass="entr" presetSubtype="0" fill="hold" grpId="0" nodeType="afterEffect">
                                  <p:stCondLst>
                                    <p:cond delay="0"/>
                                  </p:stCondLst>
                                  <p:childTnLst>
                                    <p:set>
                                      <p:cBhvr>
                                        <p:cTn id="84" dur="1" fill="hold">
                                          <p:stCondLst>
                                            <p:cond delay="0"/>
                                          </p:stCondLst>
                                        </p:cTn>
                                        <p:tgtEl>
                                          <p:spTgt spid="59"/>
                                        </p:tgtEl>
                                        <p:attrNameLst>
                                          <p:attrName>style.visibility</p:attrName>
                                        </p:attrNameLst>
                                      </p:cBhvr>
                                      <p:to>
                                        <p:strVal val="visible"/>
                                      </p:to>
                                    </p:set>
                                    <p:anim calcmode="lin" valueType="num">
                                      <p:cBhvr>
                                        <p:cTn id="85" dur="500" fill="hold"/>
                                        <p:tgtEl>
                                          <p:spTgt spid="59"/>
                                        </p:tgtEl>
                                        <p:attrNameLst>
                                          <p:attrName>ppt_w</p:attrName>
                                        </p:attrNameLst>
                                      </p:cBhvr>
                                      <p:tavLst>
                                        <p:tav tm="0">
                                          <p:val>
                                            <p:fltVal val="0"/>
                                          </p:val>
                                        </p:tav>
                                        <p:tav tm="100000">
                                          <p:val>
                                            <p:strVal val="#ppt_w"/>
                                          </p:val>
                                        </p:tav>
                                      </p:tavLst>
                                    </p:anim>
                                    <p:anim calcmode="lin" valueType="num">
                                      <p:cBhvr>
                                        <p:cTn id="86" dur="500" fill="hold"/>
                                        <p:tgtEl>
                                          <p:spTgt spid="59"/>
                                        </p:tgtEl>
                                        <p:attrNameLst>
                                          <p:attrName>ppt_h</p:attrName>
                                        </p:attrNameLst>
                                      </p:cBhvr>
                                      <p:tavLst>
                                        <p:tav tm="0">
                                          <p:val>
                                            <p:fltVal val="0"/>
                                          </p:val>
                                        </p:tav>
                                        <p:tav tm="100000">
                                          <p:val>
                                            <p:strVal val="#ppt_h"/>
                                          </p:val>
                                        </p:tav>
                                      </p:tavLst>
                                    </p:anim>
                                    <p:animEffect transition="in" filter="fade">
                                      <p:cBhvr>
                                        <p:cTn id="87" dur="500"/>
                                        <p:tgtEl>
                                          <p:spTgt spid="59"/>
                                        </p:tgtEl>
                                      </p:cBhvr>
                                    </p:animEffect>
                                  </p:childTnLst>
                                </p:cTn>
                              </p:par>
                            </p:childTnLst>
                          </p:cTn>
                        </p:par>
                        <p:par>
                          <p:cTn id="88" fill="hold">
                            <p:stCondLst>
                              <p:cond delay="6000"/>
                            </p:stCondLst>
                            <p:childTnLst>
                              <p:par>
                                <p:cTn id="89" presetID="53" presetClass="entr" presetSubtype="0" fill="hold" nodeType="afterEffect">
                                  <p:stCondLst>
                                    <p:cond delay="0"/>
                                  </p:stCondLst>
                                  <p:childTnLst>
                                    <p:set>
                                      <p:cBhvr>
                                        <p:cTn id="90" dur="1" fill="hold">
                                          <p:stCondLst>
                                            <p:cond delay="0"/>
                                          </p:stCondLst>
                                        </p:cTn>
                                        <p:tgtEl>
                                          <p:spTgt spid="56"/>
                                        </p:tgtEl>
                                        <p:attrNameLst>
                                          <p:attrName>style.visibility</p:attrName>
                                        </p:attrNameLst>
                                      </p:cBhvr>
                                      <p:to>
                                        <p:strVal val="visible"/>
                                      </p:to>
                                    </p:set>
                                    <p:anim calcmode="lin" valueType="num">
                                      <p:cBhvr>
                                        <p:cTn id="91" dur="500" fill="hold"/>
                                        <p:tgtEl>
                                          <p:spTgt spid="56"/>
                                        </p:tgtEl>
                                        <p:attrNameLst>
                                          <p:attrName>ppt_w</p:attrName>
                                        </p:attrNameLst>
                                      </p:cBhvr>
                                      <p:tavLst>
                                        <p:tav tm="0">
                                          <p:val>
                                            <p:fltVal val="0"/>
                                          </p:val>
                                        </p:tav>
                                        <p:tav tm="100000">
                                          <p:val>
                                            <p:strVal val="#ppt_w"/>
                                          </p:val>
                                        </p:tav>
                                      </p:tavLst>
                                    </p:anim>
                                    <p:anim calcmode="lin" valueType="num">
                                      <p:cBhvr>
                                        <p:cTn id="92" dur="500" fill="hold"/>
                                        <p:tgtEl>
                                          <p:spTgt spid="56"/>
                                        </p:tgtEl>
                                        <p:attrNameLst>
                                          <p:attrName>ppt_h</p:attrName>
                                        </p:attrNameLst>
                                      </p:cBhvr>
                                      <p:tavLst>
                                        <p:tav tm="0">
                                          <p:val>
                                            <p:fltVal val="0"/>
                                          </p:val>
                                        </p:tav>
                                        <p:tav tm="100000">
                                          <p:val>
                                            <p:strVal val="#ppt_h"/>
                                          </p:val>
                                        </p:tav>
                                      </p:tavLst>
                                    </p:anim>
                                    <p:animEffect transition="in" filter="fade">
                                      <p:cBhvr>
                                        <p:cTn id="93" dur="500"/>
                                        <p:tgtEl>
                                          <p:spTgt spid="56"/>
                                        </p:tgtEl>
                                      </p:cBhvr>
                                    </p:animEffect>
                                  </p:childTnLst>
                                </p:cTn>
                              </p:par>
                            </p:childTnLst>
                          </p:cTn>
                        </p:par>
                        <p:par>
                          <p:cTn id="94" fill="hold">
                            <p:stCondLst>
                              <p:cond delay="6500"/>
                            </p:stCondLst>
                            <p:childTnLst>
                              <p:par>
                                <p:cTn id="95" presetID="2" presetClass="entr" presetSubtype="4" accel="50000" decel="50000" fill="hold" nodeType="afterEffect">
                                  <p:stCondLst>
                                    <p:cond delay="0"/>
                                  </p:stCondLst>
                                  <p:childTnLst>
                                    <p:set>
                                      <p:cBhvr>
                                        <p:cTn id="96" dur="1" fill="hold">
                                          <p:stCondLst>
                                            <p:cond delay="0"/>
                                          </p:stCondLst>
                                        </p:cTn>
                                        <p:tgtEl>
                                          <p:spTgt spid="79"/>
                                        </p:tgtEl>
                                        <p:attrNameLst>
                                          <p:attrName>style.visibility</p:attrName>
                                        </p:attrNameLst>
                                      </p:cBhvr>
                                      <p:to>
                                        <p:strVal val="visible"/>
                                      </p:to>
                                    </p:set>
                                    <p:anim calcmode="lin" valueType="num">
                                      <p:cBhvr additive="base">
                                        <p:cTn id="97" dur="500" fill="hold"/>
                                        <p:tgtEl>
                                          <p:spTgt spid="79"/>
                                        </p:tgtEl>
                                        <p:attrNameLst>
                                          <p:attrName>ppt_x</p:attrName>
                                        </p:attrNameLst>
                                      </p:cBhvr>
                                      <p:tavLst>
                                        <p:tav tm="0">
                                          <p:val>
                                            <p:strVal val="#ppt_x"/>
                                          </p:val>
                                        </p:tav>
                                        <p:tav tm="100000">
                                          <p:val>
                                            <p:strVal val="#ppt_x"/>
                                          </p:val>
                                        </p:tav>
                                      </p:tavLst>
                                    </p:anim>
                                    <p:anim calcmode="lin" valueType="num">
                                      <p:cBhvr additive="base">
                                        <p:cTn id="98" dur="500" fill="hold"/>
                                        <p:tgtEl>
                                          <p:spTgt spid="79"/>
                                        </p:tgtEl>
                                        <p:attrNameLst>
                                          <p:attrName>ppt_y</p:attrName>
                                        </p:attrNameLst>
                                      </p:cBhvr>
                                      <p:tavLst>
                                        <p:tav tm="0">
                                          <p:val>
                                            <p:strVal val="1+#ppt_h/2"/>
                                          </p:val>
                                        </p:tav>
                                        <p:tav tm="100000">
                                          <p:val>
                                            <p:strVal val="#ppt_y"/>
                                          </p:val>
                                        </p:tav>
                                      </p:tavLst>
                                    </p:anim>
                                  </p:childTnLst>
                                </p:cTn>
                              </p:par>
                              <p:par>
                                <p:cTn id="99" presetID="2" presetClass="entr" presetSubtype="8" accel="50000" decel="50000" fill="hold" grpId="0" nodeType="withEffect">
                                  <p:stCondLst>
                                    <p:cond delay="0"/>
                                  </p:stCondLst>
                                  <p:childTnLst>
                                    <p:set>
                                      <p:cBhvr>
                                        <p:cTn id="100" dur="1" fill="hold">
                                          <p:stCondLst>
                                            <p:cond delay="0"/>
                                          </p:stCondLst>
                                        </p:cTn>
                                        <p:tgtEl>
                                          <p:spTgt spid="6164"/>
                                        </p:tgtEl>
                                        <p:attrNameLst>
                                          <p:attrName>style.visibility</p:attrName>
                                        </p:attrNameLst>
                                      </p:cBhvr>
                                      <p:to>
                                        <p:strVal val="visible"/>
                                      </p:to>
                                    </p:set>
                                    <p:anim calcmode="lin" valueType="num">
                                      <p:cBhvr additive="base">
                                        <p:cTn id="101" dur="500" fill="hold"/>
                                        <p:tgtEl>
                                          <p:spTgt spid="6164"/>
                                        </p:tgtEl>
                                        <p:attrNameLst>
                                          <p:attrName>ppt_x</p:attrName>
                                        </p:attrNameLst>
                                      </p:cBhvr>
                                      <p:tavLst>
                                        <p:tav tm="0">
                                          <p:val>
                                            <p:strVal val="0-#ppt_w/2"/>
                                          </p:val>
                                        </p:tav>
                                        <p:tav tm="100000">
                                          <p:val>
                                            <p:strVal val="#ppt_x"/>
                                          </p:val>
                                        </p:tav>
                                      </p:tavLst>
                                    </p:anim>
                                    <p:anim calcmode="lin" valueType="num">
                                      <p:cBhvr additive="base">
                                        <p:cTn id="102" dur="500" fill="hold"/>
                                        <p:tgtEl>
                                          <p:spTgt spid="6164"/>
                                        </p:tgtEl>
                                        <p:attrNameLst>
                                          <p:attrName>ppt_y</p:attrName>
                                        </p:attrNameLst>
                                      </p:cBhvr>
                                      <p:tavLst>
                                        <p:tav tm="0">
                                          <p:val>
                                            <p:strVal val="#ppt_y"/>
                                          </p:val>
                                        </p:tav>
                                        <p:tav tm="100000">
                                          <p:val>
                                            <p:strVal val="#ppt_y"/>
                                          </p:val>
                                        </p:tav>
                                      </p:tavLst>
                                    </p:anim>
                                  </p:childTnLst>
                                </p:cTn>
                              </p:par>
                            </p:childTnLst>
                          </p:cTn>
                        </p:par>
                        <p:par>
                          <p:cTn id="103" fill="hold">
                            <p:stCondLst>
                              <p:cond delay="7000"/>
                            </p:stCondLst>
                            <p:childTnLst>
                              <p:par>
                                <p:cTn id="104" presetID="53" presetClass="entr" presetSubtype="0" fill="hold" grpId="0" nodeType="afterEffect">
                                  <p:stCondLst>
                                    <p:cond delay="0"/>
                                  </p:stCondLst>
                                  <p:childTnLst>
                                    <p:set>
                                      <p:cBhvr>
                                        <p:cTn id="105" dur="1" fill="hold">
                                          <p:stCondLst>
                                            <p:cond delay="0"/>
                                          </p:stCondLst>
                                        </p:cTn>
                                        <p:tgtEl>
                                          <p:spTgt spid="62"/>
                                        </p:tgtEl>
                                        <p:attrNameLst>
                                          <p:attrName>style.visibility</p:attrName>
                                        </p:attrNameLst>
                                      </p:cBhvr>
                                      <p:to>
                                        <p:strVal val="visible"/>
                                      </p:to>
                                    </p:set>
                                    <p:anim calcmode="lin" valueType="num">
                                      <p:cBhvr>
                                        <p:cTn id="106" dur="500" fill="hold"/>
                                        <p:tgtEl>
                                          <p:spTgt spid="62"/>
                                        </p:tgtEl>
                                        <p:attrNameLst>
                                          <p:attrName>ppt_w</p:attrName>
                                        </p:attrNameLst>
                                      </p:cBhvr>
                                      <p:tavLst>
                                        <p:tav tm="0">
                                          <p:val>
                                            <p:fltVal val="0"/>
                                          </p:val>
                                        </p:tav>
                                        <p:tav tm="100000">
                                          <p:val>
                                            <p:strVal val="#ppt_w"/>
                                          </p:val>
                                        </p:tav>
                                      </p:tavLst>
                                    </p:anim>
                                    <p:anim calcmode="lin" valueType="num">
                                      <p:cBhvr>
                                        <p:cTn id="107" dur="500" fill="hold"/>
                                        <p:tgtEl>
                                          <p:spTgt spid="62"/>
                                        </p:tgtEl>
                                        <p:attrNameLst>
                                          <p:attrName>ppt_h</p:attrName>
                                        </p:attrNameLst>
                                      </p:cBhvr>
                                      <p:tavLst>
                                        <p:tav tm="0">
                                          <p:val>
                                            <p:fltVal val="0"/>
                                          </p:val>
                                        </p:tav>
                                        <p:tav tm="100000">
                                          <p:val>
                                            <p:strVal val="#ppt_h"/>
                                          </p:val>
                                        </p:tav>
                                      </p:tavLst>
                                    </p:anim>
                                    <p:animEffect transition="in" filter="fade">
                                      <p:cBhvr>
                                        <p:cTn id="108" dur="500"/>
                                        <p:tgtEl>
                                          <p:spTgt spid="62"/>
                                        </p:tgtEl>
                                      </p:cBhvr>
                                    </p:animEffect>
                                  </p:childTnLst>
                                </p:cTn>
                              </p:par>
                            </p:childTnLst>
                          </p:cTn>
                        </p:par>
                        <p:par>
                          <p:cTn id="109" fill="hold">
                            <p:stCondLst>
                              <p:cond delay="7500"/>
                            </p:stCondLst>
                            <p:childTnLst>
                              <p:par>
                                <p:cTn id="110" presetID="53" presetClass="entr" presetSubtype="0" fill="hold" grpId="0" nodeType="afterEffect">
                                  <p:stCondLst>
                                    <p:cond delay="0"/>
                                  </p:stCondLst>
                                  <p:childTnLst>
                                    <p:set>
                                      <p:cBhvr>
                                        <p:cTn id="111" dur="1" fill="hold">
                                          <p:stCondLst>
                                            <p:cond delay="0"/>
                                          </p:stCondLst>
                                        </p:cTn>
                                        <p:tgtEl>
                                          <p:spTgt spid="64"/>
                                        </p:tgtEl>
                                        <p:attrNameLst>
                                          <p:attrName>style.visibility</p:attrName>
                                        </p:attrNameLst>
                                      </p:cBhvr>
                                      <p:to>
                                        <p:strVal val="visible"/>
                                      </p:to>
                                    </p:set>
                                    <p:anim calcmode="lin" valueType="num">
                                      <p:cBhvr>
                                        <p:cTn id="112" dur="500" fill="hold"/>
                                        <p:tgtEl>
                                          <p:spTgt spid="64"/>
                                        </p:tgtEl>
                                        <p:attrNameLst>
                                          <p:attrName>ppt_w</p:attrName>
                                        </p:attrNameLst>
                                      </p:cBhvr>
                                      <p:tavLst>
                                        <p:tav tm="0">
                                          <p:val>
                                            <p:fltVal val="0"/>
                                          </p:val>
                                        </p:tav>
                                        <p:tav tm="100000">
                                          <p:val>
                                            <p:strVal val="#ppt_w"/>
                                          </p:val>
                                        </p:tav>
                                      </p:tavLst>
                                    </p:anim>
                                    <p:anim calcmode="lin" valueType="num">
                                      <p:cBhvr>
                                        <p:cTn id="113" dur="500" fill="hold"/>
                                        <p:tgtEl>
                                          <p:spTgt spid="64"/>
                                        </p:tgtEl>
                                        <p:attrNameLst>
                                          <p:attrName>ppt_h</p:attrName>
                                        </p:attrNameLst>
                                      </p:cBhvr>
                                      <p:tavLst>
                                        <p:tav tm="0">
                                          <p:val>
                                            <p:fltVal val="0"/>
                                          </p:val>
                                        </p:tav>
                                        <p:tav tm="100000">
                                          <p:val>
                                            <p:strVal val="#ppt_h"/>
                                          </p:val>
                                        </p:tav>
                                      </p:tavLst>
                                    </p:anim>
                                    <p:animEffect transition="in" filter="fade">
                                      <p:cBhvr>
                                        <p:cTn id="114" dur="500"/>
                                        <p:tgtEl>
                                          <p:spTgt spid="64"/>
                                        </p:tgtEl>
                                      </p:cBhvr>
                                    </p:animEffect>
                                  </p:childTnLst>
                                </p:cTn>
                              </p:par>
                              <p:par>
                                <p:cTn id="115" presetID="2" presetClass="entr" presetSubtype="4" accel="50000" decel="50000" fill="hold" grpId="0" nodeType="withEffect">
                                  <p:stCondLst>
                                    <p:cond delay="0"/>
                                  </p:stCondLst>
                                  <p:childTnLst>
                                    <p:set>
                                      <p:cBhvr>
                                        <p:cTn id="116" dur="1" fill="hold">
                                          <p:stCondLst>
                                            <p:cond delay="0"/>
                                          </p:stCondLst>
                                        </p:cTn>
                                        <p:tgtEl>
                                          <p:spTgt spid="63"/>
                                        </p:tgtEl>
                                        <p:attrNameLst>
                                          <p:attrName>style.visibility</p:attrName>
                                        </p:attrNameLst>
                                      </p:cBhvr>
                                      <p:to>
                                        <p:strVal val="visible"/>
                                      </p:to>
                                    </p:set>
                                    <p:anim calcmode="lin" valueType="num">
                                      <p:cBhvr additive="base">
                                        <p:cTn id="117" dur="500" fill="hold"/>
                                        <p:tgtEl>
                                          <p:spTgt spid="63"/>
                                        </p:tgtEl>
                                        <p:attrNameLst>
                                          <p:attrName>ppt_x</p:attrName>
                                        </p:attrNameLst>
                                      </p:cBhvr>
                                      <p:tavLst>
                                        <p:tav tm="0">
                                          <p:val>
                                            <p:strVal val="#ppt_x"/>
                                          </p:val>
                                        </p:tav>
                                        <p:tav tm="100000">
                                          <p:val>
                                            <p:strVal val="#ppt_x"/>
                                          </p:val>
                                        </p:tav>
                                      </p:tavLst>
                                    </p:anim>
                                    <p:anim calcmode="lin" valueType="num">
                                      <p:cBhvr additive="base">
                                        <p:cTn id="118" dur="500" fill="hold"/>
                                        <p:tgtEl>
                                          <p:spTgt spid="63"/>
                                        </p:tgtEl>
                                        <p:attrNameLst>
                                          <p:attrName>ppt_y</p:attrName>
                                        </p:attrNameLst>
                                      </p:cBhvr>
                                      <p:tavLst>
                                        <p:tav tm="0">
                                          <p:val>
                                            <p:strVal val="1+#ppt_h/2"/>
                                          </p:val>
                                        </p:tav>
                                        <p:tav tm="100000">
                                          <p:val>
                                            <p:strVal val="#ppt_y"/>
                                          </p:val>
                                        </p:tav>
                                      </p:tavLst>
                                    </p:anim>
                                  </p:childTnLst>
                                </p:cTn>
                              </p:par>
                            </p:childTnLst>
                          </p:cTn>
                        </p:par>
                        <p:par>
                          <p:cTn id="119" fill="hold">
                            <p:stCondLst>
                              <p:cond delay="8000"/>
                            </p:stCondLst>
                            <p:childTnLst>
                              <p:par>
                                <p:cTn id="120" presetID="53" presetClass="entr" presetSubtype="0" fill="hold" grpId="0" nodeType="afterEffect">
                                  <p:stCondLst>
                                    <p:cond delay="0"/>
                                  </p:stCondLst>
                                  <p:childTnLst>
                                    <p:set>
                                      <p:cBhvr>
                                        <p:cTn id="121" dur="1" fill="hold">
                                          <p:stCondLst>
                                            <p:cond delay="0"/>
                                          </p:stCondLst>
                                        </p:cTn>
                                        <p:tgtEl>
                                          <p:spTgt spid="65"/>
                                        </p:tgtEl>
                                        <p:attrNameLst>
                                          <p:attrName>style.visibility</p:attrName>
                                        </p:attrNameLst>
                                      </p:cBhvr>
                                      <p:to>
                                        <p:strVal val="visible"/>
                                      </p:to>
                                    </p:set>
                                    <p:anim calcmode="lin" valueType="num">
                                      <p:cBhvr>
                                        <p:cTn id="122" dur="500" fill="hold"/>
                                        <p:tgtEl>
                                          <p:spTgt spid="65"/>
                                        </p:tgtEl>
                                        <p:attrNameLst>
                                          <p:attrName>ppt_w</p:attrName>
                                        </p:attrNameLst>
                                      </p:cBhvr>
                                      <p:tavLst>
                                        <p:tav tm="0">
                                          <p:val>
                                            <p:fltVal val="0"/>
                                          </p:val>
                                        </p:tav>
                                        <p:tav tm="100000">
                                          <p:val>
                                            <p:strVal val="#ppt_w"/>
                                          </p:val>
                                        </p:tav>
                                      </p:tavLst>
                                    </p:anim>
                                    <p:anim calcmode="lin" valueType="num">
                                      <p:cBhvr>
                                        <p:cTn id="123" dur="500" fill="hold"/>
                                        <p:tgtEl>
                                          <p:spTgt spid="65"/>
                                        </p:tgtEl>
                                        <p:attrNameLst>
                                          <p:attrName>ppt_h</p:attrName>
                                        </p:attrNameLst>
                                      </p:cBhvr>
                                      <p:tavLst>
                                        <p:tav tm="0">
                                          <p:val>
                                            <p:fltVal val="0"/>
                                          </p:val>
                                        </p:tav>
                                        <p:tav tm="100000">
                                          <p:val>
                                            <p:strVal val="#ppt_h"/>
                                          </p:val>
                                        </p:tav>
                                      </p:tavLst>
                                    </p:anim>
                                    <p:animEffect transition="in" filter="fade">
                                      <p:cBhvr>
                                        <p:cTn id="124" dur="500"/>
                                        <p:tgtEl>
                                          <p:spTgt spid="65"/>
                                        </p:tgtEl>
                                      </p:cBhvr>
                                    </p:animEffect>
                                  </p:childTnLst>
                                </p:cTn>
                              </p:par>
                              <p:par>
                                <p:cTn id="125" presetID="2" presetClass="entr" presetSubtype="4" accel="50000" decel="50000" fill="hold" grpId="0" nodeType="withEffect">
                                  <p:stCondLst>
                                    <p:cond delay="0"/>
                                  </p:stCondLst>
                                  <p:childTnLst>
                                    <p:set>
                                      <p:cBhvr>
                                        <p:cTn id="126" dur="1" fill="hold">
                                          <p:stCondLst>
                                            <p:cond delay="0"/>
                                          </p:stCondLst>
                                        </p:cTn>
                                        <p:tgtEl>
                                          <p:spTgt spid="70"/>
                                        </p:tgtEl>
                                        <p:attrNameLst>
                                          <p:attrName>style.visibility</p:attrName>
                                        </p:attrNameLst>
                                      </p:cBhvr>
                                      <p:to>
                                        <p:strVal val="visible"/>
                                      </p:to>
                                    </p:set>
                                    <p:anim calcmode="lin" valueType="num">
                                      <p:cBhvr additive="base">
                                        <p:cTn id="127" dur="500" fill="hold"/>
                                        <p:tgtEl>
                                          <p:spTgt spid="70"/>
                                        </p:tgtEl>
                                        <p:attrNameLst>
                                          <p:attrName>ppt_x</p:attrName>
                                        </p:attrNameLst>
                                      </p:cBhvr>
                                      <p:tavLst>
                                        <p:tav tm="0">
                                          <p:val>
                                            <p:strVal val="#ppt_x"/>
                                          </p:val>
                                        </p:tav>
                                        <p:tav tm="100000">
                                          <p:val>
                                            <p:strVal val="#ppt_x"/>
                                          </p:val>
                                        </p:tav>
                                      </p:tavLst>
                                    </p:anim>
                                    <p:anim calcmode="lin" valueType="num">
                                      <p:cBhvr additive="base">
                                        <p:cTn id="128" dur="500" fill="hold"/>
                                        <p:tgtEl>
                                          <p:spTgt spid="70"/>
                                        </p:tgtEl>
                                        <p:attrNameLst>
                                          <p:attrName>ppt_y</p:attrName>
                                        </p:attrNameLst>
                                      </p:cBhvr>
                                      <p:tavLst>
                                        <p:tav tm="0">
                                          <p:val>
                                            <p:strVal val="1+#ppt_h/2"/>
                                          </p:val>
                                        </p:tav>
                                        <p:tav tm="100000">
                                          <p:val>
                                            <p:strVal val="#ppt_y"/>
                                          </p:val>
                                        </p:tav>
                                      </p:tavLst>
                                    </p:anim>
                                  </p:childTnLst>
                                </p:cTn>
                              </p:par>
                            </p:childTnLst>
                          </p:cTn>
                        </p:par>
                        <p:par>
                          <p:cTn id="129" fill="hold">
                            <p:stCondLst>
                              <p:cond delay="8500"/>
                            </p:stCondLst>
                            <p:childTnLst>
                              <p:par>
                                <p:cTn id="130" presetID="53" presetClass="entr" presetSubtype="0" fill="hold" grpId="0" nodeType="afterEffect">
                                  <p:stCondLst>
                                    <p:cond delay="0"/>
                                  </p:stCondLst>
                                  <p:childTnLst>
                                    <p:set>
                                      <p:cBhvr>
                                        <p:cTn id="131" dur="1" fill="hold">
                                          <p:stCondLst>
                                            <p:cond delay="0"/>
                                          </p:stCondLst>
                                        </p:cTn>
                                        <p:tgtEl>
                                          <p:spTgt spid="66"/>
                                        </p:tgtEl>
                                        <p:attrNameLst>
                                          <p:attrName>style.visibility</p:attrName>
                                        </p:attrNameLst>
                                      </p:cBhvr>
                                      <p:to>
                                        <p:strVal val="visible"/>
                                      </p:to>
                                    </p:set>
                                    <p:anim calcmode="lin" valueType="num">
                                      <p:cBhvr>
                                        <p:cTn id="132" dur="500" fill="hold"/>
                                        <p:tgtEl>
                                          <p:spTgt spid="66"/>
                                        </p:tgtEl>
                                        <p:attrNameLst>
                                          <p:attrName>ppt_w</p:attrName>
                                        </p:attrNameLst>
                                      </p:cBhvr>
                                      <p:tavLst>
                                        <p:tav tm="0">
                                          <p:val>
                                            <p:fltVal val="0"/>
                                          </p:val>
                                        </p:tav>
                                        <p:tav tm="100000">
                                          <p:val>
                                            <p:strVal val="#ppt_w"/>
                                          </p:val>
                                        </p:tav>
                                      </p:tavLst>
                                    </p:anim>
                                    <p:anim calcmode="lin" valueType="num">
                                      <p:cBhvr>
                                        <p:cTn id="133" dur="500" fill="hold"/>
                                        <p:tgtEl>
                                          <p:spTgt spid="66"/>
                                        </p:tgtEl>
                                        <p:attrNameLst>
                                          <p:attrName>ppt_h</p:attrName>
                                        </p:attrNameLst>
                                      </p:cBhvr>
                                      <p:tavLst>
                                        <p:tav tm="0">
                                          <p:val>
                                            <p:fltVal val="0"/>
                                          </p:val>
                                        </p:tav>
                                        <p:tav tm="100000">
                                          <p:val>
                                            <p:strVal val="#ppt_h"/>
                                          </p:val>
                                        </p:tav>
                                      </p:tavLst>
                                    </p:anim>
                                    <p:animEffect transition="in" filter="fade">
                                      <p:cBhvr>
                                        <p:cTn id="134" dur="500"/>
                                        <p:tgtEl>
                                          <p:spTgt spid="66"/>
                                        </p:tgtEl>
                                      </p:cBhvr>
                                    </p:animEffect>
                                  </p:childTnLst>
                                </p:cTn>
                              </p:par>
                              <p:par>
                                <p:cTn id="135" presetID="2" presetClass="entr" presetSubtype="4" accel="50000" decel="50000" fill="hold" grpId="0" nodeType="withEffect">
                                  <p:stCondLst>
                                    <p:cond delay="0"/>
                                  </p:stCondLst>
                                  <p:childTnLst>
                                    <p:set>
                                      <p:cBhvr>
                                        <p:cTn id="136" dur="1" fill="hold">
                                          <p:stCondLst>
                                            <p:cond delay="0"/>
                                          </p:stCondLst>
                                        </p:cTn>
                                        <p:tgtEl>
                                          <p:spTgt spid="71"/>
                                        </p:tgtEl>
                                        <p:attrNameLst>
                                          <p:attrName>style.visibility</p:attrName>
                                        </p:attrNameLst>
                                      </p:cBhvr>
                                      <p:to>
                                        <p:strVal val="visible"/>
                                      </p:to>
                                    </p:set>
                                    <p:anim calcmode="lin" valueType="num">
                                      <p:cBhvr additive="base">
                                        <p:cTn id="137" dur="500" fill="hold"/>
                                        <p:tgtEl>
                                          <p:spTgt spid="71"/>
                                        </p:tgtEl>
                                        <p:attrNameLst>
                                          <p:attrName>ppt_x</p:attrName>
                                        </p:attrNameLst>
                                      </p:cBhvr>
                                      <p:tavLst>
                                        <p:tav tm="0">
                                          <p:val>
                                            <p:strVal val="#ppt_x"/>
                                          </p:val>
                                        </p:tav>
                                        <p:tav tm="100000">
                                          <p:val>
                                            <p:strVal val="#ppt_x"/>
                                          </p:val>
                                        </p:tav>
                                      </p:tavLst>
                                    </p:anim>
                                    <p:anim calcmode="lin" valueType="num">
                                      <p:cBhvr additive="base">
                                        <p:cTn id="138" dur="500" fill="hold"/>
                                        <p:tgtEl>
                                          <p:spTgt spid="71"/>
                                        </p:tgtEl>
                                        <p:attrNameLst>
                                          <p:attrName>ppt_y</p:attrName>
                                        </p:attrNameLst>
                                      </p:cBhvr>
                                      <p:tavLst>
                                        <p:tav tm="0">
                                          <p:val>
                                            <p:strVal val="1+#ppt_h/2"/>
                                          </p:val>
                                        </p:tav>
                                        <p:tav tm="100000">
                                          <p:val>
                                            <p:strVal val="#ppt_y"/>
                                          </p:val>
                                        </p:tav>
                                      </p:tavLst>
                                    </p:anim>
                                  </p:childTnLst>
                                </p:cTn>
                              </p:par>
                            </p:childTnLst>
                          </p:cTn>
                        </p:par>
                        <p:par>
                          <p:cTn id="139" fill="hold">
                            <p:stCondLst>
                              <p:cond delay="9000"/>
                            </p:stCondLst>
                            <p:childTnLst>
                              <p:par>
                                <p:cTn id="140" presetID="53" presetClass="entr" presetSubtype="0" fill="hold" grpId="0" nodeType="afterEffect">
                                  <p:stCondLst>
                                    <p:cond delay="0"/>
                                  </p:stCondLst>
                                  <p:childTnLst>
                                    <p:set>
                                      <p:cBhvr>
                                        <p:cTn id="141" dur="1" fill="hold">
                                          <p:stCondLst>
                                            <p:cond delay="0"/>
                                          </p:stCondLst>
                                        </p:cTn>
                                        <p:tgtEl>
                                          <p:spTgt spid="72"/>
                                        </p:tgtEl>
                                        <p:attrNameLst>
                                          <p:attrName>style.visibility</p:attrName>
                                        </p:attrNameLst>
                                      </p:cBhvr>
                                      <p:to>
                                        <p:strVal val="visible"/>
                                      </p:to>
                                    </p:set>
                                    <p:anim calcmode="lin" valueType="num">
                                      <p:cBhvr>
                                        <p:cTn id="142" dur="500" fill="hold"/>
                                        <p:tgtEl>
                                          <p:spTgt spid="72"/>
                                        </p:tgtEl>
                                        <p:attrNameLst>
                                          <p:attrName>ppt_w</p:attrName>
                                        </p:attrNameLst>
                                      </p:cBhvr>
                                      <p:tavLst>
                                        <p:tav tm="0">
                                          <p:val>
                                            <p:fltVal val="0"/>
                                          </p:val>
                                        </p:tav>
                                        <p:tav tm="100000">
                                          <p:val>
                                            <p:strVal val="#ppt_w"/>
                                          </p:val>
                                        </p:tav>
                                      </p:tavLst>
                                    </p:anim>
                                    <p:anim calcmode="lin" valueType="num">
                                      <p:cBhvr>
                                        <p:cTn id="143" dur="500" fill="hold"/>
                                        <p:tgtEl>
                                          <p:spTgt spid="72"/>
                                        </p:tgtEl>
                                        <p:attrNameLst>
                                          <p:attrName>ppt_h</p:attrName>
                                        </p:attrNameLst>
                                      </p:cBhvr>
                                      <p:tavLst>
                                        <p:tav tm="0">
                                          <p:val>
                                            <p:fltVal val="0"/>
                                          </p:val>
                                        </p:tav>
                                        <p:tav tm="100000">
                                          <p:val>
                                            <p:strVal val="#ppt_h"/>
                                          </p:val>
                                        </p:tav>
                                      </p:tavLst>
                                    </p:anim>
                                    <p:animEffect transition="in" filter="fade">
                                      <p:cBhvr>
                                        <p:cTn id="144" dur="500"/>
                                        <p:tgtEl>
                                          <p:spTgt spid="72"/>
                                        </p:tgtEl>
                                      </p:cBhvr>
                                    </p:animEffect>
                                  </p:childTnLst>
                                </p:cTn>
                              </p:par>
                              <p:par>
                                <p:cTn id="145" presetID="2" presetClass="entr" presetSubtype="4" accel="50000" decel="50000" fill="hold" grpId="0" nodeType="withEffect">
                                  <p:stCondLst>
                                    <p:cond delay="0"/>
                                  </p:stCondLst>
                                  <p:childTnLst>
                                    <p:set>
                                      <p:cBhvr>
                                        <p:cTn id="146" dur="1" fill="hold">
                                          <p:stCondLst>
                                            <p:cond delay="0"/>
                                          </p:stCondLst>
                                        </p:cTn>
                                        <p:tgtEl>
                                          <p:spTgt spid="73"/>
                                        </p:tgtEl>
                                        <p:attrNameLst>
                                          <p:attrName>style.visibility</p:attrName>
                                        </p:attrNameLst>
                                      </p:cBhvr>
                                      <p:to>
                                        <p:strVal val="visible"/>
                                      </p:to>
                                    </p:set>
                                    <p:anim calcmode="lin" valueType="num">
                                      <p:cBhvr additive="base">
                                        <p:cTn id="147" dur="500" fill="hold"/>
                                        <p:tgtEl>
                                          <p:spTgt spid="73"/>
                                        </p:tgtEl>
                                        <p:attrNameLst>
                                          <p:attrName>ppt_x</p:attrName>
                                        </p:attrNameLst>
                                      </p:cBhvr>
                                      <p:tavLst>
                                        <p:tav tm="0">
                                          <p:val>
                                            <p:strVal val="#ppt_x"/>
                                          </p:val>
                                        </p:tav>
                                        <p:tav tm="100000">
                                          <p:val>
                                            <p:strVal val="#ppt_x"/>
                                          </p:val>
                                        </p:tav>
                                      </p:tavLst>
                                    </p:anim>
                                    <p:anim calcmode="lin" valueType="num">
                                      <p:cBhvr additive="base">
                                        <p:cTn id="148" dur="500" fill="hold"/>
                                        <p:tgtEl>
                                          <p:spTgt spid="73"/>
                                        </p:tgtEl>
                                        <p:attrNameLst>
                                          <p:attrName>ppt_y</p:attrName>
                                        </p:attrNameLst>
                                      </p:cBhvr>
                                      <p:tavLst>
                                        <p:tav tm="0">
                                          <p:val>
                                            <p:strVal val="1+#ppt_h/2"/>
                                          </p:val>
                                        </p:tav>
                                        <p:tav tm="100000">
                                          <p:val>
                                            <p:strVal val="#ppt_y"/>
                                          </p:val>
                                        </p:tav>
                                      </p:tavLst>
                                    </p:anim>
                                  </p:childTnLst>
                                </p:cTn>
                              </p:par>
                            </p:childTnLst>
                          </p:cTn>
                        </p:par>
                        <p:par>
                          <p:cTn id="149" fill="hold">
                            <p:stCondLst>
                              <p:cond delay="9500"/>
                            </p:stCondLst>
                            <p:childTnLst>
                              <p:par>
                                <p:cTn id="150" presetID="53" presetClass="entr" presetSubtype="0" fill="hold" grpId="0" nodeType="afterEffect">
                                  <p:stCondLst>
                                    <p:cond delay="0"/>
                                  </p:stCondLst>
                                  <p:childTnLst>
                                    <p:set>
                                      <p:cBhvr>
                                        <p:cTn id="151" dur="1" fill="hold">
                                          <p:stCondLst>
                                            <p:cond delay="0"/>
                                          </p:stCondLst>
                                        </p:cTn>
                                        <p:tgtEl>
                                          <p:spTgt spid="74"/>
                                        </p:tgtEl>
                                        <p:attrNameLst>
                                          <p:attrName>style.visibility</p:attrName>
                                        </p:attrNameLst>
                                      </p:cBhvr>
                                      <p:to>
                                        <p:strVal val="visible"/>
                                      </p:to>
                                    </p:set>
                                    <p:anim calcmode="lin" valueType="num">
                                      <p:cBhvr>
                                        <p:cTn id="152" dur="500" fill="hold"/>
                                        <p:tgtEl>
                                          <p:spTgt spid="74"/>
                                        </p:tgtEl>
                                        <p:attrNameLst>
                                          <p:attrName>ppt_w</p:attrName>
                                        </p:attrNameLst>
                                      </p:cBhvr>
                                      <p:tavLst>
                                        <p:tav tm="0">
                                          <p:val>
                                            <p:fltVal val="0"/>
                                          </p:val>
                                        </p:tav>
                                        <p:tav tm="100000">
                                          <p:val>
                                            <p:strVal val="#ppt_w"/>
                                          </p:val>
                                        </p:tav>
                                      </p:tavLst>
                                    </p:anim>
                                    <p:anim calcmode="lin" valueType="num">
                                      <p:cBhvr>
                                        <p:cTn id="153" dur="500" fill="hold"/>
                                        <p:tgtEl>
                                          <p:spTgt spid="74"/>
                                        </p:tgtEl>
                                        <p:attrNameLst>
                                          <p:attrName>ppt_h</p:attrName>
                                        </p:attrNameLst>
                                      </p:cBhvr>
                                      <p:tavLst>
                                        <p:tav tm="0">
                                          <p:val>
                                            <p:fltVal val="0"/>
                                          </p:val>
                                        </p:tav>
                                        <p:tav tm="100000">
                                          <p:val>
                                            <p:strVal val="#ppt_h"/>
                                          </p:val>
                                        </p:tav>
                                      </p:tavLst>
                                    </p:anim>
                                    <p:animEffect transition="in" filter="fade">
                                      <p:cBhvr>
                                        <p:cTn id="154" dur="500"/>
                                        <p:tgtEl>
                                          <p:spTgt spid="74"/>
                                        </p:tgtEl>
                                      </p:cBhvr>
                                    </p:animEffect>
                                  </p:childTnLst>
                                </p:cTn>
                              </p:par>
                              <p:par>
                                <p:cTn id="155" presetID="2" presetClass="entr" presetSubtype="4" accel="50000" decel="50000" fill="hold" grpId="0" nodeType="withEffect">
                                  <p:stCondLst>
                                    <p:cond delay="0"/>
                                  </p:stCondLst>
                                  <p:childTnLst>
                                    <p:set>
                                      <p:cBhvr>
                                        <p:cTn id="156" dur="1" fill="hold">
                                          <p:stCondLst>
                                            <p:cond delay="0"/>
                                          </p:stCondLst>
                                        </p:cTn>
                                        <p:tgtEl>
                                          <p:spTgt spid="75"/>
                                        </p:tgtEl>
                                        <p:attrNameLst>
                                          <p:attrName>style.visibility</p:attrName>
                                        </p:attrNameLst>
                                      </p:cBhvr>
                                      <p:to>
                                        <p:strVal val="visible"/>
                                      </p:to>
                                    </p:set>
                                    <p:anim calcmode="lin" valueType="num">
                                      <p:cBhvr additive="base">
                                        <p:cTn id="157" dur="500" fill="hold"/>
                                        <p:tgtEl>
                                          <p:spTgt spid="75"/>
                                        </p:tgtEl>
                                        <p:attrNameLst>
                                          <p:attrName>ppt_x</p:attrName>
                                        </p:attrNameLst>
                                      </p:cBhvr>
                                      <p:tavLst>
                                        <p:tav tm="0">
                                          <p:val>
                                            <p:strVal val="#ppt_x"/>
                                          </p:val>
                                        </p:tav>
                                        <p:tav tm="100000">
                                          <p:val>
                                            <p:strVal val="#ppt_x"/>
                                          </p:val>
                                        </p:tav>
                                      </p:tavLst>
                                    </p:anim>
                                    <p:anim calcmode="lin" valueType="num">
                                      <p:cBhvr additive="base">
                                        <p:cTn id="15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8" grpId="0" animBg="1"/>
      <p:bldP spid="6164" grpId="0" animBg="1"/>
      <p:bldP spid="6165" grpId="0" animBg="1"/>
      <p:bldP spid="6166" grpId="0" animBg="1"/>
      <p:bldP spid="6167" grpId="0" animBg="1"/>
      <p:bldP spid="58" grpId="0"/>
      <p:bldP spid="59" grpId="0"/>
      <p:bldP spid="60" grpId="0"/>
      <p:bldP spid="61" grpId="0"/>
      <p:bldP spid="62" grpId="0"/>
      <p:bldP spid="63" grpId="0"/>
      <p:bldP spid="64" grpId="0" animBg="1"/>
      <p:bldP spid="65" grpId="0" animBg="1"/>
      <p:bldP spid="66" grpId="0" animBg="1"/>
      <p:bldP spid="70" grpId="0"/>
      <p:bldP spid="71" grpId="0"/>
      <p:bldP spid="72" grpId="0" animBg="1"/>
      <p:bldP spid="73" grpId="0"/>
      <p:bldP spid="74" grpId="0" animBg="1"/>
      <p:bldP spid="7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9"/>
          <p:cNvGrpSpPr/>
          <p:nvPr/>
        </p:nvGrpSpPr>
        <p:grpSpPr>
          <a:xfrm>
            <a:off x="4394644" y="3839020"/>
            <a:ext cx="3402714" cy="1726750"/>
            <a:chOff x="3295651" y="2674938"/>
            <a:chExt cx="2552700" cy="1295400"/>
          </a:xfrm>
        </p:grpSpPr>
        <p:sp>
          <p:nvSpPr>
            <p:cNvPr id="1032" name="Freeform 8"/>
            <p:cNvSpPr>
              <a:spLocks/>
            </p:cNvSpPr>
            <p:nvPr/>
          </p:nvSpPr>
          <p:spPr bwMode="auto">
            <a:xfrm>
              <a:off x="3295651" y="2954338"/>
              <a:ext cx="2552700" cy="1016000"/>
            </a:xfrm>
            <a:custGeom>
              <a:avLst/>
              <a:gdLst/>
              <a:ahLst/>
              <a:cxnLst>
                <a:cxn ang="0">
                  <a:pos x="886" y="99"/>
                </a:cxn>
                <a:cxn ang="0">
                  <a:pos x="553" y="133"/>
                </a:cxn>
                <a:cxn ang="0">
                  <a:pos x="220" y="99"/>
                </a:cxn>
                <a:cxn ang="0">
                  <a:pos x="0" y="4"/>
                </a:cxn>
                <a:cxn ang="0">
                  <a:pos x="0" y="194"/>
                </a:cxn>
                <a:cxn ang="0">
                  <a:pos x="0" y="312"/>
                </a:cxn>
                <a:cxn ang="0">
                  <a:pos x="2" y="314"/>
                </a:cxn>
                <a:cxn ang="0">
                  <a:pos x="553" y="441"/>
                </a:cxn>
                <a:cxn ang="0">
                  <a:pos x="1104" y="314"/>
                </a:cxn>
                <a:cxn ang="0">
                  <a:pos x="1109" y="309"/>
                </a:cxn>
                <a:cxn ang="0">
                  <a:pos x="1109" y="198"/>
                </a:cxn>
                <a:cxn ang="0">
                  <a:pos x="1109" y="0"/>
                </a:cxn>
                <a:cxn ang="0">
                  <a:pos x="886" y="99"/>
                </a:cxn>
              </a:cxnLst>
              <a:rect l="0" t="0" r="r" b="b"/>
              <a:pathLst>
                <a:path w="1109" h="441">
                  <a:moveTo>
                    <a:pt x="886" y="99"/>
                  </a:moveTo>
                  <a:cubicBezTo>
                    <a:pt x="791" y="120"/>
                    <a:pt x="677" y="133"/>
                    <a:pt x="553" y="133"/>
                  </a:cubicBezTo>
                  <a:cubicBezTo>
                    <a:pt x="429" y="133"/>
                    <a:pt x="314" y="120"/>
                    <a:pt x="220" y="99"/>
                  </a:cubicBezTo>
                  <a:cubicBezTo>
                    <a:pt x="118" y="76"/>
                    <a:pt x="40" y="43"/>
                    <a:pt x="0" y="4"/>
                  </a:cubicBezTo>
                  <a:cubicBezTo>
                    <a:pt x="0" y="194"/>
                    <a:pt x="0" y="194"/>
                    <a:pt x="0" y="194"/>
                  </a:cubicBezTo>
                  <a:cubicBezTo>
                    <a:pt x="0" y="312"/>
                    <a:pt x="0" y="312"/>
                    <a:pt x="0" y="312"/>
                  </a:cubicBezTo>
                  <a:cubicBezTo>
                    <a:pt x="0" y="313"/>
                    <a:pt x="1" y="313"/>
                    <a:pt x="2" y="314"/>
                  </a:cubicBezTo>
                  <a:cubicBezTo>
                    <a:pt x="80" y="388"/>
                    <a:pt x="297" y="441"/>
                    <a:pt x="553" y="441"/>
                  </a:cubicBezTo>
                  <a:cubicBezTo>
                    <a:pt x="809" y="441"/>
                    <a:pt x="1026" y="388"/>
                    <a:pt x="1104" y="314"/>
                  </a:cubicBezTo>
                  <a:cubicBezTo>
                    <a:pt x="1106" y="312"/>
                    <a:pt x="1108" y="310"/>
                    <a:pt x="1109" y="309"/>
                  </a:cubicBezTo>
                  <a:cubicBezTo>
                    <a:pt x="1109" y="198"/>
                    <a:pt x="1109" y="198"/>
                    <a:pt x="1109" y="198"/>
                  </a:cubicBezTo>
                  <a:cubicBezTo>
                    <a:pt x="1109" y="0"/>
                    <a:pt x="1109" y="0"/>
                    <a:pt x="1109" y="0"/>
                  </a:cubicBezTo>
                  <a:cubicBezTo>
                    <a:pt x="1071" y="41"/>
                    <a:pt x="991" y="75"/>
                    <a:pt x="886" y="99"/>
                  </a:cubicBezTo>
                  <a:close/>
                </a:path>
              </a:pathLst>
            </a:custGeom>
            <a:solidFill>
              <a:schemeClr val="accent1">
                <a:lumMod val="75000"/>
              </a:schemeClr>
            </a:solidFill>
            <a:ln w="9525">
              <a:noFill/>
              <a:round/>
              <a:headEnd/>
              <a:tailEnd/>
            </a:ln>
          </p:spPr>
          <p:txBody>
            <a:bodyPr vert="horz" wrap="square" lIns="121888" tIns="60944" rIns="121888" bIns="60944" numCol="1" anchor="t" anchorCtr="0" compatLnSpc="1">
              <a:prstTxWarp prst="textNoShape">
                <a:avLst/>
              </a:prstTxWarp>
            </a:bodyPr>
            <a:lstStyle/>
            <a:p>
              <a:endParaRPr lang="en-US" sz="3554" dirty="0">
                <a:solidFill>
                  <a:schemeClr val="accent1"/>
                </a:solidFill>
              </a:endParaRPr>
            </a:p>
          </p:txBody>
        </p:sp>
        <p:sp>
          <p:nvSpPr>
            <p:cNvPr id="1033" name="Oval 9"/>
            <p:cNvSpPr>
              <a:spLocks noChangeArrowheads="1"/>
            </p:cNvSpPr>
            <p:nvPr/>
          </p:nvSpPr>
          <p:spPr bwMode="auto">
            <a:xfrm>
              <a:off x="3295651" y="2674938"/>
              <a:ext cx="2552700" cy="606425"/>
            </a:xfrm>
            <a:prstGeom prst="ellipse">
              <a:avLst/>
            </a:prstGeom>
            <a:solidFill>
              <a:schemeClr val="accent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dirty="0">
                <a:solidFill>
                  <a:schemeClr val="accent1">
                    <a:lumMod val="60000"/>
                    <a:lumOff val="40000"/>
                  </a:schemeClr>
                </a:solidFill>
              </a:endParaRPr>
            </a:p>
          </p:txBody>
        </p:sp>
      </p:grpSp>
      <p:sp>
        <p:nvSpPr>
          <p:cNvPr id="1034" name="Freeform 10"/>
          <p:cNvSpPr>
            <a:spLocks/>
          </p:cNvSpPr>
          <p:nvPr/>
        </p:nvSpPr>
        <p:spPr bwMode="auto">
          <a:xfrm>
            <a:off x="4860191" y="4111999"/>
            <a:ext cx="4232" cy="4232"/>
          </a:xfrm>
          <a:custGeom>
            <a:avLst/>
            <a:gdLst/>
            <a:ahLst/>
            <a:cxnLst>
              <a:cxn ang="0">
                <a:pos x="0" y="1"/>
              </a:cxn>
              <a:cxn ang="0">
                <a:pos x="1" y="1"/>
              </a:cxn>
              <a:cxn ang="0">
                <a:pos x="0" y="0"/>
              </a:cxn>
              <a:cxn ang="0">
                <a:pos x="0" y="1"/>
              </a:cxn>
            </a:cxnLst>
            <a:rect l="0" t="0" r="r" b="b"/>
            <a:pathLst>
              <a:path w="1" h="1">
                <a:moveTo>
                  <a:pt x="0" y="1"/>
                </a:moveTo>
                <a:cubicBezTo>
                  <a:pt x="1" y="1"/>
                  <a:pt x="1" y="1"/>
                  <a:pt x="1" y="1"/>
                </a:cubicBezTo>
                <a:cubicBezTo>
                  <a:pt x="1" y="0"/>
                  <a:pt x="0" y="0"/>
                  <a:pt x="0" y="0"/>
                </a:cubicBezTo>
                <a:lnTo>
                  <a:pt x="0" y="1"/>
                </a:lnTo>
                <a:close/>
              </a:path>
            </a:pathLst>
          </a:custGeom>
          <a:solidFill>
            <a:srgbClr val="F0514F"/>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grpSp>
        <p:nvGrpSpPr>
          <p:cNvPr id="6" name="Group 60"/>
          <p:cNvGrpSpPr/>
          <p:nvPr/>
        </p:nvGrpSpPr>
        <p:grpSpPr>
          <a:xfrm>
            <a:off x="4860191" y="3144934"/>
            <a:ext cx="2471623" cy="1252740"/>
            <a:chOff x="3644901" y="2154238"/>
            <a:chExt cx="1854200" cy="939800"/>
          </a:xfrm>
        </p:grpSpPr>
        <p:sp>
          <p:nvSpPr>
            <p:cNvPr id="1035" name="Freeform 11"/>
            <p:cNvSpPr>
              <a:spLocks/>
            </p:cNvSpPr>
            <p:nvPr/>
          </p:nvSpPr>
          <p:spPr bwMode="auto">
            <a:xfrm>
              <a:off x="3644901" y="2357438"/>
              <a:ext cx="1854200" cy="736600"/>
            </a:xfrm>
            <a:custGeom>
              <a:avLst/>
              <a:gdLst/>
              <a:ahLst/>
              <a:cxnLst>
                <a:cxn ang="0">
                  <a:pos x="643" y="72"/>
                </a:cxn>
                <a:cxn ang="0">
                  <a:pos x="401" y="96"/>
                </a:cxn>
                <a:cxn ang="0">
                  <a:pos x="160" y="72"/>
                </a:cxn>
                <a:cxn ang="0">
                  <a:pos x="0" y="3"/>
                </a:cxn>
                <a:cxn ang="0">
                  <a:pos x="0" y="141"/>
                </a:cxn>
                <a:cxn ang="0">
                  <a:pos x="0" y="227"/>
                </a:cxn>
                <a:cxn ang="0">
                  <a:pos x="1" y="228"/>
                </a:cxn>
                <a:cxn ang="0">
                  <a:pos x="401" y="320"/>
                </a:cxn>
                <a:cxn ang="0">
                  <a:pos x="802" y="228"/>
                </a:cxn>
                <a:cxn ang="0">
                  <a:pos x="805" y="224"/>
                </a:cxn>
                <a:cxn ang="0">
                  <a:pos x="805" y="144"/>
                </a:cxn>
                <a:cxn ang="0">
                  <a:pos x="805" y="0"/>
                </a:cxn>
                <a:cxn ang="0">
                  <a:pos x="643" y="72"/>
                </a:cxn>
              </a:cxnLst>
              <a:rect l="0" t="0" r="r" b="b"/>
              <a:pathLst>
                <a:path w="805" h="320">
                  <a:moveTo>
                    <a:pt x="643" y="72"/>
                  </a:moveTo>
                  <a:cubicBezTo>
                    <a:pt x="574" y="87"/>
                    <a:pt x="491" y="96"/>
                    <a:pt x="401" y="96"/>
                  </a:cubicBezTo>
                  <a:cubicBezTo>
                    <a:pt x="311" y="96"/>
                    <a:pt x="228" y="87"/>
                    <a:pt x="160" y="72"/>
                  </a:cubicBezTo>
                  <a:cubicBezTo>
                    <a:pt x="86" y="55"/>
                    <a:pt x="29" y="31"/>
                    <a:pt x="0" y="3"/>
                  </a:cubicBezTo>
                  <a:cubicBezTo>
                    <a:pt x="0" y="141"/>
                    <a:pt x="0" y="141"/>
                    <a:pt x="0" y="141"/>
                  </a:cubicBezTo>
                  <a:cubicBezTo>
                    <a:pt x="0" y="227"/>
                    <a:pt x="0" y="227"/>
                    <a:pt x="0" y="227"/>
                  </a:cubicBezTo>
                  <a:cubicBezTo>
                    <a:pt x="0" y="227"/>
                    <a:pt x="1" y="227"/>
                    <a:pt x="1" y="228"/>
                  </a:cubicBezTo>
                  <a:cubicBezTo>
                    <a:pt x="58" y="282"/>
                    <a:pt x="216" y="320"/>
                    <a:pt x="401" y="320"/>
                  </a:cubicBezTo>
                  <a:cubicBezTo>
                    <a:pt x="587" y="320"/>
                    <a:pt x="745" y="282"/>
                    <a:pt x="802" y="228"/>
                  </a:cubicBezTo>
                  <a:cubicBezTo>
                    <a:pt x="803" y="227"/>
                    <a:pt x="804" y="225"/>
                    <a:pt x="805" y="224"/>
                  </a:cubicBezTo>
                  <a:cubicBezTo>
                    <a:pt x="805" y="144"/>
                    <a:pt x="805" y="144"/>
                    <a:pt x="805" y="144"/>
                  </a:cubicBezTo>
                  <a:cubicBezTo>
                    <a:pt x="805" y="0"/>
                    <a:pt x="805" y="0"/>
                    <a:pt x="805" y="0"/>
                  </a:cubicBezTo>
                  <a:cubicBezTo>
                    <a:pt x="777" y="30"/>
                    <a:pt x="719" y="55"/>
                    <a:pt x="643" y="72"/>
                  </a:cubicBezTo>
                  <a:close/>
                </a:path>
              </a:pathLst>
            </a:custGeom>
            <a:solidFill>
              <a:schemeClr val="accent2">
                <a:lumMod val="50000"/>
              </a:schemeClr>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1036" name="Oval 12"/>
            <p:cNvSpPr>
              <a:spLocks noChangeArrowheads="1"/>
            </p:cNvSpPr>
            <p:nvPr/>
          </p:nvSpPr>
          <p:spPr bwMode="auto">
            <a:xfrm>
              <a:off x="3644901" y="2154238"/>
              <a:ext cx="1854200" cy="439738"/>
            </a:xfrm>
            <a:prstGeom prst="ellipse">
              <a:avLst/>
            </a:prstGeom>
            <a:solidFill>
              <a:schemeClr val="accent2"/>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grpSp>
      <p:sp>
        <p:nvSpPr>
          <p:cNvPr id="1038" name="Freeform 14"/>
          <p:cNvSpPr>
            <a:spLocks/>
          </p:cNvSpPr>
          <p:nvPr/>
        </p:nvSpPr>
        <p:spPr bwMode="auto">
          <a:xfrm>
            <a:off x="5247439" y="3354430"/>
            <a:ext cx="2117" cy="2117"/>
          </a:xfrm>
          <a:custGeom>
            <a:avLst/>
            <a:gdLst/>
            <a:ahLst/>
            <a:cxnLst>
              <a:cxn ang="0">
                <a:pos x="0" y="1"/>
              </a:cxn>
              <a:cxn ang="0">
                <a:pos x="1" y="1"/>
              </a:cxn>
              <a:cxn ang="0">
                <a:pos x="0" y="0"/>
              </a:cxn>
              <a:cxn ang="0">
                <a:pos x="0" y="1"/>
              </a:cxn>
            </a:cxnLst>
            <a:rect l="0" t="0" r="r" b="b"/>
            <a:pathLst>
              <a:path w="1" h="1">
                <a:moveTo>
                  <a:pt x="0" y="1"/>
                </a:moveTo>
                <a:cubicBezTo>
                  <a:pt x="1" y="1"/>
                  <a:pt x="1" y="1"/>
                  <a:pt x="1" y="1"/>
                </a:cubicBezTo>
                <a:cubicBezTo>
                  <a:pt x="1" y="0"/>
                  <a:pt x="0" y="0"/>
                  <a:pt x="0" y="0"/>
                </a:cubicBezTo>
                <a:lnTo>
                  <a:pt x="0" y="1"/>
                </a:lnTo>
                <a:close/>
              </a:path>
            </a:pathLst>
          </a:custGeom>
          <a:solidFill>
            <a:srgbClr val="8567AD"/>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grpSp>
        <p:nvGrpSpPr>
          <p:cNvPr id="7" name="Group 61"/>
          <p:cNvGrpSpPr/>
          <p:nvPr/>
        </p:nvGrpSpPr>
        <p:grpSpPr>
          <a:xfrm>
            <a:off x="5247439" y="2668808"/>
            <a:ext cx="1756376" cy="888768"/>
            <a:chOff x="3935413" y="1797050"/>
            <a:chExt cx="1317625" cy="666750"/>
          </a:xfrm>
        </p:grpSpPr>
        <p:sp>
          <p:nvSpPr>
            <p:cNvPr id="1037" name="Oval 13"/>
            <p:cNvSpPr>
              <a:spLocks noChangeArrowheads="1"/>
            </p:cNvSpPr>
            <p:nvPr/>
          </p:nvSpPr>
          <p:spPr bwMode="auto">
            <a:xfrm>
              <a:off x="3935413" y="1797050"/>
              <a:ext cx="1317625" cy="311150"/>
            </a:xfrm>
            <a:prstGeom prst="ellipse">
              <a:avLst/>
            </a:prstGeom>
            <a:solidFill>
              <a:schemeClr val="accent3"/>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1039" name="Freeform 15"/>
            <p:cNvSpPr>
              <a:spLocks/>
            </p:cNvSpPr>
            <p:nvPr/>
          </p:nvSpPr>
          <p:spPr bwMode="auto">
            <a:xfrm>
              <a:off x="3935413" y="1939925"/>
              <a:ext cx="1317625" cy="523875"/>
            </a:xfrm>
            <a:custGeom>
              <a:avLst/>
              <a:gdLst/>
              <a:ahLst/>
              <a:cxnLst>
                <a:cxn ang="0">
                  <a:pos x="457" y="51"/>
                </a:cxn>
                <a:cxn ang="0">
                  <a:pos x="285" y="68"/>
                </a:cxn>
                <a:cxn ang="0">
                  <a:pos x="114" y="51"/>
                </a:cxn>
                <a:cxn ang="0">
                  <a:pos x="0" y="2"/>
                </a:cxn>
                <a:cxn ang="0">
                  <a:pos x="0" y="100"/>
                </a:cxn>
                <a:cxn ang="0">
                  <a:pos x="0" y="161"/>
                </a:cxn>
                <a:cxn ang="0">
                  <a:pos x="1" y="162"/>
                </a:cxn>
                <a:cxn ang="0">
                  <a:pos x="285" y="227"/>
                </a:cxn>
                <a:cxn ang="0">
                  <a:pos x="570" y="162"/>
                </a:cxn>
                <a:cxn ang="0">
                  <a:pos x="572" y="159"/>
                </a:cxn>
                <a:cxn ang="0">
                  <a:pos x="572" y="102"/>
                </a:cxn>
                <a:cxn ang="0">
                  <a:pos x="572" y="0"/>
                </a:cxn>
                <a:cxn ang="0">
                  <a:pos x="457" y="51"/>
                </a:cxn>
              </a:cxnLst>
              <a:rect l="0" t="0" r="r" b="b"/>
              <a:pathLst>
                <a:path w="572" h="227">
                  <a:moveTo>
                    <a:pt x="457" y="51"/>
                  </a:moveTo>
                  <a:cubicBezTo>
                    <a:pt x="408" y="62"/>
                    <a:pt x="349" y="68"/>
                    <a:pt x="285" y="68"/>
                  </a:cubicBezTo>
                  <a:cubicBezTo>
                    <a:pt x="222" y="68"/>
                    <a:pt x="162" y="62"/>
                    <a:pt x="114" y="51"/>
                  </a:cubicBezTo>
                  <a:cubicBezTo>
                    <a:pt x="61" y="39"/>
                    <a:pt x="21" y="22"/>
                    <a:pt x="0" y="2"/>
                  </a:cubicBezTo>
                  <a:cubicBezTo>
                    <a:pt x="0" y="100"/>
                    <a:pt x="0" y="100"/>
                    <a:pt x="0" y="100"/>
                  </a:cubicBezTo>
                  <a:cubicBezTo>
                    <a:pt x="0" y="161"/>
                    <a:pt x="0" y="161"/>
                    <a:pt x="0" y="161"/>
                  </a:cubicBezTo>
                  <a:cubicBezTo>
                    <a:pt x="0" y="161"/>
                    <a:pt x="1" y="161"/>
                    <a:pt x="1" y="162"/>
                  </a:cubicBezTo>
                  <a:cubicBezTo>
                    <a:pt x="41" y="200"/>
                    <a:pt x="153" y="227"/>
                    <a:pt x="285" y="227"/>
                  </a:cubicBezTo>
                  <a:cubicBezTo>
                    <a:pt x="417" y="227"/>
                    <a:pt x="529" y="200"/>
                    <a:pt x="570" y="162"/>
                  </a:cubicBezTo>
                  <a:cubicBezTo>
                    <a:pt x="571" y="161"/>
                    <a:pt x="571" y="160"/>
                    <a:pt x="572" y="159"/>
                  </a:cubicBezTo>
                  <a:cubicBezTo>
                    <a:pt x="572" y="102"/>
                    <a:pt x="572" y="102"/>
                    <a:pt x="572" y="102"/>
                  </a:cubicBezTo>
                  <a:cubicBezTo>
                    <a:pt x="572" y="0"/>
                    <a:pt x="572" y="0"/>
                    <a:pt x="572" y="0"/>
                  </a:cubicBezTo>
                  <a:cubicBezTo>
                    <a:pt x="552" y="21"/>
                    <a:pt x="511" y="39"/>
                    <a:pt x="457" y="51"/>
                  </a:cubicBezTo>
                  <a:close/>
                </a:path>
              </a:pathLst>
            </a:custGeom>
            <a:solidFill>
              <a:schemeClr val="accent3">
                <a:lumMod val="75000"/>
              </a:schemeClr>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grpSp>
      <p:sp>
        <p:nvSpPr>
          <p:cNvPr id="1040" name="Freeform 16"/>
          <p:cNvSpPr>
            <a:spLocks/>
          </p:cNvSpPr>
          <p:nvPr/>
        </p:nvSpPr>
        <p:spPr bwMode="auto">
          <a:xfrm>
            <a:off x="5579670" y="2764034"/>
            <a:ext cx="2117" cy="2117"/>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6CCAF2"/>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grpSp>
        <p:nvGrpSpPr>
          <p:cNvPr id="8" name="Group 62"/>
          <p:cNvGrpSpPr/>
          <p:nvPr/>
        </p:nvGrpSpPr>
        <p:grpSpPr>
          <a:xfrm>
            <a:off x="5579671" y="2332347"/>
            <a:ext cx="1106729" cy="560771"/>
            <a:chOff x="4184651" y="1544638"/>
            <a:chExt cx="830263" cy="420688"/>
          </a:xfrm>
        </p:grpSpPr>
        <p:sp>
          <p:nvSpPr>
            <p:cNvPr id="1041" name="Freeform 17"/>
            <p:cNvSpPr>
              <a:spLocks/>
            </p:cNvSpPr>
            <p:nvPr/>
          </p:nvSpPr>
          <p:spPr bwMode="auto">
            <a:xfrm>
              <a:off x="4184651" y="1633538"/>
              <a:ext cx="830263" cy="331788"/>
            </a:xfrm>
            <a:custGeom>
              <a:avLst/>
              <a:gdLst/>
              <a:ahLst/>
              <a:cxnLst>
                <a:cxn ang="0">
                  <a:pos x="288" y="32"/>
                </a:cxn>
                <a:cxn ang="0">
                  <a:pos x="180" y="43"/>
                </a:cxn>
                <a:cxn ang="0">
                  <a:pos x="71" y="32"/>
                </a:cxn>
                <a:cxn ang="0">
                  <a:pos x="0" y="1"/>
                </a:cxn>
                <a:cxn ang="0">
                  <a:pos x="0" y="63"/>
                </a:cxn>
                <a:cxn ang="0">
                  <a:pos x="0" y="102"/>
                </a:cxn>
                <a:cxn ang="0">
                  <a:pos x="0" y="102"/>
                </a:cxn>
                <a:cxn ang="0">
                  <a:pos x="180" y="144"/>
                </a:cxn>
                <a:cxn ang="0">
                  <a:pos x="359" y="102"/>
                </a:cxn>
                <a:cxn ang="0">
                  <a:pos x="361" y="101"/>
                </a:cxn>
                <a:cxn ang="0">
                  <a:pos x="361" y="64"/>
                </a:cxn>
                <a:cxn ang="0">
                  <a:pos x="361" y="0"/>
                </a:cxn>
                <a:cxn ang="0">
                  <a:pos x="288" y="32"/>
                </a:cxn>
              </a:cxnLst>
              <a:rect l="0" t="0" r="r" b="b"/>
              <a:pathLst>
                <a:path w="361" h="144">
                  <a:moveTo>
                    <a:pt x="288" y="32"/>
                  </a:moveTo>
                  <a:cubicBezTo>
                    <a:pt x="257" y="39"/>
                    <a:pt x="220" y="43"/>
                    <a:pt x="180" y="43"/>
                  </a:cubicBezTo>
                  <a:cubicBezTo>
                    <a:pt x="139" y="43"/>
                    <a:pt x="102" y="39"/>
                    <a:pt x="71" y="32"/>
                  </a:cubicBezTo>
                  <a:cubicBezTo>
                    <a:pt x="38" y="25"/>
                    <a:pt x="13" y="14"/>
                    <a:pt x="0" y="1"/>
                  </a:cubicBezTo>
                  <a:cubicBezTo>
                    <a:pt x="0" y="63"/>
                    <a:pt x="0" y="63"/>
                    <a:pt x="0" y="63"/>
                  </a:cubicBezTo>
                  <a:cubicBezTo>
                    <a:pt x="0" y="102"/>
                    <a:pt x="0" y="102"/>
                    <a:pt x="0" y="102"/>
                  </a:cubicBezTo>
                  <a:cubicBezTo>
                    <a:pt x="0" y="102"/>
                    <a:pt x="0" y="102"/>
                    <a:pt x="0" y="102"/>
                  </a:cubicBezTo>
                  <a:cubicBezTo>
                    <a:pt x="26" y="126"/>
                    <a:pt x="96" y="144"/>
                    <a:pt x="180" y="144"/>
                  </a:cubicBezTo>
                  <a:cubicBezTo>
                    <a:pt x="263" y="144"/>
                    <a:pt x="334" y="126"/>
                    <a:pt x="359" y="102"/>
                  </a:cubicBezTo>
                  <a:cubicBezTo>
                    <a:pt x="360" y="102"/>
                    <a:pt x="360" y="101"/>
                    <a:pt x="361" y="101"/>
                  </a:cubicBezTo>
                  <a:cubicBezTo>
                    <a:pt x="361" y="64"/>
                    <a:pt x="361" y="64"/>
                    <a:pt x="361" y="64"/>
                  </a:cubicBezTo>
                  <a:cubicBezTo>
                    <a:pt x="361" y="0"/>
                    <a:pt x="361" y="0"/>
                    <a:pt x="361" y="0"/>
                  </a:cubicBezTo>
                  <a:cubicBezTo>
                    <a:pt x="348" y="13"/>
                    <a:pt x="322" y="25"/>
                    <a:pt x="288" y="32"/>
                  </a:cubicBezTo>
                  <a:close/>
                </a:path>
              </a:pathLst>
            </a:custGeom>
            <a:solidFill>
              <a:schemeClr val="accent4">
                <a:lumMod val="75000"/>
              </a:schemeClr>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1042" name="Oval 18"/>
            <p:cNvSpPr>
              <a:spLocks noChangeArrowheads="1"/>
            </p:cNvSpPr>
            <p:nvPr/>
          </p:nvSpPr>
          <p:spPr bwMode="auto">
            <a:xfrm>
              <a:off x="4184651" y="1544638"/>
              <a:ext cx="830263" cy="195263"/>
            </a:xfrm>
            <a:prstGeom prst="ellipse">
              <a:avLst/>
            </a:prstGeom>
            <a:solidFill>
              <a:schemeClr val="accent4"/>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grpSp>
      <p:sp>
        <p:nvSpPr>
          <p:cNvPr id="34" name="TextBox 33"/>
          <p:cNvSpPr txBox="1"/>
          <p:nvPr/>
        </p:nvSpPr>
        <p:spPr>
          <a:xfrm>
            <a:off x="1478907" y="4082972"/>
            <a:ext cx="2873557" cy="953915"/>
          </a:xfrm>
          <a:prstGeom prst="rect">
            <a:avLst/>
          </a:prstGeom>
          <a:noFill/>
        </p:spPr>
        <p:txBody>
          <a:bodyPr wrap="square" rtlCol="0">
            <a:spAutoFit/>
          </a:bodyPr>
          <a:lstStyle/>
          <a:p>
            <a:r>
              <a:rPr lang="zh-CN" altLang="en-US" sz="1600" b="1" dirty="0">
                <a:solidFill>
                  <a:schemeClr val="accent1"/>
                </a:solidFill>
              </a:rPr>
              <a:t>添加您的</a:t>
            </a:r>
            <a:r>
              <a:rPr lang="zh-CN" altLang="en-US" sz="1600" b="1" dirty="0" smtClean="0">
                <a:solidFill>
                  <a:schemeClr val="accent1"/>
                </a:solidFill>
              </a:rPr>
              <a:t>标题</a:t>
            </a:r>
            <a:endParaRPr lang="en-US" altLang="zh-CN" sz="1600" b="1" dirty="0" smtClean="0">
              <a:solidFill>
                <a:schemeClr val="accent1"/>
              </a:solidFill>
            </a:endParaRPr>
          </a:p>
          <a:p>
            <a:r>
              <a:rPr lang="en-US" sz="1333" dirty="0" smtClean="0">
                <a:solidFill>
                  <a:schemeClr val="tx1">
                    <a:lumMod val="65000"/>
                    <a:lumOff val="35000"/>
                  </a:schemeClr>
                </a:solidFill>
              </a:rPr>
              <a:t>There </a:t>
            </a:r>
            <a:r>
              <a:rPr lang="en-US" sz="1333" dirty="0">
                <a:solidFill>
                  <a:schemeClr val="tx1">
                    <a:lumMod val="65000"/>
                    <a:lumOff val="35000"/>
                  </a:schemeClr>
                </a:solidFill>
              </a:rPr>
              <a:t>are many variations of passages of Lorem Ipsum available but the have suffered alteration in</a:t>
            </a:r>
          </a:p>
        </p:txBody>
      </p:sp>
      <p:sp>
        <p:nvSpPr>
          <p:cNvPr id="35" name="Text Placeholder 3"/>
          <p:cNvSpPr txBox="1">
            <a:spLocks/>
          </p:cNvSpPr>
          <p:nvPr/>
        </p:nvSpPr>
        <p:spPr>
          <a:xfrm>
            <a:off x="5829370" y="5655914"/>
            <a:ext cx="549831" cy="410241"/>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895">
              <a:spcBef>
                <a:spcPct val="20000"/>
              </a:spcBef>
              <a:defRPr/>
            </a:pPr>
            <a:r>
              <a:rPr lang="en-US" sz="2666" dirty="0">
                <a:solidFill>
                  <a:schemeClr val="accent1"/>
                </a:solidFill>
              </a:rPr>
              <a:t>90%</a:t>
            </a:r>
          </a:p>
        </p:txBody>
      </p:sp>
      <p:sp>
        <p:nvSpPr>
          <p:cNvPr id="36" name="TextBox 35"/>
          <p:cNvSpPr txBox="1"/>
          <p:nvPr/>
        </p:nvSpPr>
        <p:spPr>
          <a:xfrm>
            <a:off x="8092523" y="2305064"/>
            <a:ext cx="2610836" cy="1159035"/>
          </a:xfrm>
          <a:prstGeom prst="rect">
            <a:avLst/>
          </a:prstGeom>
          <a:noFill/>
        </p:spPr>
        <p:txBody>
          <a:bodyPr wrap="square" rtlCol="0">
            <a:spAutoFit/>
          </a:bodyPr>
          <a:lstStyle/>
          <a:p>
            <a:pPr algn="r"/>
            <a:r>
              <a:rPr lang="zh-CN" altLang="en-US" sz="1600" b="1" dirty="0">
                <a:solidFill>
                  <a:schemeClr val="accent4"/>
                </a:solidFill>
              </a:rPr>
              <a:t>添加您的</a:t>
            </a:r>
            <a:r>
              <a:rPr lang="zh-CN" altLang="en-US" sz="1600" b="1" dirty="0" smtClean="0">
                <a:solidFill>
                  <a:schemeClr val="accent4"/>
                </a:solidFill>
              </a:rPr>
              <a:t>标题</a:t>
            </a:r>
            <a:endParaRPr lang="en-US" altLang="zh-CN" sz="1600" b="1" dirty="0" smtClean="0">
              <a:solidFill>
                <a:schemeClr val="accent4"/>
              </a:solidFill>
            </a:endParaRPr>
          </a:p>
          <a:p>
            <a:pPr algn="r"/>
            <a:r>
              <a:rPr lang="en-US" sz="1333" dirty="0" smtClean="0">
                <a:solidFill>
                  <a:schemeClr val="tx1">
                    <a:lumMod val="65000"/>
                    <a:lumOff val="35000"/>
                  </a:schemeClr>
                </a:solidFill>
              </a:rPr>
              <a:t>There </a:t>
            </a:r>
            <a:r>
              <a:rPr lang="en-US" sz="1333" dirty="0">
                <a:solidFill>
                  <a:schemeClr val="tx1">
                    <a:lumMod val="65000"/>
                    <a:lumOff val="35000"/>
                  </a:schemeClr>
                </a:solidFill>
              </a:rPr>
              <a:t>are many variations of passages of Lorem Ipsum available but the have suffered alteration in</a:t>
            </a:r>
          </a:p>
        </p:txBody>
      </p:sp>
      <p:sp>
        <p:nvSpPr>
          <p:cNvPr id="37" name="Text Placeholder 3"/>
          <p:cNvSpPr txBox="1">
            <a:spLocks/>
          </p:cNvSpPr>
          <p:nvPr/>
        </p:nvSpPr>
        <p:spPr>
          <a:xfrm>
            <a:off x="5821086" y="1866920"/>
            <a:ext cx="549831" cy="410241"/>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895">
              <a:spcBef>
                <a:spcPct val="20000"/>
              </a:spcBef>
              <a:defRPr/>
            </a:pPr>
            <a:r>
              <a:rPr lang="en-US" sz="2666" dirty="0">
                <a:solidFill>
                  <a:schemeClr val="accent4"/>
                </a:solidFill>
              </a:rPr>
              <a:t>20%</a:t>
            </a:r>
          </a:p>
        </p:txBody>
      </p:sp>
      <p:sp>
        <p:nvSpPr>
          <p:cNvPr id="40" name="TextBox 39"/>
          <p:cNvSpPr txBox="1"/>
          <p:nvPr/>
        </p:nvSpPr>
        <p:spPr>
          <a:xfrm>
            <a:off x="1519536" y="2305065"/>
            <a:ext cx="2873557" cy="953915"/>
          </a:xfrm>
          <a:prstGeom prst="rect">
            <a:avLst/>
          </a:prstGeom>
          <a:noFill/>
        </p:spPr>
        <p:txBody>
          <a:bodyPr wrap="square" rtlCol="0">
            <a:spAutoFit/>
          </a:bodyPr>
          <a:lstStyle/>
          <a:p>
            <a:r>
              <a:rPr lang="zh-CN" altLang="en-US" sz="1600" b="1" dirty="0">
                <a:solidFill>
                  <a:schemeClr val="accent2"/>
                </a:solidFill>
              </a:rPr>
              <a:t>添加您的</a:t>
            </a:r>
            <a:r>
              <a:rPr lang="zh-CN" altLang="en-US" sz="1600" b="1" dirty="0" smtClean="0">
                <a:solidFill>
                  <a:schemeClr val="accent2"/>
                </a:solidFill>
              </a:rPr>
              <a:t>标题</a:t>
            </a:r>
            <a:endParaRPr lang="en-US" altLang="zh-CN" sz="1600" b="1" dirty="0" smtClean="0">
              <a:solidFill>
                <a:schemeClr val="accent2"/>
              </a:solidFill>
            </a:endParaRPr>
          </a:p>
          <a:p>
            <a:r>
              <a:rPr lang="en-US" sz="1333" dirty="0" smtClean="0">
                <a:solidFill>
                  <a:schemeClr val="tx1">
                    <a:lumMod val="65000"/>
                    <a:lumOff val="35000"/>
                  </a:schemeClr>
                </a:solidFill>
              </a:rPr>
              <a:t>There </a:t>
            </a:r>
            <a:r>
              <a:rPr lang="en-US" sz="1333" dirty="0">
                <a:solidFill>
                  <a:schemeClr val="tx1">
                    <a:lumMod val="65000"/>
                    <a:lumOff val="35000"/>
                  </a:schemeClr>
                </a:solidFill>
              </a:rPr>
              <a:t>are many variations of passages of Lorem Ipsum available but the have suffered alteration in</a:t>
            </a:r>
          </a:p>
        </p:txBody>
      </p:sp>
      <p:sp>
        <p:nvSpPr>
          <p:cNvPr id="43" name="Text Placeholder 3"/>
          <p:cNvSpPr txBox="1">
            <a:spLocks/>
          </p:cNvSpPr>
          <p:nvPr/>
        </p:nvSpPr>
        <p:spPr>
          <a:xfrm>
            <a:off x="4173782" y="3505811"/>
            <a:ext cx="549831" cy="410241"/>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895">
              <a:spcBef>
                <a:spcPct val="20000"/>
              </a:spcBef>
              <a:defRPr/>
            </a:pPr>
            <a:r>
              <a:rPr lang="en-US" sz="2666" dirty="0">
                <a:solidFill>
                  <a:schemeClr val="accent2"/>
                </a:solidFill>
              </a:rPr>
              <a:t>80%</a:t>
            </a:r>
          </a:p>
        </p:txBody>
      </p:sp>
      <p:sp>
        <p:nvSpPr>
          <p:cNvPr id="46" name="TextBox 45"/>
          <p:cNvSpPr txBox="1"/>
          <p:nvPr/>
        </p:nvSpPr>
        <p:spPr>
          <a:xfrm>
            <a:off x="8029277" y="4082972"/>
            <a:ext cx="2610836" cy="1159035"/>
          </a:xfrm>
          <a:prstGeom prst="rect">
            <a:avLst/>
          </a:prstGeom>
          <a:noFill/>
        </p:spPr>
        <p:txBody>
          <a:bodyPr wrap="square" rtlCol="0">
            <a:spAutoFit/>
          </a:bodyPr>
          <a:lstStyle/>
          <a:p>
            <a:pPr algn="r"/>
            <a:r>
              <a:rPr lang="zh-CN" altLang="en-US" sz="1600" b="1" dirty="0">
                <a:solidFill>
                  <a:schemeClr val="accent3"/>
                </a:solidFill>
              </a:rPr>
              <a:t>添加您的</a:t>
            </a:r>
            <a:r>
              <a:rPr lang="zh-CN" altLang="en-US" sz="1600" b="1" dirty="0" smtClean="0">
                <a:solidFill>
                  <a:schemeClr val="accent3"/>
                </a:solidFill>
              </a:rPr>
              <a:t>标题</a:t>
            </a:r>
            <a:endParaRPr lang="en-US" altLang="zh-CN" sz="1600" b="1" dirty="0" smtClean="0">
              <a:solidFill>
                <a:schemeClr val="accent3"/>
              </a:solidFill>
            </a:endParaRPr>
          </a:p>
          <a:p>
            <a:pPr algn="r"/>
            <a:r>
              <a:rPr lang="en-US" sz="1333" dirty="0" smtClean="0">
                <a:solidFill>
                  <a:schemeClr val="tx1">
                    <a:lumMod val="65000"/>
                    <a:lumOff val="35000"/>
                  </a:schemeClr>
                </a:solidFill>
              </a:rPr>
              <a:t>There </a:t>
            </a:r>
            <a:r>
              <a:rPr lang="en-US" sz="1333" dirty="0">
                <a:solidFill>
                  <a:schemeClr val="tx1">
                    <a:lumMod val="65000"/>
                    <a:lumOff val="35000"/>
                  </a:schemeClr>
                </a:solidFill>
              </a:rPr>
              <a:t>are many variations of passages of Lorem Ipsum available but the have suffered alteration in</a:t>
            </a:r>
          </a:p>
        </p:txBody>
      </p:sp>
      <p:sp>
        <p:nvSpPr>
          <p:cNvPr id="47" name="Text Placeholder 3"/>
          <p:cNvSpPr txBox="1">
            <a:spLocks/>
          </p:cNvSpPr>
          <p:nvPr/>
        </p:nvSpPr>
        <p:spPr>
          <a:xfrm>
            <a:off x="7238021" y="2865181"/>
            <a:ext cx="549831" cy="410241"/>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895">
              <a:spcBef>
                <a:spcPct val="20000"/>
              </a:spcBef>
              <a:defRPr/>
            </a:pPr>
            <a:r>
              <a:rPr lang="en-US" sz="2666" dirty="0">
                <a:solidFill>
                  <a:schemeClr val="accent3"/>
                </a:solidFill>
              </a:rPr>
              <a:t>60%</a:t>
            </a:r>
          </a:p>
        </p:txBody>
      </p:sp>
      <p:grpSp>
        <p:nvGrpSpPr>
          <p:cNvPr id="48" name="Group 47"/>
          <p:cNvGrpSpPr/>
          <p:nvPr/>
        </p:nvGrpSpPr>
        <p:grpSpPr>
          <a:xfrm>
            <a:off x="862372" y="4361664"/>
            <a:ext cx="657655" cy="638827"/>
            <a:chOff x="2750859" y="3370932"/>
            <a:chExt cx="493370" cy="479245"/>
          </a:xfrm>
        </p:grpSpPr>
        <p:sp>
          <p:nvSpPr>
            <p:cNvPr id="49" name="Oval 48"/>
            <p:cNvSpPr/>
            <p:nvPr/>
          </p:nvSpPr>
          <p:spPr>
            <a:xfrm>
              <a:off x="2750859" y="3370932"/>
              <a:ext cx="493370" cy="4792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solidFill>
                  <a:schemeClr val="bg1"/>
                </a:solidFill>
                <a:latin typeface="FontAwesome" pitchFamily="2" charset="0"/>
              </a:endParaRPr>
            </a:p>
          </p:txBody>
        </p:sp>
        <p:sp>
          <p:nvSpPr>
            <p:cNvPr id="50" name="Freeform 101"/>
            <p:cNvSpPr>
              <a:spLocks noEditPoints="1"/>
            </p:cNvSpPr>
            <p:nvPr/>
          </p:nvSpPr>
          <p:spPr bwMode="auto">
            <a:xfrm>
              <a:off x="2877273" y="3497591"/>
              <a:ext cx="233363" cy="215900"/>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grpSp>
      <p:grpSp>
        <p:nvGrpSpPr>
          <p:cNvPr id="51" name="Group 50"/>
          <p:cNvGrpSpPr/>
          <p:nvPr/>
        </p:nvGrpSpPr>
        <p:grpSpPr>
          <a:xfrm>
            <a:off x="889637" y="2602576"/>
            <a:ext cx="657655" cy="638827"/>
            <a:chOff x="3821284" y="2086962"/>
            <a:chExt cx="493370" cy="479245"/>
          </a:xfrm>
        </p:grpSpPr>
        <p:sp>
          <p:nvSpPr>
            <p:cNvPr id="52" name="Oval 51"/>
            <p:cNvSpPr/>
            <p:nvPr/>
          </p:nvSpPr>
          <p:spPr>
            <a:xfrm>
              <a:off x="3821284" y="2086962"/>
              <a:ext cx="493370" cy="4792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solidFill>
                  <a:schemeClr val="bg1"/>
                </a:solidFill>
                <a:latin typeface="FontAwesome" pitchFamily="2" charset="0"/>
              </a:endParaRPr>
            </a:p>
          </p:txBody>
        </p:sp>
        <p:sp>
          <p:nvSpPr>
            <p:cNvPr id="53" name="Freeform 145"/>
            <p:cNvSpPr>
              <a:spLocks/>
            </p:cNvSpPr>
            <p:nvPr/>
          </p:nvSpPr>
          <p:spPr bwMode="auto">
            <a:xfrm>
              <a:off x="3960076" y="2209495"/>
              <a:ext cx="219075" cy="188913"/>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grpSp>
      <p:grpSp>
        <p:nvGrpSpPr>
          <p:cNvPr id="54" name="Group 53"/>
          <p:cNvGrpSpPr/>
          <p:nvPr/>
        </p:nvGrpSpPr>
        <p:grpSpPr>
          <a:xfrm>
            <a:off x="10632630" y="4325247"/>
            <a:ext cx="657655" cy="638827"/>
            <a:chOff x="4770609" y="1334079"/>
            <a:chExt cx="493370" cy="479245"/>
          </a:xfrm>
        </p:grpSpPr>
        <p:sp>
          <p:nvSpPr>
            <p:cNvPr id="55" name="Oval 54"/>
            <p:cNvSpPr/>
            <p:nvPr/>
          </p:nvSpPr>
          <p:spPr>
            <a:xfrm>
              <a:off x="4770609" y="1334079"/>
              <a:ext cx="493370" cy="4792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solidFill>
                  <a:schemeClr val="bg1"/>
                </a:solidFill>
                <a:latin typeface="FontAwesome" pitchFamily="2" charset="0"/>
              </a:endParaRPr>
            </a:p>
          </p:txBody>
        </p:sp>
        <p:sp>
          <p:nvSpPr>
            <p:cNvPr id="56" name="Freeform 54"/>
            <p:cNvSpPr>
              <a:spLocks noEditPoints="1"/>
            </p:cNvSpPr>
            <p:nvPr/>
          </p:nvSpPr>
          <p:spPr bwMode="auto">
            <a:xfrm>
              <a:off x="4903787" y="1460569"/>
              <a:ext cx="247458" cy="183489"/>
            </a:xfrm>
            <a:custGeom>
              <a:avLst/>
              <a:gdLst/>
              <a:ahLst/>
              <a:cxnLst>
                <a:cxn ang="0">
                  <a:pos x="55" y="50"/>
                </a:cxn>
                <a:cxn ang="0">
                  <a:pos x="16" y="50"/>
                </a:cxn>
                <a:cxn ang="0">
                  <a:pos x="0" y="34"/>
                </a:cxn>
                <a:cxn ang="0">
                  <a:pos x="9" y="20"/>
                </a:cxn>
                <a:cxn ang="0">
                  <a:pos x="9" y="18"/>
                </a:cxn>
                <a:cxn ang="0">
                  <a:pos x="27" y="0"/>
                </a:cxn>
                <a:cxn ang="0">
                  <a:pos x="44" y="11"/>
                </a:cxn>
                <a:cxn ang="0">
                  <a:pos x="50" y="9"/>
                </a:cxn>
                <a:cxn ang="0">
                  <a:pos x="59" y="18"/>
                </a:cxn>
                <a:cxn ang="0">
                  <a:pos x="58" y="23"/>
                </a:cxn>
                <a:cxn ang="0">
                  <a:pos x="68" y="36"/>
                </a:cxn>
                <a:cxn ang="0">
                  <a:pos x="55" y="50"/>
                </a:cxn>
                <a:cxn ang="0">
                  <a:pos x="45" y="25"/>
                </a:cxn>
                <a:cxn ang="0">
                  <a:pos x="33" y="13"/>
                </a:cxn>
                <a:cxn ang="0">
                  <a:pos x="32" y="12"/>
                </a:cxn>
                <a:cxn ang="0">
                  <a:pos x="31" y="13"/>
                </a:cxn>
                <a:cxn ang="0">
                  <a:pos x="18" y="25"/>
                </a:cxn>
                <a:cxn ang="0">
                  <a:pos x="18" y="26"/>
                </a:cxn>
                <a:cxn ang="0">
                  <a:pos x="19" y="27"/>
                </a:cxn>
                <a:cxn ang="0">
                  <a:pos x="27" y="27"/>
                </a:cxn>
                <a:cxn ang="0">
                  <a:pos x="27" y="40"/>
                </a:cxn>
                <a:cxn ang="0">
                  <a:pos x="28" y="41"/>
                </a:cxn>
                <a:cxn ang="0">
                  <a:pos x="35" y="41"/>
                </a:cxn>
                <a:cxn ang="0">
                  <a:pos x="36" y="40"/>
                </a:cxn>
                <a:cxn ang="0">
                  <a:pos x="36" y="27"/>
                </a:cxn>
                <a:cxn ang="0">
                  <a:pos x="44" y="27"/>
                </a:cxn>
                <a:cxn ang="0">
                  <a:pos x="45" y="26"/>
                </a:cxn>
                <a:cxn ang="0">
                  <a:pos x="45" y="25"/>
                </a:cxn>
              </a:cxnLst>
              <a:rect l="0" t="0" r="r" b="b"/>
              <a:pathLst>
                <a:path w="68" h="50">
                  <a:moveTo>
                    <a:pt x="55" y="50"/>
                  </a:moveTo>
                  <a:cubicBezTo>
                    <a:pt x="16" y="50"/>
                    <a:pt x="16" y="50"/>
                    <a:pt x="16" y="50"/>
                  </a:cubicBezTo>
                  <a:cubicBezTo>
                    <a:pt x="7" y="50"/>
                    <a:pt x="0" y="43"/>
                    <a:pt x="0" y="34"/>
                  </a:cubicBezTo>
                  <a:cubicBezTo>
                    <a:pt x="0" y="28"/>
                    <a:pt x="3" y="22"/>
                    <a:pt x="9" y="20"/>
                  </a:cubicBezTo>
                  <a:cubicBezTo>
                    <a:pt x="9" y="19"/>
                    <a:pt x="9" y="19"/>
                    <a:pt x="9" y="18"/>
                  </a:cubicBezTo>
                  <a:cubicBezTo>
                    <a:pt x="9" y="8"/>
                    <a:pt x="17" y="0"/>
                    <a:pt x="27" y="0"/>
                  </a:cubicBezTo>
                  <a:cubicBezTo>
                    <a:pt x="35" y="0"/>
                    <a:pt x="41" y="4"/>
                    <a:pt x="44" y="11"/>
                  </a:cubicBezTo>
                  <a:cubicBezTo>
                    <a:pt x="46" y="10"/>
                    <a:pt x="48" y="9"/>
                    <a:pt x="50" y="9"/>
                  </a:cubicBezTo>
                  <a:cubicBezTo>
                    <a:pt x="55" y="9"/>
                    <a:pt x="59" y="13"/>
                    <a:pt x="59" y="18"/>
                  </a:cubicBezTo>
                  <a:cubicBezTo>
                    <a:pt x="59" y="20"/>
                    <a:pt x="59" y="22"/>
                    <a:pt x="58" y="23"/>
                  </a:cubicBezTo>
                  <a:cubicBezTo>
                    <a:pt x="64" y="25"/>
                    <a:pt x="68" y="30"/>
                    <a:pt x="68" y="36"/>
                  </a:cubicBezTo>
                  <a:cubicBezTo>
                    <a:pt x="68" y="44"/>
                    <a:pt x="62" y="50"/>
                    <a:pt x="55" y="50"/>
                  </a:cubicBezTo>
                  <a:close/>
                  <a:moveTo>
                    <a:pt x="45" y="25"/>
                  </a:moveTo>
                  <a:cubicBezTo>
                    <a:pt x="33" y="13"/>
                    <a:pt x="33" y="13"/>
                    <a:pt x="33" y="13"/>
                  </a:cubicBezTo>
                  <a:cubicBezTo>
                    <a:pt x="32" y="13"/>
                    <a:pt x="32" y="12"/>
                    <a:pt x="32" y="12"/>
                  </a:cubicBezTo>
                  <a:cubicBezTo>
                    <a:pt x="31" y="12"/>
                    <a:pt x="31" y="13"/>
                    <a:pt x="31" y="13"/>
                  </a:cubicBezTo>
                  <a:cubicBezTo>
                    <a:pt x="18" y="25"/>
                    <a:pt x="18" y="25"/>
                    <a:pt x="18" y="25"/>
                  </a:cubicBezTo>
                  <a:cubicBezTo>
                    <a:pt x="18" y="26"/>
                    <a:pt x="18" y="26"/>
                    <a:pt x="18" y="26"/>
                  </a:cubicBezTo>
                  <a:cubicBezTo>
                    <a:pt x="18" y="27"/>
                    <a:pt x="19" y="27"/>
                    <a:pt x="19" y="27"/>
                  </a:cubicBezTo>
                  <a:cubicBezTo>
                    <a:pt x="27" y="27"/>
                    <a:pt x="27" y="27"/>
                    <a:pt x="27" y="27"/>
                  </a:cubicBezTo>
                  <a:cubicBezTo>
                    <a:pt x="27" y="40"/>
                    <a:pt x="27" y="40"/>
                    <a:pt x="27" y="40"/>
                  </a:cubicBezTo>
                  <a:cubicBezTo>
                    <a:pt x="27" y="41"/>
                    <a:pt x="28" y="41"/>
                    <a:pt x="28" y="41"/>
                  </a:cubicBezTo>
                  <a:cubicBezTo>
                    <a:pt x="35" y="41"/>
                    <a:pt x="35" y="41"/>
                    <a:pt x="35" y="41"/>
                  </a:cubicBezTo>
                  <a:cubicBezTo>
                    <a:pt x="36" y="41"/>
                    <a:pt x="36" y="41"/>
                    <a:pt x="36" y="40"/>
                  </a:cubicBezTo>
                  <a:cubicBezTo>
                    <a:pt x="36" y="27"/>
                    <a:pt x="36" y="27"/>
                    <a:pt x="36" y="27"/>
                  </a:cubicBezTo>
                  <a:cubicBezTo>
                    <a:pt x="44" y="27"/>
                    <a:pt x="44" y="27"/>
                    <a:pt x="44" y="27"/>
                  </a:cubicBezTo>
                  <a:cubicBezTo>
                    <a:pt x="45" y="27"/>
                    <a:pt x="45" y="27"/>
                    <a:pt x="45" y="26"/>
                  </a:cubicBezTo>
                  <a:cubicBezTo>
                    <a:pt x="45" y="26"/>
                    <a:pt x="45" y="26"/>
                    <a:pt x="45" y="25"/>
                  </a:cubicBezTo>
                  <a:close/>
                </a:path>
              </a:pathLst>
            </a:custGeom>
            <a:solidFill>
              <a:schemeClr val="bg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grpSp>
      <p:grpSp>
        <p:nvGrpSpPr>
          <p:cNvPr id="57" name="Group 56"/>
          <p:cNvGrpSpPr/>
          <p:nvPr/>
        </p:nvGrpSpPr>
        <p:grpSpPr>
          <a:xfrm>
            <a:off x="10646325" y="2562497"/>
            <a:ext cx="657655" cy="638827"/>
            <a:chOff x="5775178" y="2507649"/>
            <a:chExt cx="493370" cy="479245"/>
          </a:xfrm>
        </p:grpSpPr>
        <p:sp>
          <p:nvSpPr>
            <p:cNvPr id="60" name="Oval 59"/>
            <p:cNvSpPr/>
            <p:nvPr/>
          </p:nvSpPr>
          <p:spPr>
            <a:xfrm>
              <a:off x="5775178" y="2507649"/>
              <a:ext cx="493370" cy="47924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121888" rtlCol="0" anchor="ctr"/>
            <a:lstStyle/>
            <a:p>
              <a:pPr algn="ctr"/>
              <a:endParaRPr lang="en-US" sz="3554" dirty="0">
                <a:solidFill>
                  <a:schemeClr val="bg1"/>
                </a:solidFill>
                <a:latin typeface="FontAwesome" pitchFamily="2" charset="0"/>
              </a:endParaRPr>
            </a:p>
          </p:txBody>
        </p:sp>
        <p:sp>
          <p:nvSpPr>
            <p:cNvPr id="61" name="Freeform 37"/>
            <p:cNvSpPr>
              <a:spLocks noEditPoints="1"/>
            </p:cNvSpPr>
            <p:nvPr/>
          </p:nvSpPr>
          <p:spPr bwMode="auto">
            <a:xfrm>
              <a:off x="5914071" y="2630424"/>
              <a:ext cx="233363" cy="203200"/>
            </a:xfrm>
            <a:custGeom>
              <a:avLst/>
              <a:gdLst/>
              <a:ahLst/>
              <a:cxnLst>
                <a:cxn ang="0">
                  <a:pos x="68" y="18"/>
                </a:cxn>
                <a:cxn ang="0">
                  <a:pos x="68" y="50"/>
                </a:cxn>
                <a:cxn ang="0">
                  <a:pos x="59" y="59"/>
                </a:cxn>
                <a:cxn ang="0">
                  <a:pos x="9" y="59"/>
                </a:cxn>
                <a:cxn ang="0">
                  <a:pos x="0" y="50"/>
                </a:cxn>
                <a:cxn ang="0">
                  <a:pos x="0" y="18"/>
                </a:cxn>
                <a:cxn ang="0">
                  <a:pos x="9" y="9"/>
                </a:cxn>
                <a:cxn ang="0">
                  <a:pos x="17" y="9"/>
                </a:cxn>
                <a:cxn ang="0">
                  <a:pos x="19" y="4"/>
                </a:cxn>
                <a:cxn ang="0">
                  <a:pos x="25" y="0"/>
                </a:cxn>
                <a:cxn ang="0">
                  <a:pos x="43" y="0"/>
                </a:cxn>
                <a:cxn ang="0">
                  <a:pos x="49" y="4"/>
                </a:cxn>
                <a:cxn ang="0">
                  <a:pos x="51" y="9"/>
                </a:cxn>
                <a:cxn ang="0">
                  <a:pos x="59" y="9"/>
                </a:cxn>
                <a:cxn ang="0">
                  <a:pos x="68" y="18"/>
                </a:cxn>
                <a:cxn ang="0">
                  <a:pos x="50" y="34"/>
                </a:cxn>
                <a:cxn ang="0">
                  <a:pos x="34" y="18"/>
                </a:cxn>
                <a:cxn ang="0">
                  <a:pos x="18" y="34"/>
                </a:cxn>
                <a:cxn ang="0">
                  <a:pos x="34" y="50"/>
                </a:cxn>
                <a:cxn ang="0">
                  <a:pos x="50" y="34"/>
                </a:cxn>
                <a:cxn ang="0">
                  <a:pos x="44" y="34"/>
                </a:cxn>
                <a:cxn ang="0">
                  <a:pos x="34" y="44"/>
                </a:cxn>
                <a:cxn ang="0">
                  <a:pos x="24" y="34"/>
                </a:cxn>
                <a:cxn ang="0">
                  <a:pos x="34" y="24"/>
                </a:cxn>
                <a:cxn ang="0">
                  <a:pos x="44" y="34"/>
                </a:cxn>
              </a:cxnLst>
              <a:rect l="0" t="0" r="r" b="b"/>
              <a:pathLst>
                <a:path w="68" h="59">
                  <a:moveTo>
                    <a:pt x="68" y="18"/>
                  </a:moveTo>
                  <a:cubicBezTo>
                    <a:pt x="68" y="50"/>
                    <a:pt x="68" y="50"/>
                    <a:pt x="68" y="50"/>
                  </a:cubicBezTo>
                  <a:cubicBezTo>
                    <a:pt x="68" y="55"/>
                    <a:pt x="64" y="59"/>
                    <a:pt x="59" y="59"/>
                  </a:cubicBezTo>
                  <a:cubicBezTo>
                    <a:pt x="9" y="59"/>
                    <a:pt x="9" y="59"/>
                    <a:pt x="9" y="59"/>
                  </a:cubicBezTo>
                  <a:cubicBezTo>
                    <a:pt x="4" y="59"/>
                    <a:pt x="0" y="55"/>
                    <a:pt x="0" y="50"/>
                  </a:cubicBezTo>
                  <a:cubicBezTo>
                    <a:pt x="0" y="18"/>
                    <a:pt x="0" y="18"/>
                    <a:pt x="0" y="18"/>
                  </a:cubicBezTo>
                  <a:cubicBezTo>
                    <a:pt x="0" y="13"/>
                    <a:pt x="4" y="9"/>
                    <a:pt x="9" y="9"/>
                  </a:cubicBezTo>
                  <a:cubicBezTo>
                    <a:pt x="17" y="9"/>
                    <a:pt x="17" y="9"/>
                    <a:pt x="17" y="9"/>
                  </a:cubicBezTo>
                  <a:cubicBezTo>
                    <a:pt x="19" y="4"/>
                    <a:pt x="19" y="4"/>
                    <a:pt x="19" y="4"/>
                  </a:cubicBezTo>
                  <a:cubicBezTo>
                    <a:pt x="20" y="2"/>
                    <a:pt x="22" y="0"/>
                    <a:pt x="25" y="0"/>
                  </a:cubicBezTo>
                  <a:cubicBezTo>
                    <a:pt x="43" y="0"/>
                    <a:pt x="43" y="0"/>
                    <a:pt x="43" y="0"/>
                  </a:cubicBezTo>
                  <a:cubicBezTo>
                    <a:pt x="46" y="0"/>
                    <a:pt x="48" y="2"/>
                    <a:pt x="49" y="4"/>
                  </a:cubicBezTo>
                  <a:cubicBezTo>
                    <a:pt x="51" y="9"/>
                    <a:pt x="51" y="9"/>
                    <a:pt x="51" y="9"/>
                  </a:cubicBezTo>
                  <a:cubicBezTo>
                    <a:pt x="59" y="9"/>
                    <a:pt x="59" y="9"/>
                    <a:pt x="59" y="9"/>
                  </a:cubicBezTo>
                  <a:cubicBezTo>
                    <a:pt x="64" y="9"/>
                    <a:pt x="68" y="13"/>
                    <a:pt x="68" y="18"/>
                  </a:cubicBezTo>
                  <a:close/>
                  <a:moveTo>
                    <a:pt x="50" y="34"/>
                  </a:moveTo>
                  <a:cubicBezTo>
                    <a:pt x="50" y="25"/>
                    <a:pt x="43" y="18"/>
                    <a:pt x="34" y="18"/>
                  </a:cubicBezTo>
                  <a:cubicBezTo>
                    <a:pt x="25" y="18"/>
                    <a:pt x="18" y="25"/>
                    <a:pt x="18" y="34"/>
                  </a:cubicBezTo>
                  <a:cubicBezTo>
                    <a:pt x="18" y="43"/>
                    <a:pt x="25" y="50"/>
                    <a:pt x="34" y="50"/>
                  </a:cubicBezTo>
                  <a:cubicBezTo>
                    <a:pt x="43" y="50"/>
                    <a:pt x="50" y="43"/>
                    <a:pt x="50" y="34"/>
                  </a:cubicBezTo>
                  <a:close/>
                  <a:moveTo>
                    <a:pt x="44" y="34"/>
                  </a:moveTo>
                  <a:cubicBezTo>
                    <a:pt x="44" y="40"/>
                    <a:pt x="40" y="44"/>
                    <a:pt x="34" y="44"/>
                  </a:cubicBezTo>
                  <a:cubicBezTo>
                    <a:pt x="28" y="44"/>
                    <a:pt x="24" y="40"/>
                    <a:pt x="24" y="34"/>
                  </a:cubicBezTo>
                  <a:cubicBezTo>
                    <a:pt x="24" y="28"/>
                    <a:pt x="28" y="24"/>
                    <a:pt x="34" y="24"/>
                  </a:cubicBezTo>
                  <a:cubicBezTo>
                    <a:pt x="40" y="24"/>
                    <a:pt x="44" y="28"/>
                    <a:pt x="44" y="34"/>
                  </a:cubicBezTo>
                  <a:close/>
                </a:path>
              </a:pathLst>
            </a:custGeom>
            <a:solidFill>
              <a:schemeClr val="bg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grpSp>
      <p:sp>
        <p:nvSpPr>
          <p:cNvPr id="39" name="文本框 38"/>
          <p:cNvSpPr txBox="1"/>
          <p:nvPr/>
        </p:nvSpPr>
        <p:spPr>
          <a:xfrm>
            <a:off x="448889" y="164922"/>
            <a:ext cx="5330305" cy="707886"/>
          </a:xfrm>
          <a:prstGeom prst="rect">
            <a:avLst/>
          </a:prstGeom>
          <a:noFill/>
        </p:spPr>
        <p:txBody>
          <a:bodyPr wrap="none" rtlCol="0">
            <a:spAutoFit/>
          </a:bodyPr>
          <a:lstStyle/>
          <a:p>
            <a:pPr fontAlgn="auto">
              <a:spcBef>
                <a:spcPts val="0"/>
              </a:spcBef>
              <a:spcAft>
                <a:spcPts val="0"/>
              </a:spcAft>
              <a:defRPr/>
            </a:pPr>
            <a:r>
              <a:rPr lang="zh-CN" altLang="en-US" sz="4000" b="1" dirty="0" smtClean="0">
                <a:solidFill>
                  <a:srgbClr val="C00000"/>
                </a:solidFill>
                <a:ea typeface="张海山锐线体简" panose="02000000000000000000" pitchFamily="2" charset="-122"/>
                <a:cs typeface="+mn-ea"/>
                <a:sym typeface="+mn-lt"/>
              </a:rPr>
              <a:t>单击这里添加您的标题</a:t>
            </a:r>
            <a:endParaRPr lang="zh-CN" altLang="en-US" sz="4000" b="1" dirty="0">
              <a:solidFill>
                <a:srgbClr val="C00000"/>
              </a:solidFill>
              <a:ea typeface="张海山锐线体简" panose="02000000000000000000" pitchFamily="2" charset="-122"/>
              <a:cs typeface="+mn-ea"/>
              <a:sym typeface="+mn-lt"/>
            </a:endParaRPr>
          </a:p>
        </p:txBody>
      </p:sp>
    </p:spTree>
    <p:extLst>
      <p:ext uri="{BB962C8B-B14F-4D97-AF65-F5344CB8AC3E}">
        <p14:creationId xmlns:p14="http://schemas.microsoft.com/office/powerpoint/2010/main" val="127559476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accel="50000" decel="5000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accel="50000" decel="5000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accel="50000" decel="5000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 presetClass="entr" presetSubtype="8" accel="50000" decel="50000"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0-#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accel="50000" decel="50000" fill="hold" grpId="0" nodeType="afterEffect">
                                  <p:stCondLst>
                                    <p:cond delay="0"/>
                                  </p:stCondLst>
                                  <p:childTnLst>
                                    <p:set>
                                      <p:cBhvr>
                                        <p:cTn id="31" dur="1" fill="hold">
                                          <p:stCondLst>
                                            <p:cond delay="0"/>
                                          </p:stCondLst>
                                        </p:cTn>
                                        <p:tgtEl>
                                          <p:spTgt spid="43"/>
                                        </p:tgtEl>
                                        <p:attrNameLst>
                                          <p:attrName>style.visibility</p:attrName>
                                        </p:attrNameLst>
                                      </p:cBhvr>
                                      <p:to>
                                        <p:strVal val="visible"/>
                                      </p:to>
                                    </p:set>
                                    <p:anim calcmode="lin" valueType="num">
                                      <p:cBhvr additive="base">
                                        <p:cTn id="32" dur="500" fill="hold"/>
                                        <p:tgtEl>
                                          <p:spTgt spid="43"/>
                                        </p:tgtEl>
                                        <p:attrNameLst>
                                          <p:attrName>ppt_x</p:attrName>
                                        </p:attrNameLst>
                                      </p:cBhvr>
                                      <p:tavLst>
                                        <p:tav tm="0">
                                          <p:val>
                                            <p:strVal val="0-#ppt_w/2"/>
                                          </p:val>
                                        </p:tav>
                                        <p:tav tm="100000">
                                          <p:val>
                                            <p:strVal val="#ppt_x"/>
                                          </p:val>
                                        </p:tav>
                                      </p:tavLst>
                                    </p:anim>
                                    <p:anim calcmode="lin" valueType="num">
                                      <p:cBhvr additive="base">
                                        <p:cTn id="33" dur="500" fill="hold"/>
                                        <p:tgtEl>
                                          <p:spTgt spid="43"/>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accel="50000" decel="50000" fill="hold" grpId="0" nodeType="afterEffect">
                                  <p:stCondLst>
                                    <p:cond delay="0"/>
                                  </p:stCondLst>
                                  <p:childTnLst>
                                    <p:set>
                                      <p:cBhvr>
                                        <p:cTn id="36" dur="1" fill="hold">
                                          <p:stCondLst>
                                            <p:cond delay="0"/>
                                          </p:stCondLst>
                                        </p:cTn>
                                        <p:tgtEl>
                                          <p:spTgt spid="47"/>
                                        </p:tgtEl>
                                        <p:attrNameLst>
                                          <p:attrName>style.visibility</p:attrName>
                                        </p:attrNameLst>
                                      </p:cBhvr>
                                      <p:to>
                                        <p:strVal val="visible"/>
                                      </p:to>
                                    </p:set>
                                    <p:anim calcmode="lin" valueType="num">
                                      <p:cBhvr additive="base">
                                        <p:cTn id="37" dur="500" fill="hold"/>
                                        <p:tgtEl>
                                          <p:spTgt spid="47"/>
                                        </p:tgtEl>
                                        <p:attrNameLst>
                                          <p:attrName>ppt_x</p:attrName>
                                        </p:attrNameLst>
                                      </p:cBhvr>
                                      <p:tavLst>
                                        <p:tav tm="0">
                                          <p:val>
                                            <p:strVal val="1+#ppt_w/2"/>
                                          </p:val>
                                        </p:tav>
                                        <p:tav tm="100000">
                                          <p:val>
                                            <p:strVal val="#ppt_x"/>
                                          </p:val>
                                        </p:tav>
                                      </p:tavLst>
                                    </p:anim>
                                    <p:anim calcmode="lin" valueType="num">
                                      <p:cBhvr additive="base">
                                        <p:cTn id="38" dur="500" fill="hold"/>
                                        <p:tgtEl>
                                          <p:spTgt spid="47"/>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accel="50000" decel="50000" fill="hold" grpId="0" nodeType="afterEffect">
                                  <p:stCondLst>
                                    <p:cond delay="0"/>
                                  </p:stCondLst>
                                  <p:childTnLst>
                                    <p:set>
                                      <p:cBhvr>
                                        <p:cTn id="41" dur="1" fill="hold">
                                          <p:stCondLst>
                                            <p:cond delay="0"/>
                                          </p:stCondLst>
                                        </p:cTn>
                                        <p:tgtEl>
                                          <p:spTgt spid="37"/>
                                        </p:tgtEl>
                                        <p:attrNameLst>
                                          <p:attrName>style.visibility</p:attrName>
                                        </p:attrNameLst>
                                      </p:cBhvr>
                                      <p:to>
                                        <p:strVal val="visible"/>
                                      </p:to>
                                    </p:set>
                                    <p:anim calcmode="lin" valueType="num">
                                      <p:cBhvr additive="base">
                                        <p:cTn id="42" dur="500" fill="hold"/>
                                        <p:tgtEl>
                                          <p:spTgt spid="37"/>
                                        </p:tgtEl>
                                        <p:attrNameLst>
                                          <p:attrName>ppt_x</p:attrName>
                                        </p:attrNameLst>
                                      </p:cBhvr>
                                      <p:tavLst>
                                        <p:tav tm="0">
                                          <p:val>
                                            <p:strVal val="1+#ppt_w/2"/>
                                          </p:val>
                                        </p:tav>
                                        <p:tav tm="100000">
                                          <p:val>
                                            <p:strVal val="#ppt_x"/>
                                          </p:val>
                                        </p:tav>
                                      </p:tavLst>
                                    </p:anim>
                                    <p:anim calcmode="lin" valueType="num">
                                      <p:cBhvr additive="base">
                                        <p:cTn id="43" dur="500" fill="hold"/>
                                        <p:tgtEl>
                                          <p:spTgt spid="37"/>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53" presetClass="entr" presetSubtype="0" fill="hold" nodeType="afterEffect">
                                  <p:stCondLst>
                                    <p:cond delay="0"/>
                                  </p:stCondLst>
                                  <p:childTnLst>
                                    <p:set>
                                      <p:cBhvr>
                                        <p:cTn id="46" dur="1" fill="hold">
                                          <p:stCondLst>
                                            <p:cond delay="0"/>
                                          </p:stCondLst>
                                        </p:cTn>
                                        <p:tgtEl>
                                          <p:spTgt spid="51"/>
                                        </p:tgtEl>
                                        <p:attrNameLst>
                                          <p:attrName>style.visibility</p:attrName>
                                        </p:attrNameLst>
                                      </p:cBhvr>
                                      <p:to>
                                        <p:strVal val="visible"/>
                                      </p:to>
                                    </p:set>
                                    <p:anim calcmode="lin" valueType="num">
                                      <p:cBhvr>
                                        <p:cTn id="47" dur="500" fill="hold"/>
                                        <p:tgtEl>
                                          <p:spTgt spid="51"/>
                                        </p:tgtEl>
                                        <p:attrNameLst>
                                          <p:attrName>ppt_w</p:attrName>
                                        </p:attrNameLst>
                                      </p:cBhvr>
                                      <p:tavLst>
                                        <p:tav tm="0">
                                          <p:val>
                                            <p:fltVal val="0"/>
                                          </p:val>
                                        </p:tav>
                                        <p:tav tm="100000">
                                          <p:val>
                                            <p:strVal val="#ppt_w"/>
                                          </p:val>
                                        </p:tav>
                                      </p:tavLst>
                                    </p:anim>
                                    <p:anim calcmode="lin" valueType="num">
                                      <p:cBhvr>
                                        <p:cTn id="48" dur="500" fill="hold"/>
                                        <p:tgtEl>
                                          <p:spTgt spid="51"/>
                                        </p:tgtEl>
                                        <p:attrNameLst>
                                          <p:attrName>ppt_h</p:attrName>
                                        </p:attrNameLst>
                                      </p:cBhvr>
                                      <p:tavLst>
                                        <p:tav tm="0">
                                          <p:val>
                                            <p:fltVal val="0"/>
                                          </p:val>
                                        </p:tav>
                                        <p:tav tm="100000">
                                          <p:val>
                                            <p:strVal val="#ppt_h"/>
                                          </p:val>
                                        </p:tav>
                                      </p:tavLst>
                                    </p:anim>
                                    <p:animEffect transition="in" filter="fade">
                                      <p:cBhvr>
                                        <p:cTn id="49" dur="500"/>
                                        <p:tgtEl>
                                          <p:spTgt spid="51"/>
                                        </p:tgtEl>
                                      </p:cBhvr>
                                    </p:animEffect>
                                  </p:childTnLst>
                                </p:cTn>
                              </p:par>
                              <p:par>
                                <p:cTn id="50" presetID="2" presetClass="entr" presetSubtype="4" accel="50000" decel="50000" fill="hold" grpId="0" nodeType="withEffect">
                                  <p:stCondLst>
                                    <p:cond delay="0"/>
                                  </p:stCondLst>
                                  <p:childTnLst>
                                    <p:set>
                                      <p:cBhvr>
                                        <p:cTn id="51" dur="1" fill="hold">
                                          <p:stCondLst>
                                            <p:cond delay="0"/>
                                          </p:stCondLst>
                                        </p:cTn>
                                        <p:tgtEl>
                                          <p:spTgt spid="40"/>
                                        </p:tgtEl>
                                        <p:attrNameLst>
                                          <p:attrName>style.visibility</p:attrName>
                                        </p:attrNameLst>
                                      </p:cBhvr>
                                      <p:to>
                                        <p:strVal val="visible"/>
                                      </p:to>
                                    </p:set>
                                    <p:anim calcmode="lin" valueType="num">
                                      <p:cBhvr additive="base">
                                        <p:cTn id="52" dur="500" fill="hold"/>
                                        <p:tgtEl>
                                          <p:spTgt spid="40"/>
                                        </p:tgtEl>
                                        <p:attrNameLst>
                                          <p:attrName>ppt_x</p:attrName>
                                        </p:attrNameLst>
                                      </p:cBhvr>
                                      <p:tavLst>
                                        <p:tav tm="0">
                                          <p:val>
                                            <p:strVal val="#ppt_x"/>
                                          </p:val>
                                        </p:tav>
                                        <p:tav tm="100000">
                                          <p:val>
                                            <p:strVal val="#ppt_x"/>
                                          </p:val>
                                        </p:tav>
                                      </p:tavLst>
                                    </p:anim>
                                    <p:anim calcmode="lin" valueType="num">
                                      <p:cBhvr additive="base">
                                        <p:cTn id="53" dur="500" fill="hold"/>
                                        <p:tgtEl>
                                          <p:spTgt spid="40"/>
                                        </p:tgtEl>
                                        <p:attrNameLst>
                                          <p:attrName>ppt_y</p:attrName>
                                        </p:attrNameLst>
                                      </p:cBhvr>
                                      <p:tavLst>
                                        <p:tav tm="0">
                                          <p:val>
                                            <p:strVal val="1+#ppt_h/2"/>
                                          </p:val>
                                        </p:tav>
                                        <p:tav tm="100000">
                                          <p:val>
                                            <p:strVal val="#ppt_y"/>
                                          </p:val>
                                        </p:tav>
                                      </p:tavLst>
                                    </p:anim>
                                  </p:childTnLst>
                                </p:cTn>
                              </p:par>
                            </p:childTnLst>
                          </p:cTn>
                        </p:par>
                        <p:par>
                          <p:cTn id="54" fill="hold">
                            <p:stCondLst>
                              <p:cond delay="4500"/>
                            </p:stCondLst>
                            <p:childTnLst>
                              <p:par>
                                <p:cTn id="55" presetID="53" presetClass="entr" presetSubtype="0" fill="hold" nodeType="afterEffect">
                                  <p:stCondLst>
                                    <p:cond delay="0"/>
                                  </p:stCondLst>
                                  <p:childTnLst>
                                    <p:set>
                                      <p:cBhvr>
                                        <p:cTn id="56" dur="1" fill="hold">
                                          <p:stCondLst>
                                            <p:cond delay="0"/>
                                          </p:stCondLst>
                                        </p:cTn>
                                        <p:tgtEl>
                                          <p:spTgt spid="48"/>
                                        </p:tgtEl>
                                        <p:attrNameLst>
                                          <p:attrName>style.visibility</p:attrName>
                                        </p:attrNameLst>
                                      </p:cBhvr>
                                      <p:to>
                                        <p:strVal val="visible"/>
                                      </p:to>
                                    </p:set>
                                    <p:anim calcmode="lin" valueType="num">
                                      <p:cBhvr>
                                        <p:cTn id="57" dur="500" fill="hold"/>
                                        <p:tgtEl>
                                          <p:spTgt spid="48"/>
                                        </p:tgtEl>
                                        <p:attrNameLst>
                                          <p:attrName>ppt_w</p:attrName>
                                        </p:attrNameLst>
                                      </p:cBhvr>
                                      <p:tavLst>
                                        <p:tav tm="0">
                                          <p:val>
                                            <p:fltVal val="0"/>
                                          </p:val>
                                        </p:tav>
                                        <p:tav tm="100000">
                                          <p:val>
                                            <p:strVal val="#ppt_w"/>
                                          </p:val>
                                        </p:tav>
                                      </p:tavLst>
                                    </p:anim>
                                    <p:anim calcmode="lin" valueType="num">
                                      <p:cBhvr>
                                        <p:cTn id="58" dur="500" fill="hold"/>
                                        <p:tgtEl>
                                          <p:spTgt spid="48"/>
                                        </p:tgtEl>
                                        <p:attrNameLst>
                                          <p:attrName>ppt_h</p:attrName>
                                        </p:attrNameLst>
                                      </p:cBhvr>
                                      <p:tavLst>
                                        <p:tav tm="0">
                                          <p:val>
                                            <p:fltVal val="0"/>
                                          </p:val>
                                        </p:tav>
                                        <p:tav tm="100000">
                                          <p:val>
                                            <p:strVal val="#ppt_h"/>
                                          </p:val>
                                        </p:tav>
                                      </p:tavLst>
                                    </p:anim>
                                    <p:animEffect transition="in" filter="fade">
                                      <p:cBhvr>
                                        <p:cTn id="59" dur="500"/>
                                        <p:tgtEl>
                                          <p:spTgt spid="48"/>
                                        </p:tgtEl>
                                      </p:cBhvr>
                                    </p:animEffect>
                                  </p:childTnLst>
                                </p:cTn>
                              </p:par>
                              <p:par>
                                <p:cTn id="60" presetID="2" presetClass="entr" presetSubtype="4" accel="50000" decel="50000" fill="hold" grpId="0" nodeType="withEffect">
                                  <p:stCondLst>
                                    <p:cond delay="0"/>
                                  </p:stCondLst>
                                  <p:childTnLst>
                                    <p:set>
                                      <p:cBhvr>
                                        <p:cTn id="61" dur="1" fill="hold">
                                          <p:stCondLst>
                                            <p:cond delay="0"/>
                                          </p:stCondLst>
                                        </p:cTn>
                                        <p:tgtEl>
                                          <p:spTgt spid="34"/>
                                        </p:tgtEl>
                                        <p:attrNameLst>
                                          <p:attrName>style.visibility</p:attrName>
                                        </p:attrNameLst>
                                      </p:cBhvr>
                                      <p:to>
                                        <p:strVal val="visible"/>
                                      </p:to>
                                    </p:set>
                                    <p:anim calcmode="lin" valueType="num">
                                      <p:cBhvr additive="base">
                                        <p:cTn id="62" dur="500" fill="hold"/>
                                        <p:tgtEl>
                                          <p:spTgt spid="34"/>
                                        </p:tgtEl>
                                        <p:attrNameLst>
                                          <p:attrName>ppt_x</p:attrName>
                                        </p:attrNameLst>
                                      </p:cBhvr>
                                      <p:tavLst>
                                        <p:tav tm="0">
                                          <p:val>
                                            <p:strVal val="#ppt_x"/>
                                          </p:val>
                                        </p:tav>
                                        <p:tav tm="100000">
                                          <p:val>
                                            <p:strVal val="#ppt_x"/>
                                          </p:val>
                                        </p:tav>
                                      </p:tavLst>
                                    </p:anim>
                                    <p:anim calcmode="lin" valueType="num">
                                      <p:cBhvr additive="base">
                                        <p:cTn id="63" dur="500" fill="hold"/>
                                        <p:tgtEl>
                                          <p:spTgt spid="34"/>
                                        </p:tgtEl>
                                        <p:attrNameLst>
                                          <p:attrName>ppt_y</p:attrName>
                                        </p:attrNameLst>
                                      </p:cBhvr>
                                      <p:tavLst>
                                        <p:tav tm="0">
                                          <p:val>
                                            <p:strVal val="1+#ppt_h/2"/>
                                          </p:val>
                                        </p:tav>
                                        <p:tav tm="100000">
                                          <p:val>
                                            <p:strVal val="#ppt_y"/>
                                          </p:val>
                                        </p:tav>
                                      </p:tavLst>
                                    </p:anim>
                                  </p:childTnLst>
                                </p:cTn>
                              </p:par>
                            </p:childTnLst>
                          </p:cTn>
                        </p:par>
                        <p:par>
                          <p:cTn id="64" fill="hold">
                            <p:stCondLst>
                              <p:cond delay="5000"/>
                            </p:stCondLst>
                            <p:childTnLst>
                              <p:par>
                                <p:cTn id="65" presetID="53" presetClass="entr" presetSubtype="0" fill="hold" nodeType="afterEffect">
                                  <p:stCondLst>
                                    <p:cond delay="0"/>
                                  </p:stCondLst>
                                  <p:childTnLst>
                                    <p:set>
                                      <p:cBhvr>
                                        <p:cTn id="66" dur="1" fill="hold">
                                          <p:stCondLst>
                                            <p:cond delay="0"/>
                                          </p:stCondLst>
                                        </p:cTn>
                                        <p:tgtEl>
                                          <p:spTgt spid="57"/>
                                        </p:tgtEl>
                                        <p:attrNameLst>
                                          <p:attrName>style.visibility</p:attrName>
                                        </p:attrNameLst>
                                      </p:cBhvr>
                                      <p:to>
                                        <p:strVal val="visible"/>
                                      </p:to>
                                    </p:set>
                                    <p:anim calcmode="lin" valueType="num">
                                      <p:cBhvr>
                                        <p:cTn id="67" dur="500" fill="hold"/>
                                        <p:tgtEl>
                                          <p:spTgt spid="57"/>
                                        </p:tgtEl>
                                        <p:attrNameLst>
                                          <p:attrName>ppt_w</p:attrName>
                                        </p:attrNameLst>
                                      </p:cBhvr>
                                      <p:tavLst>
                                        <p:tav tm="0">
                                          <p:val>
                                            <p:fltVal val="0"/>
                                          </p:val>
                                        </p:tav>
                                        <p:tav tm="100000">
                                          <p:val>
                                            <p:strVal val="#ppt_w"/>
                                          </p:val>
                                        </p:tav>
                                      </p:tavLst>
                                    </p:anim>
                                    <p:anim calcmode="lin" valueType="num">
                                      <p:cBhvr>
                                        <p:cTn id="68" dur="500" fill="hold"/>
                                        <p:tgtEl>
                                          <p:spTgt spid="57"/>
                                        </p:tgtEl>
                                        <p:attrNameLst>
                                          <p:attrName>ppt_h</p:attrName>
                                        </p:attrNameLst>
                                      </p:cBhvr>
                                      <p:tavLst>
                                        <p:tav tm="0">
                                          <p:val>
                                            <p:fltVal val="0"/>
                                          </p:val>
                                        </p:tav>
                                        <p:tav tm="100000">
                                          <p:val>
                                            <p:strVal val="#ppt_h"/>
                                          </p:val>
                                        </p:tav>
                                      </p:tavLst>
                                    </p:anim>
                                    <p:animEffect transition="in" filter="fade">
                                      <p:cBhvr>
                                        <p:cTn id="69" dur="500"/>
                                        <p:tgtEl>
                                          <p:spTgt spid="57"/>
                                        </p:tgtEl>
                                      </p:cBhvr>
                                    </p:animEffect>
                                  </p:childTnLst>
                                </p:cTn>
                              </p:par>
                              <p:par>
                                <p:cTn id="70" presetID="2" presetClass="entr" presetSubtype="4" accel="50000" decel="50000" fill="hold" nodeType="withEffect">
                                  <p:stCondLst>
                                    <p:cond delay="0"/>
                                  </p:stCondLst>
                                  <p:childTnLst>
                                    <p:set>
                                      <p:cBhvr>
                                        <p:cTn id="71" dur="1" fill="hold">
                                          <p:stCondLst>
                                            <p:cond delay="0"/>
                                          </p:stCondLst>
                                        </p:cTn>
                                        <p:tgtEl>
                                          <p:spTgt spid="36"/>
                                        </p:tgtEl>
                                        <p:attrNameLst>
                                          <p:attrName>style.visibility</p:attrName>
                                        </p:attrNameLst>
                                      </p:cBhvr>
                                      <p:to>
                                        <p:strVal val="visible"/>
                                      </p:to>
                                    </p:set>
                                    <p:anim calcmode="lin" valueType="num">
                                      <p:cBhvr additive="base">
                                        <p:cTn id="72" dur="500" fill="hold"/>
                                        <p:tgtEl>
                                          <p:spTgt spid="36"/>
                                        </p:tgtEl>
                                        <p:attrNameLst>
                                          <p:attrName>ppt_x</p:attrName>
                                        </p:attrNameLst>
                                      </p:cBhvr>
                                      <p:tavLst>
                                        <p:tav tm="0">
                                          <p:val>
                                            <p:strVal val="#ppt_x"/>
                                          </p:val>
                                        </p:tav>
                                        <p:tav tm="100000">
                                          <p:val>
                                            <p:strVal val="#ppt_x"/>
                                          </p:val>
                                        </p:tav>
                                      </p:tavLst>
                                    </p:anim>
                                    <p:anim calcmode="lin" valueType="num">
                                      <p:cBhvr additive="base">
                                        <p:cTn id="73" dur="500" fill="hold"/>
                                        <p:tgtEl>
                                          <p:spTgt spid="36"/>
                                        </p:tgtEl>
                                        <p:attrNameLst>
                                          <p:attrName>ppt_y</p:attrName>
                                        </p:attrNameLst>
                                      </p:cBhvr>
                                      <p:tavLst>
                                        <p:tav tm="0">
                                          <p:val>
                                            <p:strVal val="1+#ppt_h/2"/>
                                          </p:val>
                                        </p:tav>
                                        <p:tav tm="100000">
                                          <p:val>
                                            <p:strVal val="#ppt_y"/>
                                          </p:val>
                                        </p:tav>
                                      </p:tavLst>
                                    </p:anim>
                                  </p:childTnLst>
                                </p:cTn>
                              </p:par>
                            </p:childTnLst>
                          </p:cTn>
                        </p:par>
                        <p:par>
                          <p:cTn id="74" fill="hold">
                            <p:stCondLst>
                              <p:cond delay="5500"/>
                            </p:stCondLst>
                            <p:childTnLst>
                              <p:par>
                                <p:cTn id="75" presetID="53" presetClass="entr" presetSubtype="0" fill="hold" nodeType="afterEffect">
                                  <p:stCondLst>
                                    <p:cond delay="0"/>
                                  </p:stCondLst>
                                  <p:childTnLst>
                                    <p:set>
                                      <p:cBhvr>
                                        <p:cTn id="76" dur="1" fill="hold">
                                          <p:stCondLst>
                                            <p:cond delay="0"/>
                                          </p:stCondLst>
                                        </p:cTn>
                                        <p:tgtEl>
                                          <p:spTgt spid="54"/>
                                        </p:tgtEl>
                                        <p:attrNameLst>
                                          <p:attrName>style.visibility</p:attrName>
                                        </p:attrNameLst>
                                      </p:cBhvr>
                                      <p:to>
                                        <p:strVal val="visible"/>
                                      </p:to>
                                    </p:set>
                                    <p:anim calcmode="lin" valueType="num">
                                      <p:cBhvr>
                                        <p:cTn id="77" dur="500" fill="hold"/>
                                        <p:tgtEl>
                                          <p:spTgt spid="54"/>
                                        </p:tgtEl>
                                        <p:attrNameLst>
                                          <p:attrName>ppt_w</p:attrName>
                                        </p:attrNameLst>
                                      </p:cBhvr>
                                      <p:tavLst>
                                        <p:tav tm="0">
                                          <p:val>
                                            <p:fltVal val="0"/>
                                          </p:val>
                                        </p:tav>
                                        <p:tav tm="100000">
                                          <p:val>
                                            <p:strVal val="#ppt_w"/>
                                          </p:val>
                                        </p:tav>
                                      </p:tavLst>
                                    </p:anim>
                                    <p:anim calcmode="lin" valueType="num">
                                      <p:cBhvr>
                                        <p:cTn id="78" dur="500" fill="hold"/>
                                        <p:tgtEl>
                                          <p:spTgt spid="54"/>
                                        </p:tgtEl>
                                        <p:attrNameLst>
                                          <p:attrName>ppt_h</p:attrName>
                                        </p:attrNameLst>
                                      </p:cBhvr>
                                      <p:tavLst>
                                        <p:tav tm="0">
                                          <p:val>
                                            <p:fltVal val="0"/>
                                          </p:val>
                                        </p:tav>
                                        <p:tav tm="100000">
                                          <p:val>
                                            <p:strVal val="#ppt_h"/>
                                          </p:val>
                                        </p:tav>
                                      </p:tavLst>
                                    </p:anim>
                                    <p:animEffect transition="in" filter="fade">
                                      <p:cBhvr>
                                        <p:cTn id="79" dur="500"/>
                                        <p:tgtEl>
                                          <p:spTgt spid="54"/>
                                        </p:tgtEl>
                                      </p:cBhvr>
                                    </p:animEffect>
                                  </p:childTnLst>
                                </p:cTn>
                              </p:par>
                              <p:par>
                                <p:cTn id="80" presetID="2" presetClass="entr" presetSubtype="4" accel="50000" decel="50000" fill="hold" nodeType="withEffect">
                                  <p:stCondLst>
                                    <p:cond delay="0"/>
                                  </p:stCondLst>
                                  <p:childTnLst>
                                    <p:set>
                                      <p:cBhvr>
                                        <p:cTn id="81" dur="1" fill="hold">
                                          <p:stCondLst>
                                            <p:cond delay="0"/>
                                          </p:stCondLst>
                                        </p:cTn>
                                        <p:tgtEl>
                                          <p:spTgt spid="46"/>
                                        </p:tgtEl>
                                        <p:attrNameLst>
                                          <p:attrName>style.visibility</p:attrName>
                                        </p:attrNameLst>
                                      </p:cBhvr>
                                      <p:to>
                                        <p:strVal val="visible"/>
                                      </p:to>
                                    </p:set>
                                    <p:anim calcmode="lin" valueType="num">
                                      <p:cBhvr additive="base">
                                        <p:cTn id="82" dur="500" fill="hold"/>
                                        <p:tgtEl>
                                          <p:spTgt spid="46"/>
                                        </p:tgtEl>
                                        <p:attrNameLst>
                                          <p:attrName>ppt_x</p:attrName>
                                        </p:attrNameLst>
                                      </p:cBhvr>
                                      <p:tavLst>
                                        <p:tav tm="0">
                                          <p:val>
                                            <p:strVal val="#ppt_x"/>
                                          </p:val>
                                        </p:tav>
                                        <p:tav tm="100000">
                                          <p:val>
                                            <p:strVal val="#ppt_x"/>
                                          </p:val>
                                        </p:tav>
                                      </p:tavLst>
                                    </p:anim>
                                    <p:anim calcmode="lin" valueType="num">
                                      <p:cBhvr additive="base">
                                        <p:cTn id="83"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7" grpId="0"/>
      <p:bldP spid="40" grpId="0"/>
      <p:bldP spid="43" grpId="0"/>
      <p:bldP spid="4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5"/>
          <p:cNvGrpSpPr/>
          <p:nvPr/>
        </p:nvGrpSpPr>
        <p:grpSpPr>
          <a:xfrm>
            <a:off x="5395947" y="2773995"/>
            <a:ext cx="1405221" cy="3535259"/>
            <a:chOff x="4053537" y="2080367"/>
            <a:chExt cx="1054190" cy="2652135"/>
          </a:xfrm>
        </p:grpSpPr>
        <p:sp>
          <p:nvSpPr>
            <p:cNvPr id="1030" name="Rectangle 6"/>
            <p:cNvSpPr>
              <a:spLocks noChangeArrowheads="1"/>
            </p:cNvSpPr>
            <p:nvPr/>
          </p:nvSpPr>
          <p:spPr bwMode="auto">
            <a:xfrm>
              <a:off x="4335748" y="2616678"/>
              <a:ext cx="532981" cy="576285"/>
            </a:xfrm>
            <a:prstGeom prst="rect">
              <a:avLst/>
            </a:prstGeom>
            <a:solidFill>
              <a:schemeClr val="accent2">
                <a:lumMod val="60000"/>
                <a:lumOff val="40000"/>
              </a:schemeClr>
            </a:solidFill>
            <a:ln w="9525">
              <a:noFill/>
              <a:miter lim="800000"/>
              <a:headEnd/>
              <a:tailEnd/>
            </a:ln>
          </p:spPr>
          <p:txBody>
            <a:bodyPr vert="horz" wrap="square" lIns="121888" tIns="60944" rIns="121888" bIns="60944" numCol="1" anchor="t" anchorCtr="0" compatLnSpc="1">
              <a:prstTxWarp prst="textNoShape">
                <a:avLst/>
              </a:prstTxWarp>
            </a:bodyPr>
            <a:lstStyle/>
            <a:p>
              <a:endParaRPr lang="en-US" sz="3554"/>
            </a:p>
          </p:txBody>
        </p:sp>
        <p:sp>
          <p:nvSpPr>
            <p:cNvPr id="1031" name="Freeform 7"/>
            <p:cNvSpPr>
              <a:spLocks/>
            </p:cNvSpPr>
            <p:nvPr/>
          </p:nvSpPr>
          <p:spPr bwMode="auto">
            <a:xfrm>
              <a:off x="4335749" y="2616679"/>
              <a:ext cx="529650" cy="572954"/>
            </a:xfrm>
            <a:custGeom>
              <a:avLst/>
              <a:gdLst/>
              <a:ahLst/>
              <a:cxnLst>
                <a:cxn ang="0">
                  <a:pos x="0" y="344"/>
                </a:cxn>
                <a:cxn ang="0">
                  <a:pos x="0" y="0"/>
                </a:cxn>
                <a:cxn ang="0">
                  <a:pos x="318" y="0"/>
                </a:cxn>
                <a:cxn ang="0">
                  <a:pos x="318" y="344"/>
                </a:cxn>
              </a:cxnLst>
              <a:rect l="0" t="0" r="r" b="b"/>
              <a:pathLst>
                <a:path w="318" h="344">
                  <a:moveTo>
                    <a:pt x="0" y="344"/>
                  </a:moveTo>
                  <a:lnTo>
                    <a:pt x="0" y="0"/>
                  </a:lnTo>
                  <a:lnTo>
                    <a:pt x="318" y="0"/>
                  </a:lnTo>
                  <a:lnTo>
                    <a:pt x="318" y="344"/>
                  </a:lnTo>
                </a:path>
              </a:pathLst>
            </a:custGeom>
            <a:no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1032" name="Freeform 8"/>
            <p:cNvSpPr>
              <a:spLocks/>
            </p:cNvSpPr>
            <p:nvPr/>
          </p:nvSpPr>
          <p:spPr bwMode="auto">
            <a:xfrm>
              <a:off x="4335749" y="3975780"/>
              <a:ext cx="532981" cy="651236"/>
            </a:xfrm>
            <a:custGeom>
              <a:avLst/>
              <a:gdLst/>
              <a:ahLst/>
              <a:cxnLst>
                <a:cxn ang="0">
                  <a:pos x="134" y="0"/>
                </a:cxn>
                <a:cxn ang="0">
                  <a:pos x="134" y="109"/>
                </a:cxn>
                <a:cxn ang="0">
                  <a:pos x="67" y="165"/>
                </a:cxn>
                <a:cxn ang="0">
                  <a:pos x="0" y="109"/>
                </a:cxn>
                <a:cxn ang="0">
                  <a:pos x="0" y="0"/>
                </a:cxn>
                <a:cxn ang="0">
                  <a:pos x="134" y="0"/>
                </a:cxn>
              </a:cxnLst>
              <a:rect l="0" t="0" r="r" b="b"/>
              <a:pathLst>
                <a:path w="134" h="165">
                  <a:moveTo>
                    <a:pt x="134" y="0"/>
                  </a:moveTo>
                  <a:cubicBezTo>
                    <a:pt x="134" y="109"/>
                    <a:pt x="134" y="109"/>
                    <a:pt x="134" y="109"/>
                  </a:cubicBezTo>
                  <a:cubicBezTo>
                    <a:pt x="134" y="140"/>
                    <a:pt x="104" y="165"/>
                    <a:pt x="67" y="165"/>
                  </a:cubicBezTo>
                  <a:cubicBezTo>
                    <a:pt x="30" y="165"/>
                    <a:pt x="0" y="140"/>
                    <a:pt x="0" y="109"/>
                  </a:cubicBezTo>
                  <a:cubicBezTo>
                    <a:pt x="0" y="0"/>
                    <a:pt x="0" y="0"/>
                    <a:pt x="0" y="0"/>
                  </a:cubicBezTo>
                  <a:lnTo>
                    <a:pt x="134" y="0"/>
                  </a:lnTo>
                  <a:close/>
                </a:path>
              </a:pathLst>
            </a:custGeom>
            <a:solidFill>
              <a:schemeClr val="accent2"/>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1033" name="Rectangle 9"/>
            <p:cNvSpPr>
              <a:spLocks noChangeArrowheads="1"/>
            </p:cNvSpPr>
            <p:nvPr/>
          </p:nvSpPr>
          <p:spPr bwMode="auto">
            <a:xfrm>
              <a:off x="4335749" y="3461120"/>
              <a:ext cx="532981" cy="534647"/>
            </a:xfrm>
            <a:prstGeom prst="rect">
              <a:avLst/>
            </a:prstGeom>
            <a:solidFill>
              <a:schemeClr val="accent2">
                <a:lumMod val="50000"/>
              </a:schemeClr>
            </a:solidFill>
            <a:ln w="9525">
              <a:noFill/>
              <a:miter lim="800000"/>
              <a:headEnd/>
              <a:tailEnd/>
            </a:ln>
          </p:spPr>
          <p:txBody>
            <a:bodyPr vert="horz" wrap="square" lIns="121888" tIns="60944" rIns="121888" bIns="60944" numCol="1" anchor="t" anchorCtr="0" compatLnSpc="1">
              <a:prstTxWarp prst="textNoShape">
                <a:avLst/>
              </a:prstTxWarp>
            </a:bodyPr>
            <a:lstStyle/>
            <a:p>
              <a:endParaRPr lang="en-US" sz="3554"/>
            </a:p>
          </p:txBody>
        </p:sp>
        <p:sp>
          <p:nvSpPr>
            <p:cNvPr id="1034" name="Rectangle 10"/>
            <p:cNvSpPr>
              <a:spLocks noChangeArrowheads="1"/>
            </p:cNvSpPr>
            <p:nvPr/>
          </p:nvSpPr>
          <p:spPr bwMode="auto">
            <a:xfrm>
              <a:off x="4335750" y="3192964"/>
              <a:ext cx="532980" cy="268156"/>
            </a:xfrm>
            <a:prstGeom prst="rect">
              <a:avLst/>
            </a:prstGeom>
            <a:solidFill>
              <a:schemeClr val="accent2">
                <a:lumMod val="75000"/>
              </a:schemeClr>
            </a:solidFill>
            <a:ln w="9525">
              <a:noFill/>
              <a:miter lim="800000"/>
              <a:headEnd/>
              <a:tailEnd/>
            </a:ln>
          </p:spPr>
          <p:txBody>
            <a:bodyPr vert="horz" wrap="square" lIns="121888" tIns="60944" rIns="121888" bIns="60944" numCol="1" anchor="t" anchorCtr="0" compatLnSpc="1">
              <a:prstTxWarp prst="textNoShape">
                <a:avLst/>
              </a:prstTxWarp>
            </a:bodyPr>
            <a:lstStyle/>
            <a:p>
              <a:endParaRPr lang="en-US" sz="3554"/>
            </a:p>
          </p:txBody>
        </p:sp>
        <p:sp>
          <p:nvSpPr>
            <p:cNvPr id="1035" name="Oval 11"/>
            <p:cNvSpPr>
              <a:spLocks noChangeArrowheads="1"/>
            </p:cNvSpPr>
            <p:nvPr/>
          </p:nvSpPr>
          <p:spPr bwMode="auto">
            <a:xfrm>
              <a:off x="4335749" y="2588364"/>
              <a:ext cx="532981" cy="51633"/>
            </a:xfrm>
            <a:prstGeom prst="ellipse">
              <a:avLst/>
            </a:prstGeom>
            <a:solidFill>
              <a:schemeClr val="accent2">
                <a:lumMod val="40000"/>
                <a:lumOff val="60000"/>
              </a:schemeClr>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grpSp>
          <p:nvGrpSpPr>
            <p:cNvPr id="3" name="Group 26"/>
            <p:cNvGrpSpPr/>
            <p:nvPr/>
          </p:nvGrpSpPr>
          <p:grpSpPr>
            <a:xfrm>
              <a:off x="4053537" y="2080367"/>
              <a:ext cx="1054190" cy="2652135"/>
              <a:chOff x="5381376" y="1311276"/>
              <a:chExt cx="1004780" cy="2527830"/>
            </a:xfrm>
          </p:grpSpPr>
          <p:sp>
            <p:nvSpPr>
              <p:cNvPr id="15" name="Arc 14"/>
              <p:cNvSpPr/>
              <p:nvPr/>
            </p:nvSpPr>
            <p:spPr>
              <a:xfrm rot="5400000">
                <a:off x="5562231" y="3168259"/>
                <a:ext cx="660399" cy="681296"/>
              </a:xfrm>
              <a:prstGeom prst="arc">
                <a:avLst>
                  <a:gd name="adj1" fmla="val 16200000"/>
                  <a:gd name="adj2" fmla="val 5582293"/>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554"/>
              </a:p>
            </p:txBody>
          </p:sp>
          <p:cxnSp>
            <p:nvCxnSpPr>
              <p:cNvPr id="17" name="Straight Connector 16"/>
              <p:cNvCxnSpPr/>
              <p:nvPr/>
            </p:nvCxnSpPr>
            <p:spPr>
              <a:xfrm flipH="1" flipV="1">
                <a:off x="5551319" y="1599574"/>
                <a:ext cx="464" cy="1898973"/>
              </a:xfrm>
              <a:prstGeom prst="line">
                <a:avLst/>
              </a:prstGeom>
              <a:ln w="28575"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232615" y="1601956"/>
                <a:ext cx="464" cy="1916474"/>
              </a:xfrm>
              <a:prstGeom prst="line">
                <a:avLst/>
              </a:prstGeom>
              <a:ln w="28575" cap="sq">
                <a:solidFill>
                  <a:schemeClr val="accent2"/>
                </a:solidFill>
              </a:ln>
            </p:spPr>
            <p:style>
              <a:lnRef idx="1">
                <a:schemeClr val="accent1"/>
              </a:lnRef>
              <a:fillRef idx="0">
                <a:schemeClr val="accent1"/>
              </a:fillRef>
              <a:effectRef idx="0">
                <a:schemeClr val="accent1"/>
              </a:effectRef>
              <a:fontRef idx="minor">
                <a:schemeClr val="tx1"/>
              </a:fontRef>
            </p:style>
          </p:cxnSp>
          <p:sp>
            <p:nvSpPr>
              <p:cNvPr id="22" name="Arc 21"/>
              <p:cNvSpPr/>
              <p:nvPr/>
            </p:nvSpPr>
            <p:spPr>
              <a:xfrm>
                <a:off x="6098121" y="1311276"/>
                <a:ext cx="288035" cy="288035"/>
              </a:xfrm>
              <a:prstGeom prst="arc">
                <a:avLst>
                  <a:gd name="adj1" fmla="val 16200000"/>
                  <a:gd name="adj2" fmla="val 5619728"/>
                </a:avLst>
              </a:prstGeom>
              <a:ln w="28575" cap="sq">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554"/>
              </a:p>
            </p:txBody>
          </p:sp>
          <p:cxnSp>
            <p:nvCxnSpPr>
              <p:cNvPr id="24" name="Straight Connector 23"/>
              <p:cNvCxnSpPr>
                <a:stCxn id="22" idx="0"/>
              </p:cNvCxnSpPr>
              <p:nvPr/>
            </p:nvCxnSpPr>
            <p:spPr>
              <a:xfrm flipH="1">
                <a:off x="5525394" y="1311276"/>
                <a:ext cx="716745" cy="0"/>
              </a:xfrm>
              <a:prstGeom prst="line">
                <a:avLst/>
              </a:prstGeom>
              <a:ln w="28575" cap="sq">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Arc 25"/>
              <p:cNvSpPr/>
              <p:nvPr/>
            </p:nvSpPr>
            <p:spPr>
              <a:xfrm flipH="1">
                <a:off x="5381376" y="1311276"/>
                <a:ext cx="288035" cy="288035"/>
              </a:xfrm>
              <a:prstGeom prst="arc">
                <a:avLst>
                  <a:gd name="adj1" fmla="val 16200000"/>
                  <a:gd name="adj2" fmla="val 5619728"/>
                </a:avLst>
              </a:prstGeom>
              <a:ln w="28575" cap="sq">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554"/>
              </a:p>
            </p:txBody>
          </p:sp>
        </p:grpSp>
      </p:grpSp>
      <p:grpSp>
        <p:nvGrpSpPr>
          <p:cNvPr id="4" name="Group 76"/>
          <p:cNvGrpSpPr/>
          <p:nvPr/>
        </p:nvGrpSpPr>
        <p:grpSpPr>
          <a:xfrm>
            <a:off x="7281428" y="3488888"/>
            <a:ext cx="1136061" cy="2858106"/>
            <a:chOff x="5470827" y="2616678"/>
            <a:chExt cx="852268" cy="2144138"/>
          </a:xfrm>
        </p:grpSpPr>
        <p:sp>
          <p:nvSpPr>
            <p:cNvPr id="31" name="Rectangle 6"/>
            <p:cNvSpPr>
              <a:spLocks noChangeArrowheads="1"/>
            </p:cNvSpPr>
            <p:nvPr/>
          </p:nvSpPr>
          <p:spPr bwMode="auto">
            <a:xfrm>
              <a:off x="5698984" y="3050262"/>
              <a:ext cx="430892" cy="465902"/>
            </a:xfrm>
            <a:prstGeom prst="rect">
              <a:avLst/>
            </a:prstGeom>
            <a:solidFill>
              <a:schemeClr val="accent3">
                <a:lumMod val="75000"/>
              </a:schemeClr>
            </a:solidFill>
            <a:ln w="9525">
              <a:noFill/>
              <a:miter lim="800000"/>
              <a:headEnd/>
              <a:tailEnd/>
            </a:ln>
          </p:spPr>
          <p:txBody>
            <a:bodyPr vert="horz" wrap="square" lIns="121888" tIns="60944" rIns="121888" bIns="60944" numCol="1" anchor="t" anchorCtr="0" compatLnSpc="1">
              <a:prstTxWarp prst="textNoShape">
                <a:avLst/>
              </a:prstTxWarp>
            </a:bodyPr>
            <a:lstStyle/>
            <a:p>
              <a:endParaRPr lang="en-US" sz="3554"/>
            </a:p>
          </p:txBody>
        </p:sp>
        <p:sp>
          <p:nvSpPr>
            <p:cNvPr id="32" name="Freeform 7"/>
            <p:cNvSpPr>
              <a:spLocks/>
            </p:cNvSpPr>
            <p:nvPr/>
          </p:nvSpPr>
          <p:spPr bwMode="auto">
            <a:xfrm>
              <a:off x="5698984" y="3050263"/>
              <a:ext cx="428199" cy="463209"/>
            </a:xfrm>
            <a:custGeom>
              <a:avLst/>
              <a:gdLst/>
              <a:ahLst/>
              <a:cxnLst>
                <a:cxn ang="0">
                  <a:pos x="0" y="344"/>
                </a:cxn>
                <a:cxn ang="0">
                  <a:pos x="0" y="0"/>
                </a:cxn>
                <a:cxn ang="0">
                  <a:pos x="318" y="0"/>
                </a:cxn>
                <a:cxn ang="0">
                  <a:pos x="318" y="344"/>
                </a:cxn>
              </a:cxnLst>
              <a:rect l="0" t="0" r="r" b="b"/>
              <a:pathLst>
                <a:path w="318" h="344">
                  <a:moveTo>
                    <a:pt x="0" y="344"/>
                  </a:moveTo>
                  <a:lnTo>
                    <a:pt x="0" y="0"/>
                  </a:lnTo>
                  <a:lnTo>
                    <a:pt x="318" y="0"/>
                  </a:lnTo>
                  <a:lnTo>
                    <a:pt x="318" y="344"/>
                  </a:lnTo>
                </a:path>
              </a:pathLst>
            </a:custGeom>
            <a:no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33" name="Freeform 8"/>
            <p:cNvSpPr>
              <a:spLocks/>
            </p:cNvSpPr>
            <p:nvPr/>
          </p:nvSpPr>
          <p:spPr bwMode="auto">
            <a:xfrm>
              <a:off x="5698984" y="4149038"/>
              <a:ext cx="430892" cy="526497"/>
            </a:xfrm>
            <a:custGeom>
              <a:avLst/>
              <a:gdLst/>
              <a:ahLst/>
              <a:cxnLst>
                <a:cxn ang="0">
                  <a:pos x="134" y="0"/>
                </a:cxn>
                <a:cxn ang="0">
                  <a:pos x="134" y="109"/>
                </a:cxn>
                <a:cxn ang="0">
                  <a:pos x="67" y="165"/>
                </a:cxn>
                <a:cxn ang="0">
                  <a:pos x="0" y="109"/>
                </a:cxn>
                <a:cxn ang="0">
                  <a:pos x="0" y="0"/>
                </a:cxn>
                <a:cxn ang="0">
                  <a:pos x="134" y="0"/>
                </a:cxn>
              </a:cxnLst>
              <a:rect l="0" t="0" r="r" b="b"/>
              <a:pathLst>
                <a:path w="134" h="165">
                  <a:moveTo>
                    <a:pt x="134" y="0"/>
                  </a:moveTo>
                  <a:cubicBezTo>
                    <a:pt x="134" y="109"/>
                    <a:pt x="134" y="109"/>
                    <a:pt x="134" y="109"/>
                  </a:cubicBezTo>
                  <a:cubicBezTo>
                    <a:pt x="134" y="140"/>
                    <a:pt x="104" y="165"/>
                    <a:pt x="67" y="165"/>
                  </a:cubicBezTo>
                  <a:cubicBezTo>
                    <a:pt x="30" y="165"/>
                    <a:pt x="0" y="140"/>
                    <a:pt x="0" y="109"/>
                  </a:cubicBezTo>
                  <a:cubicBezTo>
                    <a:pt x="0" y="0"/>
                    <a:pt x="0" y="0"/>
                    <a:pt x="0" y="0"/>
                  </a:cubicBezTo>
                  <a:lnTo>
                    <a:pt x="134" y="0"/>
                  </a:lnTo>
                  <a:close/>
                </a:path>
              </a:pathLst>
            </a:custGeom>
            <a:solidFill>
              <a:schemeClr val="accent3"/>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34" name="Rectangle 9"/>
            <p:cNvSpPr>
              <a:spLocks noChangeArrowheads="1"/>
            </p:cNvSpPr>
            <p:nvPr/>
          </p:nvSpPr>
          <p:spPr bwMode="auto">
            <a:xfrm>
              <a:off x="5698984" y="3732958"/>
              <a:ext cx="430892" cy="432239"/>
            </a:xfrm>
            <a:prstGeom prst="rect">
              <a:avLst/>
            </a:prstGeom>
            <a:solidFill>
              <a:schemeClr val="accent3">
                <a:lumMod val="75000"/>
              </a:schemeClr>
            </a:solidFill>
            <a:ln w="9525">
              <a:noFill/>
              <a:miter lim="800000"/>
              <a:headEnd/>
              <a:tailEnd/>
            </a:ln>
          </p:spPr>
          <p:txBody>
            <a:bodyPr vert="horz" wrap="square" lIns="121888" tIns="60944" rIns="121888" bIns="60944" numCol="1" anchor="t" anchorCtr="0" compatLnSpc="1">
              <a:prstTxWarp prst="textNoShape">
                <a:avLst/>
              </a:prstTxWarp>
            </a:bodyPr>
            <a:lstStyle/>
            <a:p>
              <a:endParaRPr lang="en-US" sz="3554"/>
            </a:p>
          </p:txBody>
        </p:sp>
        <p:sp>
          <p:nvSpPr>
            <p:cNvPr id="35" name="Rectangle 10"/>
            <p:cNvSpPr>
              <a:spLocks noChangeArrowheads="1"/>
            </p:cNvSpPr>
            <p:nvPr/>
          </p:nvSpPr>
          <p:spPr bwMode="auto">
            <a:xfrm>
              <a:off x="5698984" y="3516165"/>
              <a:ext cx="430892" cy="216793"/>
            </a:xfrm>
            <a:prstGeom prst="rect">
              <a:avLst/>
            </a:prstGeom>
            <a:solidFill>
              <a:schemeClr val="accent3">
                <a:lumMod val="50000"/>
              </a:schemeClr>
            </a:solidFill>
            <a:ln w="9525">
              <a:noFill/>
              <a:miter lim="800000"/>
              <a:headEnd/>
              <a:tailEnd/>
            </a:ln>
          </p:spPr>
          <p:txBody>
            <a:bodyPr vert="horz" wrap="square" lIns="121888" tIns="60944" rIns="121888" bIns="60944" numCol="1" anchor="t" anchorCtr="0" compatLnSpc="1">
              <a:prstTxWarp prst="textNoShape">
                <a:avLst/>
              </a:prstTxWarp>
            </a:bodyPr>
            <a:lstStyle/>
            <a:p>
              <a:endParaRPr lang="en-US" sz="3554"/>
            </a:p>
          </p:txBody>
        </p:sp>
        <p:sp>
          <p:nvSpPr>
            <p:cNvPr id="36" name="Oval 11"/>
            <p:cNvSpPr>
              <a:spLocks noChangeArrowheads="1"/>
            </p:cNvSpPr>
            <p:nvPr/>
          </p:nvSpPr>
          <p:spPr bwMode="auto">
            <a:xfrm>
              <a:off x="5698984" y="3027372"/>
              <a:ext cx="430892" cy="41743"/>
            </a:xfrm>
            <a:prstGeom prst="ellipse">
              <a:avLst/>
            </a:prstGeom>
            <a:solidFill>
              <a:schemeClr val="accent3">
                <a:lumMod val="40000"/>
                <a:lumOff val="60000"/>
              </a:schemeClr>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grpSp>
          <p:nvGrpSpPr>
            <p:cNvPr id="5" name="Group 36"/>
            <p:cNvGrpSpPr/>
            <p:nvPr/>
          </p:nvGrpSpPr>
          <p:grpSpPr>
            <a:xfrm>
              <a:off x="5470827" y="2616678"/>
              <a:ext cx="852268" cy="2144138"/>
              <a:chOff x="5381376" y="1311276"/>
              <a:chExt cx="1004780" cy="2527830"/>
            </a:xfrm>
          </p:grpSpPr>
          <p:sp>
            <p:nvSpPr>
              <p:cNvPr id="38" name="Arc 37"/>
              <p:cNvSpPr/>
              <p:nvPr/>
            </p:nvSpPr>
            <p:spPr>
              <a:xfrm rot="5400000">
                <a:off x="5562231" y="3168259"/>
                <a:ext cx="660399" cy="681296"/>
              </a:xfrm>
              <a:prstGeom prst="arc">
                <a:avLst>
                  <a:gd name="adj1" fmla="val 16200000"/>
                  <a:gd name="adj2" fmla="val 5582293"/>
                </a:avLst>
              </a:prstGeom>
              <a:ln w="28575">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554"/>
              </a:p>
            </p:txBody>
          </p:sp>
          <p:cxnSp>
            <p:nvCxnSpPr>
              <p:cNvPr id="39" name="Straight Connector 38"/>
              <p:cNvCxnSpPr/>
              <p:nvPr/>
            </p:nvCxnSpPr>
            <p:spPr>
              <a:xfrm flipH="1" flipV="1">
                <a:off x="5551319" y="1599574"/>
                <a:ext cx="464" cy="1898973"/>
              </a:xfrm>
              <a:prstGeom prst="line">
                <a:avLst/>
              </a:prstGeom>
              <a:ln w="28575" cap="sq">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6232615" y="1601956"/>
                <a:ext cx="464" cy="1916474"/>
              </a:xfrm>
              <a:prstGeom prst="line">
                <a:avLst/>
              </a:prstGeom>
              <a:ln w="28575" cap="sq">
                <a:solidFill>
                  <a:schemeClr val="accent3"/>
                </a:solidFill>
              </a:ln>
            </p:spPr>
            <p:style>
              <a:lnRef idx="1">
                <a:schemeClr val="accent1"/>
              </a:lnRef>
              <a:fillRef idx="0">
                <a:schemeClr val="accent1"/>
              </a:fillRef>
              <a:effectRef idx="0">
                <a:schemeClr val="accent1"/>
              </a:effectRef>
              <a:fontRef idx="minor">
                <a:schemeClr val="tx1"/>
              </a:fontRef>
            </p:style>
          </p:cxnSp>
          <p:sp>
            <p:nvSpPr>
              <p:cNvPr id="41" name="Arc 40"/>
              <p:cNvSpPr/>
              <p:nvPr/>
            </p:nvSpPr>
            <p:spPr>
              <a:xfrm>
                <a:off x="6098121" y="1311276"/>
                <a:ext cx="288035" cy="288035"/>
              </a:xfrm>
              <a:prstGeom prst="arc">
                <a:avLst>
                  <a:gd name="adj1" fmla="val 16200000"/>
                  <a:gd name="adj2" fmla="val 5619728"/>
                </a:avLst>
              </a:prstGeom>
              <a:ln w="28575" cap="sq">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554"/>
              </a:p>
            </p:txBody>
          </p:sp>
          <p:cxnSp>
            <p:nvCxnSpPr>
              <p:cNvPr id="42" name="Straight Connector 41"/>
              <p:cNvCxnSpPr>
                <a:stCxn id="41" idx="0"/>
              </p:cNvCxnSpPr>
              <p:nvPr/>
            </p:nvCxnSpPr>
            <p:spPr>
              <a:xfrm flipH="1">
                <a:off x="5525394" y="1311276"/>
                <a:ext cx="716745" cy="0"/>
              </a:xfrm>
              <a:prstGeom prst="line">
                <a:avLst/>
              </a:prstGeom>
              <a:ln w="28575" cap="sq">
                <a:solidFill>
                  <a:schemeClr val="accent3"/>
                </a:solidFill>
              </a:ln>
            </p:spPr>
            <p:style>
              <a:lnRef idx="1">
                <a:schemeClr val="accent1"/>
              </a:lnRef>
              <a:fillRef idx="0">
                <a:schemeClr val="accent1"/>
              </a:fillRef>
              <a:effectRef idx="0">
                <a:schemeClr val="accent1"/>
              </a:effectRef>
              <a:fontRef idx="minor">
                <a:schemeClr val="tx1"/>
              </a:fontRef>
            </p:style>
          </p:cxnSp>
          <p:sp>
            <p:nvSpPr>
              <p:cNvPr id="43" name="Arc 42"/>
              <p:cNvSpPr/>
              <p:nvPr/>
            </p:nvSpPr>
            <p:spPr>
              <a:xfrm flipH="1">
                <a:off x="5381376" y="1311276"/>
                <a:ext cx="288035" cy="288035"/>
              </a:xfrm>
              <a:prstGeom prst="arc">
                <a:avLst>
                  <a:gd name="adj1" fmla="val 16200000"/>
                  <a:gd name="adj2" fmla="val 5619728"/>
                </a:avLst>
              </a:prstGeom>
              <a:ln w="28575" cap="sq">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554"/>
              </a:p>
            </p:txBody>
          </p:sp>
        </p:grpSp>
      </p:grpSp>
      <p:grpSp>
        <p:nvGrpSpPr>
          <p:cNvPr id="6" name="Group 77"/>
          <p:cNvGrpSpPr/>
          <p:nvPr/>
        </p:nvGrpSpPr>
        <p:grpSpPr>
          <a:xfrm>
            <a:off x="3779625" y="3488888"/>
            <a:ext cx="1136061" cy="2858106"/>
            <a:chOff x="2843790" y="2616678"/>
            <a:chExt cx="852268" cy="2144138"/>
          </a:xfrm>
        </p:grpSpPr>
        <p:sp>
          <p:nvSpPr>
            <p:cNvPr id="45" name="Rectangle 6"/>
            <p:cNvSpPr>
              <a:spLocks noChangeArrowheads="1"/>
            </p:cNvSpPr>
            <p:nvPr/>
          </p:nvSpPr>
          <p:spPr bwMode="auto">
            <a:xfrm>
              <a:off x="3071947" y="3050262"/>
              <a:ext cx="430892" cy="465902"/>
            </a:xfrm>
            <a:prstGeom prst="rect">
              <a:avLst/>
            </a:prstGeom>
            <a:solidFill>
              <a:schemeClr val="accent1"/>
            </a:solidFill>
            <a:ln w="9525">
              <a:noFill/>
              <a:miter lim="800000"/>
              <a:headEnd/>
              <a:tailEnd/>
            </a:ln>
          </p:spPr>
          <p:txBody>
            <a:bodyPr vert="horz" wrap="square" lIns="121888" tIns="60944" rIns="121888" bIns="60944" numCol="1" anchor="t" anchorCtr="0" compatLnSpc="1">
              <a:prstTxWarp prst="textNoShape">
                <a:avLst/>
              </a:prstTxWarp>
            </a:bodyPr>
            <a:lstStyle/>
            <a:p>
              <a:endParaRPr lang="en-US" sz="3554"/>
            </a:p>
          </p:txBody>
        </p:sp>
        <p:sp>
          <p:nvSpPr>
            <p:cNvPr id="46" name="Freeform 7"/>
            <p:cNvSpPr>
              <a:spLocks/>
            </p:cNvSpPr>
            <p:nvPr/>
          </p:nvSpPr>
          <p:spPr bwMode="auto">
            <a:xfrm>
              <a:off x="3071947" y="3050263"/>
              <a:ext cx="428199" cy="463209"/>
            </a:xfrm>
            <a:custGeom>
              <a:avLst/>
              <a:gdLst/>
              <a:ahLst/>
              <a:cxnLst>
                <a:cxn ang="0">
                  <a:pos x="0" y="344"/>
                </a:cxn>
                <a:cxn ang="0">
                  <a:pos x="0" y="0"/>
                </a:cxn>
                <a:cxn ang="0">
                  <a:pos x="318" y="0"/>
                </a:cxn>
                <a:cxn ang="0">
                  <a:pos x="318" y="344"/>
                </a:cxn>
              </a:cxnLst>
              <a:rect l="0" t="0" r="r" b="b"/>
              <a:pathLst>
                <a:path w="318" h="344">
                  <a:moveTo>
                    <a:pt x="0" y="344"/>
                  </a:moveTo>
                  <a:lnTo>
                    <a:pt x="0" y="0"/>
                  </a:lnTo>
                  <a:lnTo>
                    <a:pt x="318" y="0"/>
                  </a:lnTo>
                  <a:lnTo>
                    <a:pt x="318" y="344"/>
                  </a:lnTo>
                </a:path>
              </a:pathLst>
            </a:custGeom>
            <a:no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47" name="Freeform 8"/>
            <p:cNvSpPr>
              <a:spLocks/>
            </p:cNvSpPr>
            <p:nvPr/>
          </p:nvSpPr>
          <p:spPr bwMode="auto">
            <a:xfrm>
              <a:off x="3071947" y="4149038"/>
              <a:ext cx="430892" cy="526497"/>
            </a:xfrm>
            <a:custGeom>
              <a:avLst/>
              <a:gdLst/>
              <a:ahLst/>
              <a:cxnLst>
                <a:cxn ang="0">
                  <a:pos x="134" y="0"/>
                </a:cxn>
                <a:cxn ang="0">
                  <a:pos x="134" y="109"/>
                </a:cxn>
                <a:cxn ang="0">
                  <a:pos x="67" y="165"/>
                </a:cxn>
                <a:cxn ang="0">
                  <a:pos x="0" y="109"/>
                </a:cxn>
                <a:cxn ang="0">
                  <a:pos x="0" y="0"/>
                </a:cxn>
                <a:cxn ang="0">
                  <a:pos x="134" y="0"/>
                </a:cxn>
              </a:cxnLst>
              <a:rect l="0" t="0" r="r" b="b"/>
              <a:pathLst>
                <a:path w="134" h="165">
                  <a:moveTo>
                    <a:pt x="134" y="0"/>
                  </a:moveTo>
                  <a:cubicBezTo>
                    <a:pt x="134" y="109"/>
                    <a:pt x="134" y="109"/>
                    <a:pt x="134" y="109"/>
                  </a:cubicBezTo>
                  <a:cubicBezTo>
                    <a:pt x="134" y="140"/>
                    <a:pt x="104" y="165"/>
                    <a:pt x="67" y="165"/>
                  </a:cubicBezTo>
                  <a:cubicBezTo>
                    <a:pt x="30" y="165"/>
                    <a:pt x="0" y="140"/>
                    <a:pt x="0" y="109"/>
                  </a:cubicBezTo>
                  <a:cubicBezTo>
                    <a:pt x="0" y="0"/>
                    <a:pt x="0" y="0"/>
                    <a:pt x="0" y="0"/>
                  </a:cubicBezTo>
                  <a:lnTo>
                    <a:pt x="134" y="0"/>
                  </a:lnTo>
                  <a:close/>
                </a:path>
              </a:pathLst>
            </a:custGeom>
            <a:solidFill>
              <a:schemeClr val="accent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48" name="Rectangle 9"/>
            <p:cNvSpPr>
              <a:spLocks noChangeArrowheads="1"/>
            </p:cNvSpPr>
            <p:nvPr/>
          </p:nvSpPr>
          <p:spPr bwMode="auto">
            <a:xfrm>
              <a:off x="3071947" y="3732958"/>
              <a:ext cx="430892" cy="432239"/>
            </a:xfrm>
            <a:prstGeom prst="rect">
              <a:avLst/>
            </a:prstGeom>
            <a:solidFill>
              <a:schemeClr val="accent1">
                <a:lumMod val="75000"/>
              </a:schemeClr>
            </a:solidFill>
            <a:ln w="9525">
              <a:noFill/>
              <a:miter lim="800000"/>
              <a:headEnd/>
              <a:tailEnd/>
            </a:ln>
          </p:spPr>
          <p:txBody>
            <a:bodyPr vert="horz" wrap="square" lIns="121888" tIns="60944" rIns="121888" bIns="60944" numCol="1" anchor="t" anchorCtr="0" compatLnSpc="1">
              <a:prstTxWarp prst="textNoShape">
                <a:avLst/>
              </a:prstTxWarp>
            </a:bodyPr>
            <a:lstStyle/>
            <a:p>
              <a:endParaRPr lang="en-US" sz="3554"/>
            </a:p>
          </p:txBody>
        </p:sp>
        <p:sp>
          <p:nvSpPr>
            <p:cNvPr id="49" name="Rectangle 10"/>
            <p:cNvSpPr>
              <a:spLocks noChangeArrowheads="1"/>
            </p:cNvSpPr>
            <p:nvPr/>
          </p:nvSpPr>
          <p:spPr bwMode="auto">
            <a:xfrm>
              <a:off x="3071947" y="3516165"/>
              <a:ext cx="430892" cy="216793"/>
            </a:xfrm>
            <a:prstGeom prst="rect">
              <a:avLst/>
            </a:prstGeom>
            <a:solidFill>
              <a:schemeClr val="accent1">
                <a:lumMod val="60000"/>
                <a:lumOff val="40000"/>
              </a:schemeClr>
            </a:solidFill>
            <a:ln w="9525">
              <a:noFill/>
              <a:miter lim="800000"/>
              <a:headEnd/>
              <a:tailEnd/>
            </a:ln>
          </p:spPr>
          <p:txBody>
            <a:bodyPr vert="horz" wrap="square" lIns="121888" tIns="60944" rIns="121888" bIns="60944" numCol="1" anchor="t" anchorCtr="0" compatLnSpc="1">
              <a:prstTxWarp prst="textNoShape">
                <a:avLst/>
              </a:prstTxWarp>
            </a:bodyPr>
            <a:lstStyle/>
            <a:p>
              <a:endParaRPr lang="en-US" sz="3554"/>
            </a:p>
          </p:txBody>
        </p:sp>
        <p:sp>
          <p:nvSpPr>
            <p:cNvPr id="50" name="Oval 11"/>
            <p:cNvSpPr>
              <a:spLocks noChangeArrowheads="1"/>
            </p:cNvSpPr>
            <p:nvPr/>
          </p:nvSpPr>
          <p:spPr bwMode="auto">
            <a:xfrm>
              <a:off x="3071947" y="3027372"/>
              <a:ext cx="430892" cy="41743"/>
            </a:xfrm>
            <a:prstGeom prst="ellipse">
              <a:avLst/>
            </a:prstGeom>
            <a:solidFill>
              <a:schemeClr val="accent1">
                <a:lumMod val="40000"/>
                <a:lumOff val="60000"/>
              </a:schemeClr>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grpSp>
          <p:nvGrpSpPr>
            <p:cNvPr id="9" name="Group 50"/>
            <p:cNvGrpSpPr/>
            <p:nvPr/>
          </p:nvGrpSpPr>
          <p:grpSpPr>
            <a:xfrm>
              <a:off x="2843790" y="2616678"/>
              <a:ext cx="852268" cy="2144138"/>
              <a:chOff x="5381376" y="1311276"/>
              <a:chExt cx="1004780" cy="2527830"/>
            </a:xfrm>
          </p:grpSpPr>
          <p:sp>
            <p:nvSpPr>
              <p:cNvPr id="52" name="Arc 51"/>
              <p:cNvSpPr/>
              <p:nvPr/>
            </p:nvSpPr>
            <p:spPr>
              <a:xfrm rot="5400000">
                <a:off x="5562231" y="3168259"/>
                <a:ext cx="660399" cy="681296"/>
              </a:xfrm>
              <a:prstGeom prst="arc">
                <a:avLst>
                  <a:gd name="adj1" fmla="val 16200000"/>
                  <a:gd name="adj2" fmla="val 5582293"/>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554"/>
              </a:p>
            </p:txBody>
          </p:sp>
          <p:cxnSp>
            <p:nvCxnSpPr>
              <p:cNvPr id="53" name="Straight Connector 52"/>
              <p:cNvCxnSpPr/>
              <p:nvPr/>
            </p:nvCxnSpPr>
            <p:spPr>
              <a:xfrm flipH="1" flipV="1">
                <a:off x="5551319" y="1599574"/>
                <a:ext cx="464" cy="1898973"/>
              </a:xfrm>
              <a:prstGeom prst="line">
                <a:avLst/>
              </a:prstGeom>
              <a:ln w="28575" cap="sq">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6232615" y="1601956"/>
                <a:ext cx="464" cy="1916474"/>
              </a:xfrm>
              <a:prstGeom prst="line">
                <a:avLst/>
              </a:prstGeom>
              <a:ln w="28575" cap="sq">
                <a:solidFill>
                  <a:schemeClr val="accent1"/>
                </a:solidFill>
              </a:ln>
            </p:spPr>
            <p:style>
              <a:lnRef idx="1">
                <a:schemeClr val="accent1"/>
              </a:lnRef>
              <a:fillRef idx="0">
                <a:schemeClr val="accent1"/>
              </a:fillRef>
              <a:effectRef idx="0">
                <a:schemeClr val="accent1"/>
              </a:effectRef>
              <a:fontRef idx="minor">
                <a:schemeClr val="tx1"/>
              </a:fontRef>
            </p:style>
          </p:cxnSp>
          <p:sp>
            <p:nvSpPr>
              <p:cNvPr id="55" name="Arc 54"/>
              <p:cNvSpPr/>
              <p:nvPr/>
            </p:nvSpPr>
            <p:spPr>
              <a:xfrm>
                <a:off x="6098121" y="1311276"/>
                <a:ext cx="288035" cy="288035"/>
              </a:xfrm>
              <a:prstGeom prst="arc">
                <a:avLst>
                  <a:gd name="adj1" fmla="val 16200000"/>
                  <a:gd name="adj2" fmla="val 5619728"/>
                </a:avLst>
              </a:prstGeom>
              <a:ln w="28575" cap="sq">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554"/>
              </a:p>
            </p:txBody>
          </p:sp>
          <p:cxnSp>
            <p:nvCxnSpPr>
              <p:cNvPr id="56" name="Straight Connector 55"/>
              <p:cNvCxnSpPr>
                <a:stCxn id="55" idx="0"/>
              </p:cNvCxnSpPr>
              <p:nvPr/>
            </p:nvCxnSpPr>
            <p:spPr>
              <a:xfrm flipH="1">
                <a:off x="5525394" y="1311276"/>
                <a:ext cx="716745" cy="0"/>
              </a:xfrm>
              <a:prstGeom prst="line">
                <a:avLst/>
              </a:prstGeom>
              <a:ln w="28575" cap="sq">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Arc 56"/>
              <p:cNvSpPr/>
              <p:nvPr/>
            </p:nvSpPr>
            <p:spPr>
              <a:xfrm flipH="1">
                <a:off x="5381376" y="1311276"/>
                <a:ext cx="288035" cy="288035"/>
              </a:xfrm>
              <a:prstGeom prst="arc">
                <a:avLst>
                  <a:gd name="adj1" fmla="val 16200000"/>
                  <a:gd name="adj2" fmla="val 5619728"/>
                </a:avLst>
              </a:prstGeom>
              <a:ln w="28575" cap="sq">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554"/>
              </a:p>
            </p:txBody>
          </p:sp>
        </p:grpSp>
      </p:grpSp>
      <p:cxnSp>
        <p:nvCxnSpPr>
          <p:cNvPr id="59" name="Elbow Connector 58"/>
          <p:cNvCxnSpPr/>
          <p:nvPr/>
        </p:nvCxnSpPr>
        <p:spPr>
          <a:xfrm>
            <a:off x="2653178" y="2638529"/>
            <a:ext cx="1689365" cy="790473"/>
          </a:xfrm>
          <a:prstGeom prst="bentConnector3">
            <a:avLst>
              <a:gd name="adj1" fmla="val 100355"/>
            </a:avLst>
          </a:prstGeom>
          <a:ln w="1905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H="1">
            <a:off x="7862156" y="2638529"/>
            <a:ext cx="1689365" cy="790473"/>
          </a:xfrm>
          <a:prstGeom prst="bentConnector3">
            <a:avLst>
              <a:gd name="adj1" fmla="val 100355"/>
            </a:avLst>
          </a:prstGeom>
          <a:ln w="19050">
            <a:solidFill>
              <a:schemeClr val="accent3"/>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10" name="Group 29"/>
          <p:cNvGrpSpPr/>
          <p:nvPr/>
        </p:nvGrpSpPr>
        <p:grpSpPr>
          <a:xfrm>
            <a:off x="1104693" y="2492231"/>
            <a:ext cx="1996524" cy="1743541"/>
            <a:chOff x="798970" y="1704791"/>
            <a:chExt cx="826143" cy="1307996"/>
          </a:xfrm>
        </p:grpSpPr>
        <p:sp>
          <p:nvSpPr>
            <p:cNvPr id="65" name="Text Placeholder 3"/>
            <p:cNvSpPr txBox="1">
              <a:spLocks/>
            </p:cNvSpPr>
            <p:nvPr/>
          </p:nvSpPr>
          <p:spPr>
            <a:xfrm>
              <a:off x="798970" y="1704791"/>
              <a:ext cx="509420" cy="184714"/>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895">
                <a:spcBef>
                  <a:spcPct val="20000"/>
                </a:spcBef>
                <a:defRPr/>
              </a:pPr>
              <a:r>
                <a:rPr lang="zh-CN" altLang="en-US" sz="1600" b="1" dirty="0">
                  <a:solidFill>
                    <a:schemeClr val="accent1"/>
                  </a:solidFill>
                </a:rPr>
                <a:t>添加您的标题</a:t>
              </a:r>
              <a:endParaRPr lang="en-US" sz="1600" b="1" dirty="0">
                <a:solidFill>
                  <a:schemeClr val="accent1"/>
                </a:solidFill>
              </a:endParaRPr>
            </a:p>
          </p:txBody>
        </p:sp>
        <p:sp>
          <p:nvSpPr>
            <p:cNvPr id="66" name="Text Placeholder 3"/>
            <p:cNvSpPr txBox="1">
              <a:spLocks/>
            </p:cNvSpPr>
            <p:nvPr/>
          </p:nvSpPr>
          <p:spPr>
            <a:xfrm>
              <a:off x="798971" y="1935625"/>
              <a:ext cx="826142" cy="1077162"/>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a:r>
                <a:rPr lang="en-US" sz="1333" dirty="0">
                  <a:solidFill>
                    <a:schemeClr val="tx2">
                      <a:lumMod val="50000"/>
                      <a:lumOff val="50000"/>
                    </a:schemeClr>
                  </a:solidFill>
                </a:rPr>
                <a:t>There are many variations of  The passages of lorem ipsum available but the majority have suffered of alteration in some form, by human randomized words of the world.</a:t>
              </a:r>
            </a:p>
          </p:txBody>
        </p:sp>
      </p:grpSp>
      <p:grpSp>
        <p:nvGrpSpPr>
          <p:cNvPr id="11" name="Group 29"/>
          <p:cNvGrpSpPr/>
          <p:nvPr/>
        </p:nvGrpSpPr>
        <p:grpSpPr>
          <a:xfrm>
            <a:off x="9244365" y="2502074"/>
            <a:ext cx="1996521" cy="1743541"/>
            <a:chOff x="798971" y="1704791"/>
            <a:chExt cx="826142" cy="1307996"/>
          </a:xfrm>
        </p:grpSpPr>
        <p:sp>
          <p:nvSpPr>
            <p:cNvPr id="71" name="Text Placeholder 3"/>
            <p:cNvSpPr txBox="1">
              <a:spLocks/>
            </p:cNvSpPr>
            <p:nvPr/>
          </p:nvSpPr>
          <p:spPr>
            <a:xfrm>
              <a:off x="1115693" y="1704791"/>
              <a:ext cx="509420" cy="184714"/>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1218895">
                <a:spcBef>
                  <a:spcPct val="20000"/>
                </a:spcBef>
                <a:defRPr/>
              </a:pPr>
              <a:r>
                <a:rPr lang="zh-CN" altLang="en-US" sz="1600" b="1" dirty="0">
                  <a:solidFill>
                    <a:schemeClr val="accent3"/>
                  </a:solidFill>
                </a:rPr>
                <a:t>添加您的标题</a:t>
              </a:r>
              <a:endParaRPr lang="en-US" sz="1600" b="1" dirty="0">
                <a:solidFill>
                  <a:schemeClr val="accent3"/>
                </a:solidFill>
              </a:endParaRPr>
            </a:p>
          </p:txBody>
        </p:sp>
        <p:sp>
          <p:nvSpPr>
            <p:cNvPr id="72" name="Text Placeholder 3"/>
            <p:cNvSpPr txBox="1">
              <a:spLocks/>
            </p:cNvSpPr>
            <p:nvPr/>
          </p:nvSpPr>
          <p:spPr>
            <a:xfrm>
              <a:off x="798971" y="1935625"/>
              <a:ext cx="826142" cy="1077162"/>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a:r>
                <a:rPr lang="en-US" sz="1333" dirty="0">
                  <a:solidFill>
                    <a:schemeClr val="tx2">
                      <a:lumMod val="50000"/>
                      <a:lumOff val="50000"/>
                    </a:schemeClr>
                  </a:solidFill>
                </a:rPr>
                <a:t>There are many variations of  The passages of lorem ipsum available but the majority have suffered of alteration in some form, by human randomized words of the world.</a:t>
              </a:r>
            </a:p>
          </p:txBody>
        </p:sp>
      </p:grpSp>
      <p:grpSp>
        <p:nvGrpSpPr>
          <p:cNvPr id="12" name="Group 29"/>
          <p:cNvGrpSpPr/>
          <p:nvPr/>
        </p:nvGrpSpPr>
        <p:grpSpPr>
          <a:xfrm>
            <a:off x="5097742" y="1278900"/>
            <a:ext cx="1996521" cy="1333301"/>
            <a:chOff x="798970" y="1704791"/>
            <a:chExt cx="826142" cy="1000236"/>
          </a:xfrm>
        </p:grpSpPr>
        <p:sp>
          <p:nvSpPr>
            <p:cNvPr id="74" name="Text Placeholder 3"/>
            <p:cNvSpPr txBox="1">
              <a:spLocks/>
            </p:cNvSpPr>
            <p:nvPr/>
          </p:nvSpPr>
          <p:spPr>
            <a:xfrm>
              <a:off x="957332" y="1704791"/>
              <a:ext cx="509420" cy="184714"/>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895">
                <a:spcBef>
                  <a:spcPct val="20000"/>
                </a:spcBef>
                <a:defRPr/>
              </a:pPr>
              <a:r>
                <a:rPr lang="zh-CN" altLang="en-US" sz="1600" b="1" dirty="0">
                  <a:solidFill>
                    <a:schemeClr val="accent2"/>
                  </a:solidFill>
                </a:rPr>
                <a:t>添加您的标题</a:t>
              </a:r>
              <a:endParaRPr lang="en-US" sz="1600" b="1" dirty="0">
                <a:solidFill>
                  <a:schemeClr val="accent2"/>
                </a:solidFill>
              </a:endParaRPr>
            </a:p>
          </p:txBody>
        </p:sp>
        <p:sp>
          <p:nvSpPr>
            <p:cNvPr id="75" name="Text Placeholder 3"/>
            <p:cNvSpPr txBox="1">
              <a:spLocks/>
            </p:cNvSpPr>
            <p:nvPr/>
          </p:nvSpPr>
          <p:spPr>
            <a:xfrm>
              <a:off x="798970" y="1935625"/>
              <a:ext cx="826142" cy="769402"/>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z="1333" dirty="0">
                  <a:solidFill>
                    <a:schemeClr val="tx2">
                      <a:lumMod val="50000"/>
                      <a:lumOff val="50000"/>
                    </a:schemeClr>
                  </a:solidFill>
                </a:rPr>
                <a:t>There are many variations of  The passages of lorem ipsum available but the majority have suffered of alteration</a:t>
              </a:r>
            </a:p>
          </p:txBody>
        </p:sp>
      </p:grpSp>
      <p:grpSp>
        <p:nvGrpSpPr>
          <p:cNvPr id="13" name="Group 129"/>
          <p:cNvGrpSpPr/>
          <p:nvPr/>
        </p:nvGrpSpPr>
        <p:grpSpPr>
          <a:xfrm>
            <a:off x="6153033" y="5169171"/>
            <a:ext cx="864440" cy="865164"/>
            <a:chOff x="2779491" y="2517212"/>
            <a:chExt cx="648499" cy="649042"/>
          </a:xfrm>
        </p:grpSpPr>
        <p:sp>
          <p:nvSpPr>
            <p:cNvPr id="80" name="Oval 79"/>
            <p:cNvSpPr>
              <a:spLocks noChangeAspect="1"/>
            </p:cNvSpPr>
            <p:nvPr/>
          </p:nvSpPr>
          <p:spPr>
            <a:xfrm>
              <a:off x="2779491" y="2517212"/>
              <a:ext cx="648499" cy="649042"/>
            </a:xfrm>
            <a:prstGeom prst="ellipse">
              <a:avLst/>
            </a:prstGeom>
            <a:solidFill>
              <a:schemeClr val="accent2">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 b="1" dirty="0">
                <a:solidFill>
                  <a:schemeClr val="bg1"/>
                </a:solidFill>
                <a:latin typeface="+mj-lt"/>
              </a:endParaRPr>
            </a:p>
          </p:txBody>
        </p:sp>
        <p:sp>
          <p:nvSpPr>
            <p:cNvPr id="81" name="Oval 80"/>
            <p:cNvSpPr>
              <a:spLocks noChangeAspect="1"/>
            </p:cNvSpPr>
            <p:nvPr/>
          </p:nvSpPr>
          <p:spPr>
            <a:xfrm>
              <a:off x="2854318" y="2592102"/>
              <a:ext cx="498845" cy="499263"/>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02</a:t>
              </a:r>
              <a:endParaRPr lang="en-US" sz="1600" b="1" dirty="0">
                <a:latin typeface="+mj-lt"/>
              </a:endParaRPr>
            </a:p>
          </p:txBody>
        </p:sp>
      </p:grpSp>
      <p:grpSp>
        <p:nvGrpSpPr>
          <p:cNvPr id="14" name="Group 130"/>
          <p:cNvGrpSpPr/>
          <p:nvPr/>
        </p:nvGrpSpPr>
        <p:grpSpPr>
          <a:xfrm>
            <a:off x="7824065" y="5169171"/>
            <a:ext cx="864440" cy="865164"/>
            <a:chOff x="3287425" y="3613920"/>
            <a:chExt cx="648499" cy="649042"/>
          </a:xfrm>
        </p:grpSpPr>
        <p:sp>
          <p:nvSpPr>
            <p:cNvPr id="83" name="Oval 82"/>
            <p:cNvSpPr>
              <a:spLocks noChangeAspect="1"/>
            </p:cNvSpPr>
            <p:nvPr/>
          </p:nvSpPr>
          <p:spPr>
            <a:xfrm>
              <a:off x="3287425" y="3613920"/>
              <a:ext cx="648499" cy="649042"/>
            </a:xfrm>
            <a:prstGeom prst="ellipse">
              <a:avLst/>
            </a:prstGeom>
            <a:solidFill>
              <a:schemeClr val="accent3">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 b="1" dirty="0">
                <a:solidFill>
                  <a:schemeClr val="bg1"/>
                </a:solidFill>
                <a:latin typeface="+mj-lt"/>
              </a:endParaRPr>
            </a:p>
          </p:txBody>
        </p:sp>
        <p:sp>
          <p:nvSpPr>
            <p:cNvPr id="84" name="Oval 83"/>
            <p:cNvSpPr>
              <a:spLocks noChangeAspect="1"/>
            </p:cNvSpPr>
            <p:nvPr/>
          </p:nvSpPr>
          <p:spPr>
            <a:xfrm>
              <a:off x="3362252" y="3688810"/>
              <a:ext cx="498845" cy="499263"/>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03</a:t>
              </a:r>
              <a:endParaRPr lang="en-US" sz="1600" b="1" dirty="0">
                <a:latin typeface="+mj-lt"/>
              </a:endParaRPr>
            </a:p>
          </p:txBody>
        </p:sp>
      </p:grpSp>
      <p:grpSp>
        <p:nvGrpSpPr>
          <p:cNvPr id="16" name="Group 134"/>
          <p:cNvGrpSpPr/>
          <p:nvPr/>
        </p:nvGrpSpPr>
        <p:grpSpPr>
          <a:xfrm>
            <a:off x="4320631" y="5169171"/>
            <a:ext cx="864440" cy="865164"/>
            <a:chOff x="3287425" y="1417883"/>
            <a:chExt cx="648499" cy="649042"/>
          </a:xfrm>
        </p:grpSpPr>
        <p:sp>
          <p:nvSpPr>
            <p:cNvPr id="86" name="Oval 85"/>
            <p:cNvSpPr>
              <a:spLocks noChangeAspect="1"/>
            </p:cNvSpPr>
            <p:nvPr/>
          </p:nvSpPr>
          <p:spPr>
            <a:xfrm>
              <a:off x="3287425" y="1417883"/>
              <a:ext cx="648499" cy="649042"/>
            </a:xfrm>
            <a:prstGeom prst="ellipse">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 b="1" dirty="0">
                <a:solidFill>
                  <a:schemeClr val="bg1"/>
                </a:solidFill>
                <a:latin typeface="+mj-lt"/>
              </a:endParaRPr>
            </a:p>
          </p:txBody>
        </p:sp>
        <p:sp>
          <p:nvSpPr>
            <p:cNvPr id="87" name="Oval 86"/>
            <p:cNvSpPr>
              <a:spLocks noChangeAspect="1"/>
            </p:cNvSpPr>
            <p:nvPr/>
          </p:nvSpPr>
          <p:spPr>
            <a:xfrm>
              <a:off x="3362252" y="1492773"/>
              <a:ext cx="498845" cy="499263"/>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01</a:t>
              </a:r>
              <a:endParaRPr lang="en-US" sz="133" b="1" dirty="0">
                <a:solidFill>
                  <a:schemeClr val="bg1"/>
                </a:solidFill>
                <a:latin typeface="+mj-lt"/>
              </a:endParaRPr>
            </a:p>
          </p:txBody>
        </p:sp>
      </p:grpSp>
      <p:grpSp>
        <p:nvGrpSpPr>
          <p:cNvPr id="19" name="Group 87"/>
          <p:cNvGrpSpPr/>
          <p:nvPr/>
        </p:nvGrpSpPr>
        <p:grpSpPr>
          <a:xfrm>
            <a:off x="4099423" y="3461655"/>
            <a:ext cx="537580" cy="581660"/>
            <a:chOff x="758036" y="1904963"/>
            <a:chExt cx="403290" cy="436359"/>
          </a:xfrm>
          <a:solidFill>
            <a:schemeClr val="accent1"/>
          </a:solidFill>
        </p:grpSpPr>
        <p:sp>
          <p:nvSpPr>
            <p:cNvPr id="89" name="Oval 88"/>
            <p:cNvSpPr/>
            <p:nvPr/>
          </p:nvSpPr>
          <p:spPr>
            <a:xfrm>
              <a:off x="758036" y="1985478"/>
              <a:ext cx="237229" cy="23722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p>
          </p:txBody>
        </p:sp>
        <p:sp>
          <p:nvSpPr>
            <p:cNvPr id="90" name="Oval 89"/>
            <p:cNvSpPr>
              <a:spLocks noChangeAspect="1"/>
            </p:cNvSpPr>
            <p:nvPr/>
          </p:nvSpPr>
          <p:spPr>
            <a:xfrm>
              <a:off x="995265" y="2222707"/>
              <a:ext cx="118615" cy="11861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p>
          </p:txBody>
        </p:sp>
        <p:sp>
          <p:nvSpPr>
            <p:cNvPr id="91" name="Oval 90"/>
            <p:cNvSpPr>
              <a:spLocks noChangeAspect="1"/>
            </p:cNvSpPr>
            <p:nvPr/>
          </p:nvSpPr>
          <p:spPr>
            <a:xfrm>
              <a:off x="1054572" y="1904963"/>
              <a:ext cx="106754" cy="1067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p>
          </p:txBody>
        </p:sp>
      </p:grpSp>
      <p:grpSp>
        <p:nvGrpSpPr>
          <p:cNvPr id="20" name="Group 91"/>
          <p:cNvGrpSpPr/>
          <p:nvPr/>
        </p:nvGrpSpPr>
        <p:grpSpPr>
          <a:xfrm>
            <a:off x="5904269" y="2609711"/>
            <a:ext cx="494073" cy="660716"/>
            <a:chOff x="802535" y="1904963"/>
            <a:chExt cx="370651" cy="495666"/>
          </a:xfrm>
          <a:solidFill>
            <a:schemeClr val="accent2"/>
          </a:solidFill>
        </p:grpSpPr>
        <p:sp>
          <p:nvSpPr>
            <p:cNvPr id="93" name="Oval 92"/>
            <p:cNvSpPr/>
            <p:nvPr/>
          </p:nvSpPr>
          <p:spPr>
            <a:xfrm>
              <a:off x="935957" y="2063300"/>
              <a:ext cx="237229" cy="23722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p>
          </p:txBody>
        </p:sp>
        <p:sp>
          <p:nvSpPr>
            <p:cNvPr id="94" name="Oval 93"/>
            <p:cNvSpPr>
              <a:spLocks noChangeAspect="1"/>
            </p:cNvSpPr>
            <p:nvPr/>
          </p:nvSpPr>
          <p:spPr>
            <a:xfrm>
              <a:off x="802535" y="2282014"/>
              <a:ext cx="118615" cy="11861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p>
          </p:txBody>
        </p:sp>
        <p:sp>
          <p:nvSpPr>
            <p:cNvPr id="95" name="Oval 94"/>
            <p:cNvSpPr>
              <a:spLocks noChangeAspect="1"/>
            </p:cNvSpPr>
            <p:nvPr/>
          </p:nvSpPr>
          <p:spPr>
            <a:xfrm>
              <a:off x="1054572" y="1904963"/>
              <a:ext cx="106754" cy="1067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p>
          </p:txBody>
        </p:sp>
      </p:grpSp>
      <p:grpSp>
        <p:nvGrpSpPr>
          <p:cNvPr id="21" name="Group 95"/>
          <p:cNvGrpSpPr/>
          <p:nvPr/>
        </p:nvGrpSpPr>
        <p:grpSpPr>
          <a:xfrm>
            <a:off x="7593365" y="3417954"/>
            <a:ext cx="537580" cy="581660"/>
            <a:chOff x="758036" y="1904963"/>
            <a:chExt cx="403290" cy="436359"/>
          </a:xfrm>
          <a:solidFill>
            <a:schemeClr val="accent3"/>
          </a:solidFill>
        </p:grpSpPr>
        <p:sp>
          <p:nvSpPr>
            <p:cNvPr id="97" name="Oval 96"/>
            <p:cNvSpPr/>
            <p:nvPr/>
          </p:nvSpPr>
          <p:spPr>
            <a:xfrm>
              <a:off x="758036" y="1985478"/>
              <a:ext cx="237229" cy="23722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p>
          </p:txBody>
        </p:sp>
        <p:sp>
          <p:nvSpPr>
            <p:cNvPr id="98" name="Oval 97"/>
            <p:cNvSpPr>
              <a:spLocks noChangeAspect="1"/>
            </p:cNvSpPr>
            <p:nvPr/>
          </p:nvSpPr>
          <p:spPr>
            <a:xfrm>
              <a:off x="995265" y="2222707"/>
              <a:ext cx="118615" cy="11861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p>
          </p:txBody>
        </p:sp>
        <p:sp>
          <p:nvSpPr>
            <p:cNvPr id="99" name="Oval 98"/>
            <p:cNvSpPr>
              <a:spLocks noChangeAspect="1"/>
            </p:cNvSpPr>
            <p:nvPr/>
          </p:nvSpPr>
          <p:spPr>
            <a:xfrm>
              <a:off x="1054572" y="1904963"/>
              <a:ext cx="106754" cy="1067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p>
          </p:txBody>
        </p:sp>
      </p:grpSp>
      <p:sp>
        <p:nvSpPr>
          <p:cNvPr id="78" name="文本框 77"/>
          <p:cNvSpPr txBox="1"/>
          <p:nvPr/>
        </p:nvSpPr>
        <p:spPr>
          <a:xfrm>
            <a:off x="448889" y="164922"/>
            <a:ext cx="5330305" cy="707886"/>
          </a:xfrm>
          <a:prstGeom prst="rect">
            <a:avLst/>
          </a:prstGeom>
          <a:noFill/>
        </p:spPr>
        <p:txBody>
          <a:bodyPr wrap="none" rtlCol="0">
            <a:spAutoFit/>
          </a:bodyPr>
          <a:lstStyle/>
          <a:p>
            <a:pPr fontAlgn="auto">
              <a:spcBef>
                <a:spcPts val="0"/>
              </a:spcBef>
              <a:spcAft>
                <a:spcPts val="0"/>
              </a:spcAft>
              <a:defRPr/>
            </a:pPr>
            <a:r>
              <a:rPr lang="zh-CN" altLang="en-US" sz="4000" b="1" dirty="0" smtClean="0">
                <a:solidFill>
                  <a:srgbClr val="C00000"/>
                </a:solidFill>
                <a:ea typeface="张海山锐线体简" panose="02000000000000000000" pitchFamily="2" charset="-122"/>
                <a:cs typeface="+mn-ea"/>
                <a:sym typeface="+mn-lt"/>
              </a:rPr>
              <a:t>单击这里添加您的标题</a:t>
            </a:r>
            <a:endParaRPr lang="zh-CN" altLang="en-US" sz="4000" b="1" dirty="0">
              <a:solidFill>
                <a:srgbClr val="C00000"/>
              </a:solidFill>
              <a:ea typeface="张海山锐线体简" panose="02000000000000000000" pitchFamily="2" charset="-122"/>
              <a:cs typeface="+mn-ea"/>
              <a:sym typeface="+mn-lt"/>
            </a:endParaRPr>
          </a:p>
        </p:txBody>
      </p:sp>
    </p:spTree>
    <p:extLst>
      <p:ext uri="{BB962C8B-B14F-4D97-AF65-F5344CB8AC3E}">
        <p14:creationId xmlns:p14="http://schemas.microsoft.com/office/powerpoint/2010/main" val="223870563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anim calcmode="lin" valueType="num">
                                      <p:cBhvr>
                                        <p:cTn id="13" dur="500" fill="hold"/>
                                        <p:tgtEl>
                                          <p:spTgt spid="19"/>
                                        </p:tgtEl>
                                        <p:attrNameLst>
                                          <p:attrName>ppt_x</p:attrName>
                                        </p:attrNameLst>
                                      </p:cBhvr>
                                      <p:tavLst>
                                        <p:tav tm="0">
                                          <p:val>
                                            <p:strVal val="#ppt_x"/>
                                          </p:val>
                                        </p:tav>
                                        <p:tav tm="100000">
                                          <p:val>
                                            <p:strVal val="#ppt_x"/>
                                          </p:val>
                                        </p:tav>
                                      </p:tavLst>
                                    </p:anim>
                                    <p:anim calcmode="lin" valueType="num">
                                      <p:cBhvr>
                                        <p:cTn id="14" dur="500" fill="hold"/>
                                        <p:tgtEl>
                                          <p:spTgt spid="19"/>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0"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p:cTn id="18" dur="500" fill="hold"/>
                                        <p:tgtEl>
                                          <p:spTgt spid="16"/>
                                        </p:tgtEl>
                                        <p:attrNameLst>
                                          <p:attrName>ppt_w</p:attrName>
                                        </p:attrNameLst>
                                      </p:cBhvr>
                                      <p:tavLst>
                                        <p:tav tm="0">
                                          <p:val>
                                            <p:fltVal val="0"/>
                                          </p:val>
                                        </p:tav>
                                        <p:tav tm="100000">
                                          <p:val>
                                            <p:strVal val="#ppt_w"/>
                                          </p:val>
                                        </p:tav>
                                      </p:tavLst>
                                    </p:anim>
                                    <p:anim calcmode="lin" valueType="num">
                                      <p:cBhvr>
                                        <p:cTn id="19" dur="500" fill="hold"/>
                                        <p:tgtEl>
                                          <p:spTgt spid="16"/>
                                        </p:tgtEl>
                                        <p:attrNameLst>
                                          <p:attrName>ppt_h</p:attrName>
                                        </p:attrNameLst>
                                      </p:cBhvr>
                                      <p:tavLst>
                                        <p:tav tm="0">
                                          <p:val>
                                            <p:fltVal val="0"/>
                                          </p:val>
                                        </p:tav>
                                        <p:tav tm="100000">
                                          <p:val>
                                            <p:strVal val="#ppt_h"/>
                                          </p:val>
                                        </p:tav>
                                      </p:tavLst>
                                    </p:anim>
                                    <p:animEffect transition="in" filter="fade">
                                      <p:cBhvr>
                                        <p:cTn id="20" dur="500"/>
                                        <p:tgtEl>
                                          <p:spTgt spid="16"/>
                                        </p:tgtEl>
                                      </p:cBhvr>
                                    </p:animEffect>
                                  </p:childTnLst>
                                </p:cTn>
                              </p:par>
                            </p:childTnLst>
                          </p:cTn>
                        </p:par>
                        <p:par>
                          <p:cTn id="21" fill="hold">
                            <p:stCondLst>
                              <p:cond delay="1500"/>
                            </p:stCondLst>
                            <p:childTnLst>
                              <p:par>
                                <p:cTn id="22" presetID="18" presetClass="entr" presetSubtype="9" fill="hold" nodeType="after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strips(upLeft)">
                                      <p:cBhvr>
                                        <p:cTn id="24" dur="500"/>
                                        <p:tgtEl>
                                          <p:spTgt spid="59"/>
                                        </p:tgtEl>
                                      </p:cBhvr>
                                    </p:animEffect>
                                  </p:childTnLst>
                                </p:cTn>
                              </p:par>
                              <p:par>
                                <p:cTn id="25" presetID="2" presetClass="entr" presetSubtype="8" accel="50000" decel="5000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childTnLst>
                          </p:cTn>
                        </p:par>
                        <p:par>
                          <p:cTn id="29" fill="hold">
                            <p:stCondLst>
                              <p:cond delay="2000"/>
                            </p:stCondLst>
                            <p:childTnLst>
                              <p:par>
                                <p:cTn id="30" presetID="2" presetClass="entr" presetSubtype="4" accel="50000" decel="50000" fill="hold" nodeType="after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fill="hold"/>
                                        <p:tgtEl>
                                          <p:spTgt spid="2"/>
                                        </p:tgtEl>
                                        <p:attrNameLst>
                                          <p:attrName>ppt_x</p:attrName>
                                        </p:attrNameLst>
                                      </p:cBhvr>
                                      <p:tavLst>
                                        <p:tav tm="0">
                                          <p:val>
                                            <p:strVal val="#ppt_x"/>
                                          </p:val>
                                        </p:tav>
                                        <p:tav tm="100000">
                                          <p:val>
                                            <p:strVal val="#ppt_x"/>
                                          </p:val>
                                        </p:tav>
                                      </p:tavLst>
                                    </p:anim>
                                    <p:anim calcmode="lin" valueType="num">
                                      <p:cBhvr additive="base">
                                        <p:cTn id="33" dur="500" fill="hold"/>
                                        <p:tgtEl>
                                          <p:spTgt spid="2"/>
                                        </p:tgtEl>
                                        <p:attrNameLst>
                                          <p:attrName>ppt_y</p:attrName>
                                        </p:attrNameLst>
                                      </p:cBhvr>
                                      <p:tavLst>
                                        <p:tav tm="0">
                                          <p:val>
                                            <p:strVal val="1+#ppt_h/2"/>
                                          </p:val>
                                        </p:tav>
                                        <p:tav tm="100000">
                                          <p:val>
                                            <p:strVal val="#ppt_y"/>
                                          </p:val>
                                        </p:tav>
                                      </p:tavLst>
                                    </p:anim>
                                  </p:childTnLst>
                                </p:cTn>
                              </p:par>
                            </p:childTnLst>
                          </p:cTn>
                        </p:par>
                        <p:par>
                          <p:cTn id="34" fill="hold">
                            <p:stCondLst>
                              <p:cond delay="2500"/>
                            </p:stCondLst>
                            <p:childTnLst>
                              <p:par>
                                <p:cTn id="35" presetID="42" presetClass="entr" presetSubtype="0"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anim calcmode="lin" valueType="num">
                                      <p:cBhvr>
                                        <p:cTn id="38" dur="500" fill="hold"/>
                                        <p:tgtEl>
                                          <p:spTgt spid="20"/>
                                        </p:tgtEl>
                                        <p:attrNameLst>
                                          <p:attrName>ppt_x</p:attrName>
                                        </p:attrNameLst>
                                      </p:cBhvr>
                                      <p:tavLst>
                                        <p:tav tm="0">
                                          <p:val>
                                            <p:strVal val="#ppt_x"/>
                                          </p:val>
                                        </p:tav>
                                        <p:tav tm="100000">
                                          <p:val>
                                            <p:strVal val="#ppt_x"/>
                                          </p:val>
                                        </p:tav>
                                      </p:tavLst>
                                    </p:anim>
                                    <p:anim calcmode="lin" valueType="num">
                                      <p:cBhvr>
                                        <p:cTn id="39" dur="500" fill="hold"/>
                                        <p:tgtEl>
                                          <p:spTgt spid="20"/>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53" presetClass="entr" presetSubtype="0"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500" fill="hold"/>
                                        <p:tgtEl>
                                          <p:spTgt spid="13"/>
                                        </p:tgtEl>
                                        <p:attrNameLst>
                                          <p:attrName>ppt_w</p:attrName>
                                        </p:attrNameLst>
                                      </p:cBhvr>
                                      <p:tavLst>
                                        <p:tav tm="0">
                                          <p:val>
                                            <p:fltVal val="0"/>
                                          </p:val>
                                        </p:tav>
                                        <p:tav tm="100000">
                                          <p:val>
                                            <p:strVal val="#ppt_w"/>
                                          </p:val>
                                        </p:tav>
                                      </p:tavLst>
                                    </p:anim>
                                    <p:anim calcmode="lin" valueType="num">
                                      <p:cBhvr>
                                        <p:cTn id="44" dur="500" fill="hold"/>
                                        <p:tgtEl>
                                          <p:spTgt spid="13"/>
                                        </p:tgtEl>
                                        <p:attrNameLst>
                                          <p:attrName>ppt_h</p:attrName>
                                        </p:attrNameLst>
                                      </p:cBhvr>
                                      <p:tavLst>
                                        <p:tav tm="0">
                                          <p:val>
                                            <p:fltVal val="0"/>
                                          </p:val>
                                        </p:tav>
                                        <p:tav tm="100000">
                                          <p:val>
                                            <p:strVal val="#ppt_h"/>
                                          </p:val>
                                        </p:tav>
                                      </p:tavLst>
                                    </p:anim>
                                    <p:animEffect transition="in" filter="fade">
                                      <p:cBhvr>
                                        <p:cTn id="45" dur="500"/>
                                        <p:tgtEl>
                                          <p:spTgt spid="13"/>
                                        </p:tgtEl>
                                      </p:cBhvr>
                                    </p:animEffect>
                                  </p:childTnLst>
                                </p:cTn>
                              </p:par>
                            </p:childTnLst>
                          </p:cTn>
                        </p:par>
                        <p:par>
                          <p:cTn id="46" fill="hold">
                            <p:stCondLst>
                              <p:cond delay="3500"/>
                            </p:stCondLst>
                            <p:childTnLst>
                              <p:par>
                                <p:cTn id="47" presetID="2" presetClass="entr" presetSubtype="1" accel="50000" decel="50000" fill="hold" nodeType="after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ppt_x"/>
                                          </p:val>
                                        </p:tav>
                                        <p:tav tm="100000">
                                          <p:val>
                                            <p:strVal val="#ppt_x"/>
                                          </p:val>
                                        </p:tav>
                                      </p:tavLst>
                                    </p:anim>
                                    <p:anim calcmode="lin" valueType="num">
                                      <p:cBhvr additive="base">
                                        <p:cTn id="50" dur="500" fill="hold"/>
                                        <p:tgtEl>
                                          <p:spTgt spid="12"/>
                                        </p:tgtEl>
                                        <p:attrNameLst>
                                          <p:attrName>ppt_y</p:attrName>
                                        </p:attrNameLst>
                                      </p:cBhvr>
                                      <p:tavLst>
                                        <p:tav tm="0">
                                          <p:val>
                                            <p:strVal val="0-#ppt_h/2"/>
                                          </p:val>
                                        </p:tav>
                                        <p:tav tm="100000">
                                          <p:val>
                                            <p:strVal val="#ppt_y"/>
                                          </p:val>
                                        </p:tav>
                                      </p:tavLst>
                                    </p:anim>
                                  </p:childTnLst>
                                </p:cTn>
                              </p:par>
                            </p:childTnLst>
                          </p:cTn>
                        </p:par>
                        <p:par>
                          <p:cTn id="51" fill="hold">
                            <p:stCondLst>
                              <p:cond delay="4000"/>
                            </p:stCondLst>
                            <p:childTnLst>
                              <p:par>
                                <p:cTn id="52" presetID="2" presetClass="entr" presetSubtype="4" accel="50000" decel="50000" fill="hold" nodeType="afterEffect">
                                  <p:stCondLst>
                                    <p:cond delay="0"/>
                                  </p:stCondLst>
                                  <p:childTnLst>
                                    <p:set>
                                      <p:cBhvr>
                                        <p:cTn id="53" dur="1" fill="hold">
                                          <p:stCondLst>
                                            <p:cond delay="0"/>
                                          </p:stCondLst>
                                        </p:cTn>
                                        <p:tgtEl>
                                          <p:spTgt spid="4"/>
                                        </p:tgtEl>
                                        <p:attrNameLst>
                                          <p:attrName>style.visibility</p:attrName>
                                        </p:attrNameLst>
                                      </p:cBhvr>
                                      <p:to>
                                        <p:strVal val="visible"/>
                                      </p:to>
                                    </p:set>
                                    <p:anim calcmode="lin" valueType="num">
                                      <p:cBhvr additive="base">
                                        <p:cTn id="54" dur="500" fill="hold"/>
                                        <p:tgtEl>
                                          <p:spTgt spid="4"/>
                                        </p:tgtEl>
                                        <p:attrNameLst>
                                          <p:attrName>ppt_x</p:attrName>
                                        </p:attrNameLst>
                                      </p:cBhvr>
                                      <p:tavLst>
                                        <p:tav tm="0">
                                          <p:val>
                                            <p:strVal val="#ppt_x"/>
                                          </p:val>
                                        </p:tav>
                                        <p:tav tm="100000">
                                          <p:val>
                                            <p:strVal val="#ppt_x"/>
                                          </p:val>
                                        </p:tav>
                                      </p:tavLst>
                                    </p:anim>
                                    <p:anim calcmode="lin" valueType="num">
                                      <p:cBhvr additive="base">
                                        <p:cTn id="55" dur="500" fill="hold"/>
                                        <p:tgtEl>
                                          <p:spTgt spid="4"/>
                                        </p:tgtEl>
                                        <p:attrNameLst>
                                          <p:attrName>ppt_y</p:attrName>
                                        </p:attrNameLst>
                                      </p:cBhvr>
                                      <p:tavLst>
                                        <p:tav tm="0">
                                          <p:val>
                                            <p:strVal val="1+#ppt_h/2"/>
                                          </p:val>
                                        </p:tav>
                                        <p:tav tm="100000">
                                          <p:val>
                                            <p:strVal val="#ppt_y"/>
                                          </p:val>
                                        </p:tav>
                                      </p:tavLst>
                                    </p:anim>
                                  </p:childTnLst>
                                </p:cTn>
                              </p:par>
                            </p:childTnLst>
                          </p:cTn>
                        </p:par>
                        <p:par>
                          <p:cTn id="56" fill="hold">
                            <p:stCondLst>
                              <p:cond delay="4500"/>
                            </p:stCondLst>
                            <p:childTnLst>
                              <p:par>
                                <p:cTn id="57" presetID="42" presetClass="entr" presetSubtype="0" fill="hold" nodeType="after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500"/>
                                        <p:tgtEl>
                                          <p:spTgt spid="21"/>
                                        </p:tgtEl>
                                      </p:cBhvr>
                                    </p:animEffect>
                                    <p:anim calcmode="lin" valueType="num">
                                      <p:cBhvr>
                                        <p:cTn id="60" dur="500" fill="hold"/>
                                        <p:tgtEl>
                                          <p:spTgt spid="21"/>
                                        </p:tgtEl>
                                        <p:attrNameLst>
                                          <p:attrName>ppt_x</p:attrName>
                                        </p:attrNameLst>
                                      </p:cBhvr>
                                      <p:tavLst>
                                        <p:tav tm="0">
                                          <p:val>
                                            <p:strVal val="#ppt_x"/>
                                          </p:val>
                                        </p:tav>
                                        <p:tav tm="100000">
                                          <p:val>
                                            <p:strVal val="#ppt_x"/>
                                          </p:val>
                                        </p:tav>
                                      </p:tavLst>
                                    </p:anim>
                                    <p:anim calcmode="lin" valueType="num">
                                      <p:cBhvr>
                                        <p:cTn id="61" dur="500" fill="hold"/>
                                        <p:tgtEl>
                                          <p:spTgt spid="21"/>
                                        </p:tgtEl>
                                        <p:attrNameLst>
                                          <p:attrName>ppt_y</p:attrName>
                                        </p:attrNameLst>
                                      </p:cBhvr>
                                      <p:tavLst>
                                        <p:tav tm="0">
                                          <p:val>
                                            <p:strVal val="#ppt_y+.1"/>
                                          </p:val>
                                        </p:tav>
                                        <p:tav tm="100000">
                                          <p:val>
                                            <p:strVal val="#ppt_y"/>
                                          </p:val>
                                        </p:tav>
                                      </p:tavLst>
                                    </p:anim>
                                  </p:childTnLst>
                                </p:cTn>
                              </p:par>
                            </p:childTnLst>
                          </p:cTn>
                        </p:par>
                        <p:par>
                          <p:cTn id="62" fill="hold">
                            <p:stCondLst>
                              <p:cond delay="5000"/>
                            </p:stCondLst>
                            <p:childTnLst>
                              <p:par>
                                <p:cTn id="63" presetID="53" presetClass="entr" presetSubtype="0" fill="hold" nodeType="afterEffect">
                                  <p:stCondLst>
                                    <p:cond delay="0"/>
                                  </p:stCondLst>
                                  <p:childTnLst>
                                    <p:set>
                                      <p:cBhvr>
                                        <p:cTn id="64" dur="1" fill="hold">
                                          <p:stCondLst>
                                            <p:cond delay="0"/>
                                          </p:stCondLst>
                                        </p:cTn>
                                        <p:tgtEl>
                                          <p:spTgt spid="14"/>
                                        </p:tgtEl>
                                        <p:attrNameLst>
                                          <p:attrName>style.visibility</p:attrName>
                                        </p:attrNameLst>
                                      </p:cBhvr>
                                      <p:to>
                                        <p:strVal val="visible"/>
                                      </p:to>
                                    </p:set>
                                    <p:anim calcmode="lin" valueType="num">
                                      <p:cBhvr>
                                        <p:cTn id="65" dur="500" fill="hold"/>
                                        <p:tgtEl>
                                          <p:spTgt spid="14"/>
                                        </p:tgtEl>
                                        <p:attrNameLst>
                                          <p:attrName>ppt_w</p:attrName>
                                        </p:attrNameLst>
                                      </p:cBhvr>
                                      <p:tavLst>
                                        <p:tav tm="0">
                                          <p:val>
                                            <p:fltVal val="0"/>
                                          </p:val>
                                        </p:tav>
                                        <p:tav tm="100000">
                                          <p:val>
                                            <p:strVal val="#ppt_w"/>
                                          </p:val>
                                        </p:tav>
                                      </p:tavLst>
                                    </p:anim>
                                    <p:anim calcmode="lin" valueType="num">
                                      <p:cBhvr>
                                        <p:cTn id="66" dur="500" fill="hold"/>
                                        <p:tgtEl>
                                          <p:spTgt spid="14"/>
                                        </p:tgtEl>
                                        <p:attrNameLst>
                                          <p:attrName>ppt_h</p:attrName>
                                        </p:attrNameLst>
                                      </p:cBhvr>
                                      <p:tavLst>
                                        <p:tav tm="0">
                                          <p:val>
                                            <p:fltVal val="0"/>
                                          </p:val>
                                        </p:tav>
                                        <p:tav tm="100000">
                                          <p:val>
                                            <p:strVal val="#ppt_h"/>
                                          </p:val>
                                        </p:tav>
                                      </p:tavLst>
                                    </p:anim>
                                    <p:animEffect transition="in" filter="fade">
                                      <p:cBhvr>
                                        <p:cTn id="67" dur="500"/>
                                        <p:tgtEl>
                                          <p:spTgt spid="14"/>
                                        </p:tgtEl>
                                      </p:cBhvr>
                                    </p:animEffect>
                                  </p:childTnLst>
                                </p:cTn>
                              </p:par>
                            </p:childTnLst>
                          </p:cTn>
                        </p:par>
                        <p:par>
                          <p:cTn id="68" fill="hold">
                            <p:stCondLst>
                              <p:cond delay="5500"/>
                            </p:stCondLst>
                            <p:childTnLst>
                              <p:par>
                                <p:cTn id="69" presetID="18" presetClass="entr" presetSubtype="3" fill="hold" nodeType="afterEffect">
                                  <p:stCondLst>
                                    <p:cond delay="0"/>
                                  </p:stCondLst>
                                  <p:childTnLst>
                                    <p:set>
                                      <p:cBhvr>
                                        <p:cTn id="70" dur="1" fill="hold">
                                          <p:stCondLst>
                                            <p:cond delay="0"/>
                                          </p:stCondLst>
                                        </p:cTn>
                                        <p:tgtEl>
                                          <p:spTgt spid="63"/>
                                        </p:tgtEl>
                                        <p:attrNameLst>
                                          <p:attrName>style.visibility</p:attrName>
                                        </p:attrNameLst>
                                      </p:cBhvr>
                                      <p:to>
                                        <p:strVal val="visible"/>
                                      </p:to>
                                    </p:set>
                                    <p:animEffect transition="in" filter="strips(upRight)">
                                      <p:cBhvr>
                                        <p:cTn id="71" dur="500"/>
                                        <p:tgtEl>
                                          <p:spTgt spid="63"/>
                                        </p:tgtEl>
                                      </p:cBhvr>
                                    </p:animEffect>
                                  </p:childTnLst>
                                </p:cTn>
                              </p:par>
                              <p:par>
                                <p:cTn id="72" presetID="2" presetClass="entr" presetSubtype="2" accel="50000" decel="50000" fill="hold" nodeType="withEffect">
                                  <p:stCondLst>
                                    <p:cond delay="0"/>
                                  </p:stCondLst>
                                  <p:childTnLst>
                                    <p:set>
                                      <p:cBhvr>
                                        <p:cTn id="73" dur="1" fill="hold">
                                          <p:stCondLst>
                                            <p:cond delay="0"/>
                                          </p:stCondLst>
                                        </p:cTn>
                                        <p:tgtEl>
                                          <p:spTgt spid="11"/>
                                        </p:tgtEl>
                                        <p:attrNameLst>
                                          <p:attrName>style.visibility</p:attrName>
                                        </p:attrNameLst>
                                      </p:cBhvr>
                                      <p:to>
                                        <p:strVal val="visible"/>
                                      </p:to>
                                    </p:set>
                                    <p:anim calcmode="lin" valueType="num">
                                      <p:cBhvr additive="base">
                                        <p:cTn id="74" dur="500" fill="hold"/>
                                        <p:tgtEl>
                                          <p:spTgt spid="11"/>
                                        </p:tgtEl>
                                        <p:attrNameLst>
                                          <p:attrName>ppt_x</p:attrName>
                                        </p:attrNameLst>
                                      </p:cBhvr>
                                      <p:tavLst>
                                        <p:tav tm="0">
                                          <p:val>
                                            <p:strVal val="1+#ppt_w/2"/>
                                          </p:val>
                                        </p:tav>
                                        <p:tav tm="100000">
                                          <p:val>
                                            <p:strVal val="#ppt_x"/>
                                          </p:val>
                                        </p:tav>
                                      </p:tavLst>
                                    </p:anim>
                                    <p:anim calcmode="lin" valueType="num">
                                      <p:cBhvr additive="base">
                                        <p:cTn id="75"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2353685" y="3851555"/>
            <a:ext cx="7521480" cy="461665"/>
          </a:xfrm>
          <a:prstGeom prst="rect">
            <a:avLst/>
          </a:prstGeom>
          <a:noFill/>
        </p:spPr>
        <p:txBody>
          <a:bodyPr wrap="square" rtlCol="0">
            <a:spAutoFit/>
          </a:bodyPr>
          <a:lstStyle/>
          <a:p>
            <a:pPr algn="ctr"/>
            <a:r>
              <a:rPr lang="zh-CN" altLang="en-US" sz="2400" spc="400" dirty="0" smtClean="0">
                <a:solidFill>
                  <a:srgbClr val="FF0000"/>
                </a:solidFill>
                <a:ea typeface="张海山锐线体简" panose="02000000000000000000" pitchFamily="2" charset="-122"/>
                <a:cs typeface="+mn-ea"/>
                <a:sym typeface="+mn-lt"/>
              </a:rPr>
              <a:t>某某军队某某支部</a:t>
            </a:r>
            <a:endParaRPr lang="zh-CN" altLang="en-US" sz="2400" spc="400" dirty="0">
              <a:solidFill>
                <a:srgbClr val="FF0000"/>
              </a:solidFill>
              <a:ea typeface="张海山锐线体简" panose="02000000000000000000" pitchFamily="2" charset="-122"/>
              <a:cs typeface="+mn-ea"/>
              <a:sym typeface="+mn-lt"/>
            </a:endParaRPr>
          </a:p>
        </p:txBody>
      </p:sp>
      <p:sp>
        <p:nvSpPr>
          <p:cNvPr id="2" name="文本框 1"/>
          <p:cNvSpPr txBox="1"/>
          <p:nvPr/>
        </p:nvSpPr>
        <p:spPr>
          <a:xfrm>
            <a:off x="2819400" y="1892300"/>
            <a:ext cx="7213600" cy="1862048"/>
          </a:xfrm>
          <a:prstGeom prst="rect">
            <a:avLst/>
          </a:prstGeom>
          <a:noFill/>
        </p:spPr>
        <p:txBody>
          <a:bodyPr wrap="square" rtlCol="0">
            <a:spAutoFit/>
          </a:bodyPr>
          <a:lstStyle/>
          <a:p>
            <a:r>
              <a:rPr lang="zh-CN" altLang="en-US" sz="11500" b="1" i="1" dirty="0" smtClean="0">
                <a:gradFill>
                  <a:gsLst>
                    <a:gs pos="2000">
                      <a:srgbClr val="FF3300"/>
                    </a:gs>
                    <a:gs pos="95000">
                      <a:srgbClr val="C00000"/>
                    </a:gs>
                  </a:gsLst>
                  <a:path path="circle">
                    <a:fillToRect r="100000" b="100000"/>
                  </a:path>
                </a:gradFill>
                <a:effectLst>
                  <a:outerShdw blurRad="38100" dist="38100" dir="2700000" algn="tl">
                    <a:srgbClr val="000000">
                      <a:alpha val="43137"/>
                    </a:srgbClr>
                  </a:outerShdw>
                </a:effectLst>
                <a:latin typeface="张海山锐线体简" panose="02000000000000000000" pitchFamily="2" charset="-122"/>
                <a:ea typeface="张海山锐线体简" panose="02000000000000000000" pitchFamily="2" charset="-122"/>
              </a:rPr>
              <a:t>谢谢观赏</a:t>
            </a:r>
            <a:endParaRPr lang="zh-CN" altLang="en-US" sz="11500" b="1" i="1" dirty="0">
              <a:gradFill>
                <a:gsLst>
                  <a:gs pos="2000">
                    <a:srgbClr val="FF3300"/>
                  </a:gs>
                  <a:gs pos="95000">
                    <a:srgbClr val="C00000"/>
                  </a:gs>
                </a:gsLst>
                <a:path path="circle">
                  <a:fillToRect r="100000" b="100000"/>
                </a:path>
              </a:gradFill>
              <a:effectLst>
                <a:outerShdw blurRad="38100" dist="38100" dir="2700000" algn="tl">
                  <a:srgbClr val="000000">
                    <a:alpha val="43137"/>
                  </a:srgbClr>
                </a:outerShdw>
              </a:effectLst>
              <a:latin typeface="张海山锐线体简" panose="02000000000000000000" pitchFamily="2" charset="-122"/>
              <a:ea typeface="张海山锐线体简" panose="02000000000000000000" pitchFamily="2" charset="-122"/>
            </a:endParaRPr>
          </a:p>
        </p:txBody>
      </p:sp>
      <p:pic>
        <p:nvPicPr>
          <p:cNvPr id="5" name="PA_图片 1"/>
          <p:cNvPicPr>
            <a:picLocks/>
          </p:cNvPicPr>
          <p:nvPr>
            <p:custDataLst>
              <p:tags r:id="rId1"/>
            </p:custDataLst>
          </p:nvPr>
        </p:nvPicPr>
        <p:blipFill>
          <a:blip r:embed="rId5" cstate="screen">
            <a:extLst>
              <a:ext uri="{28A0092B-C50C-407E-A947-70E740481C1C}">
                <a14:useLocalDpi xmlns:a14="http://schemas.microsoft.com/office/drawing/2010/main"/>
              </a:ext>
            </a:extLst>
          </a:blip>
          <a:stretch>
            <a:fillRect/>
          </a:stretch>
        </p:blipFill>
        <p:spPr>
          <a:xfrm flipH="1">
            <a:off x="-2" y="4731559"/>
            <a:ext cx="3687329" cy="2126441"/>
          </a:xfrm>
          <a:prstGeom prst="rect">
            <a:avLst/>
          </a:prstGeom>
        </p:spPr>
      </p:pic>
      <p:pic>
        <p:nvPicPr>
          <p:cNvPr id="6" name="PA_图片 1"/>
          <p:cNvPicPr>
            <a:picLocks/>
          </p:cNvPicPr>
          <p:nvPr>
            <p:custDataLst>
              <p:tags r:id="rId2"/>
            </p:custDataLst>
          </p:nvPr>
        </p:nvPicPr>
        <p:blipFill>
          <a:blip r:embed="rId6" cstate="screen">
            <a:extLst>
              <a:ext uri="{28A0092B-C50C-407E-A947-70E740481C1C}">
                <a14:useLocalDpi xmlns:a14="http://schemas.microsoft.com/office/drawing/2010/main"/>
              </a:ext>
            </a:extLst>
          </a:blip>
          <a:stretch>
            <a:fillRect/>
          </a:stretch>
        </p:blipFill>
        <p:spPr>
          <a:xfrm>
            <a:off x="9027885" y="4731559"/>
            <a:ext cx="3164113" cy="2126441"/>
          </a:xfrm>
          <a:prstGeom prst="rect">
            <a:avLst/>
          </a:prstGeom>
        </p:spPr>
      </p:pic>
      <p:pic>
        <p:nvPicPr>
          <p:cNvPr id="7" name="图片 6"/>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550428" y="3875565"/>
            <a:ext cx="9328262" cy="3055005"/>
          </a:xfrm>
          <a:prstGeom prst="rect">
            <a:avLst/>
          </a:prstGeom>
        </p:spPr>
      </p:pic>
    </p:spTree>
    <p:extLst>
      <p:ext uri="{BB962C8B-B14F-4D97-AF65-F5344CB8AC3E}">
        <p14:creationId xmlns:p14="http://schemas.microsoft.com/office/powerpoint/2010/main" val="124186920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2">
                                            <p:txEl>
                                              <p:pRg st="0" end="0"/>
                                            </p:txEl>
                                          </p:spTgt>
                                        </p:tgtEl>
                                        <p:attrNameLst>
                                          <p:attrName>style.visibility</p:attrName>
                                        </p:attrNameLst>
                                      </p:cBhvr>
                                      <p:to>
                                        <p:strVal val="visible"/>
                                      </p:to>
                                    </p:set>
                                    <p:anim calcmode="lin" valueType="num">
                                      <p:cBhvr>
                                        <p:cTn id="23"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24"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25" dur="500"/>
                                        <p:tgtEl>
                                          <p:spTgt spid="2">
                                            <p:txEl>
                                              <p:pRg st="0" end="0"/>
                                            </p:txEl>
                                          </p:spTgt>
                                        </p:tgtEl>
                                      </p:cBhvr>
                                    </p:animEffect>
                                  </p:childTnLst>
                                </p:cTn>
                              </p:par>
                            </p:childTnLst>
                          </p:cTn>
                        </p:par>
                        <p:par>
                          <p:cTn id="26" fill="hold">
                            <p:stCondLst>
                              <p:cond delay="1500"/>
                            </p:stCondLst>
                            <p:childTnLst>
                              <p:par>
                                <p:cTn id="27" presetID="42" presetClass="entr" presetSubtype="0" fill="hold" grpId="0" nodeType="afterEffect">
                                  <p:stCondLst>
                                    <p:cond delay="0"/>
                                  </p:stCondLst>
                                  <p:childTnLst>
                                    <p:set>
                                      <p:cBhvr>
                                        <p:cTn id="28" dur="1" fill="hold">
                                          <p:stCondLst>
                                            <p:cond delay="0"/>
                                          </p:stCondLst>
                                        </p:cTn>
                                        <p:tgtEl>
                                          <p:spTgt spid="135"/>
                                        </p:tgtEl>
                                        <p:attrNameLst>
                                          <p:attrName>style.visibility</p:attrName>
                                        </p:attrNameLst>
                                      </p:cBhvr>
                                      <p:to>
                                        <p:strVal val="visible"/>
                                      </p:to>
                                    </p:set>
                                    <p:animEffect transition="in" filter="fade">
                                      <p:cBhvr>
                                        <p:cTn id="29" dur="1000"/>
                                        <p:tgtEl>
                                          <p:spTgt spid="135"/>
                                        </p:tgtEl>
                                      </p:cBhvr>
                                    </p:animEffect>
                                    <p:anim calcmode="lin" valueType="num">
                                      <p:cBhvr>
                                        <p:cTn id="30" dur="1000" fill="hold"/>
                                        <p:tgtEl>
                                          <p:spTgt spid="135"/>
                                        </p:tgtEl>
                                        <p:attrNameLst>
                                          <p:attrName>ppt_x</p:attrName>
                                        </p:attrNameLst>
                                      </p:cBhvr>
                                      <p:tavLst>
                                        <p:tav tm="0">
                                          <p:val>
                                            <p:strVal val="#ppt_x"/>
                                          </p:val>
                                        </p:tav>
                                        <p:tav tm="100000">
                                          <p:val>
                                            <p:strVal val="#ppt_x"/>
                                          </p:val>
                                        </p:tav>
                                      </p:tavLst>
                                    </p:anim>
                                    <p:anim calcmode="lin" valueType="num">
                                      <p:cBhvr>
                                        <p:cTn id="31" dur="1000" fill="hold"/>
                                        <p:tgtEl>
                                          <p:spTgt spid="1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板：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材：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5"/>
              </a:rPr>
              <a:t>www.1ppt.com/sucai</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表：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件：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试</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题</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a:t>
            </a:r>
            <a:r>
              <a:rPr lang="zh-CN" altLang="en-US" sz="1200" kern="0" dirty="0" smtClean="0">
                <a:solidFill>
                  <a:prstClr val="white"/>
                </a:solidFill>
                <a:latin typeface="微软雅黑" pitchFamily="34" charset="-122"/>
                <a:ea typeface="微软雅黑" pitchFamily="34" charset="-122"/>
              </a:rPr>
              <a:t>人学习、研究。</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47369" y="356247"/>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5529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 name="文本框 16"/>
          <p:cNvSpPr txBox="1"/>
          <p:nvPr/>
        </p:nvSpPr>
        <p:spPr>
          <a:xfrm>
            <a:off x="2608508" y="2521997"/>
            <a:ext cx="6974987" cy="769441"/>
          </a:xfrm>
          <a:prstGeom prst="rect">
            <a:avLst/>
          </a:prstGeom>
          <a:noFill/>
        </p:spPr>
        <p:txBody>
          <a:bodyPr wrap="none" rtlCol="0">
            <a:spAutoFit/>
          </a:bodyPr>
          <a:lstStyle/>
          <a:p>
            <a:pPr algn="ctr" fontAlgn="auto">
              <a:spcBef>
                <a:spcPts val="0"/>
              </a:spcBef>
              <a:spcAft>
                <a:spcPts val="0"/>
              </a:spcAft>
              <a:defRPr/>
            </a:pPr>
            <a:r>
              <a:rPr lang="zh-CN" altLang="en-US" sz="4400" b="1" dirty="0" smtClean="0">
                <a:solidFill>
                  <a:srgbClr val="C00000"/>
                </a:solidFill>
                <a:ea typeface="张海山锐线体简" panose="02000000000000000000" pitchFamily="2" charset="-122"/>
                <a:cs typeface="+mn-ea"/>
                <a:sym typeface="+mn-lt"/>
              </a:rPr>
              <a:t>一、单击这里添加您的标题</a:t>
            </a:r>
            <a:endParaRPr lang="zh-CN" altLang="en-US" sz="4400" b="1" dirty="0">
              <a:solidFill>
                <a:srgbClr val="C00000"/>
              </a:solidFill>
              <a:ea typeface="张海山锐线体简" panose="02000000000000000000" pitchFamily="2" charset="-122"/>
              <a:cs typeface="+mn-ea"/>
              <a:sym typeface="+mn-lt"/>
            </a:endParaRPr>
          </a:p>
        </p:txBody>
      </p:sp>
      <p:sp>
        <p:nvSpPr>
          <p:cNvPr id="18" name="文本框 17"/>
          <p:cNvSpPr txBox="1"/>
          <p:nvPr/>
        </p:nvSpPr>
        <p:spPr>
          <a:xfrm>
            <a:off x="3860882" y="1930473"/>
            <a:ext cx="5404043" cy="461665"/>
          </a:xfrm>
          <a:prstGeom prst="rect">
            <a:avLst/>
          </a:prstGeom>
          <a:noFill/>
          <a:effectLst>
            <a:reflection stA="62000" endPos="54000" dir="5400000" sy="-100000" algn="bl" rotWithShape="0"/>
          </a:effectLst>
        </p:spPr>
        <p:txBody>
          <a:bodyPr wrap="none" rtlCol="0">
            <a:spAutoFit/>
          </a:bodyPr>
          <a:lstStyle/>
          <a:p>
            <a:pPr algn="ctr"/>
            <a:r>
              <a:rPr lang="zh-CN" altLang="en-US" sz="2400" dirty="0">
                <a:solidFill>
                  <a:schemeClr val="accent1"/>
                </a:solidFill>
                <a:effectLst>
                  <a:outerShdw blurRad="38100" dist="38100" dir="2700000" algn="tl">
                    <a:srgbClr val="000000">
                      <a:alpha val="43137"/>
                    </a:srgbClr>
                  </a:outerShdw>
                </a:effectLst>
                <a:latin typeface="张海山锐线体简" panose="02000000000000000000" pitchFamily="2" charset="-122"/>
                <a:ea typeface="张海山锐线体简" panose="02000000000000000000" pitchFamily="2" charset="-122"/>
              </a:rPr>
              <a:t>推进“两学一做” 学习</a:t>
            </a:r>
            <a:r>
              <a:rPr lang="zh-CN" altLang="en-US" sz="2400" dirty="0" smtClean="0">
                <a:solidFill>
                  <a:schemeClr val="accent1"/>
                </a:solidFill>
                <a:effectLst>
                  <a:outerShdw blurRad="38100" dist="38100" dir="2700000" algn="tl">
                    <a:srgbClr val="000000">
                      <a:alpha val="43137"/>
                    </a:srgbClr>
                  </a:outerShdw>
                </a:effectLst>
                <a:latin typeface="张海山锐线体简" panose="02000000000000000000" pitchFamily="2" charset="-122"/>
                <a:ea typeface="张海山锐线体简" panose="02000000000000000000" pitchFamily="2" charset="-122"/>
              </a:rPr>
              <a:t>教育常态化制度化</a:t>
            </a:r>
            <a:endParaRPr lang="zh-CN" altLang="en-US" sz="2400" dirty="0">
              <a:solidFill>
                <a:schemeClr val="accent1"/>
              </a:solidFill>
              <a:effectLst>
                <a:outerShdw blurRad="38100" dist="38100" dir="2700000" algn="tl">
                  <a:srgbClr val="000000">
                    <a:alpha val="43137"/>
                  </a:srgbClr>
                </a:outerShdw>
              </a:effectLst>
              <a:latin typeface="张海山锐线体简" panose="02000000000000000000" pitchFamily="2" charset="-122"/>
              <a:ea typeface="张海山锐线体简" panose="02000000000000000000" pitchFamily="2" charset="-122"/>
            </a:endParaRPr>
          </a:p>
        </p:txBody>
      </p:sp>
      <p:sp>
        <p:nvSpPr>
          <p:cNvPr id="22" name="文本框 21"/>
          <p:cNvSpPr txBox="1"/>
          <p:nvPr/>
        </p:nvSpPr>
        <p:spPr>
          <a:xfrm>
            <a:off x="3106519" y="3413900"/>
            <a:ext cx="6912768" cy="461665"/>
          </a:xfrm>
          <a:prstGeom prst="rect">
            <a:avLst/>
          </a:prstGeom>
          <a:noFill/>
        </p:spPr>
        <p:txBody>
          <a:bodyPr wrap="square" rtlCol="0">
            <a:spAutoFit/>
          </a:bodyPr>
          <a:lstStyle/>
          <a:p>
            <a:pPr algn="ctr">
              <a:lnSpc>
                <a:spcPct val="150000"/>
              </a:lnSpc>
            </a:pPr>
            <a:r>
              <a:rPr lang="en-US" altLang="zh-CN" sz="1600" dirty="0">
                <a:solidFill>
                  <a:schemeClr val="tx2"/>
                </a:solidFill>
                <a:latin typeface="幼圆" panose="02010509060101010101" pitchFamily="49" charset="-122"/>
                <a:ea typeface="幼圆" panose="02010509060101010101" pitchFamily="49" charset="-122"/>
              </a:rPr>
              <a:t>Thesis defense Thesis </a:t>
            </a:r>
            <a:r>
              <a:rPr lang="en-US" altLang="zh-CN" sz="1600" dirty="0" err="1">
                <a:solidFill>
                  <a:schemeClr val="tx2"/>
                </a:solidFill>
                <a:latin typeface="幼圆" panose="02010509060101010101" pitchFamily="49" charset="-122"/>
                <a:ea typeface="幼圆" panose="02010509060101010101" pitchFamily="49" charset="-122"/>
              </a:rPr>
              <a:t>defenseThesis</a:t>
            </a:r>
            <a:r>
              <a:rPr lang="en-US" altLang="zh-CN" sz="1600" dirty="0">
                <a:solidFill>
                  <a:schemeClr val="tx2"/>
                </a:solidFill>
                <a:latin typeface="幼圆" panose="02010509060101010101" pitchFamily="49" charset="-122"/>
                <a:ea typeface="幼圆" panose="02010509060101010101" pitchFamily="49" charset="-122"/>
              </a:rPr>
              <a:t> </a:t>
            </a:r>
            <a:r>
              <a:rPr lang="en-US" altLang="zh-CN" sz="1600" dirty="0" err="1">
                <a:solidFill>
                  <a:schemeClr val="tx2"/>
                </a:solidFill>
                <a:latin typeface="幼圆" panose="02010509060101010101" pitchFamily="49" charset="-122"/>
                <a:ea typeface="幼圆" panose="02010509060101010101" pitchFamily="49" charset="-122"/>
              </a:rPr>
              <a:t>defenseThesis</a:t>
            </a:r>
            <a:r>
              <a:rPr lang="en-US" altLang="zh-CN" sz="1600" dirty="0">
                <a:solidFill>
                  <a:schemeClr val="tx2"/>
                </a:solidFill>
                <a:latin typeface="幼圆" panose="02010509060101010101" pitchFamily="49" charset="-122"/>
                <a:ea typeface="幼圆" panose="02010509060101010101" pitchFamily="49" charset="-122"/>
              </a:rPr>
              <a:t> defense</a:t>
            </a:r>
            <a:endParaRPr lang="zh-CN" altLang="en-US" sz="1600" dirty="0">
              <a:solidFill>
                <a:schemeClr val="tx2"/>
              </a:solidFill>
              <a:latin typeface="幼圆" panose="02010509060101010101" pitchFamily="49" charset="-122"/>
              <a:ea typeface="幼圆" panose="02010509060101010101" pitchFamily="49" charset="-122"/>
            </a:endParaRPr>
          </a:p>
        </p:txBody>
      </p:sp>
      <p:pic>
        <p:nvPicPr>
          <p:cNvPr id="6" name="图片 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550428" y="3875565"/>
            <a:ext cx="9328262" cy="3055005"/>
          </a:xfrm>
          <a:prstGeom prst="rect">
            <a:avLst/>
          </a:prstGeom>
        </p:spPr>
      </p:pic>
      <p:pic>
        <p:nvPicPr>
          <p:cNvPr id="7" name="PA_图片 1"/>
          <p:cNvPicPr>
            <a:picLocks/>
          </p:cNvPicPr>
          <p:nvPr>
            <p:custDataLst>
              <p:tags r:id="rId1"/>
            </p:custDataLst>
          </p:nvPr>
        </p:nvPicPr>
        <p:blipFill>
          <a:blip r:embed="rId6" cstate="screen">
            <a:extLst>
              <a:ext uri="{28A0092B-C50C-407E-A947-70E740481C1C}">
                <a14:useLocalDpi xmlns:a14="http://schemas.microsoft.com/office/drawing/2010/main"/>
              </a:ext>
            </a:extLst>
          </a:blip>
          <a:stretch>
            <a:fillRect/>
          </a:stretch>
        </p:blipFill>
        <p:spPr>
          <a:xfrm flipH="1">
            <a:off x="-2" y="4731559"/>
            <a:ext cx="3687329" cy="2126441"/>
          </a:xfrm>
          <a:prstGeom prst="rect">
            <a:avLst/>
          </a:prstGeom>
        </p:spPr>
      </p:pic>
      <p:pic>
        <p:nvPicPr>
          <p:cNvPr id="8" name="PA_图片 1"/>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9027885" y="4731559"/>
            <a:ext cx="3164113" cy="2126441"/>
          </a:xfrm>
          <a:prstGeom prst="rect">
            <a:avLst/>
          </a:prstGeom>
        </p:spPr>
      </p:pic>
    </p:spTree>
    <p:extLst>
      <p:ext uri="{BB962C8B-B14F-4D97-AF65-F5344CB8AC3E}">
        <p14:creationId xmlns:p14="http://schemas.microsoft.com/office/powerpoint/2010/main" val="222634815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Click="0">
        <p15:prstTrans prst="drape"/>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53" presetClass="entr" presetSubtype="16"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p:cTn id="23" dur="500" fill="hold"/>
                                        <p:tgtEl>
                                          <p:spTgt spid="18"/>
                                        </p:tgtEl>
                                        <p:attrNameLst>
                                          <p:attrName>ppt_w</p:attrName>
                                        </p:attrNameLst>
                                      </p:cBhvr>
                                      <p:tavLst>
                                        <p:tav tm="0">
                                          <p:val>
                                            <p:fltVal val="0"/>
                                          </p:val>
                                        </p:tav>
                                        <p:tav tm="100000">
                                          <p:val>
                                            <p:strVal val="#ppt_w"/>
                                          </p:val>
                                        </p:tav>
                                      </p:tavLst>
                                    </p:anim>
                                    <p:anim calcmode="lin" valueType="num">
                                      <p:cBhvr>
                                        <p:cTn id="24" dur="500" fill="hold"/>
                                        <p:tgtEl>
                                          <p:spTgt spid="18"/>
                                        </p:tgtEl>
                                        <p:attrNameLst>
                                          <p:attrName>ppt_h</p:attrName>
                                        </p:attrNameLst>
                                      </p:cBhvr>
                                      <p:tavLst>
                                        <p:tav tm="0">
                                          <p:val>
                                            <p:fltVal val="0"/>
                                          </p:val>
                                        </p:tav>
                                        <p:tav tm="100000">
                                          <p:val>
                                            <p:strVal val="#ppt_h"/>
                                          </p:val>
                                        </p:tav>
                                      </p:tavLst>
                                    </p:anim>
                                    <p:animEffect transition="in" filter="fade">
                                      <p:cBhvr>
                                        <p:cTn id="25" dur="500"/>
                                        <p:tgtEl>
                                          <p:spTgt spid="18"/>
                                        </p:tgtEl>
                                      </p:cBhvr>
                                    </p:animEffect>
                                  </p:childTnLst>
                                </p:cTn>
                              </p:par>
                            </p:childTnLst>
                          </p:cTn>
                        </p:par>
                        <p:par>
                          <p:cTn id="26" fill="hold">
                            <p:stCondLst>
                              <p:cond delay="1500"/>
                            </p:stCondLst>
                            <p:childTnLst>
                              <p:par>
                                <p:cTn id="27" presetID="2" presetClass="entr" presetSubtype="2" fill="hold" grpId="0" nodeType="afterEffect">
                                  <p:stCondLst>
                                    <p:cond delay="0"/>
                                  </p:stCondLst>
                                  <p:iterate type="lt">
                                    <p:tmPct val="10000"/>
                                  </p:iterate>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1+#ppt_w/2"/>
                                          </p:val>
                                        </p:tav>
                                        <p:tav tm="100000">
                                          <p:val>
                                            <p:strVal val="#ppt_x"/>
                                          </p:val>
                                        </p:tav>
                                      </p:tavLst>
                                    </p:anim>
                                    <p:anim calcmode="lin" valueType="num">
                                      <p:cBhvr additive="base">
                                        <p:cTn id="30" dur="500" fill="hold"/>
                                        <p:tgtEl>
                                          <p:spTgt spid="17"/>
                                        </p:tgtEl>
                                        <p:attrNameLst>
                                          <p:attrName>ppt_y</p:attrName>
                                        </p:attrNameLst>
                                      </p:cBhvr>
                                      <p:tavLst>
                                        <p:tav tm="0">
                                          <p:val>
                                            <p:strVal val="#ppt_y"/>
                                          </p:val>
                                        </p:tav>
                                        <p:tav tm="100000">
                                          <p:val>
                                            <p:strVal val="#ppt_y"/>
                                          </p:val>
                                        </p:tav>
                                      </p:tavLst>
                                    </p:anim>
                                  </p:childTnLst>
                                </p:cTn>
                              </p:par>
                            </p:childTnLst>
                          </p:cTn>
                        </p:par>
                        <p:par>
                          <p:cTn id="31" fill="hold">
                            <p:stCondLst>
                              <p:cond delay="2550"/>
                            </p:stCondLst>
                            <p:childTnLst>
                              <p:par>
                                <p:cTn id="32" presetID="10" presetClass="entr" presetSubtype="0"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19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rc 12"/>
          <p:cNvSpPr/>
          <p:nvPr/>
        </p:nvSpPr>
        <p:spPr>
          <a:xfrm>
            <a:off x="4290365" y="1976331"/>
            <a:ext cx="3672217" cy="3672217"/>
          </a:xfrm>
          <a:prstGeom prst="arc">
            <a:avLst>
              <a:gd name="adj1" fmla="val 21578092"/>
              <a:gd name="adj2" fmla="val 21526726"/>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554" dirty="0"/>
          </a:p>
        </p:txBody>
      </p:sp>
      <p:sp>
        <p:nvSpPr>
          <p:cNvPr id="1030" name="Freeform 6"/>
          <p:cNvSpPr>
            <a:spLocks/>
          </p:cNvSpPr>
          <p:nvPr/>
        </p:nvSpPr>
        <p:spPr bwMode="auto">
          <a:xfrm>
            <a:off x="4928327" y="3080850"/>
            <a:ext cx="2396292" cy="1463183"/>
          </a:xfrm>
          <a:custGeom>
            <a:avLst/>
            <a:gdLst/>
            <a:ahLst/>
            <a:cxnLst>
              <a:cxn ang="0">
                <a:pos x="564" y="563"/>
              </a:cxn>
              <a:cxn ang="0">
                <a:pos x="534" y="561"/>
              </a:cxn>
              <a:cxn ang="0">
                <a:pos x="410" y="490"/>
              </a:cxn>
              <a:cxn ang="0">
                <a:pos x="311" y="537"/>
              </a:cxn>
              <a:cxn ang="0">
                <a:pos x="288" y="535"/>
              </a:cxn>
              <a:cxn ang="0">
                <a:pos x="202" y="453"/>
              </a:cxn>
              <a:cxn ang="0">
                <a:pos x="153" y="459"/>
              </a:cxn>
              <a:cxn ang="0">
                <a:pos x="24" y="388"/>
              </a:cxn>
              <a:cxn ang="0">
                <a:pos x="27" y="250"/>
              </a:cxn>
              <a:cxn ang="0">
                <a:pos x="120" y="191"/>
              </a:cxn>
              <a:cxn ang="0">
                <a:pos x="131" y="191"/>
              </a:cxn>
              <a:cxn ang="0">
                <a:pos x="219" y="126"/>
              </a:cxn>
              <a:cxn ang="0">
                <a:pos x="246" y="129"/>
              </a:cxn>
              <a:cxn ang="0">
                <a:pos x="399" y="0"/>
              </a:cxn>
              <a:cxn ang="0">
                <a:pos x="408" y="0"/>
              </a:cxn>
              <a:cxn ang="0">
                <a:pos x="557" y="78"/>
              </a:cxn>
              <a:cxn ang="0">
                <a:pos x="626" y="64"/>
              </a:cxn>
              <a:cxn ang="0">
                <a:pos x="712" y="96"/>
              </a:cxn>
              <a:cxn ang="0">
                <a:pos x="761" y="209"/>
              </a:cxn>
              <a:cxn ang="0">
                <a:pos x="779" y="208"/>
              </a:cxn>
              <a:cxn ang="0">
                <a:pos x="898" y="261"/>
              </a:cxn>
              <a:cxn ang="0">
                <a:pos x="903" y="383"/>
              </a:cxn>
              <a:cxn ang="0">
                <a:pos x="817" y="445"/>
              </a:cxn>
              <a:cxn ang="0">
                <a:pos x="739" y="487"/>
              </a:cxn>
              <a:cxn ang="0">
                <a:pos x="699" y="481"/>
              </a:cxn>
              <a:cxn ang="0">
                <a:pos x="564" y="563"/>
              </a:cxn>
            </a:cxnLst>
            <a:rect l="0" t="0" r="r" b="b"/>
            <a:pathLst>
              <a:path w="924" h="563">
                <a:moveTo>
                  <a:pt x="564" y="563"/>
                </a:moveTo>
                <a:cubicBezTo>
                  <a:pt x="554" y="563"/>
                  <a:pt x="544" y="563"/>
                  <a:pt x="534" y="561"/>
                </a:cubicBezTo>
                <a:cubicBezTo>
                  <a:pt x="444" y="548"/>
                  <a:pt x="418" y="511"/>
                  <a:pt x="410" y="490"/>
                </a:cubicBezTo>
                <a:cubicBezTo>
                  <a:pt x="395" y="507"/>
                  <a:pt x="361" y="537"/>
                  <a:pt x="311" y="537"/>
                </a:cubicBezTo>
                <a:cubicBezTo>
                  <a:pt x="304" y="537"/>
                  <a:pt x="296" y="536"/>
                  <a:pt x="288" y="535"/>
                </a:cubicBezTo>
                <a:cubicBezTo>
                  <a:pt x="221" y="523"/>
                  <a:pt x="205" y="473"/>
                  <a:pt x="202" y="453"/>
                </a:cubicBezTo>
                <a:cubicBezTo>
                  <a:pt x="192" y="455"/>
                  <a:pt x="174" y="459"/>
                  <a:pt x="153" y="459"/>
                </a:cubicBezTo>
                <a:cubicBezTo>
                  <a:pt x="112" y="459"/>
                  <a:pt x="56" y="446"/>
                  <a:pt x="24" y="388"/>
                </a:cubicBezTo>
                <a:cubicBezTo>
                  <a:pt x="0" y="345"/>
                  <a:pt x="2" y="294"/>
                  <a:pt x="27" y="250"/>
                </a:cubicBezTo>
                <a:cubicBezTo>
                  <a:pt x="49" y="214"/>
                  <a:pt x="85" y="191"/>
                  <a:pt x="120" y="191"/>
                </a:cubicBezTo>
                <a:cubicBezTo>
                  <a:pt x="124" y="191"/>
                  <a:pt x="127" y="191"/>
                  <a:pt x="131" y="191"/>
                </a:cubicBezTo>
                <a:cubicBezTo>
                  <a:pt x="136" y="174"/>
                  <a:pt x="157" y="126"/>
                  <a:pt x="219" y="126"/>
                </a:cubicBezTo>
                <a:cubicBezTo>
                  <a:pt x="227" y="126"/>
                  <a:pt x="236" y="127"/>
                  <a:pt x="246" y="129"/>
                </a:cubicBezTo>
                <a:cubicBezTo>
                  <a:pt x="251" y="101"/>
                  <a:pt x="278" y="4"/>
                  <a:pt x="399" y="0"/>
                </a:cubicBezTo>
                <a:cubicBezTo>
                  <a:pt x="402" y="0"/>
                  <a:pt x="405" y="0"/>
                  <a:pt x="408" y="0"/>
                </a:cubicBezTo>
                <a:cubicBezTo>
                  <a:pt x="508" y="0"/>
                  <a:pt x="546" y="59"/>
                  <a:pt x="557" y="78"/>
                </a:cubicBezTo>
                <a:cubicBezTo>
                  <a:pt x="568" y="74"/>
                  <a:pt x="595" y="64"/>
                  <a:pt x="626" y="64"/>
                </a:cubicBezTo>
                <a:cubicBezTo>
                  <a:pt x="659" y="64"/>
                  <a:pt x="688" y="75"/>
                  <a:pt x="712" y="96"/>
                </a:cubicBezTo>
                <a:cubicBezTo>
                  <a:pt x="763" y="143"/>
                  <a:pt x="764" y="189"/>
                  <a:pt x="761" y="209"/>
                </a:cubicBezTo>
                <a:cubicBezTo>
                  <a:pt x="766" y="209"/>
                  <a:pt x="772" y="208"/>
                  <a:pt x="779" y="208"/>
                </a:cubicBezTo>
                <a:cubicBezTo>
                  <a:pt x="809" y="208"/>
                  <a:pt x="864" y="215"/>
                  <a:pt x="898" y="261"/>
                </a:cubicBezTo>
                <a:cubicBezTo>
                  <a:pt x="922" y="293"/>
                  <a:pt x="924" y="340"/>
                  <a:pt x="903" y="383"/>
                </a:cubicBezTo>
                <a:cubicBezTo>
                  <a:pt x="884" y="421"/>
                  <a:pt x="851" y="444"/>
                  <a:pt x="817" y="445"/>
                </a:cubicBezTo>
                <a:cubicBezTo>
                  <a:pt x="810" y="456"/>
                  <a:pt x="787" y="487"/>
                  <a:pt x="739" y="487"/>
                </a:cubicBezTo>
                <a:cubicBezTo>
                  <a:pt x="726" y="487"/>
                  <a:pt x="713" y="485"/>
                  <a:pt x="699" y="481"/>
                </a:cubicBezTo>
                <a:cubicBezTo>
                  <a:pt x="689" y="501"/>
                  <a:pt x="651" y="563"/>
                  <a:pt x="564" y="563"/>
                </a:cubicBezTo>
                <a:close/>
              </a:path>
            </a:pathLst>
          </a:custGeom>
          <a:solidFill>
            <a:schemeClr val="bg1">
              <a:lumMod val="75000"/>
            </a:schemeClr>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14" name="Freeform 5"/>
          <p:cNvSpPr>
            <a:spLocks noEditPoints="1"/>
          </p:cNvSpPr>
          <p:nvPr/>
        </p:nvSpPr>
        <p:spPr bwMode="auto">
          <a:xfrm>
            <a:off x="5704306" y="3390275"/>
            <a:ext cx="844335" cy="844333"/>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chemeClr val="bg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grpSp>
        <p:nvGrpSpPr>
          <p:cNvPr id="15" name="Group 14"/>
          <p:cNvGrpSpPr/>
          <p:nvPr/>
        </p:nvGrpSpPr>
        <p:grpSpPr>
          <a:xfrm>
            <a:off x="4431996" y="1925385"/>
            <a:ext cx="1027079" cy="1027079"/>
            <a:chOff x="2786183" y="1189182"/>
            <a:chExt cx="921712" cy="921712"/>
          </a:xfrm>
        </p:grpSpPr>
        <p:sp>
          <p:nvSpPr>
            <p:cNvPr id="16" name="Oval 15"/>
            <p:cNvSpPr/>
            <p:nvPr/>
          </p:nvSpPr>
          <p:spPr>
            <a:xfrm>
              <a:off x="2786183" y="1189182"/>
              <a:ext cx="921712" cy="9217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p>
          </p:txBody>
        </p:sp>
        <p:sp>
          <p:nvSpPr>
            <p:cNvPr id="17" name="Oval 16"/>
            <p:cNvSpPr/>
            <p:nvPr/>
          </p:nvSpPr>
          <p:spPr>
            <a:xfrm>
              <a:off x="2878354" y="1281353"/>
              <a:ext cx="737370" cy="737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p>
          </p:txBody>
        </p:sp>
      </p:grpSp>
      <p:grpSp>
        <p:nvGrpSpPr>
          <p:cNvPr id="18" name="Group 17"/>
          <p:cNvGrpSpPr/>
          <p:nvPr/>
        </p:nvGrpSpPr>
        <p:grpSpPr>
          <a:xfrm>
            <a:off x="6742925" y="1925385"/>
            <a:ext cx="1027079" cy="1027079"/>
            <a:chOff x="2786183" y="1189182"/>
            <a:chExt cx="921712" cy="921712"/>
          </a:xfrm>
        </p:grpSpPr>
        <p:sp>
          <p:nvSpPr>
            <p:cNvPr id="19" name="Oval 18"/>
            <p:cNvSpPr/>
            <p:nvPr/>
          </p:nvSpPr>
          <p:spPr>
            <a:xfrm>
              <a:off x="2786183" y="1189182"/>
              <a:ext cx="921712" cy="9217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p>
          </p:txBody>
        </p:sp>
        <p:sp>
          <p:nvSpPr>
            <p:cNvPr id="20" name="Oval 19"/>
            <p:cNvSpPr/>
            <p:nvPr/>
          </p:nvSpPr>
          <p:spPr>
            <a:xfrm>
              <a:off x="2878354" y="1281353"/>
              <a:ext cx="737370" cy="737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p>
          </p:txBody>
        </p:sp>
      </p:grpSp>
      <p:grpSp>
        <p:nvGrpSpPr>
          <p:cNvPr id="21" name="Group 20"/>
          <p:cNvGrpSpPr/>
          <p:nvPr/>
        </p:nvGrpSpPr>
        <p:grpSpPr>
          <a:xfrm>
            <a:off x="4431996" y="4753451"/>
            <a:ext cx="1027079" cy="1027079"/>
            <a:chOff x="2786183" y="1189182"/>
            <a:chExt cx="921712" cy="921712"/>
          </a:xfrm>
        </p:grpSpPr>
        <p:sp>
          <p:nvSpPr>
            <p:cNvPr id="22" name="Oval 21"/>
            <p:cNvSpPr/>
            <p:nvPr/>
          </p:nvSpPr>
          <p:spPr>
            <a:xfrm>
              <a:off x="2786183" y="1189182"/>
              <a:ext cx="921712" cy="9217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p>
          </p:txBody>
        </p:sp>
        <p:sp>
          <p:nvSpPr>
            <p:cNvPr id="23" name="Oval 22"/>
            <p:cNvSpPr/>
            <p:nvPr/>
          </p:nvSpPr>
          <p:spPr>
            <a:xfrm>
              <a:off x="2878354" y="1281353"/>
              <a:ext cx="737370" cy="737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p>
          </p:txBody>
        </p:sp>
      </p:grpSp>
      <p:grpSp>
        <p:nvGrpSpPr>
          <p:cNvPr id="24" name="Group 23"/>
          <p:cNvGrpSpPr/>
          <p:nvPr/>
        </p:nvGrpSpPr>
        <p:grpSpPr>
          <a:xfrm>
            <a:off x="6742925" y="4753451"/>
            <a:ext cx="1027079" cy="1027079"/>
            <a:chOff x="2786183" y="1189182"/>
            <a:chExt cx="921712" cy="921712"/>
          </a:xfrm>
        </p:grpSpPr>
        <p:sp>
          <p:nvSpPr>
            <p:cNvPr id="25" name="Oval 24"/>
            <p:cNvSpPr/>
            <p:nvPr/>
          </p:nvSpPr>
          <p:spPr>
            <a:xfrm>
              <a:off x="2786183" y="1189182"/>
              <a:ext cx="921712" cy="9217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p>
          </p:txBody>
        </p:sp>
        <p:sp>
          <p:nvSpPr>
            <p:cNvPr id="26" name="Oval 25"/>
            <p:cNvSpPr/>
            <p:nvPr/>
          </p:nvSpPr>
          <p:spPr>
            <a:xfrm>
              <a:off x="2878354" y="1281353"/>
              <a:ext cx="737370" cy="737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p>
          </p:txBody>
        </p:sp>
      </p:grpSp>
      <p:grpSp>
        <p:nvGrpSpPr>
          <p:cNvPr id="27" name="Group 26"/>
          <p:cNvGrpSpPr/>
          <p:nvPr/>
        </p:nvGrpSpPr>
        <p:grpSpPr>
          <a:xfrm>
            <a:off x="7449042" y="3328373"/>
            <a:ext cx="1027079" cy="1027079"/>
            <a:chOff x="2786183" y="1189182"/>
            <a:chExt cx="921712" cy="921712"/>
          </a:xfrm>
        </p:grpSpPr>
        <p:sp>
          <p:nvSpPr>
            <p:cNvPr id="28" name="Oval 27"/>
            <p:cNvSpPr/>
            <p:nvPr/>
          </p:nvSpPr>
          <p:spPr>
            <a:xfrm>
              <a:off x="2786183" y="1189182"/>
              <a:ext cx="921712" cy="9217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p>
          </p:txBody>
        </p:sp>
        <p:sp>
          <p:nvSpPr>
            <p:cNvPr id="29" name="Oval 28"/>
            <p:cNvSpPr/>
            <p:nvPr/>
          </p:nvSpPr>
          <p:spPr>
            <a:xfrm>
              <a:off x="2878354" y="1281353"/>
              <a:ext cx="737370" cy="737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p>
          </p:txBody>
        </p:sp>
      </p:grpSp>
      <p:grpSp>
        <p:nvGrpSpPr>
          <p:cNvPr id="30" name="Group 29"/>
          <p:cNvGrpSpPr/>
          <p:nvPr/>
        </p:nvGrpSpPr>
        <p:grpSpPr>
          <a:xfrm>
            <a:off x="3776825" y="3328373"/>
            <a:ext cx="1027079" cy="1027079"/>
            <a:chOff x="2786183" y="1189182"/>
            <a:chExt cx="921712" cy="921712"/>
          </a:xfrm>
        </p:grpSpPr>
        <p:sp>
          <p:nvSpPr>
            <p:cNvPr id="31" name="Oval 30"/>
            <p:cNvSpPr/>
            <p:nvPr/>
          </p:nvSpPr>
          <p:spPr>
            <a:xfrm>
              <a:off x="2786183" y="1189182"/>
              <a:ext cx="921712" cy="9217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p>
          </p:txBody>
        </p:sp>
        <p:sp>
          <p:nvSpPr>
            <p:cNvPr id="32" name="Oval 31"/>
            <p:cNvSpPr/>
            <p:nvPr/>
          </p:nvSpPr>
          <p:spPr>
            <a:xfrm>
              <a:off x="2878354" y="1281353"/>
              <a:ext cx="737370" cy="737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p>
          </p:txBody>
        </p:sp>
      </p:grpSp>
      <p:sp>
        <p:nvSpPr>
          <p:cNvPr id="34" name="Freeform 5"/>
          <p:cNvSpPr>
            <a:spLocks noEditPoints="1"/>
          </p:cNvSpPr>
          <p:nvPr/>
        </p:nvSpPr>
        <p:spPr bwMode="auto">
          <a:xfrm>
            <a:off x="4702932" y="2122382"/>
            <a:ext cx="468238" cy="553372"/>
          </a:xfrm>
          <a:custGeom>
            <a:avLst/>
            <a:gdLst/>
            <a:ahLst/>
            <a:cxnLst>
              <a:cxn ang="0">
                <a:pos x="250" y="250"/>
              </a:cxn>
              <a:cxn ang="0">
                <a:pos x="125" y="296"/>
              </a:cxn>
              <a:cxn ang="0">
                <a:pos x="0" y="250"/>
              </a:cxn>
              <a:cxn ang="0">
                <a:pos x="66" y="210"/>
              </a:cxn>
              <a:cxn ang="0">
                <a:pos x="79" y="219"/>
              </a:cxn>
              <a:cxn ang="0">
                <a:pos x="70" y="232"/>
              </a:cxn>
              <a:cxn ang="0">
                <a:pos x="23" y="251"/>
              </a:cxn>
              <a:cxn ang="0">
                <a:pos x="125" y="273"/>
              </a:cxn>
              <a:cxn ang="0">
                <a:pos x="228" y="250"/>
              </a:cxn>
              <a:cxn ang="0">
                <a:pos x="180" y="232"/>
              </a:cxn>
              <a:cxn ang="0">
                <a:pos x="171" y="219"/>
              </a:cxn>
              <a:cxn ang="0">
                <a:pos x="184" y="210"/>
              </a:cxn>
              <a:cxn ang="0">
                <a:pos x="250" y="250"/>
              </a:cxn>
              <a:cxn ang="0">
                <a:pos x="80" y="182"/>
              </a:cxn>
              <a:cxn ang="0">
                <a:pos x="91" y="182"/>
              </a:cxn>
              <a:cxn ang="0">
                <a:pos x="91" y="250"/>
              </a:cxn>
              <a:cxn ang="0">
                <a:pos x="102" y="262"/>
              </a:cxn>
              <a:cxn ang="0">
                <a:pos x="148" y="262"/>
              </a:cxn>
              <a:cxn ang="0">
                <a:pos x="159" y="250"/>
              </a:cxn>
              <a:cxn ang="0">
                <a:pos x="159" y="182"/>
              </a:cxn>
              <a:cxn ang="0">
                <a:pos x="171" y="182"/>
              </a:cxn>
              <a:cxn ang="0">
                <a:pos x="182" y="171"/>
              </a:cxn>
              <a:cxn ang="0">
                <a:pos x="182" y="102"/>
              </a:cxn>
              <a:cxn ang="0">
                <a:pos x="157" y="82"/>
              </a:cxn>
              <a:cxn ang="0">
                <a:pos x="125" y="80"/>
              </a:cxn>
              <a:cxn ang="0">
                <a:pos x="93" y="82"/>
              </a:cxn>
              <a:cxn ang="0">
                <a:pos x="68" y="102"/>
              </a:cxn>
              <a:cxn ang="0">
                <a:pos x="68" y="171"/>
              </a:cxn>
              <a:cxn ang="0">
                <a:pos x="80" y="182"/>
              </a:cxn>
              <a:cxn ang="0">
                <a:pos x="125" y="68"/>
              </a:cxn>
              <a:cxn ang="0">
                <a:pos x="159" y="34"/>
              </a:cxn>
              <a:cxn ang="0">
                <a:pos x="125" y="0"/>
              </a:cxn>
              <a:cxn ang="0">
                <a:pos x="91" y="34"/>
              </a:cxn>
              <a:cxn ang="0">
                <a:pos x="125" y="68"/>
              </a:cxn>
              <a:cxn ang="0">
                <a:pos x="125" y="68"/>
              </a:cxn>
              <a:cxn ang="0">
                <a:pos x="125" y="68"/>
              </a:cxn>
            </a:cxnLst>
            <a:rect l="0" t="0" r="r" b="b"/>
            <a:pathLst>
              <a:path w="250" h="296">
                <a:moveTo>
                  <a:pt x="250" y="250"/>
                </a:moveTo>
                <a:cubicBezTo>
                  <a:pt x="250" y="282"/>
                  <a:pt x="185" y="296"/>
                  <a:pt x="125" y="296"/>
                </a:cubicBezTo>
                <a:cubicBezTo>
                  <a:pt x="65" y="296"/>
                  <a:pt x="0" y="282"/>
                  <a:pt x="0" y="250"/>
                </a:cubicBezTo>
                <a:cubicBezTo>
                  <a:pt x="0" y="226"/>
                  <a:pt x="36" y="215"/>
                  <a:pt x="66" y="210"/>
                </a:cubicBezTo>
                <a:cubicBezTo>
                  <a:pt x="72" y="209"/>
                  <a:pt x="78" y="213"/>
                  <a:pt x="79" y="219"/>
                </a:cubicBezTo>
                <a:cubicBezTo>
                  <a:pt x="80" y="225"/>
                  <a:pt x="76" y="231"/>
                  <a:pt x="70" y="232"/>
                </a:cubicBezTo>
                <a:cubicBezTo>
                  <a:pt x="33" y="239"/>
                  <a:pt x="23" y="249"/>
                  <a:pt x="23" y="251"/>
                </a:cubicBezTo>
                <a:cubicBezTo>
                  <a:pt x="24" y="257"/>
                  <a:pt x="58" y="273"/>
                  <a:pt x="125" y="273"/>
                </a:cubicBezTo>
                <a:cubicBezTo>
                  <a:pt x="192" y="273"/>
                  <a:pt x="226" y="257"/>
                  <a:pt x="228" y="250"/>
                </a:cubicBezTo>
                <a:cubicBezTo>
                  <a:pt x="227" y="249"/>
                  <a:pt x="217" y="238"/>
                  <a:pt x="180" y="232"/>
                </a:cubicBezTo>
                <a:cubicBezTo>
                  <a:pt x="174" y="231"/>
                  <a:pt x="170" y="225"/>
                  <a:pt x="171" y="219"/>
                </a:cubicBezTo>
                <a:cubicBezTo>
                  <a:pt x="172" y="213"/>
                  <a:pt x="178" y="209"/>
                  <a:pt x="184" y="210"/>
                </a:cubicBezTo>
                <a:cubicBezTo>
                  <a:pt x="214" y="215"/>
                  <a:pt x="250" y="226"/>
                  <a:pt x="250" y="250"/>
                </a:cubicBezTo>
                <a:close/>
                <a:moveTo>
                  <a:pt x="80" y="182"/>
                </a:moveTo>
                <a:cubicBezTo>
                  <a:pt x="91" y="182"/>
                  <a:pt x="91" y="182"/>
                  <a:pt x="91" y="182"/>
                </a:cubicBezTo>
                <a:cubicBezTo>
                  <a:pt x="91" y="250"/>
                  <a:pt x="91" y="250"/>
                  <a:pt x="91" y="250"/>
                </a:cubicBezTo>
                <a:cubicBezTo>
                  <a:pt x="91" y="257"/>
                  <a:pt x="96" y="262"/>
                  <a:pt x="102" y="262"/>
                </a:cubicBezTo>
                <a:cubicBezTo>
                  <a:pt x="148" y="262"/>
                  <a:pt x="148" y="262"/>
                  <a:pt x="148" y="262"/>
                </a:cubicBezTo>
                <a:cubicBezTo>
                  <a:pt x="154" y="262"/>
                  <a:pt x="159" y="257"/>
                  <a:pt x="159" y="250"/>
                </a:cubicBezTo>
                <a:cubicBezTo>
                  <a:pt x="159" y="182"/>
                  <a:pt x="159" y="182"/>
                  <a:pt x="159" y="182"/>
                </a:cubicBezTo>
                <a:cubicBezTo>
                  <a:pt x="171" y="182"/>
                  <a:pt x="171" y="182"/>
                  <a:pt x="171" y="182"/>
                </a:cubicBezTo>
                <a:cubicBezTo>
                  <a:pt x="177" y="182"/>
                  <a:pt x="182" y="177"/>
                  <a:pt x="182" y="171"/>
                </a:cubicBezTo>
                <a:cubicBezTo>
                  <a:pt x="182" y="102"/>
                  <a:pt x="182" y="102"/>
                  <a:pt x="182" y="102"/>
                </a:cubicBezTo>
                <a:cubicBezTo>
                  <a:pt x="182" y="97"/>
                  <a:pt x="173" y="84"/>
                  <a:pt x="157" y="82"/>
                </a:cubicBezTo>
                <a:cubicBezTo>
                  <a:pt x="150" y="81"/>
                  <a:pt x="138" y="80"/>
                  <a:pt x="125" y="80"/>
                </a:cubicBezTo>
                <a:cubicBezTo>
                  <a:pt x="112" y="80"/>
                  <a:pt x="100" y="81"/>
                  <a:pt x="93" y="82"/>
                </a:cubicBezTo>
                <a:cubicBezTo>
                  <a:pt x="77" y="84"/>
                  <a:pt x="68" y="97"/>
                  <a:pt x="68" y="102"/>
                </a:cubicBezTo>
                <a:cubicBezTo>
                  <a:pt x="68" y="171"/>
                  <a:pt x="68" y="171"/>
                  <a:pt x="68" y="171"/>
                </a:cubicBezTo>
                <a:cubicBezTo>
                  <a:pt x="68" y="177"/>
                  <a:pt x="73" y="182"/>
                  <a:pt x="80" y="182"/>
                </a:cubicBezTo>
                <a:close/>
                <a:moveTo>
                  <a:pt x="125" y="68"/>
                </a:moveTo>
                <a:cubicBezTo>
                  <a:pt x="144" y="68"/>
                  <a:pt x="159" y="53"/>
                  <a:pt x="159" y="34"/>
                </a:cubicBezTo>
                <a:cubicBezTo>
                  <a:pt x="159" y="15"/>
                  <a:pt x="144" y="0"/>
                  <a:pt x="125" y="0"/>
                </a:cubicBezTo>
                <a:cubicBezTo>
                  <a:pt x="106" y="0"/>
                  <a:pt x="91" y="15"/>
                  <a:pt x="91" y="34"/>
                </a:cubicBezTo>
                <a:cubicBezTo>
                  <a:pt x="91" y="53"/>
                  <a:pt x="106" y="68"/>
                  <a:pt x="125" y="68"/>
                </a:cubicBezTo>
                <a:close/>
                <a:moveTo>
                  <a:pt x="125" y="68"/>
                </a:moveTo>
                <a:cubicBezTo>
                  <a:pt x="125" y="68"/>
                  <a:pt x="125" y="68"/>
                  <a:pt x="125" y="68"/>
                </a:cubicBezTo>
              </a:path>
            </a:pathLst>
          </a:custGeom>
          <a:solidFill>
            <a:schemeClr val="accent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35" name="Freeform 66"/>
          <p:cNvSpPr>
            <a:spLocks noEditPoints="1"/>
          </p:cNvSpPr>
          <p:nvPr/>
        </p:nvSpPr>
        <p:spPr bwMode="auto">
          <a:xfrm>
            <a:off x="7098550" y="2241592"/>
            <a:ext cx="350490" cy="409397"/>
          </a:xfrm>
          <a:custGeom>
            <a:avLst/>
            <a:gdLst/>
            <a:ahLst/>
            <a:cxnLst>
              <a:cxn ang="0">
                <a:pos x="55" y="9"/>
              </a:cxn>
              <a:cxn ang="0">
                <a:pos x="55" y="14"/>
              </a:cxn>
              <a:cxn ang="0">
                <a:pos x="27" y="23"/>
              </a:cxn>
              <a:cxn ang="0">
                <a:pos x="0" y="14"/>
              </a:cxn>
              <a:cxn ang="0">
                <a:pos x="0" y="9"/>
              </a:cxn>
              <a:cxn ang="0">
                <a:pos x="27" y="0"/>
              </a:cxn>
              <a:cxn ang="0">
                <a:pos x="55" y="9"/>
              </a:cxn>
              <a:cxn ang="0">
                <a:pos x="55" y="21"/>
              </a:cxn>
              <a:cxn ang="0">
                <a:pos x="55" y="27"/>
              </a:cxn>
              <a:cxn ang="0">
                <a:pos x="27" y="37"/>
              </a:cxn>
              <a:cxn ang="0">
                <a:pos x="0" y="27"/>
              </a:cxn>
              <a:cxn ang="0">
                <a:pos x="0" y="21"/>
              </a:cxn>
              <a:cxn ang="0">
                <a:pos x="27" y="27"/>
              </a:cxn>
              <a:cxn ang="0">
                <a:pos x="55" y="21"/>
              </a:cxn>
              <a:cxn ang="0">
                <a:pos x="55" y="35"/>
              </a:cxn>
              <a:cxn ang="0">
                <a:pos x="55" y="41"/>
              </a:cxn>
              <a:cxn ang="0">
                <a:pos x="27" y="50"/>
              </a:cxn>
              <a:cxn ang="0">
                <a:pos x="0" y="41"/>
              </a:cxn>
              <a:cxn ang="0">
                <a:pos x="0" y="35"/>
              </a:cxn>
              <a:cxn ang="0">
                <a:pos x="27" y="41"/>
              </a:cxn>
              <a:cxn ang="0">
                <a:pos x="55" y="35"/>
              </a:cxn>
              <a:cxn ang="0">
                <a:pos x="55" y="49"/>
              </a:cxn>
              <a:cxn ang="0">
                <a:pos x="55" y="55"/>
              </a:cxn>
              <a:cxn ang="0">
                <a:pos x="27" y="64"/>
              </a:cxn>
              <a:cxn ang="0">
                <a:pos x="0" y="55"/>
              </a:cxn>
              <a:cxn ang="0">
                <a:pos x="0" y="49"/>
              </a:cxn>
              <a:cxn ang="0">
                <a:pos x="27" y="55"/>
              </a:cxn>
              <a:cxn ang="0">
                <a:pos x="55" y="49"/>
              </a:cxn>
            </a:cxnLst>
            <a:rect l="0" t="0" r="r" b="b"/>
            <a:pathLst>
              <a:path w="55" h="64">
                <a:moveTo>
                  <a:pt x="55" y="9"/>
                </a:moveTo>
                <a:cubicBezTo>
                  <a:pt x="55" y="14"/>
                  <a:pt x="55" y="14"/>
                  <a:pt x="55" y="14"/>
                </a:cubicBezTo>
                <a:cubicBezTo>
                  <a:pt x="55" y="19"/>
                  <a:pt x="42" y="23"/>
                  <a:pt x="27" y="23"/>
                </a:cubicBezTo>
                <a:cubicBezTo>
                  <a:pt x="12" y="23"/>
                  <a:pt x="0" y="19"/>
                  <a:pt x="0" y="14"/>
                </a:cubicBezTo>
                <a:cubicBezTo>
                  <a:pt x="0" y="9"/>
                  <a:pt x="0" y="9"/>
                  <a:pt x="0" y="9"/>
                </a:cubicBezTo>
                <a:cubicBezTo>
                  <a:pt x="0" y="4"/>
                  <a:pt x="12" y="0"/>
                  <a:pt x="27" y="0"/>
                </a:cubicBezTo>
                <a:cubicBezTo>
                  <a:pt x="42" y="0"/>
                  <a:pt x="55" y="4"/>
                  <a:pt x="55" y="9"/>
                </a:cubicBezTo>
                <a:close/>
                <a:moveTo>
                  <a:pt x="55" y="21"/>
                </a:moveTo>
                <a:cubicBezTo>
                  <a:pt x="55" y="27"/>
                  <a:pt x="55" y="27"/>
                  <a:pt x="55" y="27"/>
                </a:cubicBezTo>
                <a:cubicBezTo>
                  <a:pt x="55" y="32"/>
                  <a:pt x="42" y="37"/>
                  <a:pt x="27" y="37"/>
                </a:cubicBezTo>
                <a:cubicBezTo>
                  <a:pt x="12" y="37"/>
                  <a:pt x="0" y="32"/>
                  <a:pt x="0" y="27"/>
                </a:cubicBezTo>
                <a:cubicBezTo>
                  <a:pt x="0" y="21"/>
                  <a:pt x="0" y="21"/>
                  <a:pt x="0" y="21"/>
                </a:cubicBezTo>
                <a:cubicBezTo>
                  <a:pt x="6" y="25"/>
                  <a:pt x="16" y="27"/>
                  <a:pt x="27" y="27"/>
                </a:cubicBezTo>
                <a:cubicBezTo>
                  <a:pt x="38" y="27"/>
                  <a:pt x="49" y="25"/>
                  <a:pt x="55" y="21"/>
                </a:cubicBezTo>
                <a:close/>
                <a:moveTo>
                  <a:pt x="55" y="35"/>
                </a:moveTo>
                <a:cubicBezTo>
                  <a:pt x="55" y="41"/>
                  <a:pt x="55" y="41"/>
                  <a:pt x="55" y="41"/>
                </a:cubicBezTo>
                <a:cubicBezTo>
                  <a:pt x="55" y="46"/>
                  <a:pt x="42" y="50"/>
                  <a:pt x="27" y="50"/>
                </a:cubicBezTo>
                <a:cubicBezTo>
                  <a:pt x="12" y="50"/>
                  <a:pt x="0" y="46"/>
                  <a:pt x="0" y="41"/>
                </a:cubicBezTo>
                <a:cubicBezTo>
                  <a:pt x="0" y="35"/>
                  <a:pt x="0" y="35"/>
                  <a:pt x="0" y="35"/>
                </a:cubicBezTo>
                <a:cubicBezTo>
                  <a:pt x="6" y="39"/>
                  <a:pt x="16" y="41"/>
                  <a:pt x="27" y="41"/>
                </a:cubicBezTo>
                <a:cubicBezTo>
                  <a:pt x="38" y="41"/>
                  <a:pt x="49" y="39"/>
                  <a:pt x="55" y="35"/>
                </a:cubicBezTo>
                <a:close/>
                <a:moveTo>
                  <a:pt x="55" y="49"/>
                </a:moveTo>
                <a:cubicBezTo>
                  <a:pt x="55" y="55"/>
                  <a:pt x="55" y="55"/>
                  <a:pt x="55" y="55"/>
                </a:cubicBezTo>
                <a:cubicBezTo>
                  <a:pt x="55" y="60"/>
                  <a:pt x="42" y="64"/>
                  <a:pt x="27" y="64"/>
                </a:cubicBezTo>
                <a:cubicBezTo>
                  <a:pt x="12" y="64"/>
                  <a:pt x="0" y="60"/>
                  <a:pt x="0" y="55"/>
                </a:cubicBezTo>
                <a:cubicBezTo>
                  <a:pt x="0" y="49"/>
                  <a:pt x="0" y="49"/>
                  <a:pt x="0" y="49"/>
                </a:cubicBezTo>
                <a:cubicBezTo>
                  <a:pt x="6" y="53"/>
                  <a:pt x="16" y="55"/>
                  <a:pt x="27" y="55"/>
                </a:cubicBezTo>
                <a:cubicBezTo>
                  <a:pt x="38" y="55"/>
                  <a:pt x="49" y="53"/>
                  <a:pt x="55" y="49"/>
                </a:cubicBezTo>
                <a:close/>
              </a:path>
            </a:pathLst>
          </a:custGeom>
          <a:solidFill>
            <a:schemeClr val="accent2"/>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36" name="Freeform 21"/>
          <p:cNvSpPr>
            <a:spLocks noEditPoints="1"/>
          </p:cNvSpPr>
          <p:nvPr/>
        </p:nvSpPr>
        <p:spPr bwMode="auto">
          <a:xfrm>
            <a:off x="7688246" y="3584687"/>
            <a:ext cx="595296" cy="404559"/>
          </a:xfrm>
          <a:custGeom>
            <a:avLst/>
            <a:gdLst/>
            <a:ahLst/>
            <a:cxnLst>
              <a:cxn ang="0">
                <a:pos x="389" y="347"/>
              </a:cxn>
              <a:cxn ang="0">
                <a:pos x="389" y="371"/>
              </a:cxn>
              <a:cxn ang="0">
                <a:pos x="619" y="283"/>
              </a:cxn>
              <a:cxn ang="0">
                <a:pos x="611" y="420"/>
              </a:cxn>
              <a:cxn ang="0">
                <a:pos x="73" y="411"/>
              </a:cxn>
              <a:cxn ang="0">
                <a:pos x="67" y="359"/>
              </a:cxn>
              <a:cxn ang="0">
                <a:pos x="30" y="362"/>
              </a:cxn>
              <a:cxn ang="0">
                <a:pos x="8" y="370"/>
              </a:cxn>
              <a:cxn ang="0">
                <a:pos x="0" y="84"/>
              </a:cxn>
              <a:cxn ang="0">
                <a:pos x="7" y="8"/>
              </a:cxn>
              <a:cxn ang="0">
                <a:pos x="23" y="8"/>
              </a:cxn>
              <a:cxn ang="0">
                <a:pos x="30" y="84"/>
              </a:cxn>
              <a:cxn ang="0">
                <a:pos x="67" y="334"/>
              </a:cxn>
              <a:cxn ang="0">
                <a:pos x="73" y="283"/>
              </a:cxn>
              <a:cxn ang="0">
                <a:pos x="169" y="275"/>
              </a:cxn>
              <a:cxn ang="0">
                <a:pos x="185" y="321"/>
              </a:cxn>
              <a:cxn ang="0">
                <a:pos x="214" y="275"/>
              </a:cxn>
              <a:cxn ang="0">
                <a:pos x="231" y="321"/>
              </a:cxn>
              <a:cxn ang="0">
                <a:pos x="262" y="275"/>
              </a:cxn>
              <a:cxn ang="0">
                <a:pos x="278" y="321"/>
              </a:cxn>
              <a:cxn ang="0">
                <a:pos x="611" y="275"/>
              </a:cxn>
              <a:cxn ang="0">
                <a:pos x="435" y="321"/>
              </a:cxn>
              <a:cxn ang="0">
                <a:pos x="545" y="301"/>
              </a:cxn>
              <a:cxn ang="0">
                <a:pos x="435" y="321"/>
              </a:cxn>
              <a:cxn ang="0">
                <a:pos x="150" y="340"/>
              </a:cxn>
              <a:cxn ang="0">
                <a:pos x="548" y="377"/>
              </a:cxn>
              <a:cxn ang="0">
                <a:pos x="447" y="371"/>
              </a:cxn>
              <a:cxn ang="0">
                <a:pos x="447" y="347"/>
              </a:cxn>
              <a:cxn ang="0">
                <a:pos x="447" y="371"/>
              </a:cxn>
              <a:cxn ang="0">
                <a:pos x="520" y="359"/>
              </a:cxn>
              <a:cxn ang="0">
                <a:pos x="496" y="359"/>
              </a:cxn>
              <a:cxn ang="0">
                <a:pos x="508" y="371"/>
              </a:cxn>
            </a:cxnLst>
            <a:rect l="0" t="0" r="r" b="b"/>
            <a:pathLst>
              <a:path w="619" h="420">
                <a:moveTo>
                  <a:pt x="377" y="359"/>
                </a:moveTo>
                <a:cubicBezTo>
                  <a:pt x="377" y="353"/>
                  <a:pt x="382" y="347"/>
                  <a:pt x="389" y="347"/>
                </a:cubicBezTo>
                <a:cubicBezTo>
                  <a:pt x="395" y="347"/>
                  <a:pt x="400" y="353"/>
                  <a:pt x="400" y="359"/>
                </a:cubicBezTo>
                <a:cubicBezTo>
                  <a:pt x="400" y="365"/>
                  <a:pt x="395" y="371"/>
                  <a:pt x="389" y="371"/>
                </a:cubicBezTo>
                <a:cubicBezTo>
                  <a:pt x="382" y="371"/>
                  <a:pt x="377" y="365"/>
                  <a:pt x="377" y="359"/>
                </a:cubicBezTo>
                <a:close/>
                <a:moveTo>
                  <a:pt x="619" y="283"/>
                </a:moveTo>
                <a:cubicBezTo>
                  <a:pt x="619" y="411"/>
                  <a:pt x="619" y="411"/>
                  <a:pt x="619" y="411"/>
                </a:cubicBezTo>
                <a:cubicBezTo>
                  <a:pt x="619" y="416"/>
                  <a:pt x="615" y="420"/>
                  <a:pt x="611" y="420"/>
                </a:cubicBezTo>
                <a:cubicBezTo>
                  <a:pt x="81" y="420"/>
                  <a:pt x="81" y="420"/>
                  <a:pt x="81" y="420"/>
                </a:cubicBezTo>
                <a:cubicBezTo>
                  <a:pt x="77" y="420"/>
                  <a:pt x="73" y="416"/>
                  <a:pt x="73" y="411"/>
                </a:cubicBezTo>
                <a:cubicBezTo>
                  <a:pt x="73" y="357"/>
                  <a:pt x="73" y="357"/>
                  <a:pt x="73" y="357"/>
                </a:cubicBezTo>
                <a:cubicBezTo>
                  <a:pt x="71" y="358"/>
                  <a:pt x="69" y="359"/>
                  <a:pt x="67" y="359"/>
                </a:cubicBezTo>
                <a:cubicBezTo>
                  <a:pt x="30" y="359"/>
                  <a:pt x="30" y="359"/>
                  <a:pt x="30" y="359"/>
                </a:cubicBezTo>
                <a:cubicBezTo>
                  <a:pt x="30" y="362"/>
                  <a:pt x="30" y="362"/>
                  <a:pt x="30" y="362"/>
                </a:cubicBezTo>
                <a:cubicBezTo>
                  <a:pt x="30" y="367"/>
                  <a:pt x="26" y="370"/>
                  <a:pt x="22" y="370"/>
                </a:cubicBezTo>
                <a:cubicBezTo>
                  <a:pt x="8" y="370"/>
                  <a:pt x="8" y="370"/>
                  <a:pt x="8" y="370"/>
                </a:cubicBezTo>
                <a:cubicBezTo>
                  <a:pt x="4" y="370"/>
                  <a:pt x="0" y="367"/>
                  <a:pt x="0" y="362"/>
                </a:cubicBezTo>
                <a:cubicBezTo>
                  <a:pt x="0" y="84"/>
                  <a:pt x="0" y="84"/>
                  <a:pt x="0" y="84"/>
                </a:cubicBezTo>
                <a:cubicBezTo>
                  <a:pt x="0" y="80"/>
                  <a:pt x="3" y="77"/>
                  <a:pt x="7" y="76"/>
                </a:cubicBezTo>
                <a:cubicBezTo>
                  <a:pt x="7" y="8"/>
                  <a:pt x="7" y="8"/>
                  <a:pt x="7" y="8"/>
                </a:cubicBezTo>
                <a:cubicBezTo>
                  <a:pt x="7" y="4"/>
                  <a:pt x="10" y="0"/>
                  <a:pt x="15" y="0"/>
                </a:cubicBezTo>
                <a:cubicBezTo>
                  <a:pt x="19" y="0"/>
                  <a:pt x="23" y="4"/>
                  <a:pt x="23" y="8"/>
                </a:cubicBezTo>
                <a:cubicBezTo>
                  <a:pt x="23" y="76"/>
                  <a:pt x="23" y="76"/>
                  <a:pt x="23" y="76"/>
                </a:cubicBezTo>
                <a:cubicBezTo>
                  <a:pt x="27" y="77"/>
                  <a:pt x="30" y="80"/>
                  <a:pt x="30" y="84"/>
                </a:cubicBezTo>
                <a:cubicBezTo>
                  <a:pt x="30" y="334"/>
                  <a:pt x="30" y="334"/>
                  <a:pt x="30" y="334"/>
                </a:cubicBezTo>
                <a:cubicBezTo>
                  <a:pt x="67" y="334"/>
                  <a:pt x="67" y="334"/>
                  <a:pt x="67" y="334"/>
                </a:cubicBezTo>
                <a:cubicBezTo>
                  <a:pt x="69" y="334"/>
                  <a:pt x="71" y="335"/>
                  <a:pt x="73" y="336"/>
                </a:cubicBezTo>
                <a:cubicBezTo>
                  <a:pt x="73" y="283"/>
                  <a:pt x="73" y="283"/>
                  <a:pt x="73" y="283"/>
                </a:cubicBezTo>
                <a:cubicBezTo>
                  <a:pt x="73" y="279"/>
                  <a:pt x="77" y="275"/>
                  <a:pt x="81" y="275"/>
                </a:cubicBezTo>
                <a:cubicBezTo>
                  <a:pt x="169" y="275"/>
                  <a:pt x="169" y="275"/>
                  <a:pt x="169" y="275"/>
                </a:cubicBezTo>
                <a:cubicBezTo>
                  <a:pt x="169" y="321"/>
                  <a:pt x="169" y="321"/>
                  <a:pt x="169" y="321"/>
                </a:cubicBezTo>
                <a:cubicBezTo>
                  <a:pt x="185" y="321"/>
                  <a:pt x="185" y="321"/>
                  <a:pt x="185" y="321"/>
                </a:cubicBezTo>
                <a:cubicBezTo>
                  <a:pt x="185" y="275"/>
                  <a:pt x="185" y="275"/>
                  <a:pt x="185" y="275"/>
                </a:cubicBezTo>
                <a:cubicBezTo>
                  <a:pt x="214" y="275"/>
                  <a:pt x="214" y="275"/>
                  <a:pt x="214" y="275"/>
                </a:cubicBezTo>
                <a:cubicBezTo>
                  <a:pt x="214" y="321"/>
                  <a:pt x="214" y="321"/>
                  <a:pt x="214" y="321"/>
                </a:cubicBezTo>
                <a:cubicBezTo>
                  <a:pt x="231" y="321"/>
                  <a:pt x="231" y="321"/>
                  <a:pt x="231" y="321"/>
                </a:cubicBezTo>
                <a:cubicBezTo>
                  <a:pt x="231" y="275"/>
                  <a:pt x="231" y="275"/>
                  <a:pt x="231" y="275"/>
                </a:cubicBezTo>
                <a:cubicBezTo>
                  <a:pt x="262" y="275"/>
                  <a:pt x="262" y="275"/>
                  <a:pt x="262" y="275"/>
                </a:cubicBezTo>
                <a:cubicBezTo>
                  <a:pt x="262" y="321"/>
                  <a:pt x="262" y="321"/>
                  <a:pt x="262" y="321"/>
                </a:cubicBezTo>
                <a:cubicBezTo>
                  <a:pt x="278" y="321"/>
                  <a:pt x="278" y="321"/>
                  <a:pt x="278" y="321"/>
                </a:cubicBezTo>
                <a:cubicBezTo>
                  <a:pt x="278" y="275"/>
                  <a:pt x="278" y="275"/>
                  <a:pt x="278" y="275"/>
                </a:cubicBezTo>
                <a:cubicBezTo>
                  <a:pt x="611" y="275"/>
                  <a:pt x="611" y="275"/>
                  <a:pt x="611" y="275"/>
                </a:cubicBezTo>
                <a:cubicBezTo>
                  <a:pt x="615" y="275"/>
                  <a:pt x="619" y="279"/>
                  <a:pt x="619" y="283"/>
                </a:cubicBezTo>
                <a:close/>
                <a:moveTo>
                  <a:pt x="435" y="321"/>
                </a:moveTo>
                <a:cubicBezTo>
                  <a:pt x="545" y="321"/>
                  <a:pt x="545" y="321"/>
                  <a:pt x="545" y="321"/>
                </a:cubicBezTo>
                <a:cubicBezTo>
                  <a:pt x="545" y="301"/>
                  <a:pt x="545" y="301"/>
                  <a:pt x="545" y="301"/>
                </a:cubicBezTo>
                <a:cubicBezTo>
                  <a:pt x="435" y="301"/>
                  <a:pt x="435" y="301"/>
                  <a:pt x="435" y="301"/>
                </a:cubicBezTo>
                <a:lnTo>
                  <a:pt x="435" y="321"/>
                </a:lnTo>
                <a:close/>
                <a:moveTo>
                  <a:pt x="548" y="340"/>
                </a:moveTo>
                <a:cubicBezTo>
                  <a:pt x="150" y="340"/>
                  <a:pt x="150" y="340"/>
                  <a:pt x="150" y="340"/>
                </a:cubicBezTo>
                <a:cubicBezTo>
                  <a:pt x="150" y="377"/>
                  <a:pt x="150" y="377"/>
                  <a:pt x="150" y="377"/>
                </a:cubicBezTo>
                <a:cubicBezTo>
                  <a:pt x="548" y="377"/>
                  <a:pt x="548" y="377"/>
                  <a:pt x="548" y="377"/>
                </a:cubicBezTo>
                <a:lnTo>
                  <a:pt x="548" y="340"/>
                </a:lnTo>
                <a:close/>
                <a:moveTo>
                  <a:pt x="447" y="371"/>
                </a:moveTo>
                <a:cubicBezTo>
                  <a:pt x="453" y="371"/>
                  <a:pt x="458" y="365"/>
                  <a:pt x="458" y="359"/>
                </a:cubicBezTo>
                <a:cubicBezTo>
                  <a:pt x="458" y="353"/>
                  <a:pt x="453" y="347"/>
                  <a:pt x="447" y="347"/>
                </a:cubicBezTo>
                <a:cubicBezTo>
                  <a:pt x="440" y="347"/>
                  <a:pt x="435" y="353"/>
                  <a:pt x="435" y="359"/>
                </a:cubicBezTo>
                <a:cubicBezTo>
                  <a:pt x="435" y="365"/>
                  <a:pt x="440" y="371"/>
                  <a:pt x="447" y="371"/>
                </a:cubicBezTo>
                <a:close/>
                <a:moveTo>
                  <a:pt x="508" y="371"/>
                </a:moveTo>
                <a:cubicBezTo>
                  <a:pt x="515" y="371"/>
                  <a:pt x="520" y="365"/>
                  <a:pt x="520" y="359"/>
                </a:cubicBezTo>
                <a:cubicBezTo>
                  <a:pt x="520" y="353"/>
                  <a:pt x="515" y="347"/>
                  <a:pt x="508" y="347"/>
                </a:cubicBezTo>
                <a:cubicBezTo>
                  <a:pt x="502" y="347"/>
                  <a:pt x="496" y="353"/>
                  <a:pt x="496" y="359"/>
                </a:cubicBezTo>
                <a:cubicBezTo>
                  <a:pt x="496" y="365"/>
                  <a:pt x="502" y="371"/>
                  <a:pt x="508" y="371"/>
                </a:cubicBezTo>
                <a:close/>
                <a:moveTo>
                  <a:pt x="508" y="371"/>
                </a:moveTo>
                <a:cubicBezTo>
                  <a:pt x="508" y="371"/>
                  <a:pt x="508" y="371"/>
                  <a:pt x="508" y="371"/>
                </a:cubicBezTo>
              </a:path>
            </a:pathLst>
          </a:custGeom>
          <a:solidFill>
            <a:schemeClr val="accent3"/>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grpSp>
        <p:nvGrpSpPr>
          <p:cNvPr id="37" name="Group 36"/>
          <p:cNvGrpSpPr/>
          <p:nvPr/>
        </p:nvGrpSpPr>
        <p:grpSpPr>
          <a:xfrm>
            <a:off x="7037509" y="5070815"/>
            <a:ext cx="461172" cy="404412"/>
            <a:chOff x="6365875" y="1458913"/>
            <a:chExt cx="619125" cy="542925"/>
          </a:xfrm>
          <a:solidFill>
            <a:schemeClr val="accent4"/>
          </a:solidFill>
        </p:grpSpPr>
        <p:sp>
          <p:nvSpPr>
            <p:cNvPr id="38" name="Freeform 43"/>
            <p:cNvSpPr>
              <a:spLocks noEditPoints="1"/>
            </p:cNvSpPr>
            <p:nvPr/>
          </p:nvSpPr>
          <p:spPr bwMode="auto">
            <a:xfrm>
              <a:off x="6365875" y="1846263"/>
              <a:ext cx="619125" cy="155575"/>
            </a:xfrm>
            <a:custGeom>
              <a:avLst/>
              <a:gdLst/>
              <a:ahLst/>
              <a:cxnLst>
                <a:cxn ang="0">
                  <a:pos x="0" y="0"/>
                </a:cxn>
                <a:cxn ang="0">
                  <a:pos x="195" y="48"/>
                </a:cxn>
                <a:cxn ang="0">
                  <a:pos x="390" y="0"/>
                </a:cxn>
                <a:cxn ang="0">
                  <a:pos x="390" y="48"/>
                </a:cxn>
                <a:cxn ang="0">
                  <a:pos x="195" y="98"/>
                </a:cxn>
                <a:cxn ang="0">
                  <a:pos x="0" y="48"/>
                </a:cxn>
                <a:cxn ang="0">
                  <a:pos x="0" y="0"/>
                </a:cxn>
                <a:cxn ang="0">
                  <a:pos x="0" y="0"/>
                </a:cxn>
                <a:cxn ang="0">
                  <a:pos x="0" y="0"/>
                </a:cxn>
              </a:cxnLst>
              <a:rect l="0" t="0" r="r" b="b"/>
              <a:pathLst>
                <a:path w="390" h="98">
                  <a:moveTo>
                    <a:pt x="0" y="0"/>
                  </a:moveTo>
                  <a:lnTo>
                    <a:pt x="195" y="48"/>
                  </a:lnTo>
                  <a:lnTo>
                    <a:pt x="390" y="0"/>
                  </a:lnTo>
                  <a:lnTo>
                    <a:pt x="390" y="48"/>
                  </a:lnTo>
                  <a:lnTo>
                    <a:pt x="195" y="98"/>
                  </a:lnTo>
                  <a:lnTo>
                    <a:pt x="0" y="48"/>
                  </a:lnTo>
                  <a:lnTo>
                    <a:pt x="0" y="0"/>
                  </a:lnTo>
                  <a:close/>
                  <a:moveTo>
                    <a:pt x="0" y="0"/>
                  </a:moveTo>
                  <a:lnTo>
                    <a:pt x="0" y="0"/>
                  </a:lnTo>
                  <a:close/>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39" name="Freeform 44"/>
            <p:cNvSpPr>
              <a:spLocks noEditPoints="1"/>
            </p:cNvSpPr>
            <p:nvPr/>
          </p:nvSpPr>
          <p:spPr bwMode="auto">
            <a:xfrm>
              <a:off x="6365875" y="1846263"/>
              <a:ext cx="619125" cy="155575"/>
            </a:xfrm>
            <a:custGeom>
              <a:avLst/>
              <a:gdLst/>
              <a:ahLst/>
              <a:cxnLst>
                <a:cxn ang="0">
                  <a:pos x="0" y="0"/>
                </a:cxn>
                <a:cxn ang="0">
                  <a:pos x="195" y="48"/>
                </a:cxn>
                <a:cxn ang="0">
                  <a:pos x="390" y="0"/>
                </a:cxn>
                <a:cxn ang="0">
                  <a:pos x="390" y="48"/>
                </a:cxn>
                <a:cxn ang="0">
                  <a:pos x="195" y="98"/>
                </a:cxn>
                <a:cxn ang="0">
                  <a:pos x="0" y="48"/>
                </a:cxn>
                <a:cxn ang="0">
                  <a:pos x="0" y="0"/>
                </a:cxn>
                <a:cxn ang="0">
                  <a:pos x="0" y="0"/>
                </a:cxn>
                <a:cxn ang="0">
                  <a:pos x="0" y="0"/>
                </a:cxn>
              </a:cxnLst>
              <a:rect l="0" t="0" r="r" b="b"/>
              <a:pathLst>
                <a:path w="390" h="98">
                  <a:moveTo>
                    <a:pt x="0" y="0"/>
                  </a:moveTo>
                  <a:lnTo>
                    <a:pt x="195" y="48"/>
                  </a:lnTo>
                  <a:lnTo>
                    <a:pt x="390" y="0"/>
                  </a:lnTo>
                  <a:lnTo>
                    <a:pt x="390" y="48"/>
                  </a:lnTo>
                  <a:lnTo>
                    <a:pt x="195" y="98"/>
                  </a:lnTo>
                  <a:lnTo>
                    <a:pt x="0" y="48"/>
                  </a:lnTo>
                  <a:lnTo>
                    <a:pt x="0" y="0"/>
                  </a:lnTo>
                  <a:moveTo>
                    <a:pt x="0" y="0"/>
                  </a:moveTo>
                  <a:lnTo>
                    <a:pt x="0" y="0"/>
                  </a:lnTo>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40" name="Freeform 45"/>
            <p:cNvSpPr>
              <a:spLocks noEditPoints="1"/>
            </p:cNvSpPr>
            <p:nvPr/>
          </p:nvSpPr>
          <p:spPr bwMode="auto">
            <a:xfrm>
              <a:off x="6365875" y="1692276"/>
              <a:ext cx="619125" cy="153988"/>
            </a:xfrm>
            <a:custGeom>
              <a:avLst/>
              <a:gdLst/>
              <a:ahLst/>
              <a:cxnLst>
                <a:cxn ang="0">
                  <a:pos x="0" y="0"/>
                </a:cxn>
                <a:cxn ang="0">
                  <a:pos x="195" y="48"/>
                </a:cxn>
                <a:cxn ang="0">
                  <a:pos x="390" y="0"/>
                </a:cxn>
                <a:cxn ang="0">
                  <a:pos x="390" y="48"/>
                </a:cxn>
                <a:cxn ang="0">
                  <a:pos x="195" y="97"/>
                </a:cxn>
                <a:cxn ang="0">
                  <a:pos x="0" y="48"/>
                </a:cxn>
                <a:cxn ang="0">
                  <a:pos x="0" y="0"/>
                </a:cxn>
                <a:cxn ang="0">
                  <a:pos x="0" y="0"/>
                </a:cxn>
                <a:cxn ang="0">
                  <a:pos x="0" y="0"/>
                </a:cxn>
              </a:cxnLst>
              <a:rect l="0" t="0" r="r" b="b"/>
              <a:pathLst>
                <a:path w="390" h="97">
                  <a:moveTo>
                    <a:pt x="0" y="0"/>
                  </a:moveTo>
                  <a:lnTo>
                    <a:pt x="195" y="48"/>
                  </a:lnTo>
                  <a:lnTo>
                    <a:pt x="390" y="0"/>
                  </a:lnTo>
                  <a:lnTo>
                    <a:pt x="390" y="48"/>
                  </a:lnTo>
                  <a:lnTo>
                    <a:pt x="195" y="97"/>
                  </a:lnTo>
                  <a:lnTo>
                    <a:pt x="0" y="48"/>
                  </a:lnTo>
                  <a:lnTo>
                    <a:pt x="0" y="0"/>
                  </a:lnTo>
                  <a:close/>
                  <a:moveTo>
                    <a:pt x="0" y="0"/>
                  </a:moveTo>
                  <a:lnTo>
                    <a:pt x="0" y="0"/>
                  </a:lnTo>
                  <a:close/>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41" name="Freeform 46"/>
            <p:cNvSpPr>
              <a:spLocks noEditPoints="1"/>
            </p:cNvSpPr>
            <p:nvPr/>
          </p:nvSpPr>
          <p:spPr bwMode="auto">
            <a:xfrm>
              <a:off x="6365875" y="1692276"/>
              <a:ext cx="619125" cy="153988"/>
            </a:xfrm>
            <a:custGeom>
              <a:avLst/>
              <a:gdLst/>
              <a:ahLst/>
              <a:cxnLst>
                <a:cxn ang="0">
                  <a:pos x="0" y="0"/>
                </a:cxn>
                <a:cxn ang="0">
                  <a:pos x="195" y="48"/>
                </a:cxn>
                <a:cxn ang="0">
                  <a:pos x="390" y="0"/>
                </a:cxn>
                <a:cxn ang="0">
                  <a:pos x="390" y="48"/>
                </a:cxn>
                <a:cxn ang="0">
                  <a:pos x="195" y="97"/>
                </a:cxn>
                <a:cxn ang="0">
                  <a:pos x="0" y="48"/>
                </a:cxn>
                <a:cxn ang="0">
                  <a:pos x="0" y="0"/>
                </a:cxn>
                <a:cxn ang="0">
                  <a:pos x="0" y="0"/>
                </a:cxn>
                <a:cxn ang="0">
                  <a:pos x="0" y="0"/>
                </a:cxn>
              </a:cxnLst>
              <a:rect l="0" t="0" r="r" b="b"/>
              <a:pathLst>
                <a:path w="390" h="97">
                  <a:moveTo>
                    <a:pt x="0" y="0"/>
                  </a:moveTo>
                  <a:lnTo>
                    <a:pt x="195" y="48"/>
                  </a:lnTo>
                  <a:lnTo>
                    <a:pt x="390" y="0"/>
                  </a:lnTo>
                  <a:lnTo>
                    <a:pt x="390" y="48"/>
                  </a:lnTo>
                  <a:lnTo>
                    <a:pt x="195" y="97"/>
                  </a:lnTo>
                  <a:lnTo>
                    <a:pt x="0" y="48"/>
                  </a:lnTo>
                  <a:lnTo>
                    <a:pt x="0" y="0"/>
                  </a:lnTo>
                  <a:moveTo>
                    <a:pt x="0" y="0"/>
                  </a:moveTo>
                  <a:lnTo>
                    <a:pt x="0" y="0"/>
                  </a:lnTo>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42" name="Freeform 47"/>
            <p:cNvSpPr>
              <a:spLocks noEditPoints="1"/>
            </p:cNvSpPr>
            <p:nvPr/>
          </p:nvSpPr>
          <p:spPr bwMode="auto">
            <a:xfrm>
              <a:off x="6365875" y="1458913"/>
              <a:ext cx="619125" cy="233363"/>
            </a:xfrm>
            <a:custGeom>
              <a:avLst/>
              <a:gdLst/>
              <a:ahLst/>
              <a:cxnLst>
                <a:cxn ang="0">
                  <a:pos x="0" y="48"/>
                </a:cxn>
                <a:cxn ang="0">
                  <a:pos x="195" y="0"/>
                </a:cxn>
                <a:cxn ang="0">
                  <a:pos x="390" y="48"/>
                </a:cxn>
                <a:cxn ang="0">
                  <a:pos x="390" y="96"/>
                </a:cxn>
                <a:cxn ang="0">
                  <a:pos x="195" y="147"/>
                </a:cxn>
                <a:cxn ang="0">
                  <a:pos x="0" y="96"/>
                </a:cxn>
                <a:cxn ang="0">
                  <a:pos x="0" y="48"/>
                </a:cxn>
                <a:cxn ang="0">
                  <a:pos x="0" y="48"/>
                </a:cxn>
                <a:cxn ang="0">
                  <a:pos x="0" y="48"/>
                </a:cxn>
              </a:cxnLst>
              <a:rect l="0" t="0" r="r" b="b"/>
              <a:pathLst>
                <a:path w="390" h="147">
                  <a:moveTo>
                    <a:pt x="0" y="48"/>
                  </a:moveTo>
                  <a:lnTo>
                    <a:pt x="195" y="0"/>
                  </a:lnTo>
                  <a:lnTo>
                    <a:pt x="390" y="48"/>
                  </a:lnTo>
                  <a:lnTo>
                    <a:pt x="390" y="96"/>
                  </a:lnTo>
                  <a:lnTo>
                    <a:pt x="195" y="147"/>
                  </a:lnTo>
                  <a:lnTo>
                    <a:pt x="0" y="96"/>
                  </a:lnTo>
                  <a:lnTo>
                    <a:pt x="0" y="48"/>
                  </a:lnTo>
                  <a:close/>
                  <a:moveTo>
                    <a:pt x="0" y="48"/>
                  </a:moveTo>
                  <a:lnTo>
                    <a:pt x="0" y="48"/>
                  </a:lnTo>
                  <a:close/>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43" name="Freeform 48"/>
            <p:cNvSpPr>
              <a:spLocks noEditPoints="1"/>
            </p:cNvSpPr>
            <p:nvPr/>
          </p:nvSpPr>
          <p:spPr bwMode="auto">
            <a:xfrm>
              <a:off x="6365875" y="1458913"/>
              <a:ext cx="619125" cy="233363"/>
            </a:xfrm>
            <a:custGeom>
              <a:avLst/>
              <a:gdLst/>
              <a:ahLst/>
              <a:cxnLst>
                <a:cxn ang="0">
                  <a:pos x="0" y="48"/>
                </a:cxn>
                <a:cxn ang="0">
                  <a:pos x="195" y="0"/>
                </a:cxn>
                <a:cxn ang="0">
                  <a:pos x="390" y="48"/>
                </a:cxn>
                <a:cxn ang="0">
                  <a:pos x="390" y="96"/>
                </a:cxn>
                <a:cxn ang="0">
                  <a:pos x="195" y="147"/>
                </a:cxn>
                <a:cxn ang="0">
                  <a:pos x="0" y="96"/>
                </a:cxn>
                <a:cxn ang="0">
                  <a:pos x="0" y="48"/>
                </a:cxn>
                <a:cxn ang="0">
                  <a:pos x="0" y="48"/>
                </a:cxn>
                <a:cxn ang="0">
                  <a:pos x="0" y="48"/>
                </a:cxn>
              </a:cxnLst>
              <a:rect l="0" t="0" r="r" b="b"/>
              <a:pathLst>
                <a:path w="390" h="147">
                  <a:moveTo>
                    <a:pt x="0" y="48"/>
                  </a:moveTo>
                  <a:lnTo>
                    <a:pt x="195" y="0"/>
                  </a:lnTo>
                  <a:lnTo>
                    <a:pt x="390" y="48"/>
                  </a:lnTo>
                  <a:lnTo>
                    <a:pt x="390" y="96"/>
                  </a:lnTo>
                  <a:lnTo>
                    <a:pt x="195" y="147"/>
                  </a:lnTo>
                  <a:lnTo>
                    <a:pt x="0" y="96"/>
                  </a:lnTo>
                  <a:lnTo>
                    <a:pt x="0" y="48"/>
                  </a:lnTo>
                  <a:moveTo>
                    <a:pt x="0" y="48"/>
                  </a:moveTo>
                  <a:lnTo>
                    <a:pt x="0" y="48"/>
                  </a:lnTo>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grpSp>
      <p:grpSp>
        <p:nvGrpSpPr>
          <p:cNvPr id="44" name="Group 43"/>
          <p:cNvGrpSpPr/>
          <p:nvPr/>
        </p:nvGrpSpPr>
        <p:grpSpPr>
          <a:xfrm>
            <a:off x="4796828" y="5027851"/>
            <a:ext cx="292496" cy="484814"/>
            <a:chOff x="6954838" y="1485900"/>
            <a:chExt cx="866775" cy="1436688"/>
          </a:xfrm>
          <a:solidFill>
            <a:schemeClr val="accent5"/>
          </a:solidFill>
        </p:grpSpPr>
        <p:sp>
          <p:nvSpPr>
            <p:cNvPr id="45" name="Freeform 25"/>
            <p:cNvSpPr>
              <a:spLocks noEditPoints="1"/>
            </p:cNvSpPr>
            <p:nvPr/>
          </p:nvSpPr>
          <p:spPr bwMode="auto">
            <a:xfrm>
              <a:off x="6954838" y="1485900"/>
              <a:ext cx="866775" cy="1436688"/>
            </a:xfrm>
            <a:custGeom>
              <a:avLst/>
              <a:gdLst/>
              <a:ahLst/>
              <a:cxnLst>
                <a:cxn ang="0">
                  <a:pos x="213" y="0"/>
                </a:cxn>
                <a:cxn ang="0">
                  <a:pos x="15" y="0"/>
                </a:cxn>
                <a:cxn ang="0">
                  <a:pos x="0" y="15"/>
                </a:cxn>
                <a:cxn ang="0">
                  <a:pos x="0" y="365"/>
                </a:cxn>
                <a:cxn ang="0">
                  <a:pos x="15" y="380"/>
                </a:cxn>
                <a:cxn ang="0">
                  <a:pos x="213" y="380"/>
                </a:cxn>
                <a:cxn ang="0">
                  <a:pos x="228" y="365"/>
                </a:cxn>
                <a:cxn ang="0">
                  <a:pos x="228" y="15"/>
                </a:cxn>
                <a:cxn ang="0">
                  <a:pos x="213" y="0"/>
                </a:cxn>
                <a:cxn ang="0">
                  <a:pos x="114" y="280"/>
                </a:cxn>
                <a:cxn ang="0">
                  <a:pos x="91" y="257"/>
                </a:cxn>
                <a:cxn ang="0">
                  <a:pos x="114" y="234"/>
                </a:cxn>
                <a:cxn ang="0">
                  <a:pos x="137" y="257"/>
                </a:cxn>
                <a:cxn ang="0">
                  <a:pos x="114" y="280"/>
                </a:cxn>
                <a:cxn ang="0">
                  <a:pos x="198" y="169"/>
                </a:cxn>
                <a:cxn ang="0">
                  <a:pos x="30" y="169"/>
                </a:cxn>
                <a:cxn ang="0">
                  <a:pos x="30" y="161"/>
                </a:cxn>
                <a:cxn ang="0">
                  <a:pos x="198" y="161"/>
                </a:cxn>
                <a:cxn ang="0">
                  <a:pos x="198" y="169"/>
                </a:cxn>
                <a:cxn ang="0">
                  <a:pos x="198" y="123"/>
                </a:cxn>
                <a:cxn ang="0">
                  <a:pos x="30" y="123"/>
                </a:cxn>
                <a:cxn ang="0">
                  <a:pos x="30" y="115"/>
                </a:cxn>
                <a:cxn ang="0">
                  <a:pos x="198" y="115"/>
                </a:cxn>
                <a:cxn ang="0">
                  <a:pos x="198" y="123"/>
                </a:cxn>
                <a:cxn ang="0">
                  <a:pos x="198" y="74"/>
                </a:cxn>
                <a:cxn ang="0">
                  <a:pos x="30" y="74"/>
                </a:cxn>
                <a:cxn ang="0">
                  <a:pos x="30" y="28"/>
                </a:cxn>
                <a:cxn ang="0">
                  <a:pos x="198" y="28"/>
                </a:cxn>
                <a:cxn ang="0">
                  <a:pos x="198" y="74"/>
                </a:cxn>
                <a:cxn ang="0">
                  <a:pos x="198" y="74"/>
                </a:cxn>
                <a:cxn ang="0">
                  <a:pos x="198" y="74"/>
                </a:cxn>
              </a:cxnLst>
              <a:rect l="0" t="0" r="r" b="b"/>
              <a:pathLst>
                <a:path w="228" h="380">
                  <a:moveTo>
                    <a:pt x="213" y="0"/>
                  </a:moveTo>
                  <a:cubicBezTo>
                    <a:pt x="15" y="0"/>
                    <a:pt x="15" y="0"/>
                    <a:pt x="15" y="0"/>
                  </a:cubicBezTo>
                  <a:cubicBezTo>
                    <a:pt x="7" y="0"/>
                    <a:pt x="0" y="7"/>
                    <a:pt x="0" y="15"/>
                  </a:cubicBezTo>
                  <a:cubicBezTo>
                    <a:pt x="0" y="365"/>
                    <a:pt x="0" y="365"/>
                    <a:pt x="0" y="365"/>
                  </a:cubicBezTo>
                  <a:cubicBezTo>
                    <a:pt x="0" y="373"/>
                    <a:pt x="7" y="380"/>
                    <a:pt x="15" y="380"/>
                  </a:cubicBezTo>
                  <a:cubicBezTo>
                    <a:pt x="213" y="380"/>
                    <a:pt x="213" y="380"/>
                    <a:pt x="213" y="380"/>
                  </a:cubicBezTo>
                  <a:cubicBezTo>
                    <a:pt x="221" y="380"/>
                    <a:pt x="228" y="373"/>
                    <a:pt x="228" y="365"/>
                  </a:cubicBezTo>
                  <a:cubicBezTo>
                    <a:pt x="228" y="15"/>
                    <a:pt x="228" y="15"/>
                    <a:pt x="228" y="15"/>
                  </a:cubicBezTo>
                  <a:cubicBezTo>
                    <a:pt x="228" y="7"/>
                    <a:pt x="221" y="0"/>
                    <a:pt x="213" y="0"/>
                  </a:cubicBezTo>
                  <a:close/>
                  <a:moveTo>
                    <a:pt x="114" y="280"/>
                  </a:moveTo>
                  <a:cubicBezTo>
                    <a:pt x="101" y="280"/>
                    <a:pt x="91" y="269"/>
                    <a:pt x="91" y="257"/>
                  </a:cubicBezTo>
                  <a:cubicBezTo>
                    <a:pt x="91" y="244"/>
                    <a:pt x="101" y="234"/>
                    <a:pt x="114" y="234"/>
                  </a:cubicBezTo>
                  <a:cubicBezTo>
                    <a:pt x="127" y="234"/>
                    <a:pt x="137" y="244"/>
                    <a:pt x="137" y="257"/>
                  </a:cubicBezTo>
                  <a:cubicBezTo>
                    <a:pt x="137" y="269"/>
                    <a:pt x="127" y="280"/>
                    <a:pt x="114" y="280"/>
                  </a:cubicBezTo>
                  <a:close/>
                  <a:moveTo>
                    <a:pt x="198" y="169"/>
                  </a:moveTo>
                  <a:cubicBezTo>
                    <a:pt x="30" y="169"/>
                    <a:pt x="30" y="169"/>
                    <a:pt x="30" y="169"/>
                  </a:cubicBezTo>
                  <a:cubicBezTo>
                    <a:pt x="30" y="161"/>
                    <a:pt x="30" y="161"/>
                    <a:pt x="30" y="161"/>
                  </a:cubicBezTo>
                  <a:cubicBezTo>
                    <a:pt x="198" y="161"/>
                    <a:pt x="198" y="161"/>
                    <a:pt x="198" y="161"/>
                  </a:cubicBezTo>
                  <a:lnTo>
                    <a:pt x="198" y="169"/>
                  </a:lnTo>
                  <a:close/>
                  <a:moveTo>
                    <a:pt x="198" y="123"/>
                  </a:moveTo>
                  <a:cubicBezTo>
                    <a:pt x="30" y="123"/>
                    <a:pt x="30" y="123"/>
                    <a:pt x="30" y="123"/>
                  </a:cubicBezTo>
                  <a:cubicBezTo>
                    <a:pt x="30" y="115"/>
                    <a:pt x="30" y="115"/>
                    <a:pt x="30" y="115"/>
                  </a:cubicBezTo>
                  <a:cubicBezTo>
                    <a:pt x="198" y="115"/>
                    <a:pt x="198" y="115"/>
                    <a:pt x="198" y="115"/>
                  </a:cubicBezTo>
                  <a:lnTo>
                    <a:pt x="198" y="123"/>
                  </a:lnTo>
                  <a:close/>
                  <a:moveTo>
                    <a:pt x="198" y="74"/>
                  </a:moveTo>
                  <a:cubicBezTo>
                    <a:pt x="30" y="74"/>
                    <a:pt x="30" y="74"/>
                    <a:pt x="30" y="74"/>
                  </a:cubicBezTo>
                  <a:cubicBezTo>
                    <a:pt x="30" y="28"/>
                    <a:pt x="30" y="28"/>
                    <a:pt x="30" y="28"/>
                  </a:cubicBezTo>
                  <a:cubicBezTo>
                    <a:pt x="198" y="28"/>
                    <a:pt x="198" y="28"/>
                    <a:pt x="198" y="28"/>
                  </a:cubicBezTo>
                  <a:lnTo>
                    <a:pt x="198" y="74"/>
                  </a:lnTo>
                  <a:close/>
                  <a:moveTo>
                    <a:pt x="198" y="74"/>
                  </a:moveTo>
                  <a:cubicBezTo>
                    <a:pt x="198" y="74"/>
                    <a:pt x="198" y="74"/>
                    <a:pt x="198" y="74"/>
                  </a:cubicBezTo>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46" name="Freeform 26"/>
            <p:cNvSpPr>
              <a:spLocks noEditPoints="1"/>
            </p:cNvSpPr>
            <p:nvPr/>
          </p:nvSpPr>
          <p:spPr bwMode="auto">
            <a:xfrm>
              <a:off x="7600951" y="1698625"/>
              <a:ext cx="57150" cy="25400"/>
            </a:xfrm>
            <a:custGeom>
              <a:avLst/>
              <a:gdLst/>
              <a:ahLst/>
              <a:cxnLst>
                <a:cxn ang="0">
                  <a:pos x="15" y="3"/>
                </a:cxn>
                <a:cxn ang="0">
                  <a:pos x="7" y="7"/>
                </a:cxn>
                <a:cxn ang="0">
                  <a:pos x="0" y="3"/>
                </a:cxn>
                <a:cxn ang="0">
                  <a:pos x="7" y="0"/>
                </a:cxn>
                <a:cxn ang="0">
                  <a:pos x="15" y="3"/>
                </a:cxn>
                <a:cxn ang="0">
                  <a:pos x="15" y="3"/>
                </a:cxn>
                <a:cxn ang="0">
                  <a:pos x="15" y="3"/>
                </a:cxn>
              </a:cxnLst>
              <a:rect l="0" t="0" r="r" b="b"/>
              <a:pathLst>
                <a:path w="15" h="7">
                  <a:moveTo>
                    <a:pt x="15" y="3"/>
                  </a:moveTo>
                  <a:cubicBezTo>
                    <a:pt x="15" y="5"/>
                    <a:pt x="11" y="7"/>
                    <a:pt x="7" y="7"/>
                  </a:cubicBezTo>
                  <a:cubicBezTo>
                    <a:pt x="3" y="7"/>
                    <a:pt x="0" y="5"/>
                    <a:pt x="0" y="3"/>
                  </a:cubicBezTo>
                  <a:cubicBezTo>
                    <a:pt x="0" y="1"/>
                    <a:pt x="3" y="0"/>
                    <a:pt x="7" y="0"/>
                  </a:cubicBezTo>
                  <a:cubicBezTo>
                    <a:pt x="11" y="0"/>
                    <a:pt x="15" y="1"/>
                    <a:pt x="15" y="3"/>
                  </a:cubicBezTo>
                  <a:close/>
                  <a:moveTo>
                    <a:pt x="15" y="3"/>
                  </a:moveTo>
                  <a:cubicBezTo>
                    <a:pt x="15" y="3"/>
                    <a:pt x="15" y="3"/>
                    <a:pt x="15" y="3"/>
                  </a:cubicBezTo>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grpSp>
      <p:sp>
        <p:nvSpPr>
          <p:cNvPr id="47" name="Freeform 101"/>
          <p:cNvSpPr>
            <a:spLocks noEditPoints="1"/>
          </p:cNvSpPr>
          <p:nvPr/>
        </p:nvSpPr>
        <p:spPr bwMode="auto">
          <a:xfrm>
            <a:off x="4045455" y="3658580"/>
            <a:ext cx="499002" cy="330663"/>
          </a:xfrm>
          <a:custGeom>
            <a:avLst/>
            <a:gdLst/>
            <a:ahLst/>
            <a:cxnLst>
              <a:cxn ang="0">
                <a:pos x="77" y="43"/>
              </a:cxn>
              <a:cxn ang="0">
                <a:pos x="77" y="47"/>
              </a:cxn>
              <a:cxn ang="0">
                <a:pos x="70" y="51"/>
              </a:cxn>
              <a:cxn ang="0">
                <a:pos x="6" y="51"/>
              </a:cxn>
              <a:cxn ang="0">
                <a:pos x="0" y="47"/>
              </a:cxn>
              <a:cxn ang="0">
                <a:pos x="0" y="43"/>
              </a:cxn>
              <a:cxn ang="0">
                <a:pos x="6" y="43"/>
              </a:cxn>
              <a:cxn ang="0">
                <a:pos x="70" y="43"/>
              </a:cxn>
              <a:cxn ang="0">
                <a:pos x="77" y="43"/>
              </a:cxn>
              <a:cxn ang="0">
                <a:pos x="10" y="34"/>
              </a:cxn>
              <a:cxn ang="0">
                <a:pos x="10" y="6"/>
              </a:cxn>
              <a:cxn ang="0">
                <a:pos x="16" y="0"/>
              </a:cxn>
              <a:cxn ang="0">
                <a:pos x="60" y="0"/>
              </a:cxn>
              <a:cxn ang="0">
                <a:pos x="67" y="6"/>
              </a:cxn>
              <a:cxn ang="0">
                <a:pos x="67" y="34"/>
              </a:cxn>
              <a:cxn ang="0">
                <a:pos x="60" y="41"/>
              </a:cxn>
              <a:cxn ang="0">
                <a:pos x="16" y="41"/>
              </a:cxn>
              <a:cxn ang="0">
                <a:pos x="10" y="34"/>
              </a:cxn>
              <a:cxn ang="0">
                <a:pos x="15" y="34"/>
              </a:cxn>
              <a:cxn ang="0">
                <a:pos x="16" y="36"/>
              </a:cxn>
              <a:cxn ang="0">
                <a:pos x="60" y="36"/>
              </a:cxn>
              <a:cxn ang="0">
                <a:pos x="61" y="34"/>
              </a:cxn>
              <a:cxn ang="0">
                <a:pos x="61" y="6"/>
              </a:cxn>
              <a:cxn ang="0">
                <a:pos x="60" y="5"/>
              </a:cxn>
              <a:cxn ang="0">
                <a:pos x="16" y="5"/>
              </a:cxn>
              <a:cxn ang="0">
                <a:pos x="15" y="6"/>
              </a:cxn>
              <a:cxn ang="0">
                <a:pos x="15" y="34"/>
              </a:cxn>
              <a:cxn ang="0">
                <a:pos x="42" y="47"/>
              </a:cxn>
              <a:cxn ang="0">
                <a:pos x="42" y="46"/>
              </a:cxn>
              <a:cxn ang="0">
                <a:pos x="35" y="46"/>
              </a:cxn>
              <a:cxn ang="0">
                <a:pos x="34" y="47"/>
              </a:cxn>
              <a:cxn ang="0">
                <a:pos x="35" y="47"/>
              </a:cxn>
              <a:cxn ang="0">
                <a:pos x="42" y="47"/>
              </a:cxn>
              <a:cxn ang="0">
                <a:pos x="42" y="4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chemeClr val="accent6"/>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grpSp>
        <p:nvGrpSpPr>
          <p:cNvPr id="48" name="Group 59"/>
          <p:cNvGrpSpPr/>
          <p:nvPr/>
        </p:nvGrpSpPr>
        <p:grpSpPr>
          <a:xfrm>
            <a:off x="8053171" y="4940547"/>
            <a:ext cx="3034136" cy="945679"/>
            <a:chOff x="7154104" y="3206176"/>
            <a:chExt cx="2276195" cy="709444"/>
          </a:xfrm>
        </p:grpSpPr>
        <p:sp>
          <p:nvSpPr>
            <p:cNvPr id="49" name="TextBox 48"/>
            <p:cNvSpPr txBox="1"/>
            <p:nvPr/>
          </p:nvSpPr>
          <p:spPr>
            <a:xfrm>
              <a:off x="7154105" y="3453979"/>
              <a:ext cx="2276194" cy="461641"/>
            </a:xfrm>
            <a:prstGeom prst="rect">
              <a:avLst/>
            </a:prstGeom>
            <a:noFill/>
          </p:spPr>
          <p:txBody>
            <a:bodyPr wrap="square" lIns="0" tIns="0" rIns="0" bIns="0" rtlCol="0">
              <a:spAutoFit/>
            </a:bodyPr>
            <a:lstStyle/>
            <a:p>
              <a:pPr defTabSz="1218895">
                <a:spcBef>
                  <a:spcPct val="20000"/>
                </a:spcBef>
                <a:defRPr/>
              </a:pPr>
              <a:r>
                <a:rPr lang="en-US" sz="1333" dirty="0">
                  <a:solidFill>
                    <a:schemeClr val="tx1">
                      <a:lumMod val="50000"/>
                      <a:lumOff val="50000"/>
                    </a:schemeClr>
                  </a:solidFill>
                </a:rPr>
                <a:t>There are many variations passages of lorem ipsum available  majority have suffered alteration .</a:t>
              </a:r>
              <a:endParaRPr lang="en-US" sz="1333" dirty="0">
                <a:solidFill>
                  <a:schemeClr val="tx1">
                    <a:lumMod val="65000"/>
                    <a:lumOff val="35000"/>
                  </a:schemeClr>
                </a:solidFill>
              </a:endParaRPr>
            </a:p>
          </p:txBody>
        </p:sp>
        <p:sp>
          <p:nvSpPr>
            <p:cNvPr id="50" name="Rectangle 49"/>
            <p:cNvSpPr/>
            <p:nvPr/>
          </p:nvSpPr>
          <p:spPr>
            <a:xfrm>
              <a:off x="7154104" y="3206176"/>
              <a:ext cx="1075094" cy="215404"/>
            </a:xfrm>
            <a:prstGeom prst="rect">
              <a:avLst/>
            </a:prstGeom>
          </p:spPr>
          <p:txBody>
            <a:bodyPr wrap="none" lIns="0" tIns="0" rIns="0" bIns="0">
              <a:spAutoFit/>
            </a:bodyPr>
            <a:lstStyle/>
            <a:p>
              <a:r>
                <a:rPr lang="zh-CN" altLang="en-US" sz="1866" b="1" dirty="0">
                  <a:solidFill>
                    <a:schemeClr val="accent4"/>
                  </a:solidFill>
                </a:rPr>
                <a:t>添加您的标题</a:t>
              </a:r>
              <a:endParaRPr lang="en-US" sz="1866" b="1" dirty="0">
                <a:solidFill>
                  <a:schemeClr val="accent4"/>
                </a:solidFill>
              </a:endParaRPr>
            </a:p>
          </p:txBody>
        </p:sp>
      </p:grpSp>
      <p:grpSp>
        <p:nvGrpSpPr>
          <p:cNvPr id="51" name="Group 57"/>
          <p:cNvGrpSpPr/>
          <p:nvPr/>
        </p:nvGrpSpPr>
        <p:grpSpPr>
          <a:xfrm>
            <a:off x="490380" y="3275089"/>
            <a:ext cx="2995338" cy="945679"/>
            <a:chOff x="-267404" y="3168889"/>
            <a:chExt cx="2247089" cy="709444"/>
          </a:xfrm>
        </p:grpSpPr>
        <p:sp>
          <p:nvSpPr>
            <p:cNvPr id="52" name="TextBox 51"/>
            <p:cNvSpPr txBox="1"/>
            <p:nvPr/>
          </p:nvSpPr>
          <p:spPr>
            <a:xfrm>
              <a:off x="-267404" y="3416692"/>
              <a:ext cx="2247089" cy="461641"/>
            </a:xfrm>
            <a:prstGeom prst="rect">
              <a:avLst/>
            </a:prstGeom>
            <a:noFill/>
          </p:spPr>
          <p:txBody>
            <a:bodyPr wrap="square" lIns="0" tIns="0" rIns="0" bIns="0" rtlCol="0">
              <a:spAutoFit/>
            </a:bodyPr>
            <a:lstStyle/>
            <a:p>
              <a:pPr algn="r" defTabSz="1218895">
                <a:spcBef>
                  <a:spcPct val="20000"/>
                </a:spcBef>
                <a:defRPr/>
              </a:pPr>
              <a:r>
                <a:rPr lang="en-US" sz="1333" dirty="0">
                  <a:solidFill>
                    <a:schemeClr val="tx1">
                      <a:lumMod val="50000"/>
                      <a:lumOff val="50000"/>
                    </a:schemeClr>
                  </a:solidFill>
                </a:rPr>
                <a:t>There are many variations passages of lorem ipsum available  majority have suffered alteration </a:t>
              </a:r>
              <a:endParaRPr lang="en-US" sz="1333" dirty="0">
                <a:solidFill>
                  <a:schemeClr val="tx1">
                    <a:lumMod val="65000"/>
                    <a:lumOff val="35000"/>
                  </a:schemeClr>
                </a:solidFill>
              </a:endParaRPr>
            </a:p>
          </p:txBody>
        </p:sp>
        <p:sp>
          <p:nvSpPr>
            <p:cNvPr id="53" name="Rectangle 52"/>
            <p:cNvSpPr/>
            <p:nvPr/>
          </p:nvSpPr>
          <p:spPr>
            <a:xfrm>
              <a:off x="904591" y="3168889"/>
              <a:ext cx="1075094" cy="215404"/>
            </a:xfrm>
            <a:prstGeom prst="rect">
              <a:avLst/>
            </a:prstGeom>
          </p:spPr>
          <p:txBody>
            <a:bodyPr wrap="none" lIns="0" tIns="0" rIns="0" bIns="0">
              <a:spAutoFit/>
            </a:bodyPr>
            <a:lstStyle/>
            <a:p>
              <a:pPr algn="r"/>
              <a:r>
                <a:rPr lang="zh-CN" altLang="en-US" sz="1866" b="1" dirty="0">
                  <a:solidFill>
                    <a:schemeClr val="accent6"/>
                  </a:solidFill>
                </a:rPr>
                <a:t>添加您的标题</a:t>
              </a:r>
              <a:endParaRPr lang="en-US" sz="1866" b="1" dirty="0">
                <a:solidFill>
                  <a:schemeClr val="accent6"/>
                </a:solidFill>
              </a:endParaRPr>
            </a:p>
          </p:txBody>
        </p:sp>
      </p:grpSp>
      <p:grpSp>
        <p:nvGrpSpPr>
          <p:cNvPr id="54" name="Group 58"/>
          <p:cNvGrpSpPr/>
          <p:nvPr/>
        </p:nvGrpSpPr>
        <p:grpSpPr>
          <a:xfrm>
            <a:off x="8053171" y="1708560"/>
            <a:ext cx="3034136" cy="945679"/>
            <a:chOff x="7174424" y="1352592"/>
            <a:chExt cx="2276195" cy="709444"/>
          </a:xfrm>
        </p:grpSpPr>
        <p:sp>
          <p:nvSpPr>
            <p:cNvPr id="55" name="TextBox 54"/>
            <p:cNvSpPr txBox="1"/>
            <p:nvPr/>
          </p:nvSpPr>
          <p:spPr>
            <a:xfrm>
              <a:off x="7174424" y="1600395"/>
              <a:ext cx="2276195" cy="461641"/>
            </a:xfrm>
            <a:prstGeom prst="rect">
              <a:avLst/>
            </a:prstGeom>
            <a:noFill/>
          </p:spPr>
          <p:txBody>
            <a:bodyPr wrap="square" lIns="0" tIns="0" rIns="0" bIns="0" rtlCol="0">
              <a:spAutoFit/>
            </a:bodyPr>
            <a:lstStyle/>
            <a:p>
              <a:pPr defTabSz="1218895">
                <a:spcBef>
                  <a:spcPct val="20000"/>
                </a:spcBef>
                <a:defRPr/>
              </a:pPr>
              <a:r>
                <a:rPr lang="en-US" sz="1333" dirty="0">
                  <a:solidFill>
                    <a:schemeClr val="tx1">
                      <a:lumMod val="50000"/>
                      <a:lumOff val="50000"/>
                    </a:schemeClr>
                  </a:solidFill>
                </a:rPr>
                <a:t>There are many variations passages of lorem ipsum available  majority have suffered alteration .</a:t>
              </a:r>
              <a:endParaRPr lang="en-US" sz="1333" dirty="0">
                <a:solidFill>
                  <a:schemeClr val="tx1">
                    <a:lumMod val="65000"/>
                    <a:lumOff val="35000"/>
                  </a:schemeClr>
                </a:solidFill>
              </a:endParaRPr>
            </a:p>
          </p:txBody>
        </p:sp>
        <p:sp>
          <p:nvSpPr>
            <p:cNvPr id="56" name="Rectangle 55"/>
            <p:cNvSpPr/>
            <p:nvPr/>
          </p:nvSpPr>
          <p:spPr>
            <a:xfrm>
              <a:off x="7178222" y="1352592"/>
              <a:ext cx="1075094" cy="215404"/>
            </a:xfrm>
            <a:prstGeom prst="rect">
              <a:avLst/>
            </a:prstGeom>
          </p:spPr>
          <p:txBody>
            <a:bodyPr wrap="none" lIns="0" tIns="0" rIns="0" bIns="0">
              <a:spAutoFit/>
            </a:bodyPr>
            <a:lstStyle/>
            <a:p>
              <a:r>
                <a:rPr lang="zh-CN" altLang="en-US" sz="1866" b="1" dirty="0">
                  <a:solidFill>
                    <a:schemeClr val="accent2"/>
                  </a:solidFill>
                </a:rPr>
                <a:t>添加您的标题</a:t>
              </a:r>
              <a:endParaRPr lang="en-US" sz="1866" b="1" dirty="0">
                <a:solidFill>
                  <a:schemeClr val="accent2"/>
                </a:solidFill>
              </a:endParaRPr>
            </a:p>
          </p:txBody>
        </p:sp>
      </p:grpSp>
      <p:grpSp>
        <p:nvGrpSpPr>
          <p:cNvPr id="57" name="Group 56"/>
          <p:cNvGrpSpPr/>
          <p:nvPr/>
        </p:nvGrpSpPr>
        <p:grpSpPr>
          <a:xfrm>
            <a:off x="1115043" y="1708560"/>
            <a:ext cx="3034138" cy="945679"/>
            <a:chOff x="-296510" y="1363501"/>
            <a:chExt cx="2276196" cy="709444"/>
          </a:xfrm>
        </p:grpSpPr>
        <p:sp>
          <p:nvSpPr>
            <p:cNvPr id="58" name="TextBox 57"/>
            <p:cNvSpPr txBox="1"/>
            <p:nvPr/>
          </p:nvSpPr>
          <p:spPr>
            <a:xfrm>
              <a:off x="-296510" y="1611304"/>
              <a:ext cx="2276196" cy="461641"/>
            </a:xfrm>
            <a:prstGeom prst="rect">
              <a:avLst/>
            </a:prstGeom>
            <a:noFill/>
          </p:spPr>
          <p:txBody>
            <a:bodyPr wrap="square" lIns="0" tIns="0" rIns="0" bIns="0" rtlCol="0">
              <a:spAutoFit/>
            </a:bodyPr>
            <a:lstStyle/>
            <a:p>
              <a:pPr algn="r" defTabSz="1218895">
                <a:spcBef>
                  <a:spcPct val="20000"/>
                </a:spcBef>
                <a:defRPr/>
              </a:pPr>
              <a:r>
                <a:rPr lang="en-US" sz="1333" dirty="0">
                  <a:solidFill>
                    <a:schemeClr val="tx1">
                      <a:lumMod val="50000"/>
                      <a:lumOff val="50000"/>
                    </a:schemeClr>
                  </a:solidFill>
                </a:rPr>
                <a:t>There are many variations passages of lorem ipsum available  majority have suffered alteration </a:t>
              </a:r>
              <a:endParaRPr lang="en-US" sz="1333" dirty="0">
                <a:solidFill>
                  <a:schemeClr val="tx1">
                    <a:lumMod val="65000"/>
                    <a:lumOff val="35000"/>
                  </a:schemeClr>
                </a:solidFill>
              </a:endParaRPr>
            </a:p>
          </p:txBody>
        </p:sp>
        <p:sp>
          <p:nvSpPr>
            <p:cNvPr id="59" name="Rectangle 58"/>
            <p:cNvSpPr/>
            <p:nvPr/>
          </p:nvSpPr>
          <p:spPr>
            <a:xfrm>
              <a:off x="904590" y="1363501"/>
              <a:ext cx="1075094" cy="215404"/>
            </a:xfrm>
            <a:prstGeom prst="rect">
              <a:avLst/>
            </a:prstGeom>
          </p:spPr>
          <p:txBody>
            <a:bodyPr wrap="none" lIns="0" tIns="0" rIns="0" bIns="0">
              <a:spAutoFit/>
            </a:bodyPr>
            <a:lstStyle/>
            <a:p>
              <a:pPr algn="r"/>
              <a:r>
                <a:rPr lang="zh-CN" altLang="en-US" sz="1866" b="1" dirty="0">
                  <a:solidFill>
                    <a:schemeClr val="accent1"/>
                  </a:solidFill>
                </a:rPr>
                <a:t>添加您的标题</a:t>
              </a:r>
              <a:endParaRPr lang="en-US" sz="1866" b="1" dirty="0">
                <a:solidFill>
                  <a:schemeClr val="accent1"/>
                </a:solidFill>
              </a:endParaRPr>
            </a:p>
          </p:txBody>
        </p:sp>
      </p:grpSp>
      <p:grpSp>
        <p:nvGrpSpPr>
          <p:cNvPr id="60" name="Group 56"/>
          <p:cNvGrpSpPr/>
          <p:nvPr/>
        </p:nvGrpSpPr>
        <p:grpSpPr>
          <a:xfrm>
            <a:off x="1115043" y="4940548"/>
            <a:ext cx="3034138" cy="945679"/>
            <a:chOff x="-296510" y="1363501"/>
            <a:chExt cx="2276196" cy="709444"/>
          </a:xfrm>
        </p:grpSpPr>
        <p:sp>
          <p:nvSpPr>
            <p:cNvPr id="61" name="TextBox 60"/>
            <p:cNvSpPr txBox="1"/>
            <p:nvPr/>
          </p:nvSpPr>
          <p:spPr>
            <a:xfrm>
              <a:off x="-296510" y="1611304"/>
              <a:ext cx="2276196" cy="461641"/>
            </a:xfrm>
            <a:prstGeom prst="rect">
              <a:avLst/>
            </a:prstGeom>
            <a:noFill/>
          </p:spPr>
          <p:txBody>
            <a:bodyPr wrap="square" lIns="0" tIns="0" rIns="0" bIns="0" rtlCol="0">
              <a:spAutoFit/>
            </a:bodyPr>
            <a:lstStyle/>
            <a:p>
              <a:pPr algn="r" defTabSz="1218895">
                <a:spcBef>
                  <a:spcPct val="20000"/>
                </a:spcBef>
                <a:defRPr/>
              </a:pPr>
              <a:r>
                <a:rPr lang="en-US" sz="1333" dirty="0">
                  <a:solidFill>
                    <a:schemeClr val="tx1">
                      <a:lumMod val="50000"/>
                      <a:lumOff val="50000"/>
                    </a:schemeClr>
                  </a:solidFill>
                </a:rPr>
                <a:t>There are many variations passages of lorem ipsum available  majority have suffered alteration </a:t>
              </a:r>
              <a:endParaRPr lang="en-US" sz="1333" dirty="0">
                <a:solidFill>
                  <a:schemeClr val="tx1">
                    <a:lumMod val="65000"/>
                    <a:lumOff val="35000"/>
                  </a:schemeClr>
                </a:solidFill>
              </a:endParaRPr>
            </a:p>
          </p:txBody>
        </p:sp>
        <p:sp>
          <p:nvSpPr>
            <p:cNvPr id="62" name="Rectangle 61"/>
            <p:cNvSpPr/>
            <p:nvPr/>
          </p:nvSpPr>
          <p:spPr>
            <a:xfrm>
              <a:off x="904590" y="1363501"/>
              <a:ext cx="1075094" cy="215404"/>
            </a:xfrm>
            <a:prstGeom prst="rect">
              <a:avLst/>
            </a:prstGeom>
          </p:spPr>
          <p:txBody>
            <a:bodyPr wrap="none" lIns="0" tIns="0" rIns="0" bIns="0">
              <a:spAutoFit/>
            </a:bodyPr>
            <a:lstStyle/>
            <a:p>
              <a:pPr algn="r"/>
              <a:r>
                <a:rPr lang="zh-CN" altLang="en-US" sz="1866" b="1" dirty="0">
                  <a:solidFill>
                    <a:schemeClr val="accent5"/>
                  </a:solidFill>
                </a:rPr>
                <a:t>添加您的标题</a:t>
              </a:r>
              <a:endParaRPr lang="en-US" sz="1866" b="1" dirty="0">
                <a:solidFill>
                  <a:schemeClr val="accent5"/>
                </a:solidFill>
              </a:endParaRPr>
            </a:p>
          </p:txBody>
        </p:sp>
      </p:grpSp>
      <p:grpSp>
        <p:nvGrpSpPr>
          <p:cNvPr id="63" name="Group 58"/>
          <p:cNvGrpSpPr/>
          <p:nvPr/>
        </p:nvGrpSpPr>
        <p:grpSpPr>
          <a:xfrm>
            <a:off x="8667486" y="3275090"/>
            <a:ext cx="3034136" cy="945679"/>
            <a:chOff x="7174424" y="1352592"/>
            <a:chExt cx="2276195" cy="709444"/>
          </a:xfrm>
        </p:grpSpPr>
        <p:sp>
          <p:nvSpPr>
            <p:cNvPr id="64" name="TextBox 63"/>
            <p:cNvSpPr txBox="1"/>
            <p:nvPr/>
          </p:nvSpPr>
          <p:spPr>
            <a:xfrm>
              <a:off x="7174424" y="1600395"/>
              <a:ext cx="2276195" cy="461641"/>
            </a:xfrm>
            <a:prstGeom prst="rect">
              <a:avLst/>
            </a:prstGeom>
            <a:noFill/>
          </p:spPr>
          <p:txBody>
            <a:bodyPr wrap="square" lIns="0" tIns="0" rIns="0" bIns="0" rtlCol="0">
              <a:spAutoFit/>
            </a:bodyPr>
            <a:lstStyle/>
            <a:p>
              <a:pPr defTabSz="1218895">
                <a:spcBef>
                  <a:spcPct val="20000"/>
                </a:spcBef>
                <a:defRPr/>
              </a:pPr>
              <a:r>
                <a:rPr lang="en-US" sz="1333" dirty="0">
                  <a:solidFill>
                    <a:schemeClr val="tx1">
                      <a:lumMod val="50000"/>
                      <a:lumOff val="50000"/>
                    </a:schemeClr>
                  </a:solidFill>
                </a:rPr>
                <a:t>There are many variations passages of lorem ipsum available  majority have suffered alteration .</a:t>
              </a:r>
              <a:endParaRPr lang="en-US" sz="1333" dirty="0">
                <a:solidFill>
                  <a:schemeClr val="tx1">
                    <a:lumMod val="65000"/>
                    <a:lumOff val="35000"/>
                  </a:schemeClr>
                </a:solidFill>
              </a:endParaRPr>
            </a:p>
          </p:txBody>
        </p:sp>
        <p:sp>
          <p:nvSpPr>
            <p:cNvPr id="65" name="Rectangle 64"/>
            <p:cNvSpPr/>
            <p:nvPr/>
          </p:nvSpPr>
          <p:spPr>
            <a:xfrm>
              <a:off x="7174424" y="1352592"/>
              <a:ext cx="1075094" cy="215404"/>
            </a:xfrm>
            <a:prstGeom prst="rect">
              <a:avLst/>
            </a:prstGeom>
          </p:spPr>
          <p:txBody>
            <a:bodyPr wrap="none" lIns="0" tIns="0" rIns="0" bIns="0">
              <a:spAutoFit/>
            </a:bodyPr>
            <a:lstStyle/>
            <a:p>
              <a:r>
                <a:rPr lang="zh-CN" altLang="en-US" sz="1866" b="1" dirty="0">
                  <a:solidFill>
                    <a:schemeClr val="accent3"/>
                  </a:solidFill>
                </a:rPr>
                <a:t>添加您的标题</a:t>
              </a:r>
              <a:endParaRPr lang="en-US" sz="1866" b="1" dirty="0">
                <a:solidFill>
                  <a:schemeClr val="accent3"/>
                </a:solidFill>
              </a:endParaRPr>
            </a:p>
          </p:txBody>
        </p:sp>
      </p:grpSp>
      <p:sp>
        <p:nvSpPr>
          <p:cNvPr id="66" name="文本框 65"/>
          <p:cNvSpPr txBox="1"/>
          <p:nvPr/>
        </p:nvSpPr>
        <p:spPr>
          <a:xfrm>
            <a:off x="448889" y="164922"/>
            <a:ext cx="5330305" cy="707886"/>
          </a:xfrm>
          <a:prstGeom prst="rect">
            <a:avLst/>
          </a:prstGeom>
          <a:noFill/>
        </p:spPr>
        <p:txBody>
          <a:bodyPr wrap="none" rtlCol="0">
            <a:spAutoFit/>
          </a:bodyPr>
          <a:lstStyle/>
          <a:p>
            <a:pPr fontAlgn="auto">
              <a:spcBef>
                <a:spcPts val="0"/>
              </a:spcBef>
              <a:spcAft>
                <a:spcPts val="0"/>
              </a:spcAft>
              <a:defRPr/>
            </a:pPr>
            <a:r>
              <a:rPr lang="zh-CN" altLang="en-US" sz="4000" b="1" dirty="0" smtClean="0">
                <a:solidFill>
                  <a:srgbClr val="C00000"/>
                </a:solidFill>
                <a:ea typeface="张海山锐线体简" panose="02000000000000000000" pitchFamily="2" charset="-122"/>
                <a:cs typeface="+mn-ea"/>
                <a:sym typeface="+mn-lt"/>
              </a:rPr>
              <a:t>单击这里添加您的标题</a:t>
            </a:r>
            <a:endParaRPr lang="zh-CN" altLang="en-US" sz="4000" b="1" dirty="0">
              <a:solidFill>
                <a:srgbClr val="C00000"/>
              </a:solidFill>
              <a:ea typeface="张海山锐线体简" panose="02000000000000000000" pitchFamily="2" charset="-122"/>
              <a:cs typeface="+mn-ea"/>
              <a:sym typeface="+mn-lt"/>
            </a:endParaRPr>
          </a:p>
        </p:txBody>
      </p:sp>
    </p:spTree>
    <p:extLst>
      <p:ext uri="{BB962C8B-B14F-4D97-AF65-F5344CB8AC3E}">
        <p14:creationId xmlns:p14="http://schemas.microsoft.com/office/powerpoint/2010/main" val="397872829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030"/>
                                        </p:tgtEl>
                                        <p:attrNameLst>
                                          <p:attrName>style.visibility</p:attrName>
                                        </p:attrNameLst>
                                      </p:cBhvr>
                                      <p:to>
                                        <p:strVal val="visible"/>
                                      </p:to>
                                    </p:set>
                                    <p:anim calcmode="lin" valueType="num">
                                      <p:cBhvr>
                                        <p:cTn id="7" dur="500" fill="hold"/>
                                        <p:tgtEl>
                                          <p:spTgt spid="1030"/>
                                        </p:tgtEl>
                                        <p:attrNameLst>
                                          <p:attrName>ppt_w</p:attrName>
                                        </p:attrNameLst>
                                      </p:cBhvr>
                                      <p:tavLst>
                                        <p:tav tm="0">
                                          <p:val>
                                            <p:fltVal val="0"/>
                                          </p:val>
                                        </p:tav>
                                        <p:tav tm="100000">
                                          <p:val>
                                            <p:strVal val="#ppt_w"/>
                                          </p:val>
                                        </p:tav>
                                      </p:tavLst>
                                    </p:anim>
                                    <p:anim calcmode="lin" valueType="num">
                                      <p:cBhvr>
                                        <p:cTn id="8" dur="500" fill="hold"/>
                                        <p:tgtEl>
                                          <p:spTgt spid="1030"/>
                                        </p:tgtEl>
                                        <p:attrNameLst>
                                          <p:attrName>ppt_h</p:attrName>
                                        </p:attrNameLst>
                                      </p:cBhvr>
                                      <p:tavLst>
                                        <p:tav tm="0">
                                          <p:val>
                                            <p:fltVal val="0"/>
                                          </p:val>
                                        </p:tav>
                                        <p:tav tm="100000">
                                          <p:val>
                                            <p:strVal val="#ppt_h"/>
                                          </p:val>
                                        </p:tav>
                                      </p:tavLst>
                                    </p:anim>
                                    <p:animEffect transition="in" filter="fade">
                                      <p:cBhvr>
                                        <p:cTn id="9" dur="500"/>
                                        <p:tgtEl>
                                          <p:spTgt spid="1030"/>
                                        </p:tgtEl>
                                      </p:cBhvr>
                                    </p:animEffect>
                                  </p:childTnLst>
                                </p:cTn>
                              </p:par>
                            </p:childTnLst>
                          </p:cTn>
                        </p:par>
                        <p:par>
                          <p:cTn id="10" fill="hold">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fltVal val="0"/>
                                          </p:val>
                                        </p:tav>
                                        <p:tav tm="100000">
                                          <p:val>
                                            <p:strVal val="#ppt_h"/>
                                          </p:val>
                                        </p:tav>
                                      </p:tavLst>
                                    </p:anim>
                                    <p:animEffect transition="in" filter="fade">
                                      <p:cBhvr>
                                        <p:cTn id="15" dur="500"/>
                                        <p:tgtEl>
                                          <p:spTgt spid="14"/>
                                        </p:tgtEl>
                                      </p:cBhvr>
                                    </p:animEffect>
                                  </p:childTnLst>
                                </p:cTn>
                              </p:par>
                            </p:childTnLst>
                          </p:cTn>
                        </p:par>
                        <p:par>
                          <p:cTn id="16" fill="hold">
                            <p:stCondLst>
                              <p:cond delay="1000"/>
                            </p:stCondLst>
                            <p:childTnLst>
                              <p:par>
                                <p:cTn id="17" presetID="2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edge">
                                      <p:cBhvr>
                                        <p:cTn id="19" dur="1000"/>
                                        <p:tgtEl>
                                          <p:spTgt spid="13"/>
                                        </p:tgtEl>
                                      </p:cBhvr>
                                    </p:animEffect>
                                  </p:childTnLst>
                                </p:cTn>
                              </p:par>
                            </p:childTnLst>
                          </p:cTn>
                        </p:par>
                        <p:par>
                          <p:cTn id="20" fill="hold">
                            <p:stCondLst>
                              <p:cond delay="2000"/>
                            </p:stCondLst>
                            <p:childTnLst>
                              <p:par>
                                <p:cTn id="21" presetID="53" presetClass="entr" presetSubtype="0"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p:cTn id="23" dur="500" fill="hold"/>
                                        <p:tgtEl>
                                          <p:spTgt spid="15"/>
                                        </p:tgtEl>
                                        <p:attrNameLst>
                                          <p:attrName>ppt_w</p:attrName>
                                        </p:attrNameLst>
                                      </p:cBhvr>
                                      <p:tavLst>
                                        <p:tav tm="0">
                                          <p:val>
                                            <p:fltVal val="0"/>
                                          </p:val>
                                        </p:tav>
                                        <p:tav tm="100000">
                                          <p:val>
                                            <p:strVal val="#ppt_w"/>
                                          </p:val>
                                        </p:tav>
                                      </p:tavLst>
                                    </p:anim>
                                    <p:anim calcmode="lin" valueType="num">
                                      <p:cBhvr>
                                        <p:cTn id="24" dur="500" fill="hold"/>
                                        <p:tgtEl>
                                          <p:spTgt spid="15"/>
                                        </p:tgtEl>
                                        <p:attrNameLst>
                                          <p:attrName>ppt_h</p:attrName>
                                        </p:attrNameLst>
                                      </p:cBhvr>
                                      <p:tavLst>
                                        <p:tav tm="0">
                                          <p:val>
                                            <p:fltVal val="0"/>
                                          </p:val>
                                        </p:tav>
                                        <p:tav tm="100000">
                                          <p:val>
                                            <p:strVal val="#ppt_h"/>
                                          </p:val>
                                        </p:tav>
                                      </p:tavLst>
                                    </p:anim>
                                    <p:animEffect transition="in" filter="fade">
                                      <p:cBhvr>
                                        <p:cTn id="25" dur="500"/>
                                        <p:tgtEl>
                                          <p:spTgt spid="15"/>
                                        </p:tgtEl>
                                      </p:cBhvr>
                                    </p:animEffect>
                                  </p:childTnLst>
                                </p:cTn>
                              </p:par>
                            </p:childTnLst>
                          </p:cTn>
                        </p:par>
                        <p:par>
                          <p:cTn id="26" fill="hold">
                            <p:stCondLst>
                              <p:cond delay="2500"/>
                            </p:stCondLst>
                            <p:childTnLst>
                              <p:par>
                                <p:cTn id="27" presetID="53" presetClass="entr" presetSubtype="0" fill="hold" grpId="0" nodeType="afterEffect">
                                  <p:stCondLst>
                                    <p:cond delay="0"/>
                                  </p:stCondLst>
                                  <p:childTnLst>
                                    <p:set>
                                      <p:cBhvr>
                                        <p:cTn id="28" dur="1" fill="hold">
                                          <p:stCondLst>
                                            <p:cond delay="0"/>
                                          </p:stCondLst>
                                        </p:cTn>
                                        <p:tgtEl>
                                          <p:spTgt spid="34"/>
                                        </p:tgtEl>
                                        <p:attrNameLst>
                                          <p:attrName>style.visibility</p:attrName>
                                        </p:attrNameLst>
                                      </p:cBhvr>
                                      <p:to>
                                        <p:strVal val="visible"/>
                                      </p:to>
                                    </p:set>
                                    <p:anim calcmode="lin" valueType="num">
                                      <p:cBhvr>
                                        <p:cTn id="29" dur="500" fill="hold"/>
                                        <p:tgtEl>
                                          <p:spTgt spid="34"/>
                                        </p:tgtEl>
                                        <p:attrNameLst>
                                          <p:attrName>ppt_w</p:attrName>
                                        </p:attrNameLst>
                                      </p:cBhvr>
                                      <p:tavLst>
                                        <p:tav tm="0">
                                          <p:val>
                                            <p:fltVal val="0"/>
                                          </p:val>
                                        </p:tav>
                                        <p:tav tm="100000">
                                          <p:val>
                                            <p:strVal val="#ppt_w"/>
                                          </p:val>
                                        </p:tav>
                                      </p:tavLst>
                                    </p:anim>
                                    <p:anim calcmode="lin" valueType="num">
                                      <p:cBhvr>
                                        <p:cTn id="30" dur="500" fill="hold"/>
                                        <p:tgtEl>
                                          <p:spTgt spid="34"/>
                                        </p:tgtEl>
                                        <p:attrNameLst>
                                          <p:attrName>ppt_h</p:attrName>
                                        </p:attrNameLst>
                                      </p:cBhvr>
                                      <p:tavLst>
                                        <p:tav tm="0">
                                          <p:val>
                                            <p:fltVal val="0"/>
                                          </p:val>
                                        </p:tav>
                                        <p:tav tm="100000">
                                          <p:val>
                                            <p:strVal val="#ppt_h"/>
                                          </p:val>
                                        </p:tav>
                                      </p:tavLst>
                                    </p:anim>
                                    <p:animEffect transition="in" filter="fade">
                                      <p:cBhvr>
                                        <p:cTn id="31" dur="500"/>
                                        <p:tgtEl>
                                          <p:spTgt spid="34"/>
                                        </p:tgtEl>
                                      </p:cBhvr>
                                    </p:animEffect>
                                  </p:childTnLst>
                                </p:cTn>
                              </p:par>
                            </p:childTnLst>
                          </p:cTn>
                        </p:par>
                        <p:par>
                          <p:cTn id="32" fill="hold">
                            <p:stCondLst>
                              <p:cond delay="3000"/>
                            </p:stCondLst>
                            <p:childTnLst>
                              <p:par>
                                <p:cTn id="33" presetID="53" presetClass="entr" presetSubtype="0" fill="hold" nodeType="after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p:cTn id="35" dur="500" fill="hold"/>
                                        <p:tgtEl>
                                          <p:spTgt spid="18"/>
                                        </p:tgtEl>
                                        <p:attrNameLst>
                                          <p:attrName>ppt_w</p:attrName>
                                        </p:attrNameLst>
                                      </p:cBhvr>
                                      <p:tavLst>
                                        <p:tav tm="0">
                                          <p:val>
                                            <p:fltVal val="0"/>
                                          </p:val>
                                        </p:tav>
                                        <p:tav tm="100000">
                                          <p:val>
                                            <p:strVal val="#ppt_w"/>
                                          </p:val>
                                        </p:tav>
                                      </p:tavLst>
                                    </p:anim>
                                    <p:anim calcmode="lin" valueType="num">
                                      <p:cBhvr>
                                        <p:cTn id="36" dur="500" fill="hold"/>
                                        <p:tgtEl>
                                          <p:spTgt spid="18"/>
                                        </p:tgtEl>
                                        <p:attrNameLst>
                                          <p:attrName>ppt_h</p:attrName>
                                        </p:attrNameLst>
                                      </p:cBhvr>
                                      <p:tavLst>
                                        <p:tav tm="0">
                                          <p:val>
                                            <p:fltVal val="0"/>
                                          </p:val>
                                        </p:tav>
                                        <p:tav tm="100000">
                                          <p:val>
                                            <p:strVal val="#ppt_h"/>
                                          </p:val>
                                        </p:tav>
                                      </p:tavLst>
                                    </p:anim>
                                    <p:animEffect transition="in" filter="fade">
                                      <p:cBhvr>
                                        <p:cTn id="37" dur="500"/>
                                        <p:tgtEl>
                                          <p:spTgt spid="18"/>
                                        </p:tgtEl>
                                      </p:cBhvr>
                                    </p:animEffect>
                                  </p:childTnLst>
                                </p:cTn>
                              </p:par>
                            </p:childTnLst>
                          </p:cTn>
                        </p:par>
                        <p:par>
                          <p:cTn id="38" fill="hold">
                            <p:stCondLst>
                              <p:cond delay="3500"/>
                            </p:stCondLst>
                            <p:childTnLst>
                              <p:par>
                                <p:cTn id="39" presetID="53" presetClass="entr" presetSubtype="0" fill="hold" grpId="0" nodeType="after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p:cTn id="41" dur="500" fill="hold"/>
                                        <p:tgtEl>
                                          <p:spTgt spid="35"/>
                                        </p:tgtEl>
                                        <p:attrNameLst>
                                          <p:attrName>ppt_w</p:attrName>
                                        </p:attrNameLst>
                                      </p:cBhvr>
                                      <p:tavLst>
                                        <p:tav tm="0">
                                          <p:val>
                                            <p:fltVal val="0"/>
                                          </p:val>
                                        </p:tav>
                                        <p:tav tm="100000">
                                          <p:val>
                                            <p:strVal val="#ppt_w"/>
                                          </p:val>
                                        </p:tav>
                                      </p:tavLst>
                                    </p:anim>
                                    <p:anim calcmode="lin" valueType="num">
                                      <p:cBhvr>
                                        <p:cTn id="42" dur="500" fill="hold"/>
                                        <p:tgtEl>
                                          <p:spTgt spid="35"/>
                                        </p:tgtEl>
                                        <p:attrNameLst>
                                          <p:attrName>ppt_h</p:attrName>
                                        </p:attrNameLst>
                                      </p:cBhvr>
                                      <p:tavLst>
                                        <p:tav tm="0">
                                          <p:val>
                                            <p:fltVal val="0"/>
                                          </p:val>
                                        </p:tav>
                                        <p:tav tm="100000">
                                          <p:val>
                                            <p:strVal val="#ppt_h"/>
                                          </p:val>
                                        </p:tav>
                                      </p:tavLst>
                                    </p:anim>
                                    <p:animEffect transition="in" filter="fade">
                                      <p:cBhvr>
                                        <p:cTn id="43" dur="500"/>
                                        <p:tgtEl>
                                          <p:spTgt spid="35"/>
                                        </p:tgtEl>
                                      </p:cBhvr>
                                    </p:animEffect>
                                  </p:childTnLst>
                                </p:cTn>
                              </p:par>
                            </p:childTnLst>
                          </p:cTn>
                        </p:par>
                        <p:par>
                          <p:cTn id="44" fill="hold">
                            <p:stCondLst>
                              <p:cond delay="4000"/>
                            </p:stCondLst>
                            <p:childTnLst>
                              <p:par>
                                <p:cTn id="45" presetID="53" presetClass="entr" presetSubtype="0" fill="hold" nodeType="after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p:cTn id="47" dur="500" fill="hold"/>
                                        <p:tgtEl>
                                          <p:spTgt spid="27"/>
                                        </p:tgtEl>
                                        <p:attrNameLst>
                                          <p:attrName>ppt_w</p:attrName>
                                        </p:attrNameLst>
                                      </p:cBhvr>
                                      <p:tavLst>
                                        <p:tav tm="0">
                                          <p:val>
                                            <p:fltVal val="0"/>
                                          </p:val>
                                        </p:tav>
                                        <p:tav tm="100000">
                                          <p:val>
                                            <p:strVal val="#ppt_w"/>
                                          </p:val>
                                        </p:tav>
                                      </p:tavLst>
                                    </p:anim>
                                    <p:anim calcmode="lin" valueType="num">
                                      <p:cBhvr>
                                        <p:cTn id="48" dur="500" fill="hold"/>
                                        <p:tgtEl>
                                          <p:spTgt spid="27"/>
                                        </p:tgtEl>
                                        <p:attrNameLst>
                                          <p:attrName>ppt_h</p:attrName>
                                        </p:attrNameLst>
                                      </p:cBhvr>
                                      <p:tavLst>
                                        <p:tav tm="0">
                                          <p:val>
                                            <p:fltVal val="0"/>
                                          </p:val>
                                        </p:tav>
                                        <p:tav tm="100000">
                                          <p:val>
                                            <p:strVal val="#ppt_h"/>
                                          </p:val>
                                        </p:tav>
                                      </p:tavLst>
                                    </p:anim>
                                    <p:animEffect transition="in" filter="fade">
                                      <p:cBhvr>
                                        <p:cTn id="49" dur="500"/>
                                        <p:tgtEl>
                                          <p:spTgt spid="27"/>
                                        </p:tgtEl>
                                      </p:cBhvr>
                                    </p:animEffect>
                                  </p:childTnLst>
                                </p:cTn>
                              </p:par>
                            </p:childTnLst>
                          </p:cTn>
                        </p:par>
                        <p:par>
                          <p:cTn id="50" fill="hold">
                            <p:stCondLst>
                              <p:cond delay="4500"/>
                            </p:stCondLst>
                            <p:childTnLst>
                              <p:par>
                                <p:cTn id="51" presetID="53" presetClass="entr" presetSubtype="0" fill="hold" grpId="0" nodeType="afterEffect">
                                  <p:stCondLst>
                                    <p:cond delay="0"/>
                                  </p:stCondLst>
                                  <p:childTnLst>
                                    <p:set>
                                      <p:cBhvr>
                                        <p:cTn id="52" dur="1" fill="hold">
                                          <p:stCondLst>
                                            <p:cond delay="0"/>
                                          </p:stCondLst>
                                        </p:cTn>
                                        <p:tgtEl>
                                          <p:spTgt spid="36"/>
                                        </p:tgtEl>
                                        <p:attrNameLst>
                                          <p:attrName>style.visibility</p:attrName>
                                        </p:attrNameLst>
                                      </p:cBhvr>
                                      <p:to>
                                        <p:strVal val="visible"/>
                                      </p:to>
                                    </p:set>
                                    <p:anim calcmode="lin" valueType="num">
                                      <p:cBhvr>
                                        <p:cTn id="53" dur="500" fill="hold"/>
                                        <p:tgtEl>
                                          <p:spTgt spid="36"/>
                                        </p:tgtEl>
                                        <p:attrNameLst>
                                          <p:attrName>ppt_w</p:attrName>
                                        </p:attrNameLst>
                                      </p:cBhvr>
                                      <p:tavLst>
                                        <p:tav tm="0">
                                          <p:val>
                                            <p:fltVal val="0"/>
                                          </p:val>
                                        </p:tav>
                                        <p:tav tm="100000">
                                          <p:val>
                                            <p:strVal val="#ppt_w"/>
                                          </p:val>
                                        </p:tav>
                                      </p:tavLst>
                                    </p:anim>
                                    <p:anim calcmode="lin" valueType="num">
                                      <p:cBhvr>
                                        <p:cTn id="54" dur="500" fill="hold"/>
                                        <p:tgtEl>
                                          <p:spTgt spid="36"/>
                                        </p:tgtEl>
                                        <p:attrNameLst>
                                          <p:attrName>ppt_h</p:attrName>
                                        </p:attrNameLst>
                                      </p:cBhvr>
                                      <p:tavLst>
                                        <p:tav tm="0">
                                          <p:val>
                                            <p:fltVal val="0"/>
                                          </p:val>
                                        </p:tav>
                                        <p:tav tm="100000">
                                          <p:val>
                                            <p:strVal val="#ppt_h"/>
                                          </p:val>
                                        </p:tav>
                                      </p:tavLst>
                                    </p:anim>
                                    <p:animEffect transition="in" filter="fade">
                                      <p:cBhvr>
                                        <p:cTn id="55" dur="500"/>
                                        <p:tgtEl>
                                          <p:spTgt spid="36"/>
                                        </p:tgtEl>
                                      </p:cBhvr>
                                    </p:animEffect>
                                  </p:childTnLst>
                                </p:cTn>
                              </p:par>
                            </p:childTnLst>
                          </p:cTn>
                        </p:par>
                        <p:par>
                          <p:cTn id="56" fill="hold">
                            <p:stCondLst>
                              <p:cond delay="5000"/>
                            </p:stCondLst>
                            <p:childTnLst>
                              <p:par>
                                <p:cTn id="57" presetID="53" presetClass="entr" presetSubtype="0" fill="hold" nodeType="afterEffect">
                                  <p:stCondLst>
                                    <p:cond delay="0"/>
                                  </p:stCondLst>
                                  <p:childTnLst>
                                    <p:set>
                                      <p:cBhvr>
                                        <p:cTn id="58" dur="1" fill="hold">
                                          <p:stCondLst>
                                            <p:cond delay="0"/>
                                          </p:stCondLst>
                                        </p:cTn>
                                        <p:tgtEl>
                                          <p:spTgt spid="24"/>
                                        </p:tgtEl>
                                        <p:attrNameLst>
                                          <p:attrName>style.visibility</p:attrName>
                                        </p:attrNameLst>
                                      </p:cBhvr>
                                      <p:to>
                                        <p:strVal val="visible"/>
                                      </p:to>
                                    </p:set>
                                    <p:anim calcmode="lin" valueType="num">
                                      <p:cBhvr>
                                        <p:cTn id="59" dur="500" fill="hold"/>
                                        <p:tgtEl>
                                          <p:spTgt spid="24"/>
                                        </p:tgtEl>
                                        <p:attrNameLst>
                                          <p:attrName>ppt_w</p:attrName>
                                        </p:attrNameLst>
                                      </p:cBhvr>
                                      <p:tavLst>
                                        <p:tav tm="0">
                                          <p:val>
                                            <p:fltVal val="0"/>
                                          </p:val>
                                        </p:tav>
                                        <p:tav tm="100000">
                                          <p:val>
                                            <p:strVal val="#ppt_w"/>
                                          </p:val>
                                        </p:tav>
                                      </p:tavLst>
                                    </p:anim>
                                    <p:anim calcmode="lin" valueType="num">
                                      <p:cBhvr>
                                        <p:cTn id="60" dur="500" fill="hold"/>
                                        <p:tgtEl>
                                          <p:spTgt spid="24"/>
                                        </p:tgtEl>
                                        <p:attrNameLst>
                                          <p:attrName>ppt_h</p:attrName>
                                        </p:attrNameLst>
                                      </p:cBhvr>
                                      <p:tavLst>
                                        <p:tav tm="0">
                                          <p:val>
                                            <p:fltVal val="0"/>
                                          </p:val>
                                        </p:tav>
                                        <p:tav tm="100000">
                                          <p:val>
                                            <p:strVal val="#ppt_h"/>
                                          </p:val>
                                        </p:tav>
                                      </p:tavLst>
                                    </p:anim>
                                    <p:animEffect transition="in" filter="fade">
                                      <p:cBhvr>
                                        <p:cTn id="61" dur="500"/>
                                        <p:tgtEl>
                                          <p:spTgt spid="24"/>
                                        </p:tgtEl>
                                      </p:cBhvr>
                                    </p:animEffect>
                                  </p:childTnLst>
                                </p:cTn>
                              </p:par>
                            </p:childTnLst>
                          </p:cTn>
                        </p:par>
                        <p:par>
                          <p:cTn id="62" fill="hold">
                            <p:stCondLst>
                              <p:cond delay="5500"/>
                            </p:stCondLst>
                            <p:childTnLst>
                              <p:par>
                                <p:cTn id="63" presetID="53" presetClass="entr" presetSubtype="0" fill="hold" nodeType="after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p:cTn id="65" dur="500" fill="hold"/>
                                        <p:tgtEl>
                                          <p:spTgt spid="37"/>
                                        </p:tgtEl>
                                        <p:attrNameLst>
                                          <p:attrName>ppt_w</p:attrName>
                                        </p:attrNameLst>
                                      </p:cBhvr>
                                      <p:tavLst>
                                        <p:tav tm="0">
                                          <p:val>
                                            <p:fltVal val="0"/>
                                          </p:val>
                                        </p:tav>
                                        <p:tav tm="100000">
                                          <p:val>
                                            <p:strVal val="#ppt_w"/>
                                          </p:val>
                                        </p:tav>
                                      </p:tavLst>
                                    </p:anim>
                                    <p:anim calcmode="lin" valueType="num">
                                      <p:cBhvr>
                                        <p:cTn id="66" dur="500" fill="hold"/>
                                        <p:tgtEl>
                                          <p:spTgt spid="37"/>
                                        </p:tgtEl>
                                        <p:attrNameLst>
                                          <p:attrName>ppt_h</p:attrName>
                                        </p:attrNameLst>
                                      </p:cBhvr>
                                      <p:tavLst>
                                        <p:tav tm="0">
                                          <p:val>
                                            <p:fltVal val="0"/>
                                          </p:val>
                                        </p:tav>
                                        <p:tav tm="100000">
                                          <p:val>
                                            <p:strVal val="#ppt_h"/>
                                          </p:val>
                                        </p:tav>
                                      </p:tavLst>
                                    </p:anim>
                                    <p:animEffect transition="in" filter="fade">
                                      <p:cBhvr>
                                        <p:cTn id="67" dur="500"/>
                                        <p:tgtEl>
                                          <p:spTgt spid="37"/>
                                        </p:tgtEl>
                                      </p:cBhvr>
                                    </p:animEffect>
                                  </p:childTnLst>
                                </p:cTn>
                              </p:par>
                            </p:childTnLst>
                          </p:cTn>
                        </p:par>
                        <p:par>
                          <p:cTn id="68" fill="hold">
                            <p:stCondLst>
                              <p:cond delay="6000"/>
                            </p:stCondLst>
                            <p:childTnLst>
                              <p:par>
                                <p:cTn id="69" presetID="53" presetClass="entr" presetSubtype="0" fill="hold" nodeType="afterEffect">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cBhvr>
                                        <p:cTn id="71" dur="500" fill="hold"/>
                                        <p:tgtEl>
                                          <p:spTgt spid="21"/>
                                        </p:tgtEl>
                                        <p:attrNameLst>
                                          <p:attrName>ppt_w</p:attrName>
                                        </p:attrNameLst>
                                      </p:cBhvr>
                                      <p:tavLst>
                                        <p:tav tm="0">
                                          <p:val>
                                            <p:fltVal val="0"/>
                                          </p:val>
                                        </p:tav>
                                        <p:tav tm="100000">
                                          <p:val>
                                            <p:strVal val="#ppt_w"/>
                                          </p:val>
                                        </p:tav>
                                      </p:tavLst>
                                    </p:anim>
                                    <p:anim calcmode="lin" valueType="num">
                                      <p:cBhvr>
                                        <p:cTn id="72" dur="500" fill="hold"/>
                                        <p:tgtEl>
                                          <p:spTgt spid="21"/>
                                        </p:tgtEl>
                                        <p:attrNameLst>
                                          <p:attrName>ppt_h</p:attrName>
                                        </p:attrNameLst>
                                      </p:cBhvr>
                                      <p:tavLst>
                                        <p:tav tm="0">
                                          <p:val>
                                            <p:fltVal val="0"/>
                                          </p:val>
                                        </p:tav>
                                        <p:tav tm="100000">
                                          <p:val>
                                            <p:strVal val="#ppt_h"/>
                                          </p:val>
                                        </p:tav>
                                      </p:tavLst>
                                    </p:anim>
                                    <p:animEffect transition="in" filter="fade">
                                      <p:cBhvr>
                                        <p:cTn id="73" dur="500"/>
                                        <p:tgtEl>
                                          <p:spTgt spid="21"/>
                                        </p:tgtEl>
                                      </p:cBhvr>
                                    </p:animEffect>
                                  </p:childTnLst>
                                </p:cTn>
                              </p:par>
                            </p:childTnLst>
                          </p:cTn>
                        </p:par>
                        <p:par>
                          <p:cTn id="74" fill="hold">
                            <p:stCondLst>
                              <p:cond delay="6500"/>
                            </p:stCondLst>
                            <p:childTnLst>
                              <p:par>
                                <p:cTn id="75" presetID="53" presetClass="entr" presetSubtype="0" fill="hold" nodeType="afterEffect">
                                  <p:stCondLst>
                                    <p:cond delay="0"/>
                                  </p:stCondLst>
                                  <p:childTnLst>
                                    <p:set>
                                      <p:cBhvr>
                                        <p:cTn id="76" dur="1" fill="hold">
                                          <p:stCondLst>
                                            <p:cond delay="0"/>
                                          </p:stCondLst>
                                        </p:cTn>
                                        <p:tgtEl>
                                          <p:spTgt spid="44"/>
                                        </p:tgtEl>
                                        <p:attrNameLst>
                                          <p:attrName>style.visibility</p:attrName>
                                        </p:attrNameLst>
                                      </p:cBhvr>
                                      <p:to>
                                        <p:strVal val="visible"/>
                                      </p:to>
                                    </p:set>
                                    <p:anim calcmode="lin" valueType="num">
                                      <p:cBhvr>
                                        <p:cTn id="77" dur="500" fill="hold"/>
                                        <p:tgtEl>
                                          <p:spTgt spid="44"/>
                                        </p:tgtEl>
                                        <p:attrNameLst>
                                          <p:attrName>ppt_w</p:attrName>
                                        </p:attrNameLst>
                                      </p:cBhvr>
                                      <p:tavLst>
                                        <p:tav tm="0">
                                          <p:val>
                                            <p:fltVal val="0"/>
                                          </p:val>
                                        </p:tav>
                                        <p:tav tm="100000">
                                          <p:val>
                                            <p:strVal val="#ppt_w"/>
                                          </p:val>
                                        </p:tav>
                                      </p:tavLst>
                                    </p:anim>
                                    <p:anim calcmode="lin" valueType="num">
                                      <p:cBhvr>
                                        <p:cTn id="78" dur="500" fill="hold"/>
                                        <p:tgtEl>
                                          <p:spTgt spid="44"/>
                                        </p:tgtEl>
                                        <p:attrNameLst>
                                          <p:attrName>ppt_h</p:attrName>
                                        </p:attrNameLst>
                                      </p:cBhvr>
                                      <p:tavLst>
                                        <p:tav tm="0">
                                          <p:val>
                                            <p:fltVal val="0"/>
                                          </p:val>
                                        </p:tav>
                                        <p:tav tm="100000">
                                          <p:val>
                                            <p:strVal val="#ppt_h"/>
                                          </p:val>
                                        </p:tav>
                                      </p:tavLst>
                                    </p:anim>
                                    <p:animEffect transition="in" filter="fade">
                                      <p:cBhvr>
                                        <p:cTn id="79" dur="500"/>
                                        <p:tgtEl>
                                          <p:spTgt spid="44"/>
                                        </p:tgtEl>
                                      </p:cBhvr>
                                    </p:animEffect>
                                  </p:childTnLst>
                                </p:cTn>
                              </p:par>
                            </p:childTnLst>
                          </p:cTn>
                        </p:par>
                        <p:par>
                          <p:cTn id="80" fill="hold">
                            <p:stCondLst>
                              <p:cond delay="7000"/>
                            </p:stCondLst>
                            <p:childTnLst>
                              <p:par>
                                <p:cTn id="81" presetID="53" presetClass="entr" presetSubtype="0" fill="hold" nodeType="after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p:cTn id="83" dur="500" fill="hold"/>
                                        <p:tgtEl>
                                          <p:spTgt spid="30"/>
                                        </p:tgtEl>
                                        <p:attrNameLst>
                                          <p:attrName>ppt_w</p:attrName>
                                        </p:attrNameLst>
                                      </p:cBhvr>
                                      <p:tavLst>
                                        <p:tav tm="0">
                                          <p:val>
                                            <p:fltVal val="0"/>
                                          </p:val>
                                        </p:tav>
                                        <p:tav tm="100000">
                                          <p:val>
                                            <p:strVal val="#ppt_w"/>
                                          </p:val>
                                        </p:tav>
                                      </p:tavLst>
                                    </p:anim>
                                    <p:anim calcmode="lin" valueType="num">
                                      <p:cBhvr>
                                        <p:cTn id="84" dur="500" fill="hold"/>
                                        <p:tgtEl>
                                          <p:spTgt spid="30"/>
                                        </p:tgtEl>
                                        <p:attrNameLst>
                                          <p:attrName>ppt_h</p:attrName>
                                        </p:attrNameLst>
                                      </p:cBhvr>
                                      <p:tavLst>
                                        <p:tav tm="0">
                                          <p:val>
                                            <p:fltVal val="0"/>
                                          </p:val>
                                        </p:tav>
                                        <p:tav tm="100000">
                                          <p:val>
                                            <p:strVal val="#ppt_h"/>
                                          </p:val>
                                        </p:tav>
                                      </p:tavLst>
                                    </p:anim>
                                    <p:animEffect transition="in" filter="fade">
                                      <p:cBhvr>
                                        <p:cTn id="85" dur="500"/>
                                        <p:tgtEl>
                                          <p:spTgt spid="30"/>
                                        </p:tgtEl>
                                      </p:cBhvr>
                                    </p:animEffect>
                                  </p:childTnLst>
                                </p:cTn>
                              </p:par>
                            </p:childTnLst>
                          </p:cTn>
                        </p:par>
                        <p:par>
                          <p:cTn id="86" fill="hold">
                            <p:stCondLst>
                              <p:cond delay="7500"/>
                            </p:stCondLst>
                            <p:childTnLst>
                              <p:par>
                                <p:cTn id="87" presetID="53" presetClass="entr" presetSubtype="0" fill="hold" grpId="0" nodeType="afterEffect">
                                  <p:stCondLst>
                                    <p:cond delay="0"/>
                                  </p:stCondLst>
                                  <p:childTnLst>
                                    <p:set>
                                      <p:cBhvr>
                                        <p:cTn id="88" dur="1" fill="hold">
                                          <p:stCondLst>
                                            <p:cond delay="0"/>
                                          </p:stCondLst>
                                        </p:cTn>
                                        <p:tgtEl>
                                          <p:spTgt spid="47"/>
                                        </p:tgtEl>
                                        <p:attrNameLst>
                                          <p:attrName>style.visibility</p:attrName>
                                        </p:attrNameLst>
                                      </p:cBhvr>
                                      <p:to>
                                        <p:strVal val="visible"/>
                                      </p:to>
                                    </p:set>
                                    <p:anim calcmode="lin" valueType="num">
                                      <p:cBhvr>
                                        <p:cTn id="89" dur="500" fill="hold"/>
                                        <p:tgtEl>
                                          <p:spTgt spid="47"/>
                                        </p:tgtEl>
                                        <p:attrNameLst>
                                          <p:attrName>ppt_w</p:attrName>
                                        </p:attrNameLst>
                                      </p:cBhvr>
                                      <p:tavLst>
                                        <p:tav tm="0">
                                          <p:val>
                                            <p:fltVal val="0"/>
                                          </p:val>
                                        </p:tav>
                                        <p:tav tm="100000">
                                          <p:val>
                                            <p:strVal val="#ppt_w"/>
                                          </p:val>
                                        </p:tav>
                                      </p:tavLst>
                                    </p:anim>
                                    <p:anim calcmode="lin" valueType="num">
                                      <p:cBhvr>
                                        <p:cTn id="90" dur="500" fill="hold"/>
                                        <p:tgtEl>
                                          <p:spTgt spid="47"/>
                                        </p:tgtEl>
                                        <p:attrNameLst>
                                          <p:attrName>ppt_h</p:attrName>
                                        </p:attrNameLst>
                                      </p:cBhvr>
                                      <p:tavLst>
                                        <p:tav tm="0">
                                          <p:val>
                                            <p:fltVal val="0"/>
                                          </p:val>
                                        </p:tav>
                                        <p:tav tm="100000">
                                          <p:val>
                                            <p:strVal val="#ppt_h"/>
                                          </p:val>
                                        </p:tav>
                                      </p:tavLst>
                                    </p:anim>
                                    <p:animEffect transition="in" filter="fade">
                                      <p:cBhvr>
                                        <p:cTn id="91" dur="500"/>
                                        <p:tgtEl>
                                          <p:spTgt spid="47"/>
                                        </p:tgtEl>
                                      </p:cBhvr>
                                    </p:animEffect>
                                  </p:childTnLst>
                                </p:cTn>
                              </p:par>
                            </p:childTnLst>
                          </p:cTn>
                        </p:par>
                        <p:par>
                          <p:cTn id="92" fill="hold">
                            <p:stCondLst>
                              <p:cond delay="8000"/>
                            </p:stCondLst>
                            <p:childTnLst>
                              <p:par>
                                <p:cTn id="93" presetID="2" presetClass="entr" presetSubtype="8" accel="50000" decel="50000" fill="hold" nodeType="afterEffect">
                                  <p:stCondLst>
                                    <p:cond delay="0"/>
                                  </p:stCondLst>
                                  <p:childTnLst>
                                    <p:set>
                                      <p:cBhvr>
                                        <p:cTn id="94" dur="1" fill="hold">
                                          <p:stCondLst>
                                            <p:cond delay="0"/>
                                          </p:stCondLst>
                                        </p:cTn>
                                        <p:tgtEl>
                                          <p:spTgt spid="57"/>
                                        </p:tgtEl>
                                        <p:attrNameLst>
                                          <p:attrName>style.visibility</p:attrName>
                                        </p:attrNameLst>
                                      </p:cBhvr>
                                      <p:to>
                                        <p:strVal val="visible"/>
                                      </p:to>
                                    </p:set>
                                    <p:anim calcmode="lin" valueType="num">
                                      <p:cBhvr additive="base">
                                        <p:cTn id="95" dur="500" fill="hold"/>
                                        <p:tgtEl>
                                          <p:spTgt spid="57"/>
                                        </p:tgtEl>
                                        <p:attrNameLst>
                                          <p:attrName>ppt_x</p:attrName>
                                        </p:attrNameLst>
                                      </p:cBhvr>
                                      <p:tavLst>
                                        <p:tav tm="0">
                                          <p:val>
                                            <p:strVal val="0-#ppt_w/2"/>
                                          </p:val>
                                        </p:tav>
                                        <p:tav tm="100000">
                                          <p:val>
                                            <p:strVal val="#ppt_x"/>
                                          </p:val>
                                        </p:tav>
                                      </p:tavLst>
                                    </p:anim>
                                    <p:anim calcmode="lin" valueType="num">
                                      <p:cBhvr additive="base">
                                        <p:cTn id="96" dur="500" fill="hold"/>
                                        <p:tgtEl>
                                          <p:spTgt spid="57"/>
                                        </p:tgtEl>
                                        <p:attrNameLst>
                                          <p:attrName>ppt_y</p:attrName>
                                        </p:attrNameLst>
                                      </p:cBhvr>
                                      <p:tavLst>
                                        <p:tav tm="0">
                                          <p:val>
                                            <p:strVal val="#ppt_y"/>
                                          </p:val>
                                        </p:tav>
                                        <p:tav tm="100000">
                                          <p:val>
                                            <p:strVal val="#ppt_y"/>
                                          </p:val>
                                        </p:tav>
                                      </p:tavLst>
                                    </p:anim>
                                  </p:childTnLst>
                                </p:cTn>
                              </p:par>
                            </p:childTnLst>
                          </p:cTn>
                        </p:par>
                        <p:par>
                          <p:cTn id="97" fill="hold">
                            <p:stCondLst>
                              <p:cond delay="8500"/>
                            </p:stCondLst>
                            <p:childTnLst>
                              <p:par>
                                <p:cTn id="98" presetID="2" presetClass="entr" presetSubtype="2" accel="50000" decel="50000" fill="hold" nodeType="afterEffect">
                                  <p:stCondLst>
                                    <p:cond delay="0"/>
                                  </p:stCondLst>
                                  <p:childTnLst>
                                    <p:set>
                                      <p:cBhvr>
                                        <p:cTn id="99" dur="1" fill="hold">
                                          <p:stCondLst>
                                            <p:cond delay="0"/>
                                          </p:stCondLst>
                                        </p:cTn>
                                        <p:tgtEl>
                                          <p:spTgt spid="54"/>
                                        </p:tgtEl>
                                        <p:attrNameLst>
                                          <p:attrName>style.visibility</p:attrName>
                                        </p:attrNameLst>
                                      </p:cBhvr>
                                      <p:to>
                                        <p:strVal val="visible"/>
                                      </p:to>
                                    </p:set>
                                    <p:anim calcmode="lin" valueType="num">
                                      <p:cBhvr additive="base">
                                        <p:cTn id="100" dur="500" fill="hold"/>
                                        <p:tgtEl>
                                          <p:spTgt spid="54"/>
                                        </p:tgtEl>
                                        <p:attrNameLst>
                                          <p:attrName>ppt_x</p:attrName>
                                        </p:attrNameLst>
                                      </p:cBhvr>
                                      <p:tavLst>
                                        <p:tav tm="0">
                                          <p:val>
                                            <p:strVal val="1+#ppt_w/2"/>
                                          </p:val>
                                        </p:tav>
                                        <p:tav tm="100000">
                                          <p:val>
                                            <p:strVal val="#ppt_x"/>
                                          </p:val>
                                        </p:tav>
                                      </p:tavLst>
                                    </p:anim>
                                    <p:anim calcmode="lin" valueType="num">
                                      <p:cBhvr additive="base">
                                        <p:cTn id="101" dur="500" fill="hold"/>
                                        <p:tgtEl>
                                          <p:spTgt spid="54"/>
                                        </p:tgtEl>
                                        <p:attrNameLst>
                                          <p:attrName>ppt_y</p:attrName>
                                        </p:attrNameLst>
                                      </p:cBhvr>
                                      <p:tavLst>
                                        <p:tav tm="0">
                                          <p:val>
                                            <p:strVal val="#ppt_y"/>
                                          </p:val>
                                        </p:tav>
                                        <p:tav tm="100000">
                                          <p:val>
                                            <p:strVal val="#ppt_y"/>
                                          </p:val>
                                        </p:tav>
                                      </p:tavLst>
                                    </p:anim>
                                  </p:childTnLst>
                                </p:cTn>
                              </p:par>
                            </p:childTnLst>
                          </p:cTn>
                        </p:par>
                        <p:par>
                          <p:cTn id="102" fill="hold">
                            <p:stCondLst>
                              <p:cond delay="9000"/>
                            </p:stCondLst>
                            <p:childTnLst>
                              <p:par>
                                <p:cTn id="103" presetID="2" presetClass="entr" presetSubtype="2" accel="50000" decel="50000" fill="hold" nodeType="afterEffect">
                                  <p:stCondLst>
                                    <p:cond delay="0"/>
                                  </p:stCondLst>
                                  <p:childTnLst>
                                    <p:set>
                                      <p:cBhvr>
                                        <p:cTn id="104" dur="1" fill="hold">
                                          <p:stCondLst>
                                            <p:cond delay="0"/>
                                          </p:stCondLst>
                                        </p:cTn>
                                        <p:tgtEl>
                                          <p:spTgt spid="63"/>
                                        </p:tgtEl>
                                        <p:attrNameLst>
                                          <p:attrName>style.visibility</p:attrName>
                                        </p:attrNameLst>
                                      </p:cBhvr>
                                      <p:to>
                                        <p:strVal val="visible"/>
                                      </p:to>
                                    </p:set>
                                    <p:anim calcmode="lin" valueType="num">
                                      <p:cBhvr additive="base">
                                        <p:cTn id="105" dur="500" fill="hold"/>
                                        <p:tgtEl>
                                          <p:spTgt spid="63"/>
                                        </p:tgtEl>
                                        <p:attrNameLst>
                                          <p:attrName>ppt_x</p:attrName>
                                        </p:attrNameLst>
                                      </p:cBhvr>
                                      <p:tavLst>
                                        <p:tav tm="0">
                                          <p:val>
                                            <p:strVal val="1+#ppt_w/2"/>
                                          </p:val>
                                        </p:tav>
                                        <p:tav tm="100000">
                                          <p:val>
                                            <p:strVal val="#ppt_x"/>
                                          </p:val>
                                        </p:tav>
                                      </p:tavLst>
                                    </p:anim>
                                    <p:anim calcmode="lin" valueType="num">
                                      <p:cBhvr additive="base">
                                        <p:cTn id="106" dur="500" fill="hold"/>
                                        <p:tgtEl>
                                          <p:spTgt spid="63"/>
                                        </p:tgtEl>
                                        <p:attrNameLst>
                                          <p:attrName>ppt_y</p:attrName>
                                        </p:attrNameLst>
                                      </p:cBhvr>
                                      <p:tavLst>
                                        <p:tav tm="0">
                                          <p:val>
                                            <p:strVal val="#ppt_y"/>
                                          </p:val>
                                        </p:tav>
                                        <p:tav tm="100000">
                                          <p:val>
                                            <p:strVal val="#ppt_y"/>
                                          </p:val>
                                        </p:tav>
                                      </p:tavLst>
                                    </p:anim>
                                  </p:childTnLst>
                                </p:cTn>
                              </p:par>
                            </p:childTnLst>
                          </p:cTn>
                        </p:par>
                        <p:par>
                          <p:cTn id="107" fill="hold">
                            <p:stCondLst>
                              <p:cond delay="9500"/>
                            </p:stCondLst>
                            <p:childTnLst>
                              <p:par>
                                <p:cTn id="108" presetID="2" presetClass="entr" presetSubtype="2" accel="50000" decel="50000" fill="hold" nodeType="afterEffect">
                                  <p:stCondLst>
                                    <p:cond delay="0"/>
                                  </p:stCondLst>
                                  <p:childTnLst>
                                    <p:set>
                                      <p:cBhvr>
                                        <p:cTn id="109" dur="1" fill="hold">
                                          <p:stCondLst>
                                            <p:cond delay="0"/>
                                          </p:stCondLst>
                                        </p:cTn>
                                        <p:tgtEl>
                                          <p:spTgt spid="48"/>
                                        </p:tgtEl>
                                        <p:attrNameLst>
                                          <p:attrName>style.visibility</p:attrName>
                                        </p:attrNameLst>
                                      </p:cBhvr>
                                      <p:to>
                                        <p:strVal val="visible"/>
                                      </p:to>
                                    </p:set>
                                    <p:anim calcmode="lin" valueType="num">
                                      <p:cBhvr additive="base">
                                        <p:cTn id="110" dur="500" fill="hold"/>
                                        <p:tgtEl>
                                          <p:spTgt spid="48"/>
                                        </p:tgtEl>
                                        <p:attrNameLst>
                                          <p:attrName>ppt_x</p:attrName>
                                        </p:attrNameLst>
                                      </p:cBhvr>
                                      <p:tavLst>
                                        <p:tav tm="0">
                                          <p:val>
                                            <p:strVal val="1+#ppt_w/2"/>
                                          </p:val>
                                        </p:tav>
                                        <p:tav tm="100000">
                                          <p:val>
                                            <p:strVal val="#ppt_x"/>
                                          </p:val>
                                        </p:tav>
                                      </p:tavLst>
                                    </p:anim>
                                    <p:anim calcmode="lin" valueType="num">
                                      <p:cBhvr additive="base">
                                        <p:cTn id="111" dur="500" fill="hold"/>
                                        <p:tgtEl>
                                          <p:spTgt spid="48"/>
                                        </p:tgtEl>
                                        <p:attrNameLst>
                                          <p:attrName>ppt_y</p:attrName>
                                        </p:attrNameLst>
                                      </p:cBhvr>
                                      <p:tavLst>
                                        <p:tav tm="0">
                                          <p:val>
                                            <p:strVal val="#ppt_y"/>
                                          </p:val>
                                        </p:tav>
                                        <p:tav tm="100000">
                                          <p:val>
                                            <p:strVal val="#ppt_y"/>
                                          </p:val>
                                        </p:tav>
                                      </p:tavLst>
                                    </p:anim>
                                  </p:childTnLst>
                                </p:cTn>
                              </p:par>
                            </p:childTnLst>
                          </p:cTn>
                        </p:par>
                        <p:par>
                          <p:cTn id="112" fill="hold">
                            <p:stCondLst>
                              <p:cond delay="10000"/>
                            </p:stCondLst>
                            <p:childTnLst>
                              <p:par>
                                <p:cTn id="113" presetID="2" presetClass="entr" presetSubtype="8" accel="50000" decel="50000" fill="hold" nodeType="afterEffect">
                                  <p:stCondLst>
                                    <p:cond delay="0"/>
                                  </p:stCondLst>
                                  <p:childTnLst>
                                    <p:set>
                                      <p:cBhvr>
                                        <p:cTn id="114" dur="1" fill="hold">
                                          <p:stCondLst>
                                            <p:cond delay="0"/>
                                          </p:stCondLst>
                                        </p:cTn>
                                        <p:tgtEl>
                                          <p:spTgt spid="60"/>
                                        </p:tgtEl>
                                        <p:attrNameLst>
                                          <p:attrName>style.visibility</p:attrName>
                                        </p:attrNameLst>
                                      </p:cBhvr>
                                      <p:to>
                                        <p:strVal val="visible"/>
                                      </p:to>
                                    </p:set>
                                    <p:anim calcmode="lin" valueType="num">
                                      <p:cBhvr additive="base">
                                        <p:cTn id="115" dur="500" fill="hold"/>
                                        <p:tgtEl>
                                          <p:spTgt spid="60"/>
                                        </p:tgtEl>
                                        <p:attrNameLst>
                                          <p:attrName>ppt_x</p:attrName>
                                        </p:attrNameLst>
                                      </p:cBhvr>
                                      <p:tavLst>
                                        <p:tav tm="0">
                                          <p:val>
                                            <p:strVal val="0-#ppt_w/2"/>
                                          </p:val>
                                        </p:tav>
                                        <p:tav tm="100000">
                                          <p:val>
                                            <p:strVal val="#ppt_x"/>
                                          </p:val>
                                        </p:tav>
                                      </p:tavLst>
                                    </p:anim>
                                    <p:anim calcmode="lin" valueType="num">
                                      <p:cBhvr additive="base">
                                        <p:cTn id="116" dur="500" fill="hold"/>
                                        <p:tgtEl>
                                          <p:spTgt spid="60"/>
                                        </p:tgtEl>
                                        <p:attrNameLst>
                                          <p:attrName>ppt_y</p:attrName>
                                        </p:attrNameLst>
                                      </p:cBhvr>
                                      <p:tavLst>
                                        <p:tav tm="0">
                                          <p:val>
                                            <p:strVal val="#ppt_y"/>
                                          </p:val>
                                        </p:tav>
                                        <p:tav tm="100000">
                                          <p:val>
                                            <p:strVal val="#ppt_y"/>
                                          </p:val>
                                        </p:tav>
                                      </p:tavLst>
                                    </p:anim>
                                  </p:childTnLst>
                                </p:cTn>
                              </p:par>
                            </p:childTnLst>
                          </p:cTn>
                        </p:par>
                        <p:par>
                          <p:cTn id="117" fill="hold">
                            <p:stCondLst>
                              <p:cond delay="10500"/>
                            </p:stCondLst>
                            <p:childTnLst>
                              <p:par>
                                <p:cTn id="118" presetID="2" presetClass="entr" presetSubtype="8" accel="50000" decel="50000" fill="hold" nodeType="afterEffect">
                                  <p:stCondLst>
                                    <p:cond delay="0"/>
                                  </p:stCondLst>
                                  <p:childTnLst>
                                    <p:set>
                                      <p:cBhvr>
                                        <p:cTn id="119" dur="1" fill="hold">
                                          <p:stCondLst>
                                            <p:cond delay="0"/>
                                          </p:stCondLst>
                                        </p:cTn>
                                        <p:tgtEl>
                                          <p:spTgt spid="51"/>
                                        </p:tgtEl>
                                        <p:attrNameLst>
                                          <p:attrName>style.visibility</p:attrName>
                                        </p:attrNameLst>
                                      </p:cBhvr>
                                      <p:to>
                                        <p:strVal val="visible"/>
                                      </p:to>
                                    </p:set>
                                    <p:anim calcmode="lin" valueType="num">
                                      <p:cBhvr additive="base">
                                        <p:cTn id="120" dur="500" fill="hold"/>
                                        <p:tgtEl>
                                          <p:spTgt spid="51"/>
                                        </p:tgtEl>
                                        <p:attrNameLst>
                                          <p:attrName>ppt_x</p:attrName>
                                        </p:attrNameLst>
                                      </p:cBhvr>
                                      <p:tavLst>
                                        <p:tav tm="0">
                                          <p:val>
                                            <p:strVal val="0-#ppt_w/2"/>
                                          </p:val>
                                        </p:tav>
                                        <p:tav tm="100000">
                                          <p:val>
                                            <p:strVal val="#ppt_x"/>
                                          </p:val>
                                        </p:tav>
                                      </p:tavLst>
                                    </p:anim>
                                    <p:anim calcmode="lin" valueType="num">
                                      <p:cBhvr additive="base">
                                        <p:cTn id="121"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30" grpId="0" animBg="1"/>
      <p:bldP spid="14" grpId="0" animBg="1"/>
      <p:bldP spid="34" grpId="0" animBg="1"/>
      <p:bldP spid="35" grpId="0" animBg="1"/>
      <p:bldP spid="36" grpId="0" animBg="1"/>
      <p:bldP spid="4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c 7"/>
          <p:cNvSpPr/>
          <p:nvPr/>
        </p:nvSpPr>
        <p:spPr>
          <a:xfrm>
            <a:off x="3353516" y="1355689"/>
            <a:ext cx="5484971" cy="5484971"/>
          </a:xfrm>
          <a:prstGeom prst="arc">
            <a:avLst>
              <a:gd name="adj1" fmla="val 10736977"/>
              <a:gd name="adj2" fmla="val 0"/>
            </a:avLst>
          </a:prstGeom>
          <a:ln w="19050">
            <a:solidFill>
              <a:schemeClr val="accent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554"/>
          </a:p>
        </p:txBody>
      </p:sp>
      <p:sp>
        <p:nvSpPr>
          <p:cNvPr id="9" name="Arc 8"/>
          <p:cNvSpPr/>
          <p:nvPr/>
        </p:nvSpPr>
        <p:spPr>
          <a:xfrm>
            <a:off x="6096001" y="2742912"/>
            <a:ext cx="2722027" cy="2722027"/>
          </a:xfrm>
          <a:prstGeom prst="arc">
            <a:avLst>
              <a:gd name="adj1" fmla="val 10736977"/>
              <a:gd name="adj2" fmla="val 0"/>
            </a:avLst>
          </a:prstGeom>
          <a:ln w="19050">
            <a:solidFill>
              <a:schemeClr val="accent4"/>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554"/>
          </a:p>
        </p:txBody>
      </p:sp>
      <p:sp>
        <p:nvSpPr>
          <p:cNvPr id="10" name="Arc 9"/>
          <p:cNvSpPr/>
          <p:nvPr/>
        </p:nvSpPr>
        <p:spPr>
          <a:xfrm>
            <a:off x="3373974" y="2742912"/>
            <a:ext cx="2722027" cy="2722027"/>
          </a:xfrm>
          <a:prstGeom prst="arc">
            <a:avLst>
              <a:gd name="adj1" fmla="val 10736977"/>
              <a:gd name="adj2" fmla="val 0"/>
            </a:avLst>
          </a:prstGeom>
          <a:ln w="19050">
            <a:solidFill>
              <a:schemeClr val="accent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554"/>
          </a:p>
        </p:txBody>
      </p:sp>
      <p:sp>
        <p:nvSpPr>
          <p:cNvPr id="12" name="Arc 11"/>
          <p:cNvSpPr/>
          <p:nvPr/>
        </p:nvSpPr>
        <p:spPr>
          <a:xfrm>
            <a:off x="4734988" y="2742912"/>
            <a:ext cx="2722027" cy="2722027"/>
          </a:xfrm>
          <a:prstGeom prst="arc">
            <a:avLst>
              <a:gd name="adj1" fmla="val 10736977"/>
              <a:gd name="adj2" fmla="val 0"/>
            </a:avLst>
          </a:prstGeom>
          <a:ln w="19050">
            <a:solidFill>
              <a:schemeClr val="accent3"/>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554"/>
          </a:p>
        </p:txBody>
      </p:sp>
      <p:sp>
        <p:nvSpPr>
          <p:cNvPr id="13" name="Freeform 101"/>
          <p:cNvSpPr>
            <a:spLocks noEditPoints="1"/>
          </p:cNvSpPr>
          <p:nvPr/>
        </p:nvSpPr>
        <p:spPr bwMode="auto">
          <a:xfrm>
            <a:off x="2883773" y="4514325"/>
            <a:ext cx="980403" cy="649665"/>
          </a:xfrm>
          <a:custGeom>
            <a:avLst/>
            <a:gdLst/>
            <a:ahLst/>
            <a:cxnLst>
              <a:cxn ang="0">
                <a:pos x="77" y="43"/>
              </a:cxn>
              <a:cxn ang="0">
                <a:pos x="77" y="47"/>
              </a:cxn>
              <a:cxn ang="0">
                <a:pos x="70" y="51"/>
              </a:cxn>
              <a:cxn ang="0">
                <a:pos x="6" y="51"/>
              </a:cxn>
              <a:cxn ang="0">
                <a:pos x="0" y="47"/>
              </a:cxn>
              <a:cxn ang="0">
                <a:pos x="0" y="43"/>
              </a:cxn>
              <a:cxn ang="0">
                <a:pos x="6" y="43"/>
              </a:cxn>
              <a:cxn ang="0">
                <a:pos x="70" y="43"/>
              </a:cxn>
              <a:cxn ang="0">
                <a:pos x="77" y="43"/>
              </a:cxn>
              <a:cxn ang="0">
                <a:pos x="10" y="34"/>
              </a:cxn>
              <a:cxn ang="0">
                <a:pos x="10" y="6"/>
              </a:cxn>
              <a:cxn ang="0">
                <a:pos x="16" y="0"/>
              </a:cxn>
              <a:cxn ang="0">
                <a:pos x="60" y="0"/>
              </a:cxn>
              <a:cxn ang="0">
                <a:pos x="67" y="6"/>
              </a:cxn>
              <a:cxn ang="0">
                <a:pos x="67" y="34"/>
              </a:cxn>
              <a:cxn ang="0">
                <a:pos x="60" y="41"/>
              </a:cxn>
              <a:cxn ang="0">
                <a:pos x="16" y="41"/>
              </a:cxn>
              <a:cxn ang="0">
                <a:pos x="10" y="34"/>
              </a:cxn>
              <a:cxn ang="0">
                <a:pos x="15" y="34"/>
              </a:cxn>
              <a:cxn ang="0">
                <a:pos x="16" y="36"/>
              </a:cxn>
              <a:cxn ang="0">
                <a:pos x="60" y="36"/>
              </a:cxn>
              <a:cxn ang="0">
                <a:pos x="61" y="34"/>
              </a:cxn>
              <a:cxn ang="0">
                <a:pos x="61" y="6"/>
              </a:cxn>
              <a:cxn ang="0">
                <a:pos x="60" y="5"/>
              </a:cxn>
              <a:cxn ang="0">
                <a:pos x="16" y="5"/>
              </a:cxn>
              <a:cxn ang="0">
                <a:pos x="15" y="6"/>
              </a:cxn>
              <a:cxn ang="0">
                <a:pos x="15" y="34"/>
              </a:cxn>
              <a:cxn ang="0">
                <a:pos x="42" y="47"/>
              </a:cxn>
              <a:cxn ang="0">
                <a:pos x="42" y="46"/>
              </a:cxn>
              <a:cxn ang="0">
                <a:pos x="35" y="46"/>
              </a:cxn>
              <a:cxn ang="0">
                <a:pos x="34" y="47"/>
              </a:cxn>
              <a:cxn ang="0">
                <a:pos x="35" y="47"/>
              </a:cxn>
              <a:cxn ang="0">
                <a:pos x="42" y="47"/>
              </a:cxn>
              <a:cxn ang="0">
                <a:pos x="42" y="4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chemeClr val="accent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14" name="Freeform 42"/>
          <p:cNvSpPr>
            <a:spLocks noEditPoints="1"/>
          </p:cNvSpPr>
          <p:nvPr/>
        </p:nvSpPr>
        <p:spPr bwMode="auto">
          <a:xfrm>
            <a:off x="8426569" y="4463539"/>
            <a:ext cx="817795" cy="703925"/>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accent5"/>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15" name="Freeform 157"/>
          <p:cNvSpPr>
            <a:spLocks noEditPoints="1"/>
          </p:cNvSpPr>
          <p:nvPr/>
        </p:nvSpPr>
        <p:spPr bwMode="auto">
          <a:xfrm>
            <a:off x="4449061" y="4462844"/>
            <a:ext cx="572498" cy="701147"/>
          </a:xfrm>
          <a:custGeom>
            <a:avLst/>
            <a:gdLst/>
            <a:ahLst/>
            <a:cxnLst>
              <a:cxn ang="0">
                <a:pos x="41" y="44"/>
              </a:cxn>
              <a:cxn ang="0">
                <a:pos x="35" y="50"/>
              </a:cxn>
              <a:cxn ang="0">
                <a:pos x="5" y="50"/>
              </a:cxn>
              <a:cxn ang="0">
                <a:pos x="0" y="44"/>
              </a:cxn>
              <a:cxn ang="0">
                <a:pos x="0" y="5"/>
              </a:cxn>
              <a:cxn ang="0">
                <a:pos x="5" y="0"/>
              </a:cxn>
              <a:cxn ang="0">
                <a:pos x="35" y="0"/>
              </a:cxn>
              <a:cxn ang="0">
                <a:pos x="41" y="5"/>
              </a:cxn>
              <a:cxn ang="0">
                <a:pos x="41" y="44"/>
              </a:cxn>
              <a:cxn ang="0">
                <a:pos x="36" y="5"/>
              </a:cxn>
              <a:cxn ang="0">
                <a:pos x="35" y="4"/>
              </a:cxn>
              <a:cxn ang="0">
                <a:pos x="5" y="4"/>
              </a:cxn>
              <a:cxn ang="0">
                <a:pos x="4" y="5"/>
              </a:cxn>
              <a:cxn ang="0">
                <a:pos x="4" y="40"/>
              </a:cxn>
              <a:cxn ang="0">
                <a:pos x="5" y="41"/>
              </a:cxn>
              <a:cxn ang="0">
                <a:pos x="35" y="41"/>
              </a:cxn>
              <a:cxn ang="0">
                <a:pos x="36" y="40"/>
              </a:cxn>
              <a:cxn ang="0">
                <a:pos x="36" y="5"/>
              </a:cxn>
              <a:cxn ang="0">
                <a:pos x="20" y="43"/>
              </a:cxn>
              <a:cxn ang="0">
                <a:pos x="18" y="45"/>
              </a:cxn>
              <a:cxn ang="0">
                <a:pos x="20" y="48"/>
              </a:cxn>
              <a:cxn ang="0">
                <a:pos x="23" y="45"/>
              </a:cxn>
              <a:cxn ang="0">
                <a:pos x="20" y="43"/>
              </a:cxn>
            </a:cxnLst>
            <a:rect l="0" t="0" r="r" b="b"/>
            <a:pathLst>
              <a:path w="41" h="50">
                <a:moveTo>
                  <a:pt x="41" y="44"/>
                </a:moveTo>
                <a:cubicBezTo>
                  <a:pt x="41" y="47"/>
                  <a:pt x="38" y="50"/>
                  <a:pt x="35" y="50"/>
                </a:cubicBezTo>
                <a:cubicBezTo>
                  <a:pt x="5" y="50"/>
                  <a:pt x="5" y="50"/>
                  <a:pt x="5" y="50"/>
                </a:cubicBezTo>
                <a:cubicBezTo>
                  <a:pt x="2" y="50"/>
                  <a:pt x="0" y="47"/>
                  <a:pt x="0" y="44"/>
                </a:cubicBezTo>
                <a:cubicBezTo>
                  <a:pt x="0" y="5"/>
                  <a:pt x="0" y="5"/>
                  <a:pt x="0" y="5"/>
                </a:cubicBezTo>
                <a:cubicBezTo>
                  <a:pt x="0" y="2"/>
                  <a:pt x="2" y="0"/>
                  <a:pt x="5" y="0"/>
                </a:cubicBezTo>
                <a:cubicBezTo>
                  <a:pt x="35" y="0"/>
                  <a:pt x="35" y="0"/>
                  <a:pt x="35" y="0"/>
                </a:cubicBezTo>
                <a:cubicBezTo>
                  <a:pt x="38" y="0"/>
                  <a:pt x="41" y="2"/>
                  <a:pt x="41" y="5"/>
                </a:cubicBezTo>
                <a:lnTo>
                  <a:pt x="41" y="44"/>
                </a:lnTo>
                <a:close/>
                <a:moveTo>
                  <a:pt x="36" y="5"/>
                </a:moveTo>
                <a:cubicBezTo>
                  <a:pt x="36" y="5"/>
                  <a:pt x="36" y="4"/>
                  <a:pt x="35" y="4"/>
                </a:cubicBezTo>
                <a:cubicBezTo>
                  <a:pt x="5" y="4"/>
                  <a:pt x="5" y="4"/>
                  <a:pt x="5" y="4"/>
                </a:cubicBezTo>
                <a:cubicBezTo>
                  <a:pt x="5" y="4"/>
                  <a:pt x="4" y="5"/>
                  <a:pt x="4" y="5"/>
                </a:cubicBezTo>
                <a:cubicBezTo>
                  <a:pt x="4" y="40"/>
                  <a:pt x="4" y="40"/>
                  <a:pt x="4" y="40"/>
                </a:cubicBezTo>
                <a:cubicBezTo>
                  <a:pt x="4" y="40"/>
                  <a:pt x="5" y="41"/>
                  <a:pt x="5" y="41"/>
                </a:cubicBezTo>
                <a:cubicBezTo>
                  <a:pt x="35" y="41"/>
                  <a:pt x="35" y="41"/>
                  <a:pt x="35" y="41"/>
                </a:cubicBezTo>
                <a:cubicBezTo>
                  <a:pt x="36" y="41"/>
                  <a:pt x="36" y="40"/>
                  <a:pt x="36" y="40"/>
                </a:cubicBezTo>
                <a:lnTo>
                  <a:pt x="36" y="5"/>
                </a:lnTo>
                <a:close/>
                <a:moveTo>
                  <a:pt x="20" y="43"/>
                </a:moveTo>
                <a:cubicBezTo>
                  <a:pt x="19" y="43"/>
                  <a:pt x="18" y="44"/>
                  <a:pt x="18" y="45"/>
                </a:cubicBezTo>
                <a:cubicBezTo>
                  <a:pt x="18" y="46"/>
                  <a:pt x="19" y="48"/>
                  <a:pt x="20" y="48"/>
                </a:cubicBezTo>
                <a:cubicBezTo>
                  <a:pt x="22" y="48"/>
                  <a:pt x="23" y="46"/>
                  <a:pt x="23" y="45"/>
                </a:cubicBezTo>
                <a:cubicBezTo>
                  <a:pt x="23" y="44"/>
                  <a:pt x="22" y="43"/>
                  <a:pt x="20" y="43"/>
                </a:cubicBezTo>
                <a:close/>
              </a:path>
            </a:pathLst>
          </a:custGeom>
          <a:solidFill>
            <a:schemeClr val="accent2"/>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16" name="Freeform 86"/>
          <p:cNvSpPr>
            <a:spLocks noEditPoints="1"/>
          </p:cNvSpPr>
          <p:nvPr/>
        </p:nvSpPr>
        <p:spPr bwMode="auto">
          <a:xfrm>
            <a:off x="7273745" y="4463537"/>
            <a:ext cx="434832" cy="731619"/>
          </a:xfrm>
          <a:custGeom>
            <a:avLst/>
            <a:gdLst/>
            <a:ahLst/>
            <a:cxnLst>
              <a:cxn ang="0">
                <a:pos x="29" y="44"/>
              </a:cxn>
              <a:cxn ang="0">
                <a:pos x="24" y="49"/>
              </a:cxn>
              <a:cxn ang="0">
                <a:pos x="5" y="49"/>
              </a:cxn>
              <a:cxn ang="0">
                <a:pos x="0" y="44"/>
              </a:cxn>
              <a:cxn ang="0">
                <a:pos x="0" y="5"/>
              </a:cxn>
              <a:cxn ang="0">
                <a:pos x="5" y="0"/>
              </a:cxn>
              <a:cxn ang="0">
                <a:pos x="24" y="0"/>
              </a:cxn>
              <a:cxn ang="0">
                <a:pos x="29" y="5"/>
              </a:cxn>
              <a:cxn ang="0">
                <a:pos x="29" y="44"/>
              </a:cxn>
              <a:cxn ang="0">
                <a:pos x="25" y="11"/>
              </a:cxn>
              <a:cxn ang="0">
                <a:pos x="24" y="10"/>
              </a:cxn>
              <a:cxn ang="0">
                <a:pos x="5" y="10"/>
              </a:cxn>
              <a:cxn ang="0">
                <a:pos x="3" y="11"/>
              </a:cxn>
              <a:cxn ang="0">
                <a:pos x="3" y="38"/>
              </a:cxn>
              <a:cxn ang="0">
                <a:pos x="5" y="39"/>
              </a:cxn>
              <a:cxn ang="0">
                <a:pos x="24" y="39"/>
              </a:cxn>
              <a:cxn ang="0">
                <a:pos x="25" y="38"/>
              </a:cxn>
              <a:cxn ang="0">
                <a:pos x="25" y="11"/>
              </a:cxn>
              <a:cxn ang="0">
                <a:pos x="17" y="5"/>
              </a:cxn>
              <a:cxn ang="0">
                <a:pos x="11" y="5"/>
              </a:cxn>
              <a:cxn ang="0">
                <a:pos x="11" y="6"/>
              </a:cxn>
              <a:cxn ang="0">
                <a:pos x="11" y="6"/>
              </a:cxn>
              <a:cxn ang="0">
                <a:pos x="17" y="6"/>
              </a:cxn>
              <a:cxn ang="0">
                <a:pos x="18" y="6"/>
              </a:cxn>
              <a:cxn ang="0">
                <a:pos x="17" y="5"/>
              </a:cxn>
              <a:cxn ang="0">
                <a:pos x="14" y="41"/>
              </a:cxn>
              <a:cxn ang="0">
                <a:pos x="11" y="44"/>
              </a:cxn>
              <a:cxn ang="0">
                <a:pos x="14" y="47"/>
              </a:cxn>
              <a:cxn ang="0">
                <a:pos x="17" y="44"/>
              </a:cxn>
              <a:cxn ang="0">
                <a:pos x="14" y="41"/>
              </a:cxn>
            </a:cxnLst>
            <a:rect l="0" t="0" r="r" b="b"/>
            <a:pathLst>
              <a:path w="29" h="49">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chemeClr val="accent4"/>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17" name="Freeform 5"/>
          <p:cNvSpPr>
            <a:spLocks noEditPoints="1"/>
          </p:cNvSpPr>
          <p:nvPr/>
        </p:nvSpPr>
        <p:spPr bwMode="auto">
          <a:xfrm>
            <a:off x="5635264" y="4314768"/>
            <a:ext cx="921472" cy="921472"/>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chemeClr val="accent3"/>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18" name="Oval 17"/>
          <p:cNvSpPr/>
          <p:nvPr/>
        </p:nvSpPr>
        <p:spPr>
          <a:xfrm>
            <a:off x="3199937" y="3902434"/>
            <a:ext cx="307157" cy="3071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p>
        </p:txBody>
      </p:sp>
      <p:sp>
        <p:nvSpPr>
          <p:cNvPr id="19" name="Oval 18"/>
          <p:cNvSpPr/>
          <p:nvPr/>
        </p:nvSpPr>
        <p:spPr>
          <a:xfrm>
            <a:off x="4581409" y="3902434"/>
            <a:ext cx="307157" cy="3071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p>
        </p:txBody>
      </p:sp>
      <p:sp>
        <p:nvSpPr>
          <p:cNvPr id="20" name="Oval 19"/>
          <p:cNvSpPr/>
          <p:nvPr/>
        </p:nvSpPr>
        <p:spPr>
          <a:xfrm>
            <a:off x="5942423" y="3902434"/>
            <a:ext cx="307157" cy="3071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p>
        </p:txBody>
      </p:sp>
      <p:sp>
        <p:nvSpPr>
          <p:cNvPr id="21" name="Oval 20"/>
          <p:cNvSpPr/>
          <p:nvPr/>
        </p:nvSpPr>
        <p:spPr>
          <a:xfrm>
            <a:off x="7303436" y="3902434"/>
            <a:ext cx="307157" cy="30715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p>
        </p:txBody>
      </p:sp>
      <p:sp>
        <p:nvSpPr>
          <p:cNvPr id="22" name="Oval 21"/>
          <p:cNvSpPr/>
          <p:nvPr/>
        </p:nvSpPr>
        <p:spPr>
          <a:xfrm>
            <a:off x="8684908" y="3902434"/>
            <a:ext cx="307157" cy="3071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p>
        </p:txBody>
      </p:sp>
      <p:grpSp>
        <p:nvGrpSpPr>
          <p:cNvPr id="5" name="Group 56"/>
          <p:cNvGrpSpPr/>
          <p:nvPr/>
        </p:nvGrpSpPr>
        <p:grpSpPr>
          <a:xfrm>
            <a:off x="6432175" y="5253949"/>
            <a:ext cx="2205112" cy="1093005"/>
            <a:chOff x="-296510" y="1406858"/>
            <a:chExt cx="1654265" cy="819967"/>
          </a:xfrm>
        </p:grpSpPr>
        <p:sp>
          <p:nvSpPr>
            <p:cNvPr id="27" name="TextBox 26"/>
            <p:cNvSpPr txBox="1"/>
            <p:nvPr/>
          </p:nvSpPr>
          <p:spPr>
            <a:xfrm>
              <a:off x="-296510" y="1611304"/>
              <a:ext cx="1654265" cy="615521"/>
            </a:xfrm>
            <a:prstGeom prst="rect">
              <a:avLst/>
            </a:prstGeom>
            <a:noFill/>
          </p:spPr>
          <p:txBody>
            <a:bodyPr wrap="square" lIns="0" tIns="0" rIns="0" bIns="0" rtlCol="0">
              <a:spAutoFit/>
            </a:bodyPr>
            <a:lstStyle/>
            <a:p>
              <a:pPr algn="ctr" defTabSz="1218895">
                <a:spcBef>
                  <a:spcPct val="20000"/>
                </a:spcBef>
                <a:defRPr/>
              </a:pPr>
              <a:r>
                <a:rPr lang="en-US" sz="1333" dirty="0">
                  <a:solidFill>
                    <a:schemeClr val="tx1">
                      <a:lumMod val="50000"/>
                      <a:lumOff val="50000"/>
                    </a:schemeClr>
                  </a:solidFill>
                </a:rPr>
                <a:t>There are many variations passages of lorem ipsum available  majority have alteration </a:t>
              </a:r>
              <a:endParaRPr lang="en-US" sz="1333" dirty="0">
                <a:solidFill>
                  <a:schemeClr val="tx1">
                    <a:lumMod val="65000"/>
                    <a:lumOff val="35000"/>
                  </a:schemeClr>
                </a:solidFill>
              </a:endParaRPr>
            </a:p>
          </p:txBody>
        </p:sp>
        <p:sp>
          <p:nvSpPr>
            <p:cNvPr id="28" name="Rectangle 27"/>
            <p:cNvSpPr/>
            <p:nvPr/>
          </p:nvSpPr>
          <p:spPr>
            <a:xfrm>
              <a:off x="68836" y="1406858"/>
              <a:ext cx="923570" cy="184714"/>
            </a:xfrm>
            <a:prstGeom prst="rect">
              <a:avLst/>
            </a:prstGeom>
          </p:spPr>
          <p:txBody>
            <a:bodyPr wrap="none" lIns="0" tIns="0" rIns="0" bIns="0">
              <a:spAutoFit/>
            </a:bodyPr>
            <a:lstStyle/>
            <a:p>
              <a:pPr algn="ctr"/>
              <a:r>
                <a:rPr lang="zh-CN" altLang="en-US" sz="1600" b="1" dirty="0">
                  <a:solidFill>
                    <a:schemeClr val="accent4"/>
                  </a:solidFill>
                </a:rPr>
                <a:t>添加您的标题</a:t>
              </a:r>
              <a:endParaRPr lang="en-US" sz="1600" b="1" dirty="0">
                <a:solidFill>
                  <a:schemeClr val="accent4"/>
                </a:solidFill>
              </a:endParaRPr>
            </a:p>
          </p:txBody>
        </p:sp>
      </p:grpSp>
      <p:grpSp>
        <p:nvGrpSpPr>
          <p:cNvPr id="6" name="Group 56"/>
          <p:cNvGrpSpPr/>
          <p:nvPr/>
        </p:nvGrpSpPr>
        <p:grpSpPr>
          <a:xfrm>
            <a:off x="643959" y="4230448"/>
            <a:ext cx="2086235" cy="887884"/>
            <a:chOff x="414602" y="1406858"/>
            <a:chExt cx="1565084" cy="666087"/>
          </a:xfrm>
        </p:grpSpPr>
        <p:sp>
          <p:nvSpPr>
            <p:cNvPr id="33" name="TextBox 32"/>
            <p:cNvSpPr txBox="1"/>
            <p:nvPr/>
          </p:nvSpPr>
          <p:spPr>
            <a:xfrm>
              <a:off x="414602" y="1611304"/>
              <a:ext cx="1565084" cy="461641"/>
            </a:xfrm>
            <a:prstGeom prst="rect">
              <a:avLst/>
            </a:prstGeom>
            <a:noFill/>
          </p:spPr>
          <p:txBody>
            <a:bodyPr wrap="square" lIns="0" tIns="0" rIns="0" bIns="0" rtlCol="0">
              <a:spAutoFit/>
            </a:bodyPr>
            <a:lstStyle/>
            <a:p>
              <a:pPr algn="r" defTabSz="1218895">
                <a:spcBef>
                  <a:spcPct val="20000"/>
                </a:spcBef>
                <a:defRPr/>
              </a:pPr>
              <a:r>
                <a:rPr lang="en-US" sz="1333" dirty="0">
                  <a:solidFill>
                    <a:schemeClr val="tx1">
                      <a:lumMod val="50000"/>
                      <a:lumOff val="50000"/>
                    </a:schemeClr>
                  </a:solidFill>
                </a:rPr>
                <a:t>There are many variations passages of lorem ipsum available  majority</a:t>
              </a:r>
              <a:endParaRPr lang="en-US" sz="1333" dirty="0">
                <a:solidFill>
                  <a:schemeClr val="tx1">
                    <a:lumMod val="65000"/>
                    <a:lumOff val="35000"/>
                  </a:schemeClr>
                </a:solidFill>
              </a:endParaRPr>
            </a:p>
          </p:txBody>
        </p:sp>
        <p:sp>
          <p:nvSpPr>
            <p:cNvPr id="34" name="Rectangle 33"/>
            <p:cNvSpPr/>
            <p:nvPr/>
          </p:nvSpPr>
          <p:spPr>
            <a:xfrm>
              <a:off x="1056116" y="1406858"/>
              <a:ext cx="923570" cy="184714"/>
            </a:xfrm>
            <a:prstGeom prst="rect">
              <a:avLst/>
            </a:prstGeom>
          </p:spPr>
          <p:txBody>
            <a:bodyPr wrap="none" lIns="0" tIns="0" rIns="0" bIns="0">
              <a:spAutoFit/>
            </a:bodyPr>
            <a:lstStyle/>
            <a:p>
              <a:pPr algn="r"/>
              <a:r>
                <a:rPr lang="zh-CN" altLang="en-US" sz="1600" b="1" dirty="0">
                  <a:solidFill>
                    <a:schemeClr val="accent1"/>
                  </a:solidFill>
                </a:rPr>
                <a:t>添加您的标题</a:t>
              </a:r>
              <a:endParaRPr lang="en-US" sz="1600" b="1" dirty="0">
                <a:solidFill>
                  <a:schemeClr val="accent1"/>
                </a:solidFill>
              </a:endParaRPr>
            </a:p>
          </p:txBody>
        </p:sp>
      </p:grpSp>
      <p:grpSp>
        <p:nvGrpSpPr>
          <p:cNvPr id="7" name="Group 56"/>
          <p:cNvGrpSpPr/>
          <p:nvPr/>
        </p:nvGrpSpPr>
        <p:grpSpPr>
          <a:xfrm>
            <a:off x="9555527" y="4230448"/>
            <a:ext cx="2086235" cy="887884"/>
            <a:chOff x="414602" y="1406858"/>
            <a:chExt cx="1565084" cy="666087"/>
          </a:xfrm>
        </p:grpSpPr>
        <p:sp>
          <p:nvSpPr>
            <p:cNvPr id="42" name="TextBox 41"/>
            <p:cNvSpPr txBox="1"/>
            <p:nvPr/>
          </p:nvSpPr>
          <p:spPr>
            <a:xfrm>
              <a:off x="414602" y="1611304"/>
              <a:ext cx="1565084" cy="461641"/>
            </a:xfrm>
            <a:prstGeom prst="rect">
              <a:avLst/>
            </a:prstGeom>
            <a:noFill/>
          </p:spPr>
          <p:txBody>
            <a:bodyPr wrap="square" lIns="0" tIns="0" rIns="0" bIns="0" rtlCol="0">
              <a:spAutoFit/>
            </a:bodyPr>
            <a:lstStyle/>
            <a:p>
              <a:pPr defTabSz="1218895">
                <a:spcBef>
                  <a:spcPct val="20000"/>
                </a:spcBef>
                <a:defRPr/>
              </a:pPr>
              <a:r>
                <a:rPr lang="en-US" sz="1333" dirty="0">
                  <a:solidFill>
                    <a:schemeClr val="tx1">
                      <a:lumMod val="50000"/>
                      <a:lumOff val="50000"/>
                    </a:schemeClr>
                  </a:solidFill>
                </a:rPr>
                <a:t>There are many variations passages of lorem ipsum available  majority</a:t>
              </a:r>
              <a:endParaRPr lang="en-US" sz="1333" dirty="0">
                <a:solidFill>
                  <a:schemeClr val="tx1">
                    <a:lumMod val="65000"/>
                    <a:lumOff val="35000"/>
                  </a:schemeClr>
                </a:solidFill>
              </a:endParaRPr>
            </a:p>
          </p:txBody>
        </p:sp>
        <p:sp>
          <p:nvSpPr>
            <p:cNvPr id="43" name="Rectangle 42"/>
            <p:cNvSpPr/>
            <p:nvPr/>
          </p:nvSpPr>
          <p:spPr>
            <a:xfrm>
              <a:off x="414602" y="1406858"/>
              <a:ext cx="923570" cy="184714"/>
            </a:xfrm>
            <a:prstGeom prst="rect">
              <a:avLst/>
            </a:prstGeom>
          </p:spPr>
          <p:txBody>
            <a:bodyPr wrap="none" lIns="0" tIns="0" rIns="0" bIns="0">
              <a:spAutoFit/>
            </a:bodyPr>
            <a:lstStyle/>
            <a:p>
              <a:r>
                <a:rPr lang="zh-CN" altLang="en-US" sz="1600" b="1" dirty="0">
                  <a:solidFill>
                    <a:schemeClr val="accent5"/>
                  </a:solidFill>
                </a:rPr>
                <a:t>添加您的标题</a:t>
              </a:r>
              <a:endParaRPr lang="en-US" sz="1600" b="1" dirty="0">
                <a:solidFill>
                  <a:schemeClr val="accent5"/>
                </a:solidFill>
              </a:endParaRPr>
            </a:p>
          </p:txBody>
        </p:sp>
      </p:grpSp>
      <p:grpSp>
        <p:nvGrpSpPr>
          <p:cNvPr id="11" name="Group 56"/>
          <p:cNvGrpSpPr/>
          <p:nvPr/>
        </p:nvGrpSpPr>
        <p:grpSpPr>
          <a:xfrm>
            <a:off x="3632431" y="5253949"/>
            <a:ext cx="2205112" cy="1093005"/>
            <a:chOff x="-296510" y="1406858"/>
            <a:chExt cx="1654265" cy="819967"/>
          </a:xfrm>
        </p:grpSpPr>
        <p:sp>
          <p:nvSpPr>
            <p:cNvPr id="51" name="TextBox 50"/>
            <p:cNvSpPr txBox="1"/>
            <p:nvPr/>
          </p:nvSpPr>
          <p:spPr>
            <a:xfrm>
              <a:off x="-296510" y="1611304"/>
              <a:ext cx="1654265" cy="615521"/>
            </a:xfrm>
            <a:prstGeom prst="rect">
              <a:avLst/>
            </a:prstGeom>
            <a:noFill/>
          </p:spPr>
          <p:txBody>
            <a:bodyPr wrap="square" lIns="0" tIns="0" rIns="0" bIns="0" rtlCol="0">
              <a:spAutoFit/>
            </a:bodyPr>
            <a:lstStyle/>
            <a:p>
              <a:pPr algn="ctr" defTabSz="1218895">
                <a:spcBef>
                  <a:spcPct val="20000"/>
                </a:spcBef>
                <a:defRPr/>
              </a:pPr>
              <a:r>
                <a:rPr lang="en-US" sz="1333" dirty="0">
                  <a:solidFill>
                    <a:schemeClr val="tx1">
                      <a:lumMod val="50000"/>
                      <a:lumOff val="50000"/>
                    </a:schemeClr>
                  </a:solidFill>
                </a:rPr>
                <a:t>There are many variations passages of lorem ipsum available  majority have alteration </a:t>
              </a:r>
              <a:endParaRPr lang="en-US" sz="1333" dirty="0">
                <a:solidFill>
                  <a:schemeClr val="tx1">
                    <a:lumMod val="65000"/>
                    <a:lumOff val="35000"/>
                  </a:schemeClr>
                </a:solidFill>
              </a:endParaRPr>
            </a:p>
          </p:txBody>
        </p:sp>
        <p:sp>
          <p:nvSpPr>
            <p:cNvPr id="52" name="Rectangle 51"/>
            <p:cNvSpPr/>
            <p:nvPr/>
          </p:nvSpPr>
          <p:spPr>
            <a:xfrm>
              <a:off x="68836" y="1406858"/>
              <a:ext cx="923570" cy="184714"/>
            </a:xfrm>
            <a:prstGeom prst="rect">
              <a:avLst/>
            </a:prstGeom>
          </p:spPr>
          <p:txBody>
            <a:bodyPr wrap="none" lIns="0" tIns="0" rIns="0" bIns="0">
              <a:spAutoFit/>
            </a:bodyPr>
            <a:lstStyle/>
            <a:p>
              <a:pPr algn="ctr"/>
              <a:r>
                <a:rPr lang="zh-CN" altLang="en-US" sz="1600" b="1" dirty="0">
                  <a:solidFill>
                    <a:schemeClr val="accent2"/>
                  </a:solidFill>
                </a:rPr>
                <a:t>添加您的标题</a:t>
              </a:r>
              <a:endParaRPr lang="en-US" sz="1600" b="1" dirty="0">
                <a:solidFill>
                  <a:schemeClr val="accent2"/>
                </a:solidFill>
              </a:endParaRPr>
            </a:p>
          </p:txBody>
        </p:sp>
      </p:grpSp>
      <p:sp>
        <p:nvSpPr>
          <p:cNvPr id="30" name="文本框 29"/>
          <p:cNvSpPr txBox="1"/>
          <p:nvPr/>
        </p:nvSpPr>
        <p:spPr>
          <a:xfrm>
            <a:off x="448889" y="164922"/>
            <a:ext cx="5330305" cy="707886"/>
          </a:xfrm>
          <a:prstGeom prst="rect">
            <a:avLst/>
          </a:prstGeom>
          <a:noFill/>
        </p:spPr>
        <p:txBody>
          <a:bodyPr wrap="none" rtlCol="0">
            <a:spAutoFit/>
          </a:bodyPr>
          <a:lstStyle/>
          <a:p>
            <a:pPr fontAlgn="auto">
              <a:spcBef>
                <a:spcPts val="0"/>
              </a:spcBef>
              <a:spcAft>
                <a:spcPts val="0"/>
              </a:spcAft>
              <a:defRPr/>
            </a:pPr>
            <a:r>
              <a:rPr lang="zh-CN" altLang="en-US" sz="4000" b="1" dirty="0" smtClean="0">
                <a:solidFill>
                  <a:srgbClr val="C00000"/>
                </a:solidFill>
                <a:ea typeface="张海山锐线体简" panose="02000000000000000000" pitchFamily="2" charset="-122"/>
                <a:cs typeface="+mn-ea"/>
                <a:sym typeface="+mn-lt"/>
              </a:rPr>
              <a:t>单击这里添加您的标题</a:t>
            </a:r>
            <a:endParaRPr lang="zh-CN" altLang="en-US" sz="4000" b="1" dirty="0">
              <a:solidFill>
                <a:srgbClr val="C00000"/>
              </a:solidFill>
              <a:ea typeface="张海山锐线体简" panose="02000000000000000000" pitchFamily="2" charset="-122"/>
              <a:cs typeface="+mn-ea"/>
              <a:sym typeface="+mn-lt"/>
            </a:endParaRPr>
          </a:p>
        </p:txBody>
      </p:sp>
    </p:spTree>
    <p:extLst>
      <p:ext uri="{BB962C8B-B14F-4D97-AF65-F5344CB8AC3E}">
        <p14:creationId xmlns:p14="http://schemas.microsoft.com/office/powerpoint/2010/main" val="205714916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par>
                          <p:cTn id="10" fill="hold">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500" fill="hold"/>
                                        <p:tgtEl>
                                          <p:spTgt spid="20"/>
                                        </p:tgtEl>
                                        <p:attrNameLst>
                                          <p:attrName>ppt_w</p:attrName>
                                        </p:attrNameLst>
                                      </p:cBhvr>
                                      <p:tavLst>
                                        <p:tav tm="0">
                                          <p:val>
                                            <p:fltVal val="0"/>
                                          </p:val>
                                        </p:tav>
                                        <p:tav tm="100000">
                                          <p:val>
                                            <p:strVal val="#ppt_w"/>
                                          </p:val>
                                        </p:tav>
                                      </p:tavLst>
                                    </p:anim>
                                    <p:anim calcmode="lin" valueType="num">
                                      <p:cBhvr>
                                        <p:cTn id="14" dur="500" fill="hold"/>
                                        <p:tgtEl>
                                          <p:spTgt spid="20"/>
                                        </p:tgtEl>
                                        <p:attrNameLst>
                                          <p:attrName>ppt_h</p:attrName>
                                        </p:attrNameLst>
                                      </p:cBhvr>
                                      <p:tavLst>
                                        <p:tav tm="0">
                                          <p:val>
                                            <p:fltVal val="0"/>
                                          </p:val>
                                        </p:tav>
                                        <p:tav tm="100000">
                                          <p:val>
                                            <p:strVal val="#ppt_h"/>
                                          </p:val>
                                        </p:tav>
                                      </p:tavLst>
                                    </p:anim>
                                    <p:animEffect transition="in" filter="fade">
                                      <p:cBhvr>
                                        <p:cTn id="15" dur="500"/>
                                        <p:tgtEl>
                                          <p:spTgt spid="20"/>
                                        </p:tgtEl>
                                      </p:cBhvr>
                                    </p:animEffect>
                                  </p:childTnLst>
                                </p:cTn>
                              </p:par>
                            </p:childTnLst>
                          </p:cTn>
                        </p:par>
                        <p:par>
                          <p:cTn id="16" fill="hold">
                            <p:stCondLst>
                              <p:cond delay="1000"/>
                            </p:stCondLst>
                            <p:childTnLst>
                              <p:par>
                                <p:cTn id="17" presetID="18" presetClass="entr" presetSubtype="12"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strips(downLeft)">
                                      <p:cBhvr>
                                        <p:cTn id="19" dur="500"/>
                                        <p:tgtEl>
                                          <p:spTgt spid="10"/>
                                        </p:tgtEl>
                                      </p:cBhvr>
                                    </p:animEffect>
                                  </p:childTnLst>
                                </p:cTn>
                              </p:par>
                            </p:childTnLst>
                          </p:cTn>
                        </p:par>
                        <p:par>
                          <p:cTn id="20" fill="hold">
                            <p:stCondLst>
                              <p:cond delay="1500"/>
                            </p:stCondLst>
                            <p:childTnLst>
                              <p:par>
                                <p:cTn id="21" presetID="53" presetClass="entr" presetSubtype="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p:cTn id="23" dur="500" fill="hold"/>
                                        <p:tgtEl>
                                          <p:spTgt spid="18"/>
                                        </p:tgtEl>
                                        <p:attrNameLst>
                                          <p:attrName>ppt_w</p:attrName>
                                        </p:attrNameLst>
                                      </p:cBhvr>
                                      <p:tavLst>
                                        <p:tav tm="0">
                                          <p:val>
                                            <p:fltVal val="0"/>
                                          </p:val>
                                        </p:tav>
                                        <p:tav tm="100000">
                                          <p:val>
                                            <p:strVal val="#ppt_w"/>
                                          </p:val>
                                        </p:tav>
                                      </p:tavLst>
                                    </p:anim>
                                    <p:anim calcmode="lin" valueType="num">
                                      <p:cBhvr>
                                        <p:cTn id="24" dur="500" fill="hold"/>
                                        <p:tgtEl>
                                          <p:spTgt spid="18"/>
                                        </p:tgtEl>
                                        <p:attrNameLst>
                                          <p:attrName>ppt_h</p:attrName>
                                        </p:attrNameLst>
                                      </p:cBhvr>
                                      <p:tavLst>
                                        <p:tav tm="0">
                                          <p:val>
                                            <p:fltVal val="0"/>
                                          </p:val>
                                        </p:tav>
                                        <p:tav tm="100000">
                                          <p:val>
                                            <p:strVal val="#ppt_h"/>
                                          </p:val>
                                        </p:tav>
                                      </p:tavLst>
                                    </p:anim>
                                    <p:animEffect transition="in" filter="fade">
                                      <p:cBhvr>
                                        <p:cTn id="25" dur="500"/>
                                        <p:tgtEl>
                                          <p:spTgt spid="18"/>
                                        </p:tgtEl>
                                      </p:cBhvr>
                                    </p:animEffect>
                                  </p:childTnLst>
                                </p:cTn>
                              </p:par>
                            </p:childTnLst>
                          </p:cTn>
                        </p:par>
                        <p:par>
                          <p:cTn id="26" fill="hold">
                            <p:stCondLst>
                              <p:cond delay="2000"/>
                            </p:stCondLst>
                            <p:childTnLst>
                              <p:par>
                                <p:cTn id="27" presetID="53" presetClass="entr" presetSubtype="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500" fill="hold"/>
                                        <p:tgtEl>
                                          <p:spTgt spid="13"/>
                                        </p:tgtEl>
                                        <p:attrNameLst>
                                          <p:attrName>ppt_w</p:attrName>
                                        </p:attrNameLst>
                                      </p:cBhvr>
                                      <p:tavLst>
                                        <p:tav tm="0">
                                          <p:val>
                                            <p:fltVal val="0"/>
                                          </p:val>
                                        </p:tav>
                                        <p:tav tm="100000">
                                          <p:val>
                                            <p:strVal val="#ppt_w"/>
                                          </p:val>
                                        </p:tav>
                                      </p:tavLst>
                                    </p:anim>
                                    <p:anim calcmode="lin" valueType="num">
                                      <p:cBhvr>
                                        <p:cTn id="30" dur="500" fill="hold"/>
                                        <p:tgtEl>
                                          <p:spTgt spid="13"/>
                                        </p:tgtEl>
                                        <p:attrNameLst>
                                          <p:attrName>ppt_h</p:attrName>
                                        </p:attrNameLst>
                                      </p:cBhvr>
                                      <p:tavLst>
                                        <p:tav tm="0">
                                          <p:val>
                                            <p:fltVal val="0"/>
                                          </p:val>
                                        </p:tav>
                                        <p:tav tm="100000">
                                          <p:val>
                                            <p:strVal val="#ppt_h"/>
                                          </p:val>
                                        </p:tav>
                                      </p:tavLst>
                                    </p:anim>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childTnLst>
                                </p:cTn>
                              </p:par>
                            </p:childTnLst>
                          </p:cTn>
                        </p:par>
                        <p:par>
                          <p:cTn id="35" fill="hold">
                            <p:stCondLst>
                              <p:cond delay="3000"/>
                            </p:stCondLst>
                            <p:childTnLst>
                              <p:par>
                                <p:cTn id="36" presetID="18" presetClass="entr" presetSubtype="6"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strips(downRight)">
                                      <p:cBhvr>
                                        <p:cTn id="38" dur="500"/>
                                        <p:tgtEl>
                                          <p:spTgt spid="9"/>
                                        </p:tgtEl>
                                      </p:cBhvr>
                                    </p:animEffect>
                                  </p:childTnLst>
                                </p:cTn>
                              </p:par>
                            </p:childTnLst>
                          </p:cTn>
                        </p:par>
                        <p:par>
                          <p:cTn id="39" fill="hold">
                            <p:stCondLst>
                              <p:cond delay="3500"/>
                            </p:stCondLst>
                            <p:childTnLst>
                              <p:par>
                                <p:cTn id="40" presetID="53" presetClass="entr" presetSubtype="0"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p:cTn id="42" dur="500" fill="hold"/>
                                        <p:tgtEl>
                                          <p:spTgt spid="22"/>
                                        </p:tgtEl>
                                        <p:attrNameLst>
                                          <p:attrName>ppt_w</p:attrName>
                                        </p:attrNameLst>
                                      </p:cBhvr>
                                      <p:tavLst>
                                        <p:tav tm="0">
                                          <p:val>
                                            <p:fltVal val="0"/>
                                          </p:val>
                                        </p:tav>
                                        <p:tav tm="100000">
                                          <p:val>
                                            <p:strVal val="#ppt_w"/>
                                          </p:val>
                                        </p:tav>
                                      </p:tavLst>
                                    </p:anim>
                                    <p:anim calcmode="lin" valueType="num">
                                      <p:cBhvr>
                                        <p:cTn id="43" dur="500" fill="hold"/>
                                        <p:tgtEl>
                                          <p:spTgt spid="22"/>
                                        </p:tgtEl>
                                        <p:attrNameLst>
                                          <p:attrName>ppt_h</p:attrName>
                                        </p:attrNameLst>
                                      </p:cBhvr>
                                      <p:tavLst>
                                        <p:tav tm="0">
                                          <p:val>
                                            <p:fltVal val="0"/>
                                          </p:val>
                                        </p:tav>
                                        <p:tav tm="100000">
                                          <p:val>
                                            <p:strVal val="#ppt_h"/>
                                          </p:val>
                                        </p:tav>
                                      </p:tavLst>
                                    </p:anim>
                                    <p:animEffect transition="in" filter="fade">
                                      <p:cBhvr>
                                        <p:cTn id="44" dur="500"/>
                                        <p:tgtEl>
                                          <p:spTgt spid="22"/>
                                        </p:tgtEl>
                                      </p:cBhvr>
                                    </p:animEffect>
                                  </p:childTnLst>
                                </p:cTn>
                              </p:par>
                            </p:childTnLst>
                          </p:cTn>
                        </p:par>
                        <p:par>
                          <p:cTn id="45" fill="hold">
                            <p:stCondLst>
                              <p:cond delay="4000"/>
                            </p:stCondLst>
                            <p:childTnLst>
                              <p:par>
                                <p:cTn id="46" presetID="53" presetClass="entr" presetSubtype="0"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anim calcmode="lin" valueType="num">
                                      <p:cBhvr>
                                        <p:cTn id="48" dur="500" fill="hold"/>
                                        <p:tgtEl>
                                          <p:spTgt spid="14"/>
                                        </p:tgtEl>
                                        <p:attrNameLst>
                                          <p:attrName>ppt_w</p:attrName>
                                        </p:attrNameLst>
                                      </p:cBhvr>
                                      <p:tavLst>
                                        <p:tav tm="0">
                                          <p:val>
                                            <p:fltVal val="0"/>
                                          </p:val>
                                        </p:tav>
                                        <p:tav tm="100000">
                                          <p:val>
                                            <p:strVal val="#ppt_w"/>
                                          </p:val>
                                        </p:tav>
                                      </p:tavLst>
                                    </p:anim>
                                    <p:anim calcmode="lin" valueType="num">
                                      <p:cBhvr>
                                        <p:cTn id="49" dur="500" fill="hold"/>
                                        <p:tgtEl>
                                          <p:spTgt spid="14"/>
                                        </p:tgtEl>
                                        <p:attrNameLst>
                                          <p:attrName>ppt_h</p:attrName>
                                        </p:attrNameLst>
                                      </p:cBhvr>
                                      <p:tavLst>
                                        <p:tav tm="0">
                                          <p:val>
                                            <p:fltVal val="0"/>
                                          </p:val>
                                        </p:tav>
                                        <p:tav tm="100000">
                                          <p:val>
                                            <p:strVal val="#ppt_h"/>
                                          </p:val>
                                        </p:tav>
                                      </p:tavLst>
                                    </p:anim>
                                    <p:animEffect transition="in" filter="fade">
                                      <p:cBhvr>
                                        <p:cTn id="50" dur="500"/>
                                        <p:tgtEl>
                                          <p:spTgt spid="14"/>
                                        </p:tgtEl>
                                      </p:cBhvr>
                                    </p:animEffect>
                                  </p:childTnLst>
                                </p:cTn>
                              </p:par>
                              <p:par>
                                <p:cTn id="51" presetID="10" presetClass="entr" presetSubtype="0" fill="hold" nodeType="with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fade">
                                      <p:cBhvr>
                                        <p:cTn id="53" dur="1000"/>
                                        <p:tgtEl>
                                          <p:spTgt spid="7"/>
                                        </p:tgtEl>
                                      </p:cBhvr>
                                    </p:animEffect>
                                  </p:childTnLst>
                                </p:cTn>
                              </p:par>
                            </p:childTnLst>
                          </p:cTn>
                        </p:par>
                        <p:par>
                          <p:cTn id="54" fill="hold">
                            <p:stCondLst>
                              <p:cond delay="5000"/>
                            </p:stCondLst>
                            <p:childTnLst>
                              <p:par>
                                <p:cTn id="55" presetID="20" presetClass="entr" presetSubtype="0" fill="hold" grpId="0" nodeType="after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edge">
                                      <p:cBhvr>
                                        <p:cTn id="57" dur="1000"/>
                                        <p:tgtEl>
                                          <p:spTgt spid="12"/>
                                        </p:tgtEl>
                                      </p:cBhvr>
                                    </p:animEffect>
                                  </p:childTnLst>
                                </p:cTn>
                              </p:par>
                            </p:childTnLst>
                          </p:cTn>
                        </p:par>
                        <p:par>
                          <p:cTn id="58" fill="hold">
                            <p:stCondLst>
                              <p:cond delay="6000"/>
                            </p:stCondLst>
                            <p:childTnLst>
                              <p:par>
                                <p:cTn id="59" presetID="53" presetClass="entr" presetSubtype="0" fill="hold" grpId="0" nodeType="afterEffect">
                                  <p:stCondLst>
                                    <p:cond delay="0"/>
                                  </p:stCondLst>
                                  <p:childTnLst>
                                    <p:set>
                                      <p:cBhvr>
                                        <p:cTn id="60" dur="1" fill="hold">
                                          <p:stCondLst>
                                            <p:cond delay="0"/>
                                          </p:stCondLst>
                                        </p:cTn>
                                        <p:tgtEl>
                                          <p:spTgt spid="21"/>
                                        </p:tgtEl>
                                        <p:attrNameLst>
                                          <p:attrName>style.visibility</p:attrName>
                                        </p:attrNameLst>
                                      </p:cBhvr>
                                      <p:to>
                                        <p:strVal val="visible"/>
                                      </p:to>
                                    </p:set>
                                    <p:anim calcmode="lin" valueType="num">
                                      <p:cBhvr>
                                        <p:cTn id="61" dur="500" fill="hold"/>
                                        <p:tgtEl>
                                          <p:spTgt spid="21"/>
                                        </p:tgtEl>
                                        <p:attrNameLst>
                                          <p:attrName>ppt_w</p:attrName>
                                        </p:attrNameLst>
                                      </p:cBhvr>
                                      <p:tavLst>
                                        <p:tav tm="0">
                                          <p:val>
                                            <p:fltVal val="0"/>
                                          </p:val>
                                        </p:tav>
                                        <p:tav tm="100000">
                                          <p:val>
                                            <p:strVal val="#ppt_w"/>
                                          </p:val>
                                        </p:tav>
                                      </p:tavLst>
                                    </p:anim>
                                    <p:anim calcmode="lin" valueType="num">
                                      <p:cBhvr>
                                        <p:cTn id="62" dur="500" fill="hold"/>
                                        <p:tgtEl>
                                          <p:spTgt spid="21"/>
                                        </p:tgtEl>
                                        <p:attrNameLst>
                                          <p:attrName>ppt_h</p:attrName>
                                        </p:attrNameLst>
                                      </p:cBhvr>
                                      <p:tavLst>
                                        <p:tav tm="0">
                                          <p:val>
                                            <p:fltVal val="0"/>
                                          </p:val>
                                        </p:tav>
                                        <p:tav tm="100000">
                                          <p:val>
                                            <p:strVal val="#ppt_h"/>
                                          </p:val>
                                        </p:tav>
                                      </p:tavLst>
                                    </p:anim>
                                    <p:animEffect transition="in" filter="fade">
                                      <p:cBhvr>
                                        <p:cTn id="63" dur="500"/>
                                        <p:tgtEl>
                                          <p:spTgt spid="21"/>
                                        </p:tgtEl>
                                      </p:cBhvr>
                                    </p:animEffect>
                                  </p:childTnLst>
                                </p:cTn>
                              </p:par>
                              <p:par>
                                <p:cTn id="64" presetID="53" presetClass="entr" presetSubtype="0" fill="hold" grpId="0" nodeType="withEffect">
                                  <p:stCondLst>
                                    <p:cond delay="0"/>
                                  </p:stCondLst>
                                  <p:childTnLst>
                                    <p:set>
                                      <p:cBhvr>
                                        <p:cTn id="65" dur="1" fill="hold">
                                          <p:stCondLst>
                                            <p:cond delay="0"/>
                                          </p:stCondLst>
                                        </p:cTn>
                                        <p:tgtEl>
                                          <p:spTgt spid="19"/>
                                        </p:tgtEl>
                                        <p:attrNameLst>
                                          <p:attrName>style.visibility</p:attrName>
                                        </p:attrNameLst>
                                      </p:cBhvr>
                                      <p:to>
                                        <p:strVal val="visible"/>
                                      </p:to>
                                    </p:set>
                                    <p:anim calcmode="lin" valueType="num">
                                      <p:cBhvr>
                                        <p:cTn id="66" dur="500" fill="hold"/>
                                        <p:tgtEl>
                                          <p:spTgt spid="19"/>
                                        </p:tgtEl>
                                        <p:attrNameLst>
                                          <p:attrName>ppt_w</p:attrName>
                                        </p:attrNameLst>
                                      </p:cBhvr>
                                      <p:tavLst>
                                        <p:tav tm="0">
                                          <p:val>
                                            <p:fltVal val="0"/>
                                          </p:val>
                                        </p:tav>
                                        <p:tav tm="100000">
                                          <p:val>
                                            <p:strVal val="#ppt_w"/>
                                          </p:val>
                                        </p:tav>
                                      </p:tavLst>
                                    </p:anim>
                                    <p:anim calcmode="lin" valueType="num">
                                      <p:cBhvr>
                                        <p:cTn id="67" dur="500" fill="hold"/>
                                        <p:tgtEl>
                                          <p:spTgt spid="19"/>
                                        </p:tgtEl>
                                        <p:attrNameLst>
                                          <p:attrName>ppt_h</p:attrName>
                                        </p:attrNameLst>
                                      </p:cBhvr>
                                      <p:tavLst>
                                        <p:tav tm="0">
                                          <p:val>
                                            <p:fltVal val="0"/>
                                          </p:val>
                                        </p:tav>
                                        <p:tav tm="100000">
                                          <p:val>
                                            <p:strVal val="#ppt_h"/>
                                          </p:val>
                                        </p:tav>
                                      </p:tavLst>
                                    </p:anim>
                                    <p:animEffect transition="in" filter="fade">
                                      <p:cBhvr>
                                        <p:cTn id="68" dur="500"/>
                                        <p:tgtEl>
                                          <p:spTgt spid="19"/>
                                        </p:tgtEl>
                                      </p:cBhvr>
                                    </p:animEffect>
                                  </p:childTnLst>
                                </p:cTn>
                              </p:par>
                            </p:childTnLst>
                          </p:cTn>
                        </p:par>
                        <p:par>
                          <p:cTn id="69" fill="hold">
                            <p:stCondLst>
                              <p:cond delay="6500"/>
                            </p:stCondLst>
                            <p:childTnLst>
                              <p:par>
                                <p:cTn id="70" presetID="53" presetClass="entr" presetSubtype="0" fill="hold" grpId="0" nodeType="afterEffect">
                                  <p:stCondLst>
                                    <p:cond delay="0"/>
                                  </p:stCondLst>
                                  <p:childTnLst>
                                    <p:set>
                                      <p:cBhvr>
                                        <p:cTn id="71" dur="1" fill="hold">
                                          <p:stCondLst>
                                            <p:cond delay="0"/>
                                          </p:stCondLst>
                                        </p:cTn>
                                        <p:tgtEl>
                                          <p:spTgt spid="16"/>
                                        </p:tgtEl>
                                        <p:attrNameLst>
                                          <p:attrName>style.visibility</p:attrName>
                                        </p:attrNameLst>
                                      </p:cBhvr>
                                      <p:to>
                                        <p:strVal val="visible"/>
                                      </p:to>
                                    </p:set>
                                    <p:anim calcmode="lin" valueType="num">
                                      <p:cBhvr>
                                        <p:cTn id="72" dur="500" fill="hold"/>
                                        <p:tgtEl>
                                          <p:spTgt spid="16"/>
                                        </p:tgtEl>
                                        <p:attrNameLst>
                                          <p:attrName>ppt_w</p:attrName>
                                        </p:attrNameLst>
                                      </p:cBhvr>
                                      <p:tavLst>
                                        <p:tav tm="0">
                                          <p:val>
                                            <p:fltVal val="0"/>
                                          </p:val>
                                        </p:tav>
                                        <p:tav tm="100000">
                                          <p:val>
                                            <p:strVal val="#ppt_w"/>
                                          </p:val>
                                        </p:tav>
                                      </p:tavLst>
                                    </p:anim>
                                    <p:anim calcmode="lin" valueType="num">
                                      <p:cBhvr>
                                        <p:cTn id="73" dur="500" fill="hold"/>
                                        <p:tgtEl>
                                          <p:spTgt spid="16"/>
                                        </p:tgtEl>
                                        <p:attrNameLst>
                                          <p:attrName>ppt_h</p:attrName>
                                        </p:attrNameLst>
                                      </p:cBhvr>
                                      <p:tavLst>
                                        <p:tav tm="0">
                                          <p:val>
                                            <p:fltVal val="0"/>
                                          </p:val>
                                        </p:tav>
                                        <p:tav tm="100000">
                                          <p:val>
                                            <p:strVal val="#ppt_h"/>
                                          </p:val>
                                        </p:tav>
                                      </p:tavLst>
                                    </p:anim>
                                    <p:animEffect transition="in" filter="fade">
                                      <p:cBhvr>
                                        <p:cTn id="74" dur="500"/>
                                        <p:tgtEl>
                                          <p:spTgt spid="16"/>
                                        </p:tgtEl>
                                      </p:cBhvr>
                                    </p:animEffect>
                                  </p:childTnLst>
                                </p:cTn>
                              </p:par>
                              <p:par>
                                <p:cTn id="75" presetID="10" presetClass="entr" presetSubtype="0" fill="hold" nodeType="with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fade">
                                      <p:cBhvr>
                                        <p:cTn id="77" dur="1000"/>
                                        <p:tgtEl>
                                          <p:spTgt spid="5"/>
                                        </p:tgtEl>
                                      </p:cBhvr>
                                    </p:animEffect>
                                  </p:childTnLst>
                                </p:cTn>
                              </p:par>
                            </p:childTnLst>
                          </p:cTn>
                        </p:par>
                        <p:par>
                          <p:cTn id="78" fill="hold">
                            <p:stCondLst>
                              <p:cond delay="7500"/>
                            </p:stCondLst>
                            <p:childTnLst>
                              <p:par>
                                <p:cTn id="79" presetID="53" presetClass="entr" presetSubtype="0" fill="hold" grpId="0" nodeType="afterEffect">
                                  <p:stCondLst>
                                    <p:cond delay="0"/>
                                  </p:stCondLst>
                                  <p:childTnLst>
                                    <p:set>
                                      <p:cBhvr>
                                        <p:cTn id="80" dur="1" fill="hold">
                                          <p:stCondLst>
                                            <p:cond delay="0"/>
                                          </p:stCondLst>
                                        </p:cTn>
                                        <p:tgtEl>
                                          <p:spTgt spid="15"/>
                                        </p:tgtEl>
                                        <p:attrNameLst>
                                          <p:attrName>style.visibility</p:attrName>
                                        </p:attrNameLst>
                                      </p:cBhvr>
                                      <p:to>
                                        <p:strVal val="visible"/>
                                      </p:to>
                                    </p:set>
                                    <p:anim calcmode="lin" valueType="num">
                                      <p:cBhvr>
                                        <p:cTn id="81" dur="500" fill="hold"/>
                                        <p:tgtEl>
                                          <p:spTgt spid="15"/>
                                        </p:tgtEl>
                                        <p:attrNameLst>
                                          <p:attrName>ppt_w</p:attrName>
                                        </p:attrNameLst>
                                      </p:cBhvr>
                                      <p:tavLst>
                                        <p:tav tm="0">
                                          <p:val>
                                            <p:fltVal val="0"/>
                                          </p:val>
                                        </p:tav>
                                        <p:tav tm="100000">
                                          <p:val>
                                            <p:strVal val="#ppt_w"/>
                                          </p:val>
                                        </p:tav>
                                      </p:tavLst>
                                    </p:anim>
                                    <p:anim calcmode="lin" valueType="num">
                                      <p:cBhvr>
                                        <p:cTn id="82" dur="500" fill="hold"/>
                                        <p:tgtEl>
                                          <p:spTgt spid="15"/>
                                        </p:tgtEl>
                                        <p:attrNameLst>
                                          <p:attrName>ppt_h</p:attrName>
                                        </p:attrNameLst>
                                      </p:cBhvr>
                                      <p:tavLst>
                                        <p:tav tm="0">
                                          <p:val>
                                            <p:fltVal val="0"/>
                                          </p:val>
                                        </p:tav>
                                        <p:tav tm="100000">
                                          <p:val>
                                            <p:strVal val="#ppt_h"/>
                                          </p:val>
                                        </p:tav>
                                      </p:tavLst>
                                    </p:anim>
                                    <p:animEffect transition="in" filter="fade">
                                      <p:cBhvr>
                                        <p:cTn id="83" dur="500"/>
                                        <p:tgtEl>
                                          <p:spTgt spid="15"/>
                                        </p:tgtEl>
                                      </p:cBhvr>
                                    </p:animEffect>
                                  </p:childTnLst>
                                </p:cTn>
                              </p:par>
                            </p:childTnLst>
                          </p:cTn>
                        </p:par>
                        <p:par>
                          <p:cTn id="84" fill="hold">
                            <p:stCondLst>
                              <p:cond delay="8000"/>
                            </p:stCondLst>
                            <p:childTnLst>
                              <p:par>
                                <p:cTn id="85" presetID="20" presetClass="entr" presetSubtype="0" fill="hold" grpId="0" nodeType="afterEffect">
                                  <p:stCondLst>
                                    <p:cond delay="0"/>
                                  </p:stCondLst>
                                  <p:childTnLst>
                                    <p:set>
                                      <p:cBhvr>
                                        <p:cTn id="86" dur="1" fill="hold">
                                          <p:stCondLst>
                                            <p:cond delay="0"/>
                                          </p:stCondLst>
                                        </p:cTn>
                                        <p:tgtEl>
                                          <p:spTgt spid="8"/>
                                        </p:tgtEl>
                                        <p:attrNameLst>
                                          <p:attrName>style.visibility</p:attrName>
                                        </p:attrNameLst>
                                      </p:cBhvr>
                                      <p:to>
                                        <p:strVal val="visible"/>
                                      </p:to>
                                    </p:set>
                                    <p:animEffect transition="in" filter="wedge">
                                      <p:cBhvr>
                                        <p:cTn id="87" dur="1000"/>
                                        <p:tgtEl>
                                          <p:spTgt spid="8"/>
                                        </p:tgtEl>
                                      </p:cBhvr>
                                    </p:animEffect>
                                  </p:childTnLst>
                                </p:cTn>
                              </p:par>
                              <p:par>
                                <p:cTn id="88" presetID="10" presetClass="entr" presetSubtype="0" fill="hold" nodeType="withEffect">
                                  <p:stCondLst>
                                    <p:cond delay="0"/>
                                  </p:stCondLst>
                                  <p:childTnLst>
                                    <p:set>
                                      <p:cBhvr>
                                        <p:cTn id="89" dur="1" fill="hold">
                                          <p:stCondLst>
                                            <p:cond delay="0"/>
                                          </p:stCondLst>
                                        </p:cTn>
                                        <p:tgtEl>
                                          <p:spTgt spid="11"/>
                                        </p:tgtEl>
                                        <p:attrNameLst>
                                          <p:attrName>style.visibility</p:attrName>
                                        </p:attrNameLst>
                                      </p:cBhvr>
                                      <p:to>
                                        <p:strVal val="visible"/>
                                      </p:to>
                                    </p:set>
                                    <p:animEffect transition="in" filter="fade">
                                      <p:cBhvr>
                                        <p:cTn id="9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p:cNvGrpSpPr/>
          <p:nvPr/>
        </p:nvGrpSpPr>
        <p:grpSpPr>
          <a:xfrm>
            <a:off x="4656403" y="5252675"/>
            <a:ext cx="1337385" cy="1324688"/>
            <a:chOff x="3492020" y="3939862"/>
            <a:chExt cx="1003300" cy="993775"/>
          </a:xfrm>
        </p:grpSpPr>
        <p:sp>
          <p:nvSpPr>
            <p:cNvPr id="11278" name="Freeform 14"/>
            <p:cNvSpPr>
              <a:spLocks/>
            </p:cNvSpPr>
            <p:nvPr/>
          </p:nvSpPr>
          <p:spPr bwMode="auto">
            <a:xfrm>
              <a:off x="3492020" y="3939862"/>
              <a:ext cx="1003300" cy="474663"/>
            </a:xfrm>
            <a:custGeom>
              <a:avLst/>
              <a:gdLst/>
              <a:ahLst/>
              <a:cxnLst>
                <a:cxn ang="0">
                  <a:pos x="297" y="299"/>
                </a:cxn>
                <a:cxn ang="0">
                  <a:pos x="0" y="0"/>
                </a:cxn>
                <a:cxn ang="0">
                  <a:pos x="335" y="0"/>
                </a:cxn>
                <a:cxn ang="0">
                  <a:pos x="632" y="299"/>
                </a:cxn>
                <a:cxn ang="0">
                  <a:pos x="297" y="299"/>
                </a:cxn>
              </a:cxnLst>
              <a:rect l="0" t="0" r="r" b="b"/>
              <a:pathLst>
                <a:path w="632" h="299">
                  <a:moveTo>
                    <a:pt x="297" y="299"/>
                  </a:moveTo>
                  <a:lnTo>
                    <a:pt x="0" y="0"/>
                  </a:lnTo>
                  <a:lnTo>
                    <a:pt x="335" y="0"/>
                  </a:lnTo>
                  <a:lnTo>
                    <a:pt x="632" y="299"/>
                  </a:lnTo>
                  <a:lnTo>
                    <a:pt x="297" y="299"/>
                  </a:lnTo>
                  <a:close/>
                </a:path>
              </a:pathLst>
            </a:custGeom>
            <a:solidFill>
              <a:schemeClr val="accent1">
                <a:lumMod val="75000"/>
              </a:schemeClr>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11280" name="Freeform 16"/>
            <p:cNvSpPr>
              <a:spLocks/>
            </p:cNvSpPr>
            <p:nvPr/>
          </p:nvSpPr>
          <p:spPr bwMode="auto">
            <a:xfrm>
              <a:off x="3492020" y="3939862"/>
              <a:ext cx="471488" cy="993775"/>
            </a:xfrm>
            <a:custGeom>
              <a:avLst/>
              <a:gdLst/>
              <a:ahLst/>
              <a:cxnLst>
                <a:cxn ang="0">
                  <a:pos x="0" y="0"/>
                </a:cxn>
                <a:cxn ang="0">
                  <a:pos x="297" y="299"/>
                </a:cxn>
                <a:cxn ang="0">
                  <a:pos x="297" y="626"/>
                </a:cxn>
                <a:cxn ang="0">
                  <a:pos x="0" y="327"/>
                </a:cxn>
                <a:cxn ang="0">
                  <a:pos x="0" y="0"/>
                </a:cxn>
              </a:cxnLst>
              <a:rect l="0" t="0" r="r" b="b"/>
              <a:pathLst>
                <a:path w="297" h="626">
                  <a:moveTo>
                    <a:pt x="0" y="0"/>
                  </a:moveTo>
                  <a:lnTo>
                    <a:pt x="297" y="299"/>
                  </a:lnTo>
                  <a:lnTo>
                    <a:pt x="297" y="626"/>
                  </a:lnTo>
                  <a:lnTo>
                    <a:pt x="0" y="327"/>
                  </a:lnTo>
                  <a:lnTo>
                    <a:pt x="0" y="0"/>
                  </a:lnTo>
                  <a:close/>
                </a:path>
              </a:pathLst>
            </a:custGeom>
            <a:solidFill>
              <a:schemeClr val="accent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grpSp>
      <p:grpSp>
        <p:nvGrpSpPr>
          <p:cNvPr id="34" name="Group 279"/>
          <p:cNvGrpSpPr/>
          <p:nvPr/>
        </p:nvGrpSpPr>
        <p:grpSpPr>
          <a:xfrm>
            <a:off x="4616197" y="4354965"/>
            <a:ext cx="740850" cy="740846"/>
            <a:chOff x="846989" y="1401020"/>
            <a:chExt cx="877416" cy="877416"/>
          </a:xfrm>
          <a:effectLst/>
        </p:grpSpPr>
        <p:sp>
          <p:nvSpPr>
            <p:cNvPr id="35" name="Teardrop 34"/>
            <p:cNvSpPr/>
            <p:nvPr/>
          </p:nvSpPr>
          <p:spPr>
            <a:xfrm rot="8100000">
              <a:off x="846989" y="1401020"/>
              <a:ext cx="877416" cy="877416"/>
            </a:xfrm>
            <a:prstGeom prst="teardrop">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dirty="0">
                <a:solidFill>
                  <a:schemeClr val="tx1">
                    <a:lumMod val="75000"/>
                    <a:lumOff val="25000"/>
                  </a:schemeClr>
                </a:solidFill>
              </a:endParaRPr>
            </a:p>
          </p:txBody>
        </p:sp>
        <p:sp>
          <p:nvSpPr>
            <p:cNvPr id="36" name="Oval 35"/>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333" b="1" dirty="0">
                  <a:solidFill>
                    <a:schemeClr val="tx1">
                      <a:lumMod val="75000"/>
                      <a:lumOff val="25000"/>
                    </a:schemeClr>
                  </a:solidFill>
                </a:rPr>
                <a:t>90%</a:t>
              </a:r>
            </a:p>
          </p:txBody>
        </p:sp>
      </p:grpSp>
      <p:sp>
        <p:nvSpPr>
          <p:cNvPr id="56" name="Text Placeholder 3"/>
          <p:cNvSpPr txBox="1">
            <a:spLocks/>
          </p:cNvSpPr>
          <p:nvPr/>
        </p:nvSpPr>
        <p:spPr>
          <a:xfrm>
            <a:off x="1550669" y="4427263"/>
            <a:ext cx="3004537" cy="61536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a:r>
              <a:rPr lang="en-US" sz="1333" dirty="0">
                <a:solidFill>
                  <a:schemeClr val="tx2">
                    <a:lumMod val="50000"/>
                    <a:lumOff val="50000"/>
                  </a:schemeClr>
                </a:solidFill>
              </a:rPr>
              <a:t>There are many variations of passages of lorem but the majority have</a:t>
            </a:r>
            <a:br>
              <a:rPr lang="en-US" sz="1333" dirty="0">
                <a:solidFill>
                  <a:schemeClr val="tx2">
                    <a:lumMod val="50000"/>
                    <a:lumOff val="50000"/>
                  </a:schemeClr>
                </a:solidFill>
              </a:rPr>
            </a:br>
            <a:r>
              <a:rPr lang="en-US" sz="1333" dirty="0">
                <a:solidFill>
                  <a:schemeClr val="tx2">
                    <a:lumMod val="50000"/>
                    <a:lumOff val="50000"/>
                  </a:schemeClr>
                </a:solidFill>
              </a:rPr>
              <a:t>suffered alteration.</a:t>
            </a:r>
          </a:p>
        </p:txBody>
      </p:sp>
      <p:sp>
        <p:nvSpPr>
          <p:cNvPr id="59" name="Freeform 100"/>
          <p:cNvSpPr>
            <a:spLocks noEditPoints="1"/>
          </p:cNvSpPr>
          <p:nvPr/>
        </p:nvSpPr>
        <p:spPr bwMode="auto">
          <a:xfrm>
            <a:off x="6184477" y="6094902"/>
            <a:ext cx="511581" cy="490412"/>
          </a:xfrm>
          <a:custGeom>
            <a:avLst/>
            <a:gdLst/>
            <a:ahLst/>
            <a:cxnLst>
              <a:cxn ang="0">
                <a:pos x="63" y="49"/>
              </a:cxn>
              <a:cxn ang="0">
                <a:pos x="58" y="44"/>
              </a:cxn>
              <a:cxn ang="0">
                <a:pos x="54" y="48"/>
              </a:cxn>
              <a:cxn ang="0">
                <a:pos x="63" y="57"/>
              </a:cxn>
              <a:cxn ang="0">
                <a:pos x="64" y="60"/>
              </a:cxn>
              <a:cxn ang="0">
                <a:pos x="59" y="64"/>
              </a:cxn>
              <a:cxn ang="0">
                <a:pos x="56" y="63"/>
              </a:cxn>
              <a:cxn ang="0">
                <a:pos x="29" y="36"/>
              </a:cxn>
              <a:cxn ang="0">
                <a:pos x="15" y="42"/>
              </a:cxn>
              <a:cxn ang="0">
                <a:pos x="0" y="27"/>
              </a:cxn>
              <a:cxn ang="0">
                <a:pos x="26" y="0"/>
              </a:cxn>
              <a:cxn ang="0">
                <a:pos x="41" y="15"/>
              </a:cxn>
              <a:cxn ang="0">
                <a:pos x="36" y="30"/>
              </a:cxn>
              <a:cxn ang="0">
                <a:pos x="50" y="44"/>
              </a:cxn>
              <a:cxn ang="0">
                <a:pos x="54" y="40"/>
              </a:cxn>
              <a:cxn ang="0">
                <a:pos x="49" y="35"/>
              </a:cxn>
              <a:cxn ang="0">
                <a:pos x="54" y="31"/>
              </a:cxn>
              <a:cxn ang="0">
                <a:pos x="55" y="31"/>
              </a:cxn>
              <a:cxn ang="0">
                <a:pos x="67" y="44"/>
              </a:cxn>
              <a:cxn ang="0">
                <a:pos x="63" y="49"/>
              </a:cxn>
              <a:cxn ang="0">
                <a:pos x="25" y="8"/>
              </a:cxn>
              <a:cxn ang="0">
                <a:pos x="18" y="16"/>
              </a:cxn>
              <a:cxn ang="0">
                <a:pos x="19" y="19"/>
              </a:cxn>
              <a:cxn ang="0">
                <a:pos x="15" y="18"/>
              </a:cxn>
              <a:cxn ang="0">
                <a:pos x="7" y="26"/>
              </a:cxn>
              <a:cxn ang="0">
                <a:pos x="15" y="34"/>
              </a:cxn>
              <a:cxn ang="0">
                <a:pos x="23" y="26"/>
              </a:cxn>
              <a:cxn ang="0">
                <a:pos x="22" y="23"/>
              </a:cxn>
              <a:cxn ang="0">
                <a:pos x="25" y="24"/>
              </a:cxn>
              <a:cxn ang="0">
                <a:pos x="33" y="16"/>
              </a:cxn>
              <a:cxn ang="0">
                <a:pos x="25" y="8"/>
              </a:cxn>
            </a:cxnLst>
            <a:rect l="0" t="0"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chemeClr val="accent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grpSp>
        <p:nvGrpSpPr>
          <p:cNvPr id="62" name="Group 61"/>
          <p:cNvGrpSpPr/>
          <p:nvPr/>
        </p:nvGrpSpPr>
        <p:grpSpPr>
          <a:xfrm>
            <a:off x="5438011" y="4349092"/>
            <a:ext cx="1623061" cy="1608248"/>
            <a:chOff x="4078378" y="3261999"/>
            <a:chExt cx="1217613" cy="1206500"/>
          </a:xfrm>
        </p:grpSpPr>
        <p:sp>
          <p:nvSpPr>
            <p:cNvPr id="11276" name="Freeform 12"/>
            <p:cNvSpPr>
              <a:spLocks/>
            </p:cNvSpPr>
            <p:nvPr/>
          </p:nvSpPr>
          <p:spPr bwMode="auto">
            <a:xfrm>
              <a:off x="4078378" y="3261999"/>
              <a:ext cx="571500" cy="1206500"/>
            </a:xfrm>
            <a:custGeom>
              <a:avLst/>
              <a:gdLst/>
              <a:ahLst/>
              <a:cxnLst>
                <a:cxn ang="0">
                  <a:pos x="360" y="760"/>
                </a:cxn>
                <a:cxn ang="0">
                  <a:pos x="0" y="398"/>
                </a:cxn>
                <a:cxn ang="0">
                  <a:pos x="0" y="0"/>
                </a:cxn>
                <a:cxn ang="0">
                  <a:pos x="360" y="362"/>
                </a:cxn>
                <a:cxn ang="0">
                  <a:pos x="360" y="760"/>
                </a:cxn>
              </a:cxnLst>
              <a:rect l="0" t="0" r="r" b="b"/>
              <a:pathLst>
                <a:path w="360" h="760">
                  <a:moveTo>
                    <a:pt x="360" y="760"/>
                  </a:moveTo>
                  <a:lnTo>
                    <a:pt x="0" y="398"/>
                  </a:lnTo>
                  <a:lnTo>
                    <a:pt x="0" y="0"/>
                  </a:lnTo>
                  <a:lnTo>
                    <a:pt x="360" y="362"/>
                  </a:lnTo>
                  <a:lnTo>
                    <a:pt x="360" y="760"/>
                  </a:lnTo>
                  <a:close/>
                </a:path>
              </a:pathLst>
            </a:custGeom>
            <a:solidFill>
              <a:schemeClr val="accent2"/>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11277" name="Freeform 13"/>
            <p:cNvSpPr>
              <a:spLocks/>
            </p:cNvSpPr>
            <p:nvPr/>
          </p:nvSpPr>
          <p:spPr bwMode="auto">
            <a:xfrm>
              <a:off x="4078378" y="3261999"/>
              <a:ext cx="1217613" cy="574675"/>
            </a:xfrm>
            <a:custGeom>
              <a:avLst/>
              <a:gdLst/>
              <a:ahLst/>
              <a:cxnLst>
                <a:cxn ang="0">
                  <a:pos x="360" y="362"/>
                </a:cxn>
                <a:cxn ang="0">
                  <a:pos x="0" y="0"/>
                </a:cxn>
                <a:cxn ang="0">
                  <a:pos x="405" y="0"/>
                </a:cxn>
                <a:cxn ang="0">
                  <a:pos x="767" y="362"/>
                </a:cxn>
                <a:cxn ang="0">
                  <a:pos x="360" y="362"/>
                </a:cxn>
              </a:cxnLst>
              <a:rect l="0" t="0" r="r" b="b"/>
              <a:pathLst>
                <a:path w="767" h="362">
                  <a:moveTo>
                    <a:pt x="360" y="362"/>
                  </a:moveTo>
                  <a:lnTo>
                    <a:pt x="0" y="0"/>
                  </a:lnTo>
                  <a:lnTo>
                    <a:pt x="405" y="0"/>
                  </a:lnTo>
                  <a:lnTo>
                    <a:pt x="767" y="362"/>
                  </a:lnTo>
                  <a:lnTo>
                    <a:pt x="360" y="362"/>
                  </a:lnTo>
                  <a:close/>
                </a:path>
              </a:pathLst>
            </a:custGeom>
            <a:solidFill>
              <a:schemeClr val="accent2">
                <a:lumMod val="50000"/>
              </a:schemeClr>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grpSp>
      <p:grpSp>
        <p:nvGrpSpPr>
          <p:cNvPr id="37" name="Group 279"/>
          <p:cNvGrpSpPr/>
          <p:nvPr/>
        </p:nvGrpSpPr>
        <p:grpSpPr>
          <a:xfrm>
            <a:off x="5518593" y="3446988"/>
            <a:ext cx="740850" cy="740846"/>
            <a:chOff x="846989" y="1401020"/>
            <a:chExt cx="877416" cy="877416"/>
          </a:xfrm>
          <a:effectLst/>
        </p:grpSpPr>
        <p:sp>
          <p:nvSpPr>
            <p:cNvPr id="38" name="Teardrop 37"/>
            <p:cNvSpPr/>
            <p:nvPr/>
          </p:nvSpPr>
          <p:spPr>
            <a:xfrm rot="8100000">
              <a:off x="846989" y="1401020"/>
              <a:ext cx="877416" cy="877416"/>
            </a:xfrm>
            <a:prstGeom prst="teardrop">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dirty="0">
                <a:solidFill>
                  <a:schemeClr val="tx1">
                    <a:lumMod val="75000"/>
                    <a:lumOff val="25000"/>
                  </a:schemeClr>
                </a:solidFill>
              </a:endParaRPr>
            </a:p>
          </p:txBody>
        </p:sp>
        <p:sp>
          <p:nvSpPr>
            <p:cNvPr id="39" name="Oval 38"/>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333" b="1" dirty="0">
                  <a:solidFill>
                    <a:schemeClr val="tx1">
                      <a:lumMod val="75000"/>
                      <a:lumOff val="25000"/>
                    </a:schemeClr>
                  </a:solidFill>
                </a:rPr>
                <a:t>80%</a:t>
              </a:r>
            </a:p>
          </p:txBody>
        </p:sp>
      </p:grpSp>
      <p:sp>
        <p:nvSpPr>
          <p:cNvPr id="55" name="Text Placeholder 3"/>
          <p:cNvSpPr txBox="1">
            <a:spLocks/>
          </p:cNvSpPr>
          <p:nvPr/>
        </p:nvSpPr>
        <p:spPr>
          <a:xfrm>
            <a:off x="2419777" y="3460613"/>
            <a:ext cx="3004537" cy="61536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a:r>
              <a:rPr lang="en-US" sz="1333" dirty="0">
                <a:solidFill>
                  <a:schemeClr val="tx2">
                    <a:lumMod val="50000"/>
                    <a:lumOff val="50000"/>
                  </a:schemeClr>
                </a:solidFill>
              </a:rPr>
              <a:t>There are many variations of passages of lorem but the majority have</a:t>
            </a:r>
            <a:br>
              <a:rPr lang="en-US" sz="1333" dirty="0">
                <a:solidFill>
                  <a:schemeClr val="tx2">
                    <a:lumMod val="50000"/>
                    <a:lumOff val="50000"/>
                  </a:schemeClr>
                </a:solidFill>
              </a:rPr>
            </a:br>
            <a:r>
              <a:rPr lang="en-US" sz="1333" dirty="0">
                <a:solidFill>
                  <a:schemeClr val="tx2">
                    <a:lumMod val="50000"/>
                    <a:lumOff val="50000"/>
                  </a:schemeClr>
                </a:solidFill>
              </a:rPr>
              <a:t>suffered alteration.</a:t>
            </a:r>
          </a:p>
        </p:txBody>
      </p:sp>
      <p:sp>
        <p:nvSpPr>
          <p:cNvPr id="60" name="Freeform 187"/>
          <p:cNvSpPr>
            <a:spLocks noEditPoints="1"/>
          </p:cNvSpPr>
          <p:nvPr/>
        </p:nvSpPr>
        <p:spPr bwMode="auto">
          <a:xfrm>
            <a:off x="7186039" y="5393817"/>
            <a:ext cx="580168" cy="374938"/>
          </a:xfrm>
          <a:custGeom>
            <a:avLst/>
            <a:gdLst/>
            <a:ahLst/>
            <a:cxnLst>
              <a:cxn ang="0">
                <a:pos x="68" y="25"/>
              </a:cxn>
              <a:cxn ang="0">
                <a:pos x="34" y="44"/>
              </a:cxn>
              <a:cxn ang="0">
                <a:pos x="1" y="25"/>
              </a:cxn>
              <a:cxn ang="0">
                <a:pos x="0" y="22"/>
              </a:cxn>
              <a:cxn ang="0">
                <a:pos x="1" y="20"/>
              </a:cxn>
              <a:cxn ang="0">
                <a:pos x="34" y="0"/>
              </a:cxn>
              <a:cxn ang="0">
                <a:pos x="68" y="20"/>
              </a:cxn>
              <a:cxn ang="0">
                <a:pos x="68" y="22"/>
              </a:cxn>
              <a:cxn ang="0">
                <a:pos x="68" y="25"/>
              </a:cxn>
              <a:cxn ang="0">
                <a:pos x="49" y="9"/>
              </a:cxn>
              <a:cxn ang="0">
                <a:pos x="51" y="17"/>
              </a:cxn>
              <a:cxn ang="0">
                <a:pos x="34" y="34"/>
              </a:cxn>
              <a:cxn ang="0">
                <a:pos x="17" y="17"/>
              </a:cxn>
              <a:cxn ang="0">
                <a:pos x="20" y="9"/>
              </a:cxn>
              <a:cxn ang="0">
                <a:pos x="5" y="22"/>
              </a:cxn>
              <a:cxn ang="0">
                <a:pos x="34" y="39"/>
              </a:cxn>
              <a:cxn ang="0">
                <a:pos x="64" y="22"/>
              </a:cxn>
              <a:cxn ang="0">
                <a:pos x="49" y="9"/>
              </a:cxn>
              <a:cxn ang="0">
                <a:pos x="34" y="6"/>
              </a:cxn>
              <a:cxn ang="0">
                <a:pos x="23" y="17"/>
              </a:cxn>
              <a:cxn ang="0">
                <a:pos x="25" y="19"/>
              </a:cxn>
              <a:cxn ang="0">
                <a:pos x="27" y="17"/>
              </a:cxn>
              <a:cxn ang="0">
                <a:pos x="34" y="9"/>
              </a:cxn>
              <a:cxn ang="0">
                <a:pos x="36" y="8"/>
              </a:cxn>
              <a:cxn ang="0">
                <a:pos x="34" y="6"/>
              </a:cxn>
            </a:cxnLst>
            <a:rect l="0" t="0" r="r" b="b"/>
            <a:pathLst>
              <a:path w="68" h="44">
                <a:moveTo>
                  <a:pt x="68" y="25"/>
                </a:moveTo>
                <a:cubicBezTo>
                  <a:pt x="61" y="36"/>
                  <a:pt x="48" y="44"/>
                  <a:pt x="34" y="44"/>
                </a:cubicBezTo>
                <a:cubicBezTo>
                  <a:pt x="21" y="44"/>
                  <a:pt x="8" y="36"/>
                  <a:pt x="1" y="25"/>
                </a:cubicBezTo>
                <a:cubicBezTo>
                  <a:pt x="1" y="24"/>
                  <a:pt x="0" y="23"/>
                  <a:pt x="0" y="22"/>
                </a:cubicBezTo>
                <a:cubicBezTo>
                  <a:pt x="0" y="21"/>
                  <a:pt x="1" y="20"/>
                  <a:pt x="1" y="20"/>
                </a:cubicBezTo>
                <a:cubicBezTo>
                  <a:pt x="8" y="8"/>
                  <a:pt x="21" y="0"/>
                  <a:pt x="34" y="0"/>
                </a:cubicBezTo>
                <a:cubicBezTo>
                  <a:pt x="48" y="0"/>
                  <a:pt x="61" y="8"/>
                  <a:pt x="68" y="20"/>
                </a:cubicBezTo>
                <a:cubicBezTo>
                  <a:pt x="68" y="20"/>
                  <a:pt x="68" y="21"/>
                  <a:pt x="68" y="22"/>
                </a:cubicBezTo>
                <a:cubicBezTo>
                  <a:pt x="68" y="23"/>
                  <a:pt x="68" y="24"/>
                  <a:pt x="68" y="25"/>
                </a:cubicBezTo>
                <a:close/>
                <a:moveTo>
                  <a:pt x="49" y="9"/>
                </a:moveTo>
                <a:cubicBezTo>
                  <a:pt x="51" y="11"/>
                  <a:pt x="51" y="14"/>
                  <a:pt x="51" y="17"/>
                </a:cubicBezTo>
                <a:cubicBezTo>
                  <a:pt x="51" y="27"/>
                  <a:pt x="44" y="34"/>
                  <a:pt x="34" y="34"/>
                </a:cubicBezTo>
                <a:cubicBezTo>
                  <a:pt x="25" y="34"/>
                  <a:pt x="17" y="27"/>
                  <a:pt x="17" y="17"/>
                </a:cubicBezTo>
                <a:cubicBezTo>
                  <a:pt x="17" y="14"/>
                  <a:pt x="18" y="11"/>
                  <a:pt x="20" y="9"/>
                </a:cubicBezTo>
                <a:cubicBezTo>
                  <a:pt x="14" y="12"/>
                  <a:pt x="9" y="17"/>
                  <a:pt x="5" y="22"/>
                </a:cubicBezTo>
                <a:cubicBezTo>
                  <a:pt x="12" y="32"/>
                  <a:pt x="22" y="39"/>
                  <a:pt x="34" y="39"/>
                </a:cubicBezTo>
                <a:cubicBezTo>
                  <a:pt x="47" y="39"/>
                  <a:pt x="57" y="32"/>
                  <a:pt x="64" y="22"/>
                </a:cubicBezTo>
                <a:cubicBezTo>
                  <a:pt x="60" y="17"/>
                  <a:pt x="55" y="12"/>
                  <a:pt x="49" y="9"/>
                </a:cubicBezTo>
                <a:close/>
                <a:moveTo>
                  <a:pt x="34" y="6"/>
                </a:moveTo>
                <a:cubicBezTo>
                  <a:pt x="28" y="6"/>
                  <a:pt x="23" y="11"/>
                  <a:pt x="23" y="17"/>
                </a:cubicBezTo>
                <a:cubicBezTo>
                  <a:pt x="23" y="18"/>
                  <a:pt x="24" y="19"/>
                  <a:pt x="25" y="19"/>
                </a:cubicBezTo>
                <a:cubicBezTo>
                  <a:pt x="26" y="19"/>
                  <a:pt x="27" y="18"/>
                  <a:pt x="27" y="17"/>
                </a:cubicBezTo>
                <a:cubicBezTo>
                  <a:pt x="27" y="13"/>
                  <a:pt x="30" y="9"/>
                  <a:pt x="34" y="9"/>
                </a:cubicBezTo>
                <a:cubicBezTo>
                  <a:pt x="35" y="9"/>
                  <a:pt x="36" y="9"/>
                  <a:pt x="36" y="8"/>
                </a:cubicBezTo>
                <a:cubicBezTo>
                  <a:pt x="36" y="7"/>
                  <a:pt x="35" y="6"/>
                  <a:pt x="34" y="6"/>
                </a:cubicBezTo>
                <a:close/>
              </a:path>
            </a:pathLst>
          </a:custGeom>
          <a:solidFill>
            <a:schemeClr val="accent2"/>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grpSp>
        <p:nvGrpSpPr>
          <p:cNvPr id="63" name="Group 62"/>
          <p:cNvGrpSpPr/>
          <p:nvPr/>
        </p:nvGrpSpPr>
        <p:grpSpPr>
          <a:xfrm>
            <a:off x="6399487" y="3360868"/>
            <a:ext cx="1876995" cy="1853717"/>
            <a:chOff x="4799673" y="2520637"/>
            <a:chExt cx="1408113" cy="1390650"/>
          </a:xfrm>
        </p:grpSpPr>
        <p:sp>
          <p:nvSpPr>
            <p:cNvPr id="11273" name="Freeform 9"/>
            <p:cNvSpPr>
              <a:spLocks/>
            </p:cNvSpPr>
            <p:nvPr/>
          </p:nvSpPr>
          <p:spPr bwMode="auto">
            <a:xfrm>
              <a:off x="4799673" y="2520637"/>
              <a:ext cx="661988" cy="1390650"/>
            </a:xfrm>
            <a:custGeom>
              <a:avLst/>
              <a:gdLst/>
              <a:ahLst/>
              <a:cxnLst>
                <a:cxn ang="0">
                  <a:pos x="0" y="0"/>
                </a:cxn>
                <a:cxn ang="0">
                  <a:pos x="417" y="418"/>
                </a:cxn>
                <a:cxn ang="0">
                  <a:pos x="417" y="876"/>
                </a:cxn>
                <a:cxn ang="0">
                  <a:pos x="0" y="457"/>
                </a:cxn>
                <a:cxn ang="0">
                  <a:pos x="0" y="0"/>
                </a:cxn>
              </a:cxnLst>
              <a:rect l="0" t="0" r="r" b="b"/>
              <a:pathLst>
                <a:path w="417" h="876">
                  <a:moveTo>
                    <a:pt x="0" y="0"/>
                  </a:moveTo>
                  <a:lnTo>
                    <a:pt x="417" y="418"/>
                  </a:lnTo>
                  <a:lnTo>
                    <a:pt x="417" y="876"/>
                  </a:lnTo>
                  <a:lnTo>
                    <a:pt x="0" y="457"/>
                  </a:lnTo>
                  <a:lnTo>
                    <a:pt x="0" y="0"/>
                  </a:lnTo>
                  <a:close/>
                </a:path>
              </a:pathLst>
            </a:custGeom>
            <a:solidFill>
              <a:schemeClr val="accent3"/>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11274" name="Freeform 10"/>
            <p:cNvSpPr>
              <a:spLocks/>
            </p:cNvSpPr>
            <p:nvPr/>
          </p:nvSpPr>
          <p:spPr bwMode="auto">
            <a:xfrm>
              <a:off x="4799673" y="2520637"/>
              <a:ext cx="1408113" cy="663575"/>
            </a:xfrm>
            <a:custGeom>
              <a:avLst/>
              <a:gdLst/>
              <a:ahLst/>
              <a:cxnLst>
                <a:cxn ang="0">
                  <a:pos x="417" y="418"/>
                </a:cxn>
                <a:cxn ang="0">
                  <a:pos x="0" y="0"/>
                </a:cxn>
                <a:cxn ang="0">
                  <a:pos x="470" y="0"/>
                </a:cxn>
                <a:cxn ang="0">
                  <a:pos x="887" y="418"/>
                </a:cxn>
                <a:cxn ang="0">
                  <a:pos x="417" y="418"/>
                </a:cxn>
              </a:cxnLst>
              <a:rect l="0" t="0" r="r" b="b"/>
              <a:pathLst>
                <a:path w="887" h="418">
                  <a:moveTo>
                    <a:pt x="417" y="418"/>
                  </a:moveTo>
                  <a:lnTo>
                    <a:pt x="0" y="0"/>
                  </a:lnTo>
                  <a:lnTo>
                    <a:pt x="470" y="0"/>
                  </a:lnTo>
                  <a:lnTo>
                    <a:pt x="887" y="418"/>
                  </a:lnTo>
                  <a:lnTo>
                    <a:pt x="417" y="418"/>
                  </a:lnTo>
                  <a:close/>
                </a:path>
              </a:pathLst>
            </a:custGeom>
            <a:solidFill>
              <a:schemeClr val="accent3">
                <a:lumMod val="75000"/>
              </a:schemeClr>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grpSp>
      <p:grpSp>
        <p:nvGrpSpPr>
          <p:cNvPr id="40" name="Group 279"/>
          <p:cNvGrpSpPr/>
          <p:nvPr/>
        </p:nvGrpSpPr>
        <p:grpSpPr>
          <a:xfrm>
            <a:off x="6497294" y="2447367"/>
            <a:ext cx="740850" cy="740846"/>
            <a:chOff x="846989" y="1401020"/>
            <a:chExt cx="877416" cy="877416"/>
          </a:xfrm>
          <a:effectLst/>
        </p:grpSpPr>
        <p:sp>
          <p:nvSpPr>
            <p:cNvPr id="41" name="Teardrop 40"/>
            <p:cNvSpPr/>
            <p:nvPr/>
          </p:nvSpPr>
          <p:spPr>
            <a:xfrm rot="8100000">
              <a:off x="846989" y="1401020"/>
              <a:ext cx="877416" cy="877416"/>
            </a:xfrm>
            <a:prstGeom prst="teardrop">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dirty="0">
                <a:solidFill>
                  <a:schemeClr val="tx1">
                    <a:lumMod val="75000"/>
                    <a:lumOff val="25000"/>
                  </a:schemeClr>
                </a:solidFill>
              </a:endParaRPr>
            </a:p>
          </p:txBody>
        </p:sp>
        <p:sp>
          <p:nvSpPr>
            <p:cNvPr id="42" name="Oval 41"/>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333" b="1" dirty="0">
                  <a:solidFill>
                    <a:schemeClr val="tx1">
                      <a:lumMod val="75000"/>
                      <a:lumOff val="25000"/>
                    </a:schemeClr>
                  </a:solidFill>
                </a:rPr>
                <a:t>70%</a:t>
              </a:r>
            </a:p>
          </p:txBody>
        </p:sp>
      </p:grpSp>
      <p:sp>
        <p:nvSpPr>
          <p:cNvPr id="54" name="Text Placeholder 3"/>
          <p:cNvSpPr txBox="1">
            <a:spLocks/>
          </p:cNvSpPr>
          <p:nvPr/>
        </p:nvSpPr>
        <p:spPr>
          <a:xfrm>
            <a:off x="3394646" y="2460992"/>
            <a:ext cx="3004537" cy="61536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a:r>
              <a:rPr lang="en-US" sz="1333" dirty="0">
                <a:solidFill>
                  <a:schemeClr val="tx2">
                    <a:lumMod val="50000"/>
                    <a:lumOff val="50000"/>
                  </a:schemeClr>
                </a:solidFill>
              </a:rPr>
              <a:t>There are many variations of passages of lorem but the majority have</a:t>
            </a:r>
            <a:br>
              <a:rPr lang="en-US" sz="1333" dirty="0">
                <a:solidFill>
                  <a:schemeClr val="tx2">
                    <a:lumMod val="50000"/>
                    <a:lumOff val="50000"/>
                  </a:schemeClr>
                </a:solidFill>
              </a:rPr>
            </a:br>
            <a:r>
              <a:rPr lang="en-US" sz="1333" dirty="0">
                <a:solidFill>
                  <a:schemeClr val="tx2">
                    <a:lumMod val="50000"/>
                    <a:lumOff val="50000"/>
                  </a:schemeClr>
                </a:solidFill>
              </a:rPr>
              <a:t>suffered alteration.</a:t>
            </a:r>
          </a:p>
        </p:txBody>
      </p:sp>
      <p:sp>
        <p:nvSpPr>
          <p:cNvPr id="58" name="Freeform 52"/>
          <p:cNvSpPr>
            <a:spLocks noEditPoints="1"/>
          </p:cNvSpPr>
          <p:nvPr/>
        </p:nvSpPr>
        <p:spPr bwMode="auto">
          <a:xfrm>
            <a:off x="8480326" y="4504052"/>
            <a:ext cx="558301" cy="558301"/>
          </a:xfrm>
          <a:custGeom>
            <a:avLst/>
            <a:gdLst/>
            <a:ahLst/>
            <a:cxnLst>
              <a:cxn ang="0">
                <a:pos x="27" y="55"/>
              </a:cxn>
              <a:cxn ang="0">
                <a:pos x="0" y="27"/>
              </a:cxn>
              <a:cxn ang="0">
                <a:pos x="27" y="0"/>
              </a:cxn>
              <a:cxn ang="0">
                <a:pos x="55" y="27"/>
              </a:cxn>
              <a:cxn ang="0">
                <a:pos x="27" y="55"/>
              </a:cxn>
              <a:cxn ang="0">
                <a:pos x="27" y="8"/>
              </a:cxn>
              <a:cxn ang="0">
                <a:pos x="8" y="27"/>
              </a:cxn>
              <a:cxn ang="0">
                <a:pos x="27" y="47"/>
              </a:cxn>
              <a:cxn ang="0">
                <a:pos x="47" y="27"/>
              </a:cxn>
              <a:cxn ang="0">
                <a:pos x="27" y="8"/>
              </a:cxn>
              <a:cxn ang="0">
                <a:pos x="32" y="31"/>
              </a:cxn>
              <a:cxn ang="0">
                <a:pos x="31" y="32"/>
              </a:cxn>
              <a:cxn ang="0">
                <a:pos x="19" y="32"/>
              </a:cxn>
              <a:cxn ang="0">
                <a:pos x="18" y="31"/>
              </a:cxn>
              <a:cxn ang="0">
                <a:pos x="18" y="28"/>
              </a:cxn>
              <a:cxn ang="0">
                <a:pos x="19" y="27"/>
              </a:cxn>
              <a:cxn ang="0">
                <a:pos x="27" y="27"/>
              </a:cxn>
              <a:cxn ang="0">
                <a:pos x="27" y="15"/>
              </a:cxn>
              <a:cxn ang="0">
                <a:pos x="28" y="14"/>
              </a:cxn>
              <a:cxn ang="0">
                <a:pos x="31" y="14"/>
              </a:cxn>
              <a:cxn ang="0">
                <a:pos x="32" y="15"/>
              </a:cxn>
              <a:cxn ang="0">
                <a:pos x="32" y="31"/>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27" y="8"/>
                </a:moveTo>
                <a:cubicBezTo>
                  <a:pt x="16" y="8"/>
                  <a:pt x="8" y="17"/>
                  <a:pt x="8" y="27"/>
                </a:cubicBezTo>
                <a:cubicBezTo>
                  <a:pt x="8" y="38"/>
                  <a:pt x="16" y="47"/>
                  <a:pt x="27" y="47"/>
                </a:cubicBezTo>
                <a:cubicBezTo>
                  <a:pt x="38" y="47"/>
                  <a:pt x="47" y="38"/>
                  <a:pt x="47" y="27"/>
                </a:cubicBezTo>
                <a:cubicBezTo>
                  <a:pt x="47" y="17"/>
                  <a:pt x="38" y="8"/>
                  <a:pt x="27" y="8"/>
                </a:cubicBezTo>
                <a:close/>
                <a:moveTo>
                  <a:pt x="32" y="31"/>
                </a:moveTo>
                <a:cubicBezTo>
                  <a:pt x="32" y="31"/>
                  <a:pt x="31" y="32"/>
                  <a:pt x="31" y="32"/>
                </a:cubicBezTo>
                <a:cubicBezTo>
                  <a:pt x="19" y="32"/>
                  <a:pt x="19" y="32"/>
                  <a:pt x="19" y="32"/>
                </a:cubicBezTo>
                <a:cubicBezTo>
                  <a:pt x="19" y="32"/>
                  <a:pt x="18" y="31"/>
                  <a:pt x="18" y="31"/>
                </a:cubicBezTo>
                <a:cubicBezTo>
                  <a:pt x="18" y="28"/>
                  <a:pt x="18" y="28"/>
                  <a:pt x="18" y="28"/>
                </a:cubicBezTo>
                <a:cubicBezTo>
                  <a:pt x="18" y="28"/>
                  <a:pt x="19" y="27"/>
                  <a:pt x="19" y="27"/>
                </a:cubicBezTo>
                <a:cubicBezTo>
                  <a:pt x="27" y="27"/>
                  <a:pt x="27" y="27"/>
                  <a:pt x="27" y="27"/>
                </a:cubicBezTo>
                <a:cubicBezTo>
                  <a:pt x="27" y="15"/>
                  <a:pt x="27" y="15"/>
                  <a:pt x="27" y="15"/>
                </a:cubicBezTo>
                <a:cubicBezTo>
                  <a:pt x="27" y="14"/>
                  <a:pt x="28" y="14"/>
                  <a:pt x="28" y="14"/>
                </a:cubicBezTo>
                <a:cubicBezTo>
                  <a:pt x="31" y="14"/>
                  <a:pt x="31" y="14"/>
                  <a:pt x="31" y="14"/>
                </a:cubicBezTo>
                <a:cubicBezTo>
                  <a:pt x="31" y="14"/>
                  <a:pt x="32" y="14"/>
                  <a:pt x="32" y="15"/>
                </a:cubicBezTo>
                <a:lnTo>
                  <a:pt x="32" y="31"/>
                </a:lnTo>
                <a:close/>
              </a:path>
            </a:pathLst>
          </a:custGeom>
          <a:solidFill>
            <a:schemeClr val="accent3"/>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grpSp>
        <p:nvGrpSpPr>
          <p:cNvPr id="64" name="Group 63"/>
          <p:cNvGrpSpPr/>
          <p:nvPr/>
        </p:nvGrpSpPr>
        <p:grpSpPr>
          <a:xfrm>
            <a:off x="7480582" y="2271068"/>
            <a:ext cx="2054749" cy="2025123"/>
            <a:chOff x="5610706" y="1703074"/>
            <a:chExt cx="1541463" cy="1519238"/>
          </a:xfrm>
        </p:grpSpPr>
        <p:sp>
          <p:nvSpPr>
            <p:cNvPr id="11270" name="Freeform 6"/>
            <p:cNvSpPr>
              <a:spLocks/>
            </p:cNvSpPr>
            <p:nvPr/>
          </p:nvSpPr>
          <p:spPr bwMode="auto">
            <a:xfrm>
              <a:off x="5610706" y="1703074"/>
              <a:ext cx="727075" cy="1519238"/>
            </a:xfrm>
            <a:custGeom>
              <a:avLst/>
              <a:gdLst/>
              <a:ahLst/>
              <a:cxnLst>
                <a:cxn ang="0">
                  <a:pos x="0" y="0"/>
                </a:cxn>
                <a:cxn ang="0">
                  <a:pos x="458" y="456"/>
                </a:cxn>
                <a:cxn ang="0">
                  <a:pos x="458" y="957"/>
                </a:cxn>
                <a:cxn ang="0">
                  <a:pos x="0" y="501"/>
                </a:cxn>
                <a:cxn ang="0">
                  <a:pos x="0" y="0"/>
                </a:cxn>
              </a:cxnLst>
              <a:rect l="0" t="0" r="r" b="b"/>
              <a:pathLst>
                <a:path w="458" h="957">
                  <a:moveTo>
                    <a:pt x="0" y="0"/>
                  </a:moveTo>
                  <a:lnTo>
                    <a:pt x="458" y="456"/>
                  </a:lnTo>
                  <a:lnTo>
                    <a:pt x="458" y="957"/>
                  </a:lnTo>
                  <a:lnTo>
                    <a:pt x="0" y="501"/>
                  </a:lnTo>
                  <a:lnTo>
                    <a:pt x="0" y="0"/>
                  </a:lnTo>
                  <a:close/>
                </a:path>
              </a:pathLst>
            </a:custGeom>
            <a:solidFill>
              <a:schemeClr val="accent4"/>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11271" name="Freeform 7"/>
            <p:cNvSpPr>
              <a:spLocks/>
            </p:cNvSpPr>
            <p:nvPr/>
          </p:nvSpPr>
          <p:spPr bwMode="auto">
            <a:xfrm>
              <a:off x="5610706" y="1703074"/>
              <a:ext cx="1541463" cy="723900"/>
            </a:xfrm>
            <a:custGeom>
              <a:avLst/>
              <a:gdLst/>
              <a:ahLst/>
              <a:cxnLst>
                <a:cxn ang="0">
                  <a:pos x="458" y="456"/>
                </a:cxn>
                <a:cxn ang="0">
                  <a:pos x="0" y="0"/>
                </a:cxn>
                <a:cxn ang="0">
                  <a:pos x="513" y="0"/>
                </a:cxn>
                <a:cxn ang="0">
                  <a:pos x="971" y="456"/>
                </a:cxn>
                <a:cxn ang="0">
                  <a:pos x="458" y="456"/>
                </a:cxn>
              </a:cxnLst>
              <a:rect l="0" t="0" r="r" b="b"/>
              <a:pathLst>
                <a:path w="971" h="456">
                  <a:moveTo>
                    <a:pt x="458" y="456"/>
                  </a:moveTo>
                  <a:lnTo>
                    <a:pt x="0" y="0"/>
                  </a:lnTo>
                  <a:lnTo>
                    <a:pt x="513" y="0"/>
                  </a:lnTo>
                  <a:lnTo>
                    <a:pt x="971" y="456"/>
                  </a:lnTo>
                  <a:lnTo>
                    <a:pt x="458" y="456"/>
                  </a:lnTo>
                  <a:close/>
                </a:path>
              </a:pathLst>
            </a:custGeom>
            <a:solidFill>
              <a:schemeClr val="accent4">
                <a:lumMod val="75000"/>
              </a:schemeClr>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grpSp>
      <p:grpSp>
        <p:nvGrpSpPr>
          <p:cNvPr id="49" name="Group 48"/>
          <p:cNvGrpSpPr/>
          <p:nvPr/>
        </p:nvGrpSpPr>
        <p:grpSpPr>
          <a:xfrm>
            <a:off x="8449761" y="3236016"/>
            <a:ext cx="1085568" cy="1060175"/>
            <a:chOff x="5219700" y="2426974"/>
            <a:chExt cx="814388" cy="795338"/>
          </a:xfrm>
        </p:grpSpPr>
        <p:grpSp>
          <p:nvGrpSpPr>
            <p:cNvPr id="26" name="Group 25"/>
            <p:cNvGrpSpPr/>
            <p:nvPr/>
          </p:nvGrpSpPr>
          <p:grpSpPr>
            <a:xfrm>
              <a:off x="5219700" y="2426974"/>
              <a:ext cx="814388" cy="795338"/>
              <a:chOff x="5219700" y="2019300"/>
              <a:chExt cx="814388" cy="795338"/>
            </a:xfrm>
          </p:grpSpPr>
          <p:sp>
            <p:nvSpPr>
              <p:cNvPr id="11269" name="Rectangle 5"/>
              <p:cNvSpPr>
                <a:spLocks noChangeArrowheads="1"/>
              </p:cNvSpPr>
              <p:nvPr/>
            </p:nvSpPr>
            <p:spPr bwMode="auto">
              <a:xfrm>
                <a:off x="5219700" y="2019300"/>
                <a:ext cx="814388" cy="795338"/>
              </a:xfrm>
              <a:prstGeom prst="rect">
                <a:avLst/>
              </a:prstGeom>
              <a:solidFill>
                <a:schemeClr val="accent4">
                  <a:lumMod val="40000"/>
                  <a:lumOff val="60000"/>
                </a:schemeClr>
              </a:solidFill>
              <a:ln w="9525">
                <a:noFill/>
                <a:miter lim="800000"/>
                <a:headEnd/>
                <a:tailEnd/>
              </a:ln>
            </p:spPr>
            <p:txBody>
              <a:bodyPr vert="horz" wrap="square" lIns="121888" tIns="60944" rIns="121888" bIns="60944" numCol="1" anchor="t" anchorCtr="0" compatLnSpc="1">
                <a:prstTxWarp prst="textNoShape">
                  <a:avLst/>
                </a:prstTxWarp>
              </a:bodyPr>
              <a:lstStyle/>
              <a:p>
                <a:endParaRPr lang="en-US" sz="3554"/>
              </a:p>
            </p:txBody>
          </p:sp>
          <p:sp>
            <p:nvSpPr>
              <p:cNvPr id="22" name="Rectangle 5"/>
              <p:cNvSpPr>
                <a:spLocks noChangeArrowheads="1"/>
              </p:cNvSpPr>
              <p:nvPr/>
            </p:nvSpPr>
            <p:spPr bwMode="auto">
              <a:xfrm>
                <a:off x="5296328" y="2094135"/>
                <a:ext cx="661133" cy="645668"/>
              </a:xfrm>
              <a:prstGeom prst="rect">
                <a:avLst/>
              </a:prstGeom>
              <a:solidFill>
                <a:schemeClr val="accent4"/>
              </a:solidFill>
              <a:ln w="9525">
                <a:noFill/>
                <a:miter lim="800000"/>
                <a:headEnd/>
                <a:tailEnd/>
              </a:ln>
            </p:spPr>
            <p:txBody>
              <a:bodyPr vert="horz" wrap="square" lIns="121888" tIns="60944" rIns="121888" bIns="60944" numCol="1" anchor="t" anchorCtr="0" compatLnSpc="1">
                <a:prstTxWarp prst="textNoShape">
                  <a:avLst/>
                </a:prstTxWarp>
              </a:bodyPr>
              <a:lstStyle/>
              <a:p>
                <a:endParaRPr lang="en-US" sz="3554"/>
              </a:p>
            </p:txBody>
          </p:sp>
        </p:grpSp>
        <p:sp>
          <p:nvSpPr>
            <p:cNvPr id="29" name="Text Placeholder 3"/>
            <p:cNvSpPr txBox="1">
              <a:spLocks/>
            </p:cNvSpPr>
            <p:nvPr/>
          </p:nvSpPr>
          <p:spPr>
            <a:xfrm>
              <a:off x="5483790" y="2670772"/>
              <a:ext cx="286211" cy="307761"/>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895">
                <a:spcBef>
                  <a:spcPct val="20000"/>
                </a:spcBef>
                <a:defRPr/>
              </a:pPr>
              <a:r>
                <a:rPr lang="en-US" sz="2666" dirty="0">
                  <a:solidFill>
                    <a:schemeClr val="bg1"/>
                  </a:solidFill>
                </a:rPr>
                <a:t>04</a:t>
              </a:r>
            </a:p>
          </p:txBody>
        </p:sp>
      </p:grpSp>
      <p:grpSp>
        <p:nvGrpSpPr>
          <p:cNvPr id="43" name="Group 279"/>
          <p:cNvGrpSpPr/>
          <p:nvPr/>
        </p:nvGrpSpPr>
        <p:grpSpPr>
          <a:xfrm>
            <a:off x="7613430" y="1355689"/>
            <a:ext cx="740850" cy="740846"/>
            <a:chOff x="846989" y="1401020"/>
            <a:chExt cx="877416" cy="877416"/>
          </a:xfrm>
          <a:effectLst/>
        </p:grpSpPr>
        <p:sp>
          <p:nvSpPr>
            <p:cNvPr id="44" name="Teardrop 43"/>
            <p:cNvSpPr/>
            <p:nvPr/>
          </p:nvSpPr>
          <p:spPr>
            <a:xfrm rot="8100000">
              <a:off x="846989" y="1401020"/>
              <a:ext cx="877416" cy="877416"/>
            </a:xfrm>
            <a:prstGeom prst="teardrop">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dirty="0">
                <a:solidFill>
                  <a:schemeClr val="tx1">
                    <a:lumMod val="75000"/>
                    <a:lumOff val="25000"/>
                  </a:schemeClr>
                </a:solidFill>
              </a:endParaRPr>
            </a:p>
          </p:txBody>
        </p:sp>
        <p:sp>
          <p:nvSpPr>
            <p:cNvPr id="45" name="Oval 44"/>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333" b="1" dirty="0">
                  <a:solidFill>
                    <a:schemeClr val="tx1">
                      <a:lumMod val="75000"/>
                      <a:lumOff val="25000"/>
                    </a:schemeClr>
                  </a:solidFill>
                </a:rPr>
                <a:t>95%</a:t>
              </a:r>
            </a:p>
          </p:txBody>
        </p:sp>
      </p:grpSp>
      <p:sp>
        <p:nvSpPr>
          <p:cNvPr id="53" name="Text Placeholder 3"/>
          <p:cNvSpPr txBox="1">
            <a:spLocks/>
          </p:cNvSpPr>
          <p:nvPr/>
        </p:nvSpPr>
        <p:spPr>
          <a:xfrm>
            <a:off x="4541511" y="1369314"/>
            <a:ext cx="3004537" cy="61536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a:r>
              <a:rPr lang="en-US" sz="1333" dirty="0">
                <a:solidFill>
                  <a:schemeClr val="tx2">
                    <a:lumMod val="50000"/>
                    <a:lumOff val="50000"/>
                  </a:schemeClr>
                </a:solidFill>
              </a:rPr>
              <a:t>There are many variations of passages of lorem but the majority have</a:t>
            </a:r>
            <a:br>
              <a:rPr lang="en-US" sz="1333" dirty="0">
                <a:solidFill>
                  <a:schemeClr val="tx2">
                    <a:lumMod val="50000"/>
                    <a:lumOff val="50000"/>
                  </a:schemeClr>
                </a:solidFill>
              </a:rPr>
            </a:br>
            <a:r>
              <a:rPr lang="en-US" sz="1333" dirty="0">
                <a:solidFill>
                  <a:schemeClr val="tx2">
                    <a:lumMod val="50000"/>
                    <a:lumOff val="50000"/>
                  </a:schemeClr>
                </a:solidFill>
              </a:rPr>
              <a:t>suffered alteration.</a:t>
            </a:r>
          </a:p>
        </p:txBody>
      </p:sp>
      <p:sp>
        <p:nvSpPr>
          <p:cNvPr id="57" name="Freeform 51"/>
          <p:cNvSpPr>
            <a:spLocks noEditPoints="1"/>
          </p:cNvSpPr>
          <p:nvPr/>
        </p:nvSpPr>
        <p:spPr bwMode="auto">
          <a:xfrm>
            <a:off x="9684439" y="3398530"/>
            <a:ext cx="481396" cy="681525"/>
          </a:xfrm>
          <a:custGeom>
            <a:avLst/>
            <a:gdLst/>
            <a:ahLst/>
            <a:cxnLst>
              <a:cxn ang="0">
                <a:pos x="30" y="24"/>
              </a:cxn>
              <a:cxn ang="0">
                <a:pos x="30" y="54"/>
              </a:cxn>
              <a:cxn ang="0">
                <a:pos x="26" y="58"/>
              </a:cxn>
              <a:cxn ang="0">
                <a:pos x="22" y="54"/>
              </a:cxn>
              <a:cxn ang="0">
                <a:pos x="22" y="40"/>
              </a:cxn>
              <a:cxn ang="0">
                <a:pos x="19" y="40"/>
              </a:cxn>
              <a:cxn ang="0">
                <a:pos x="19" y="54"/>
              </a:cxn>
              <a:cxn ang="0">
                <a:pos x="15" y="58"/>
              </a:cxn>
              <a:cxn ang="0">
                <a:pos x="11" y="54"/>
              </a:cxn>
              <a:cxn ang="0">
                <a:pos x="11" y="24"/>
              </a:cxn>
              <a:cxn ang="0">
                <a:pos x="1" y="14"/>
              </a:cxn>
              <a:cxn ang="0">
                <a:pos x="1" y="9"/>
              </a:cxn>
              <a:cxn ang="0">
                <a:pos x="6" y="9"/>
              </a:cxn>
              <a:cxn ang="0">
                <a:pos x="14" y="17"/>
              </a:cxn>
              <a:cxn ang="0">
                <a:pos x="27" y="17"/>
              </a:cxn>
              <a:cxn ang="0">
                <a:pos x="35" y="9"/>
              </a:cxn>
              <a:cxn ang="0">
                <a:pos x="40" y="9"/>
              </a:cxn>
              <a:cxn ang="0">
                <a:pos x="40" y="14"/>
              </a:cxn>
              <a:cxn ang="0">
                <a:pos x="30" y="24"/>
              </a:cxn>
              <a:cxn ang="0">
                <a:pos x="21" y="16"/>
              </a:cxn>
              <a:cxn ang="0">
                <a:pos x="13" y="8"/>
              </a:cxn>
              <a:cxn ang="0">
                <a:pos x="21" y="0"/>
              </a:cxn>
              <a:cxn ang="0">
                <a:pos x="29" y="8"/>
              </a:cxn>
              <a:cxn ang="0">
                <a:pos x="21" y="16"/>
              </a:cxn>
            </a:cxnLst>
            <a:rect l="0" t="0" r="r" b="b"/>
            <a:pathLst>
              <a:path w="41" h="58">
                <a:moveTo>
                  <a:pt x="30" y="24"/>
                </a:moveTo>
                <a:cubicBezTo>
                  <a:pt x="30" y="54"/>
                  <a:pt x="30" y="54"/>
                  <a:pt x="30" y="54"/>
                </a:cubicBezTo>
                <a:cubicBezTo>
                  <a:pt x="30" y="56"/>
                  <a:pt x="28" y="58"/>
                  <a:pt x="26" y="58"/>
                </a:cubicBezTo>
                <a:cubicBezTo>
                  <a:pt x="24" y="58"/>
                  <a:pt x="22" y="56"/>
                  <a:pt x="22" y="54"/>
                </a:cubicBezTo>
                <a:cubicBezTo>
                  <a:pt x="22" y="40"/>
                  <a:pt x="22" y="40"/>
                  <a:pt x="22" y="40"/>
                </a:cubicBezTo>
                <a:cubicBezTo>
                  <a:pt x="19" y="40"/>
                  <a:pt x="19" y="40"/>
                  <a:pt x="19" y="40"/>
                </a:cubicBezTo>
                <a:cubicBezTo>
                  <a:pt x="19" y="54"/>
                  <a:pt x="19" y="54"/>
                  <a:pt x="19" y="54"/>
                </a:cubicBezTo>
                <a:cubicBezTo>
                  <a:pt x="19" y="56"/>
                  <a:pt x="18" y="58"/>
                  <a:pt x="15" y="58"/>
                </a:cubicBezTo>
                <a:cubicBezTo>
                  <a:pt x="13" y="58"/>
                  <a:pt x="11" y="56"/>
                  <a:pt x="11" y="54"/>
                </a:cubicBezTo>
                <a:cubicBezTo>
                  <a:pt x="11" y="24"/>
                  <a:pt x="11" y="24"/>
                  <a:pt x="11" y="24"/>
                </a:cubicBezTo>
                <a:cubicBezTo>
                  <a:pt x="1" y="14"/>
                  <a:pt x="1" y="14"/>
                  <a:pt x="1" y="14"/>
                </a:cubicBezTo>
                <a:cubicBezTo>
                  <a:pt x="0" y="13"/>
                  <a:pt x="0" y="10"/>
                  <a:pt x="1" y="9"/>
                </a:cubicBezTo>
                <a:cubicBezTo>
                  <a:pt x="2" y="8"/>
                  <a:pt x="5" y="8"/>
                  <a:pt x="6" y="9"/>
                </a:cubicBezTo>
                <a:cubicBezTo>
                  <a:pt x="14" y="17"/>
                  <a:pt x="14" y="17"/>
                  <a:pt x="14" y="17"/>
                </a:cubicBezTo>
                <a:cubicBezTo>
                  <a:pt x="27" y="17"/>
                  <a:pt x="27" y="17"/>
                  <a:pt x="27" y="17"/>
                </a:cubicBezTo>
                <a:cubicBezTo>
                  <a:pt x="35" y="9"/>
                  <a:pt x="35" y="9"/>
                  <a:pt x="35" y="9"/>
                </a:cubicBezTo>
                <a:cubicBezTo>
                  <a:pt x="37" y="8"/>
                  <a:pt x="39" y="8"/>
                  <a:pt x="40" y="9"/>
                </a:cubicBezTo>
                <a:cubicBezTo>
                  <a:pt x="41" y="10"/>
                  <a:pt x="41" y="13"/>
                  <a:pt x="40" y="14"/>
                </a:cubicBezTo>
                <a:lnTo>
                  <a:pt x="30" y="24"/>
                </a:lnTo>
                <a:close/>
                <a:moveTo>
                  <a:pt x="21" y="16"/>
                </a:moveTo>
                <a:cubicBezTo>
                  <a:pt x="16" y="16"/>
                  <a:pt x="13" y="12"/>
                  <a:pt x="13" y="8"/>
                </a:cubicBezTo>
                <a:cubicBezTo>
                  <a:pt x="13" y="4"/>
                  <a:pt x="16" y="0"/>
                  <a:pt x="21" y="0"/>
                </a:cubicBezTo>
                <a:cubicBezTo>
                  <a:pt x="25" y="0"/>
                  <a:pt x="29" y="4"/>
                  <a:pt x="29" y="8"/>
                </a:cubicBezTo>
                <a:cubicBezTo>
                  <a:pt x="29" y="12"/>
                  <a:pt x="25" y="16"/>
                  <a:pt x="21" y="16"/>
                </a:cubicBezTo>
                <a:close/>
              </a:path>
            </a:pathLst>
          </a:custGeom>
          <a:solidFill>
            <a:schemeClr val="accent4"/>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grpSp>
        <p:nvGrpSpPr>
          <p:cNvPr id="46" name="Group 45"/>
          <p:cNvGrpSpPr/>
          <p:nvPr/>
        </p:nvGrpSpPr>
        <p:grpSpPr>
          <a:xfrm>
            <a:off x="5284890" y="5885391"/>
            <a:ext cx="708899" cy="691970"/>
            <a:chOff x="2989263" y="4414524"/>
            <a:chExt cx="531813" cy="519113"/>
          </a:xfrm>
        </p:grpSpPr>
        <p:grpSp>
          <p:nvGrpSpPr>
            <p:cNvPr id="23" name="Group 22"/>
            <p:cNvGrpSpPr/>
            <p:nvPr/>
          </p:nvGrpSpPr>
          <p:grpSpPr>
            <a:xfrm>
              <a:off x="2989263" y="4414524"/>
              <a:ext cx="531813" cy="519113"/>
              <a:chOff x="2989263" y="4006850"/>
              <a:chExt cx="531813" cy="519113"/>
            </a:xfrm>
          </p:grpSpPr>
          <p:sp>
            <p:nvSpPr>
              <p:cNvPr id="11279" name="Rectangle 15"/>
              <p:cNvSpPr>
                <a:spLocks noChangeArrowheads="1"/>
              </p:cNvSpPr>
              <p:nvPr/>
            </p:nvSpPr>
            <p:spPr bwMode="auto">
              <a:xfrm>
                <a:off x="2989263" y="4006850"/>
                <a:ext cx="531813" cy="519113"/>
              </a:xfrm>
              <a:prstGeom prst="rect">
                <a:avLst/>
              </a:prstGeom>
              <a:solidFill>
                <a:schemeClr val="accent1">
                  <a:lumMod val="40000"/>
                  <a:lumOff val="60000"/>
                </a:schemeClr>
              </a:solidFill>
              <a:ln w="9525">
                <a:noFill/>
                <a:miter lim="800000"/>
                <a:headEnd/>
                <a:tailEnd/>
              </a:ln>
            </p:spPr>
            <p:txBody>
              <a:bodyPr vert="horz" wrap="square" lIns="121888" tIns="60944" rIns="121888" bIns="60944" numCol="1" anchor="t" anchorCtr="0" compatLnSpc="1">
                <a:prstTxWarp prst="textNoShape">
                  <a:avLst/>
                </a:prstTxWarp>
              </a:bodyPr>
              <a:lstStyle/>
              <a:p>
                <a:endParaRPr lang="en-US" sz="3554"/>
              </a:p>
            </p:txBody>
          </p:sp>
          <p:sp>
            <p:nvSpPr>
              <p:cNvPr id="19" name="Rectangle 15"/>
              <p:cNvSpPr>
                <a:spLocks noChangeArrowheads="1"/>
              </p:cNvSpPr>
              <p:nvPr/>
            </p:nvSpPr>
            <p:spPr bwMode="auto">
              <a:xfrm>
                <a:off x="3051877" y="4067969"/>
                <a:ext cx="406584" cy="396875"/>
              </a:xfrm>
              <a:prstGeom prst="rect">
                <a:avLst/>
              </a:prstGeom>
              <a:solidFill>
                <a:schemeClr val="accent1"/>
              </a:solidFill>
              <a:ln w="9525">
                <a:noFill/>
                <a:miter lim="800000"/>
                <a:headEnd/>
                <a:tailEnd/>
              </a:ln>
            </p:spPr>
            <p:txBody>
              <a:bodyPr vert="horz" wrap="square" lIns="121888" tIns="60944" rIns="121888" bIns="60944" numCol="1" anchor="t" anchorCtr="0" compatLnSpc="1">
                <a:prstTxWarp prst="textNoShape">
                  <a:avLst/>
                </a:prstTxWarp>
              </a:bodyPr>
              <a:lstStyle/>
              <a:p>
                <a:endParaRPr lang="en-US" sz="3554"/>
              </a:p>
            </p:txBody>
          </p:sp>
        </p:grpSp>
        <p:sp>
          <p:nvSpPr>
            <p:cNvPr id="27" name="Text Placeholder 3"/>
            <p:cNvSpPr txBox="1">
              <a:spLocks/>
            </p:cNvSpPr>
            <p:nvPr/>
          </p:nvSpPr>
          <p:spPr>
            <a:xfrm>
              <a:off x="3113970" y="4516755"/>
              <a:ext cx="286211" cy="307761"/>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895">
                <a:spcBef>
                  <a:spcPct val="20000"/>
                </a:spcBef>
                <a:defRPr/>
              </a:pPr>
              <a:r>
                <a:rPr lang="en-US" sz="2666" dirty="0">
                  <a:solidFill>
                    <a:schemeClr val="bg1"/>
                  </a:solidFill>
                </a:rPr>
                <a:t>01</a:t>
              </a:r>
            </a:p>
          </p:txBody>
        </p:sp>
      </p:grpSp>
      <p:grpSp>
        <p:nvGrpSpPr>
          <p:cNvPr id="47" name="Group 46"/>
          <p:cNvGrpSpPr/>
          <p:nvPr/>
        </p:nvGrpSpPr>
        <p:grpSpPr>
          <a:xfrm>
            <a:off x="6199811" y="5115127"/>
            <a:ext cx="861260" cy="842214"/>
            <a:chOff x="3624263" y="3836674"/>
            <a:chExt cx="646113" cy="631825"/>
          </a:xfrm>
        </p:grpSpPr>
        <p:grpSp>
          <p:nvGrpSpPr>
            <p:cNvPr id="24" name="Group 23"/>
            <p:cNvGrpSpPr/>
            <p:nvPr/>
          </p:nvGrpSpPr>
          <p:grpSpPr>
            <a:xfrm>
              <a:off x="3624263" y="3836674"/>
              <a:ext cx="646113" cy="631825"/>
              <a:chOff x="3624263" y="3429000"/>
              <a:chExt cx="646113" cy="631825"/>
            </a:xfrm>
          </p:grpSpPr>
          <p:sp>
            <p:nvSpPr>
              <p:cNvPr id="11275" name="Rectangle 11"/>
              <p:cNvSpPr>
                <a:spLocks noChangeArrowheads="1"/>
              </p:cNvSpPr>
              <p:nvPr/>
            </p:nvSpPr>
            <p:spPr bwMode="auto">
              <a:xfrm>
                <a:off x="3624263" y="3429000"/>
                <a:ext cx="646113" cy="631825"/>
              </a:xfrm>
              <a:prstGeom prst="rect">
                <a:avLst/>
              </a:prstGeom>
              <a:solidFill>
                <a:schemeClr val="accent2">
                  <a:lumMod val="40000"/>
                  <a:lumOff val="60000"/>
                </a:schemeClr>
              </a:solidFill>
              <a:ln w="9525">
                <a:noFill/>
                <a:miter lim="800000"/>
                <a:headEnd/>
                <a:tailEnd/>
              </a:ln>
            </p:spPr>
            <p:txBody>
              <a:bodyPr vert="horz" wrap="square" lIns="121888" tIns="60944" rIns="121888" bIns="60944" numCol="1" anchor="t" anchorCtr="0" compatLnSpc="1">
                <a:prstTxWarp prst="textNoShape">
                  <a:avLst/>
                </a:prstTxWarp>
              </a:bodyPr>
              <a:lstStyle/>
              <a:p>
                <a:endParaRPr lang="en-US" sz="3554"/>
              </a:p>
            </p:txBody>
          </p:sp>
          <p:sp>
            <p:nvSpPr>
              <p:cNvPr id="20" name="Rectangle 11"/>
              <p:cNvSpPr>
                <a:spLocks noChangeArrowheads="1"/>
              </p:cNvSpPr>
              <p:nvPr/>
            </p:nvSpPr>
            <p:spPr bwMode="auto">
              <a:xfrm>
                <a:off x="3686678" y="3490034"/>
                <a:ext cx="521283" cy="509756"/>
              </a:xfrm>
              <a:prstGeom prst="rect">
                <a:avLst/>
              </a:prstGeom>
              <a:solidFill>
                <a:schemeClr val="accent2"/>
              </a:solidFill>
              <a:ln w="9525">
                <a:noFill/>
                <a:miter lim="800000"/>
                <a:headEnd/>
                <a:tailEnd/>
              </a:ln>
            </p:spPr>
            <p:txBody>
              <a:bodyPr vert="horz" wrap="square" lIns="121888" tIns="60944" rIns="121888" bIns="60944" numCol="1" anchor="t" anchorCtr="0" compatLnSpc="1">
                <a:prstTxWarp prst="textNoShape">
                  <a:avLst/>
                </a:prstTxWarp>
              </a:bodyPr>
              <a:lstStyle/>
              <a:p>
                <a:endParaRPr lang="en-US" sz="3554"/>
              </a:p>
            </p:txBody>
          </p:sp>
        </p:grpSp>
        <p:sp>
          <p:nvSpPr>
            <p:cNvPr id="30" name="Text Placeholder 3"/>
            <p:cNvSpPr txBox="1">
              <a:spLocks/>
            </p:cNvSpPr>
            <p:nvPr/>
          </p:nvSpPr>
          <p:spPr>
            <a:xfrm>
              <a:off x="3804215" y="3998715"/>
              <a:ext cx="286211" cy="307761"/>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895">
                <a:spcBef>
                  <a:spcPct val="20000"/>
                </a:spcBef>
                <a:defRPr/>
              </a:pPr>
              <a:r>
                <a:rPr lang="en-US" sz="2666" dirty="0">
                  <a:solidFill>
                    <a:schemeClr val="bg1"/>
                  </a:solidFill>
                </a:rPr>
                <a:t>02</a:t>
              </a:r>
            </a:p>
          </p:txBody>
        </p:sp>
      </p:grpSp>
      <p:grpSp>
        <p:nvGrpSpPr>
          <p:cNvPr id="48" name="Group 47"/>
          <p:cNvGrpSpPr/>
          <p:nvPr/>
        </p:nvGrpSpPr>
        <p:grpSpPr>
          <a:xfrm>
            <a:off x="7281905" y="4245405"/>
            <a:ext cx="994574" cy="969181"/>
            <a:chOff x="4384675" y="3184212"/>
            <a:chExt cx="746125" cy="727075"/>
          </a:xfrm>
        </p:grpSpPr>
        <p:grpSp>
          <p:nvGrpSpPr>
            <p:cNvPr id="25" name="Group 24"/>
            <p:cNvGrpSpPr/>
            <p:nvPr/>
          </p:nvGrpSpPr>
          <p:grpSpPr>
            <a:xfrm>
              <a:off x="4384675" y="3184212"/>
              <a:ext cx="746125" cy="727075"/>
              <a:chOff x="4384675" y="2776538"/>
              <a:chExt cx="746125" cy="727075"/>
            </a:xfrm>
          </p:grpSpPr>
          <p:sp>
            <p:nvSpPr>
              <p:cNvPr id="11272" name="Rectangle 8"/>
              <p:cNvSpPr>
                <a:spLocks noChangeArrowheads="1"/>
              </p:cNvSpPr>
              <p:nvPr/>
            </p:nvSpPr>
            <p:spPr bwMode="auto">
              <a:xfrm>
                <a:off x="4384675" y="2776538"/>
                <a:ext cx="746125" cy="727075"/>
              </a:xfrm>
              <a:prstGeom prst="rect">
                <a:avLst/>
              </a:prstGeom>
              <a:solidFill>
                <a:schemeClr val="accent3">
                  <a:lumMod val="40000"/>
                  <a:lumOff val="60000"/>
                </a:schemeClr>
              </a:solidFill>
              <a:ln w="9525">
                <a:noFill/>
                <a:miter lim="800000"/>
                <a:headEnd/>
                <a:tailEnd/>
              </a:ln>
            </p:spPr>
            <p:txBody>
              <a:bodyPr vert="horz" wrap="square" lIns="121888" tIns="60944" rIns="121888" bIns="60944" numCol="1" anchor="t" anchorCtr="0" compatLnSpc="1">
                <a:prstTxWarp prst="textNoShape">
                  <a:avLst/>
                </a:prstTxWarp>
              </a:bodyPr>
              <a:lstStyle/>
              <a:p>
                <a:endParaRPr lang="en-US" sz="3554"/>
              </a:p>
            </p:txBody>
          </p:sp>
          <p:sp>
            <p:nvSpPr>
              <p:cNvPr id="21" name="Rectangle 8"/>
              <p:cNvSpPr>
                <a:spLocks noChangeArrowheads="1"/>
              </p:cNvSpPr>
              <p:nvPr/>
            </p:nvSpPr>
            <p:spPr bwMode="auto">
              <a:xfrm>
                <a:off x="4458035" y="2848025"/>
                <a:ext cx="599404" cy="584100"/>
              </a:xfrm>
              <a:prstGeom prst="rect">
                <a:avLst/>
              </a:prstGeom>
              <a:solidFill>
                <a:schemeClr val="accent3"/>
              </a:solidFill>
              <a:ln w="9525">
                <a:noFill/>
                <a:miter lim="800000"/>
                <a:headEnd/>
                <a:tailEnd/>
              </a:ln>
            </p:spPr>
            <p:txBody>
              <a:bodyPr vert="horz" wrap="square" lIns="121888" tIns="60944" rIns="121888" bIns="60944" numCol="1" anchor="t" anchorCtr="0" compatLnSpc="1">
                <a:prstTxWarp prst="textNoShape">
                  <a:avLst/>
                </a:prstTxWarp>
              </a:bodyPr>
              <a:lstStyle/>
              <a:p>
                <a:endParaRPr lang="en-US" sz="3554"/>
              </a:p>
            </p:txBody>
          </p:sp>
        </p:grpSp>
        <p:sp>
          <p:nvSpPr>
            <p:cNvPr id="31" name="Text Placeholder 3"/>
            <p:cNvSpPr txBox="1">
              <a:spLocks/>
            </p:cNvSpPr>
            <p:nvPr/>
          </p:nvSpPr>
          <p:spPr>
            <a:xfrm>
              <a:off x="4614632" y="3393877"/>
              <a:ext cx="286211" cy="307761"/>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895">
                <a:spcBef>
                  <a:spcPct val="20000"/>
                </a:spcBef>
                <a:defRPr/>
              </a:pPr>
              <a:r>
                <a:rPr lang="en-US" sz="2666" dirty="0">
                  <a:solidFill>
                    <a:schemeClr val="bg1"/>
                  </a:solidFill>
                </a:rPr>
                <a:t>05</a:t>
              </a:r>
            </a:p>
          </p:txBody>
        </p:sp>
      </p:grpSp>
      <p:sp>
        <p:nvSpPr>
          <p:cNvPr id="65" name="文本框 64"/>
          <p:cNvSpPr txBox="1"/>
          <p:nvPr/>
        </p:nvSpPr>
        <p:spPr>
          <a:xfrm>
            <a:off x="448889" y="164922"/>
            <a:ext cx="5330305" cy="707886"/>
          </a:xfrm>
          <a:prstGeom prst="rect">
            <a:avLst/>
          </a:prstGeom>
          <a:noFill/>
        </p:spPr>
        <p:txBody>
          <a:bodyPr wrap="none" rtlCol="0">
            <a:spAutoFit/>
          </a:bodyPr>
          <a:lstStyle/>
          <a:p>
            <a:pPr fontAlgn="auto">
              <a:spcBef>
                <a:spcPts val="0"/>
              </a:spcBef>
              <a:spcAft>
                <a:spcPts val="0"/>
              </a:spcAft>
              <a:defRPr/>
            </a:pPr>
            <a:r>
              <a:rPr lang="zh-CN" altLang="en-US" sz="4000" b="1" dirty="0" smtClean="0">
                <a:solidFill>
                  <a:srgbClr val="C00000"/>
                </a:solidFill>
                <a:ea typeface="张海山锐线体简" panose="02000000000000000000" pitchFamily="2" charset="-122"/>
                <a:cs typeface="+mn-ea"/>
                <a:sym typeface="+mn-lt"/>
              </a:rPr>
              <a:t>单击这里添加您的标题</a:t>
            </a:r>
            <a:endParaRPr lang="zh-CN" altLang="en-US" sz="4000" b="1" dirty="0">
              <a:solidFill>
                <a:srgbClr val="C00000"/>
              </a:solidFill>
              <a:ea typeface="张海山锐线体简" panose="02000000000000000000" pitchFamily="2" charset="-122"/>
              <a:cs typeface="+mn-ea"/>
              <a:sym typeface="+mn-lt"/>
            </a:endParaRPr>
          </a:p>
        </p:txBody>
      </p:sp>
    </p:spTree>
    <p:extLst>
      <p:ext uri="{BB962C8B-B14F-4D97-AF65-F5344CB8AC3E}">
        <p14:creationId xmlns:p14="http://schemas.microsoft.com/office/powerpoint/2010/main" val="295938564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1+#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accel="50000" decel="50000" fill="hold" nodeType="afterEffect">
                                  <p:stCondLst>
                                    <p:cond delay="0"/>
                                  </p:stCondLst>
                                  <p:childTnLst>
                                    <p:set>
                                      <p:cBhvr>
                                        <p:cTn id="11" dur="1" fill="hold">
                                          <p:stCondLst>
                                            <p:cond delay="0"/>
                                          </p:stCondLst>
                                        </p:cTn>
                                        <p:tgtEl>
                                          <p:spTgt spid="61"/>
                                        </p:tgtEl>
                                        <p:attrNameLst>
                                          <p:attrName>style.visibility</p:attrName>
                                        </p:attrNameLst>
                                      </p:cBhvr>
                                      <p:to>
                                        <p:strVal val="visible"/>
                                      </p:to>
                                    </p:set>
                                    <p:anim calcmode="lin" valueType="num">
                                      <p:cBhvr additive="base">
                                        <p:cTn id="12" dur="500" fill="hold"/>
                                        <p:tgtEl>
                                          <p:spTgt spid="61"/>
                                        </p:tgtEl>
                                        <p:attrNameLst>
                                          <p:attrName>ppt_x</p:attrName>
                                        </p:attrNameLst>
                                      </p:cBhvr>
                                      <p:tavLst>
                                        <p:tav tm="0">
                                          <p:val>
                                            <p:strVal val="0-#ppt_w/2"/>
                                          </p:val>
                                        </p:tav>
                                        <p:tav tm="100000">
                                          <p:val>
                                            <p:strVal val="#ppt_x"/>
                                          </p:val>
                                        </p:tav>
                                      </p:tavLst>
                                    </p:anim>
                                    <p:anim calcmode="lin" valueType="num">
                                      <p:cBhvr additive="base">
                                        <p:cTn id="13" dur="500" fill="hold"/>
                                        <p:tgtEl>
                                          <p:spTgt spid="6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accel="50000" decel="50000" fill="hold" grpId="0" nodeType="afterEffect">
                                  <p:stCondLst>
                                    <p:cond delay="0"/>
                                  </p:stCondLst>
                                  <p:childTnLst>
                                    <p:set>
                                      <p:cBhvr>
                                        <p:cTn id="16" dur="1" fill="hold">
                                          <p:stCondLst>
                                            <p:cond delay="0"/>
                                          </p:stCondLst>
                                        </p:cTn>
                                        <p:tgtEl>
                                          <p:spTgt spid="59"/>
                                        </p:tgtEl>
                                        <p:attrNameLst>
                                          <p:attrName>style.visibility</p:attrName>
                                        </p:attrNameLst>
                                      </p:cBhvr>
                                      <p:to>
                                        <p:strVal val="visible"/>
                                      </p:to>
                                    </p:set>
                                    <p:anim calcmode="lin" valueType="num">
                                      <p:cBhvr additive="base">
                                        <p:cTn id="17" dur="500" fill="hold"/>
                                        <p:tgtEl>
                                          <p:spTgt spid="59"/>
                                        </p:tgtEl>
                                        <p:attrNameLst>
                                          <p:attrName>ppt_x</p:attrName>
                                        </p:attrNameLst>
                                      </p:cBhvr>
                                      <p:tavLst>
                                        <p:tav tm="0">
                                          <p:val>
                                            <p:strVal val="#ppt_x"/>
                                          </p:val>
                                        </p:tav>
                                        <p:tav tm="100000">
                                          <p:val>
                                            <p:strVal val="#ppt_x"/>
                                          </p:val>
                                        </p:tav>
                                      </p:tavLst>
                                    </p:anim>
                                    <p:anim calcmode="lin" valueType="num">
                                      <p:cBhvr additive="base">
                                        <p:cTn id="18" dur="500" fill="hold"/>
                                        <p:tgtEl>
                                          <p:spTgt spid="59"/>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1" accel="50000" decel="50000" fill="hold" nodeType="after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additive="base">
                                        <p:cTn id="22" dur="500" fill="hold"/>
                                        <p:tgtEl>
                                          <p:spTgt spid="34"/>
                                        </p:tgtEl>
                                        <p:attrNameLst>
                                          <p:attrName>ppt_x</p:attrName>
                                        </p:attrNameLst>
                                      </p:cBhvr>
                                      <p:tavLst>
                                        <p:tav tm="0">
                                          <p:val>
                                            <p:strVal val="#ppt_x"/>
                                          </p:val>
                                        </p:tav>
                                        <p:tav tm="100000">
                                          <p:val>
                                            <p:strVal val="#ppt_x"/>
                                          </p:val>
                                        </p:tav>
                                      </p:tavLst>
                                    </p:anim>
                                    <p:anim calcmode="lin" valueType="num">
                                      <p:cBhvr additive="base">
                                        <p:cTn id="23" dur="500" fill="hold"/>
                                        <p:tgtEl>
                                          <p:spTgt spid="34"/>
                                        </p:tgtEl>
                                        <p:attrNameLst>
                                          <p:attrName>ppt_y</p:attrName>
                                        </p:attrNameLst>
                                      </p:cBhvr>
                                      <p:tavLst>
                                        <p:tav tm="0">
                                          <p:val>
                                            <p:strVal val="0-#ppt_h/2"/>
                                          </p:val>
                                        </p:tav>
                                        <p:tav tm="100000">
                                          <p:val>
                                            <p:strVal val="#ppt_y"/>
                                          </p:val>
                                        </p:tav>
                                      </p:tavLst>
                                    </p:anim>
                                  </p:childTnLst>
                                </p:cTn>
                              </p:par>
                              <p:par>
                                <p:cTn id="24" presetID="2" presetClass="entr" presetSubtype="8" accel="50000" decel="50000" fill="hold" grpId="0" nodeType="withEffect">
                                  <p:stCondLst>
                                    <p:cond delay="0"/>
                                  </p:stCondLst>
                                  <p:childTnLst>
                                    <p:set>
                                      <p:cBhvr>
                                        <p:cTn id="25" dur="1" fill="hold">
                                          <p:stCondLst>
                                            <p:cond delay="0"/>
                                          </p:stCondLst>
                                        </p:cTn>
                                        <p:tgtEl>
                                          <p:spTgt spid="56"/>
                                        </p:tgtEl>
                                        <p:attrNameLst>
                                          <p:attrName>style.visibility</p:attrName>
                                        </p:attrNameLst>
                                      </p:cBhvr>
                                      <p:to>
                                        <p:strVal val="visible"/>
                                      </p:to>
                                    </p:set>
                                    <p:anim calcmode="lin" valueType="num">
                                      <p:cBhvr additive="base">
                                        <p:cTn id="26" dur="500" fill="hold"/>
                                        <p:tgtEl>
                                          <p:spTgt spid="56"/>
                                        </p:tgtEl>
                                        <p:attrNameLst>
                                          <p:attrName>ppt_x</p:attrName>
                                        </p:attrNameLst>
                                      </p:cBhvr>
                                      <p:tavLst>
                                        <p:tav tm="0">
                                          <p:val>
                                            <p:strVal val="0-#ppt_w/2"/>
                                          </p:val>
                                        </p:tav>
                                        <p:tav tm="100000">
                                          <p:val>
                                            <p:strVal val="#ppt_x"/>
                                          </p:val>
                                        </p:tav>
                                      </p:tavLst>
                                    </p:anim>
                                    <p:anim calcmode="lin" valueType="num">
                                      <p:cBhvr additive="base">
                                        <p:cTn id="27" dur="500" fill="hold"/>
                                        <p:tgtEl>
                                          <p:spTgt spid="56"/>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8" accel="50000" decel="50000" fill="hold" nodeType="afterEffect">
                                  <p:stCondLst>
                                    <p:cond delay="0"/>
                                  </p:stCondLst>
                                  <p:childTnLst>
                                    <p:set>
                                      <p:cBhvr>
                                        <p:cTn id="30" dur="1" fill="hold">
                                          <p:stCondLst>
                                            <p:cond delay="0"/>
                                          </p:stCondLst>
                                        </p:cTn>
                                        <p:tgtEl>
                                          <p:spTgt spid="62"/>
                                        </p:tgtEl>
                                        <p:attrNameLst>
                                          <p:attrName>style.visibility</p:attrName>
                                        </p:attrNameLst>
                                      </p:cBhvr>
                                      <p:to>
                                        <p:strVal val="visible"/>
                                      </p:to>
                                    </p:set>
                                    <p:anim calcmode="lin" valueType="num">
                                      <p:cBhvr additive="base">
                                        <p:cTn id="31" dur="500" fill="hold"/>
                                        <p:tgtEl>
                                          <p:spTgt spid="62"/>
                                        </p:tgtEl>
                                        <p:attrNameLst>
                                          <p:attrName>ppt_x</p:attrName>
                                        </p:attrNameLst>
                                      </p:cBhvr>
                                      <p:tavLst>
                                        <p:tav tm="0">
                                          <p:val>
                                            <p:strVal val="0-#ppt_w/2"/>
                                          </p:val>
                                        </p:tav>
                                        <p:tav tm="100000">
                                          <p:val>
                                            <p:strVal val="#ppt_x"/>
                                          </p:val>
                                        </p:tav>
                                      </p:tavLst>
                                    </p:anim>
                                    <p:anim calcmode="lin" valueType="num">
                                      <p:cBhvr additive="base">
                                        <p:cTn id="32" dur="500" fill="hold"/>
                                        <p:tgtEl>
                                          <p:spTgt spid="62"/>
                                        </p:tgtEl>
                                        <p:attrNameLst>
                                          <p:attrName>ppt_y</p:attrName>
                                        </p:attrNameLst>
                                      </p:cBhvr>
                                      <p:tavLst>
                                        <p:tav tm="0">
                                          <p:val>
                                            <p:strVal val="#ppt_y"/>
                                          </p:val>
                                        </p:tav>
                                        <p:tav tm="100000">
                                          <p:val>
                                            <p:strVal val="#ppt_y"/>
                                          </p:val>
                                        </p:tav>
                                      </p:tavLst>
                                    </p:anim>
                                  </p:childTnLst>
                                </p:cTn>
                              </p:par>
                              <p:par>
                                <p:cTn id="33" presetID="2" presetClass="entr" presetSubtype="2" accel="50000" decel="50000" fill="hold" nodeType="withEffect">
                                  <p:stCondLst>
                                    <p:cond delay="0"/>
                                  </p:stCondLst>
                                  <p:childTnLst>
                                    <p:set>
                                      <p:cBhvr>
                                        <p:cTn id="34" dur="1" fill="hold">
                                          <p:stCondLst>
                                            <p:cond delay="0"/>
                                          </p:stCondLst>
                                        </p:cTn>
                                        <p:tgtEl>
                                          <p:spTgt spid="47"/>
                                        </p:tgtEl>
                                        <p:attrNameLst>
                                          <p:attrName>style.visibility</p:attrName>
                                        </p:attrNameLst>
                                      </p:cBhvr>
                                      <p:to>
                                        <p:strVal val="visible"/>
                                      </p:to>
                                    </p:set>
                                    <p:anim calcmode="lin" valueType="num">
                                      <p:cBhvr additive="base">
                                        <p:cTn id="35" dur="500" fill="hold"/>
                                        <p:tgtEl>
                                          <p:spTgt spid="47"/>
                                        </p:tgtEl>
                                        <p:attrNameLst>
                                          <p:attrName>ppt_x</p:attrName>
                                        </p:attrNameLst>
                                      </p:cBhvr>
                                      <p:tavLst>
                                        <p:tav tm="0">
                                          <p:val>
                                            <p:strVal val="1+#ppt_w/2"/>
                                          </p:val>
                                        </p:tav>
                                        <p:tav tm="100000">
                                          <p:val>
                                            <p:strVal val="#ppt_x"/>
                                          </p:val>
                                        </p:tav>
                                      </p:tavLst>
                                    </p:anim>
                                    <p:anim calcmode="lin" valueType="num">
                                      <p:cBhvr additive="base">
                                        <p:cTn id="36" dur="500" fill="hold"/>
                                        <p:tgtEl>
                                          <p:spTgt spid="47"/>
                                        </p:tgtEl>
                                        <p:attrNameLst>
                                          <p:attrName>ppt_y</p:attrName>
                                        </p:attrNameLst>
                                      </p:cBhvr>
                                      <p:tavLst>
                                        <p:tav tm="0">
                                          <p:val>
                                            <p:strVal val="#ppt_y"/>
                                          </p:val>
                                        </p:tav>
                                        <p:tav tm="100000">
                                          <p:val>
                                            <p:strVal val="#ppt_y"/>
                                          </p:val>
                                        </p:tav>
                                      </p:tavLst>
                                    </p:anim>
                                  </p:childTnLst>
                                </p:cTn>
                              </p:par>
                            </p:childTnLst>
                          </p:cTn>
                        </p:par>
                        <p:par>
                          <p:cTn id="37" fill="hold">
                            <p:stCondLst>
                              <p:cond delay="2500"/>
                            </p:stCondLst>
                            <p:childTnLst>
                              <p:par>
                                <p:cTn id="38" presetID="2" presetClass="entr" presetSubtype="4" accel="50000" decel="50000" fill="hold" grpId="0" nodeType="afterEffect">
                                  <p:stCondLst>
                                    <p:cond delay="0"/>
                                  </p:stCondLst>
                                  <p:childTnLst>
                                    <p:set>
                                      <p:cBhvr>
                                        <p:cTn id="39" dur="1" fill="hold">
                                          <p:stCondLst>
                                            <p:cond delay="0"/>
                                          </p:stCondLst>
                                        </p:cTn>
                                        <p:tgtEl>
                                          <p:spTgt spid="60"/>
                                        </p:tgtEl>
                                        <p:attrNameLst>
                                          <p:attrName>style.visibility</p:attrName>
                                        </p:attrNameLst>
                                      </p:cBhvr>
                                      <p:to>
                                        <p:strVal val="visible"/>
                                      </p:to>
                                    </p:set>
                                    <p:anim calcmode="lin" valueType="num">
                                      <p:cBhvr additive="base">
                                        <p:cTn id="40" dur="500" fill="hold"/>
                                        <p:tgtEl>
                                          <p:spTgt spid="60"/>
                                        </p:tgtEl>
                                        <p:attrNameLst>
                                          <p:attrName>ppt_x</p:attrName>
                                        </p:attrNameLst>
                                      </p:cBhvr>
                                      <p:tavLst>
                                        <p:tav tm="0">
                                          <p:val>
                                            <p:strVal val="#ppt_x"/>
                                          </p:val>
                                        </p:tav>
                                        <p:tav tm="100000">
                                          <p:val>
                                            <p:strVal val="#ppt_x"/>
                                          </p:val>
                                        </p:tav>
                                      </p:tavLst>
                                    </p:anim>
                                    <p:anim calcmode="lin" valueType="num">
                                      <p:cBhvr additive="base">
                                        <p:cTn id="41" dur="500" fill="hold"/>
                                        <p:tgtEl>
                                          <p:spTgt spid="60"/>
                                        </p:tgtEl>
                                        <p:attrNameLst>
                                          <p:attrName>ppt_y</p:attrName>
                                        </p:attrNameLst>
                                      </p:cBhvr>
                                      <p:tavLst>
                                        <p:tav tm="0">
                                          <p:val>
                                            <p:strVal val="1+#ppt_h/2"/>
                                          </p:val>
                                        </p:tav>
                                        <p:tav tm="100000">
                                          <p:val>
                                            <p:strVal val="#ppt_y"/>
                                          </p:val>
                                        </p:tav>
                                      </p:tavLst>
                                    </p:anim>
                                  </p:childTnLst>
                                </p:cTn>
                              </p:par>
                            </p:childTnLst>
                          </p:cTn>
                        </p:par>
                        <p:par>
                          <p:cTn id="42" fill="hold">
                            <p:stCondLst>
                              <p:cond delay="3000"/>
                            </p:stCondLst>
                            <p:childTnLst>
                              <p:par>
                                <p:cTn id="43" presetID="2" presetClass="entr" presetSubtype="1" accel="50000" decel="50000" fill="hold" nodeType="afterEffect">
                                  <p:stCondLst>
                                    <p:cond delay="0"/>
                                  </p:stCondLst>
                                  <p:childTnLst>
                                    <p:set>
                                      <p:cBhvr>
                                        <p:cTn id="44" dur="1" fill="hold">
                                          <p:stCondLst>
                                            <p:cond delay="0"/>
                                          </p:stCondLst>
                                        </p:cTn>
                                        <p:tgtEl>
                                          <p:spTgt spid="37"/>
                                        </p:tgtEl>
                                        <p:attrNameLst>
                                          <p:attrName>style.visibility</p:attrName>
                                        </p:attrNameLst>
                                      </p:cBhvr>
                                      <p:to>
                                        <p:strVal val="visible"/>
                                      </p:to>
                                    </p:set>
                                    <p:anim calcmode="lin" valueType="num">
                                      <p:cBhvr additive="base">
                                        <p:cTn id="45" dur="500" fill="hold"/>
                                        <p:tgtEl>
                                          <p:spTgt spid="37"/>
                                        </p:tgtEl>
                                        <p:attrNameLst>
                                          <p:attrName>ppt_x</p:attrName>
                                        </p:attrNameLst>
                                      </p:cBhvr>
                                      <p:tavLst>
                                        <p:tav tm="0">
                                          <p:val>
                                            <p:strVal val="#ppt_x"/>
                                          </p:val>
                                        </p:tav>
                                        <p:tav tm="100000">
                                          <p:val>
                                            <p:strVal val="#ppt_x"/>
                                          </p:val>
                                        </p:tav>
                                      </p:tavLst>
                                    </p:anim>
                                    <p:anim calcmode="lin" valueType="num">
                                      <p:cBhvr additive="base">
                                        <p:cTn id="46" dur="500" fill="hold"/>
                                        <p:tgtEl>
                                          <p:spTgt spid="37"/>
                                        </p:tgtEl>
                                        <p:attrNameLst>
                                          <p:attrName>ppt_y</p:attrName>
                                        </p:attrNameLst>
                                      </p:cBhvr>
                                      <p:tavLst>
                                        <p:tav tm="0">
                                          <p:val>
                                            <p:strVal val="0-#ppt_h/2"/>
                                          </p:val>
                                        </p:tav>
                                        <p:tav tm="100000">
                                          <p:val>
                                            <p:strVal val="#ppt_y"/>
                                          </p:val>
                                        </p:tav>
                                      </p:tavLst>
                                    </p:anim>
                                  </p:childTnLst>
                                </p:cTn>
                              </p:par>
                              <p:par>
                                <p:cTn id="47" presetID="2" presetClass="entr" presetSubtype="8" accel="50000" decel="50000"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anim calcmode="lin" valueType="num">
                                      <p:cBhvr additive="base">
                                        <p:cTn id="49" dur="500" fill="hold"/>
                                        <p:tgtEl>
                                          <p:spTgt spid="55"/>
                                        </p:tgtEl>
                                        <p:attrNameLst>
                                          <p:attrName>ppt_x</p:attrName>
                                        </p:attrNameLst>
                                      </p:cBhvr>
                                      <p:tavLst>
                                        <p:tav tm="0">
                                          <p:val>
                                            <p:strVal val="0-#ppt_w/2"/>
                                          </p:val>
                                        </p:tav>
                                        <p:tav tm="100000">
                                          <p:val>
                                            <p:strVal val="#ppt_x"/>
                                          </p:val>
                                        </p:tav>
                                      </p:tavLst>
                                    </p:anim>
                                    <p:anim calcmode="lin" valueType="num">
                                      <p:cBhvr additive="base">
                                        <p:cTn id="50" dur="500" fill="hold"/>
                                        <p:tgtEl>
                                          <p:spTgt spid="55"/>
                                        </p:tgtEl>
                                        <p:attrNameLst>
                                          <p:attrName>ppt_y</p:attrName>
                                        </p:attrNameLst>
                                      </p:cBhvr>
                                      <p:tavLst>
                                        <p:tav tm="0">
                                          <p:val>
                                            <p:strVal val="#ppt_y"/>
                                          </p:val>
                                        </p:tav>
                                        <p:tav tm="100000">
                                          <p:val>
                                            <p:strVal val="#ppt_y"/>
                                          </p:val>
                                        </p:tav>
                                      </p:tavLst>
                                    </p:anim>
                                  </p:childTnLst>
                                </p:cTn>
                              </p:par>
                            </p:childTnLst>
                          </p:cTn>
                        </p:par>
                        <p:par>
                          <p:cTn id="51" fill="hold">
                            <p:stCondLst>
                              <p:cond delay="3500"/>
                            </p:stCondLst>
                            <p:childTnLst>
                              <p:par>
                                <p:cTn id="52" presetID="2" presetClass="entr" presetSubtype="8" accel="50000" decel="50000" fill="hold" nodeType="afterEffect">
                                  <p:stCondLst>
                                    <p:cond delay="0"/>
                                  </p:stCondLst>
                                  <p:childTnLst>
                                    <p:set>
                                      <p:cBhvr>
                                        <p:cTn id="53" dur="1" fill="hold">
                                          <p:stCondLst>
                                            <p:cond delay="0"/>
                                          </p:stCondLst>
                                        </p:cTn>
                                        <p:tgtEl>
                                          <p:spTgt spid="63"/>
                                        </p:tgtEl>
                                        <p:attrNameLst>
                                          <p:attrName>style.visibility</p:attrName>
                                        </p:attrNameLst>
                                      </p:cBhvr>
                                      <p:to>
                                        <p:strVal val="visible"/>
                                      </p:to>
                                    </p:set>
                                    <p:anim calcmode="lin" valueType="num">
                                      <p:cBhvr additive="base">
                                        <p:cTn id="54" dur="500" fill="hold"/>
                                        <p:tgtEl>
                                          <p:spTgt spid="63"/>
                                        </p:tgtEl>
                                        <p:attrNameLst>
                                          <p:attrName>ppt_x</p:attrName>
                                        </p:attrNameLst>
                                      </p:cBhvr>
                                      <p:tavLst>
                                        <p:tav tm="0">
                                          <p:val>
                                            <p:strVal val="0-#ppt_w/2"/>
                                          </p:val>
                                        </p:tav>
                                        <p:tav tm="100000">
                                          <p:val>
                                            <p:strVal val="#ppt_x"/>
                                          </p:val>
                                        </p:tav>
                                      </p:tavLst>
                                    </p:anim>
                                    <p:anim calcmode="lin" valueType="num">
                                      <p:cBhvr additive="base">
                                        <p:cTn id="55" dur="500" fill="hold"/>
                                        <p:tgtEl>
                                          <p:spTgt spid="63"/>
                                        </p:tgtEl>
                                        <p:attrNameLst>
                                          <p:attrName>ppt_y</p:attrName>
                                        </p:attrNameLst>
                                      </p:cBhvr>
                                      <p:tavLst>
                                        <p:tav tm="0">
                                          <p:val>
                                            <p:strVal val="#ppt_y"/>
                                          </p:val>
                                        </p:tav>
                                        <p:tav tm="100000">
                                          <p:val>
                                            <p:strVal val="#ppt_y"/>
                                          </p:val>
                                        </p:tav>
                                      </p:tavLst>
                                    </p:anim>
                                  </p:childTnLst>
                                </p:cTn>
                              </p:par>
                              <p:par>
                                <p:cTn id="56" presetID="2" presetClass="entr" presetSubtype="2" accel="50000" decel="50000" fill="hold" nodeType="withEffect">
                                  <p:stCondLst>
                                    <p:cond delay="0"/>
                                  </p:stCondLst>
                                  <p:childTnLst>
                                    <p:set>
                                      <p:cBhvr>
                                        <p:cTn id="57" dur="1" fill="hold">
                                          <p:stCondLst>
                                            <p:cond delay="0"/>
                                          </p:stCondLst>
                                        </p:cTn>
                                        <p:tgtEl>
                                          <p:spTgt spid="48"/>
                                        </p:tgtEl>
                                        <p:attrNameLst>
                                          <p:attrName>style.visibility</p:attrName>
                                        </p:attrNameLst>
                                      </p:cBhvr>
                                      <p:to>
                                        <p:strVal val="visible"/>
                                      </p:to>
                                    </p:set>
                                    <p:anim calcmode="lin" valueType="num">
                                      <p:cBhvr additive="base">
                                        <p:cTn id="58" dur="500" fill="hold"/>
                                        <p:tgtEl>
                                          <p:spTgt spid="48"/>
                                        </p:tgtEl>
                                        <p:attrNameLst>
                                          <p:attrName>ppt_x</p:attrName>
                                        </p:attrNameLst>
                                      </p:cBhvr>
                                      <p:tavLst>
                                        <p:tav tm="0">
                                          <p:val>
                                            <p:strVal val="1+#ppt_w/2"/>
                                          </p:val>
                                        </p:tav>
                                        <p:tav tm="100000">
                                          <p:val>
                                            <p:strVal val="#ppt_x"/>
                                          </p:val>
                                        </p:tav>
                                      </p:tavLst>
                                    </p:anim>
                                    <p:anim calcmode="lin" valueType="num">
                                      <p:cBhvr additive="base">
                                        <p:cTn id="59" dur="500" fill="hold"/>
                                        <p:tgtEl>
                                          <p:spTgt spid="48"/>
                                        </p:tgtEl>
                                        <p:attrNameLst>
                                          <p:attrName>ppt_y</p:attrName>
                                        </p:attrNameLst>
                                      </p:cBhvr>
                                      <p:tavLst>
                                        <p:tav tm="0">
                                          <p:val>
                                            <p:strVal val="#ppt_y"/>
                                          </p:val>
                                        </p:tav>
                                        <p:tav tm="100000">
                                          <p:val>
                                            <p:strVal val="#ppt_y"/>
                                          </p:val>
                                        </p:tav>
                                      </p:tavLst>
                                    </p:anim>
                                  </p:childTnLst>
                                </p:cTn>
                              </p:par>
                            </p:childTnLst>
                          </p:cTn>
                        </p:par>
                        <p:par>
                          <p:cTn id="60" fill="hold">
                            <p:stCondLst>
                              <p:cond delay="4000"/>
                            </p:stCondLst>
                            <p:childTnLst>
                              <p:par>
                                <p:cTn id="61" presetID="2" presetClass="entr" presetSubtype="4" accel="50000" decel="50000" fill="hold" grpId="0" nodeType="afterEffect">
                                  <p:stCondLst>
                                    <p:cond delay="0"/>
                                  </p:stCondLst>
                                  <p:childTnLst>
                                    <p:set>
                                      <p:cBhvr>
                                        <p:cTn id="62" dur="1" fill="hold">
                                          <p:stCondLst>
                                            <p:cond delay="0"/>
                                          </p:stCondLst>
                                        </p:cTn>
                                        <p:tgtEl>
                                          <p:spTgt spid="58"/>
                                        </p:tgtEl>
                                        <p:attrNameLst>
                                          <p:attrName>style.visibility</p:attrName>
                                        </p:attrNameLst>
                                      </p:cBhvr>
                                      <p:to>
                                        <p:strVal val="visible"/>
                                      </p:to>
                                    </p:set>
                                    <p:anim calcmode="lin" valueType="num">
                                      <p:cBhvr additive="base">
                                        <p:cTn id="63" dur="500" fill="hold"/>
                                        <p:tgtEl>
                                          <p:spTgt spid="58"/>
                                        </p:tgtEl>
                                        <p:attrNameLst>
                                          <p:attrName>ppt_x</p:attrName>
                                        </p:attrNameLst>
                                      </p:cBhvr>
                                      <p:tavLst>
                                        <p:tav tm="0">
                                          <p:val>
                                            <p:strVal val="#ppt_x"/>
                                          </p:val>
                                        </p:tav>
                                        <p:tav tm="100000">
                                          <p:val>
                                            <p:strVal val="#ppt_x"/>
                                          </p:val>
                                        </p:tav>
                                      </p:tavLst>
                                    </p:anim>
                                    <p:anim calcmode="lin" valueType="num">
                                      <p:cBhvr additive="base">
                                        <p:cTn id="64" dur="500" fill="hold"/>
                                        <p:tgtEl>
                                          <p:spTgt spid="58"/>
                                        </p:tgtEl>
                                        <p:attrNameLst>
                                          <p:attrName>ppt_y</p:attrName>
                                        </p:attrNameLst>
                                      </p:cBhvr>
                                      <p:tavLst>
                                        <p:tav tm="0">
                                          <p:val>
                                            <p:strVal val="1+#ppt_h/2"/>
                                          </p:val>
                                        </p:tav>
                                        <p:tav tm="100000">
                                          <p:val>
                                            <p:strVal val="#ppt_y"/>
                                          </p:val>
                                        </p:tav>
                                      </p:tavLst>
                                    </p:anim>
                                  </p:childTnLst>
                                </p:cTn>
                              </p:par>
                            </p:childTnLst>
                          </p:cTn>
                        </p:par>
                        <p:par>
                          <p:cTn id="65" fill="hold">
                            <p:stCondLst>
                              <p:cond delay="4500"/>
                            </p:stCondLst>
                            <p:childTnLst>
                              <p:par>
                                <p:cTn id="66" presetID="2" presetClass="entr" presetSubtype="1" accel="50000" decel="50000" fill="hold" nodeType="afterEffect">
                                  <p:stCondLst>
                                    <p:cond delay="0"/>
                                  </p:stCondLst>
                                  <p:childTnLst>
                                    <p:set>
                                      <p:cBhvr>
                                        <p:cTn id="67" dur="1" fill="hold">
                                          <p:stCondLst>
                                            <p:cond delay="0"/>
                                          </p:stCondLst>
                                        </p:cTn>
                                        <p:tgtEl>
                                          <p:spTgt spid="40"/>
                                        </p:tgtEl>
                                        <p:attrNameLst>
                                          <p:attrName>style.visibility</p:attrName>
                                        </p:attrNameLst>
                                      </p:cBhvr>
                                      <p:to>
                                        <p:strVal val="visible"/>
                                      </p:to>
                                    </p:set>
                                    <p:anim calcmode="lin" valueType="num">
                                      <p:cBhvr additive="base">
                                        <p:cTn id="68" dur="500" fill="hold"/>
                                        <p:tgtEl>
                                          <p:spTgt spid="40"/>
                                        </p:tgtEl>
                                        <p:attrNameLst>
                                          <p:attrName>ppt_x</p:attrName>
                                        </p:attrNameLst>
                                      </p:cBhvr>
                                      <p:tavLst>
                                        <p:tav tm="0">
                                          <p:val>
                                            <p:strVal val="#ppt_x"/>
                                          </p:val>
                                        </p:tav>
                                        <p:tav tm="100000">
                                          <p:val>
                                            <p:strVal val="#ppt_x"/>
                                          </p:val>
                                        </p:tav>
                                      </p:tavLst>
                                    </p:anim>
                                    <p:anim calcmode="lin" valueType="num">
                                      <p:cBhvr additive="base">
                                        <p:cTn id="69" dur="500" fill="hold"/>
                                        <p:tgtEl>
                                          <p:spTgt spid="40"/>
                                        </p:tgtEl>
                                        <p:attrNameLst>
                                          <p:attrName>ppt_y</p:attrName>
                                        </p:attrNameLst>
                                      </p:cBhvr>
                                      <p:tavLst>
                                        <p:tav tm="0">
                                          <p:val>
                                            <p:strVal val="0-#ppt_h/2"/>
                                          </p:val>
                                        </p:tav>
                                        <p:tav tm="100000">
                                          <p:val>
                                            <p:strVal val="#ppt_y"/>
                                          </p:val>
                                        </p:tav>
                                      </p:tavLst>
                                    </p:anim>
                                  </p:childTnLst>
                                </p:cTn>
                              </p:par>
                              <p:par>
                                <p:cTn id="70" presetID="2" presetClass="entr" presetSubtype="8" accel="50000" decel="50000" fill="hold" grpId="0" nodeType="withEffect">
                                  <p:stCondLst>
                                    <p:cond delay="0"/>
                                  </p:stCondLst>
                                  <p:childTnLst>
                                    <p:set>
                                      <p:cBhvr>
                                        <p:cTn id="71" dur="1" fill="hold">
                                          <p:stCondLst>
                                            <p:cond delay="0"/>
                                          </p:stCondLst>
                                        </p:cTn>
                                        <p:tgtEl>
                                          <p:spTgt spid="54"/>
                                        </p:tgtEl>
                                        <p:attrNameLst>
                                          <p:attrName>style.visibility</p:attrName>
                                        </p:attrNameLst>
                                      </p:cBhvr>
                                      <p:to>
                                        <p:strVal val="visible"/>
                                      </p:to>
                                    </p:set>
                                    <p:anim calcmode="lin" valueType="num">
                                      <p:cBhvr additive="base">
                                        <p:cTn id="72" dur="500" fill="hold"/>
                                        <p:tgtEl>
                                          <p:spTgt spid="54"/>
                                        </p:tgtEl>
                                        <p:attrNameLst>
                                          <p:attrName>ppt_x</p:attrName>
                                        </p:attrNameLst>
                                      </p:cBhvr>
                                      <p:tavLst>
                                        <p:tav tm="0">
                                          <p:val>
                                            <p:strVal val="0-#ppt_w/2"/>
                                          </p:val>
                                        </p:tav>
                                        <p:tav tm="100000">
                                          <p:val>
                                            <p:strVal val="#ppt_x"/>
                                          </p:val>
                                        </p:tav>
                                      </p:tavLst>
                                    </p:anim>
                                    <p:anim calcmode="lin" valueType="num">
                                      <p:cBhvr additive="base">
                                        <p:cTn id="73" dur="500" fill="hold"/>
                                        <p:tgtEl>
                                          <p:spTgt spid="54"/>
                                        </p:tgtEl>
                                        <p:attrNameLst>
                                          <p:attrName>ppt_y</p:attrName>
                                        </p:attrNameLst>
                                      </p:cBhvr>
                                      <p:tavLst>
                                        <p:tav tm="0">
                                          <p:val>
                                            <p:strVal val="#ppt_y"/>
                                          </p:val>
                                        </p:tav>
                                        <p:tav tm="100000">
                                          <p:val>
                                            <p:strVal val="#ppt_y"/>
                                          </p:val>
                                        </p:tav>
                                      </p:tavLst>
                                    </p:anim>
                                  </p:childTnLst>
                                </p:cTn>
                              </p:par>
                            </p:childTnLst>
                          </p:cTn>
                        </p:par>
                        <p:par>
                          <p:cTn id="74" fill="hold">
                            <p:stCondLst>
                              <p:cond delay="5000"/>
                            </p:stCondLst>
                            <p:childTnLst>
                              <p:par>
                                <p:cTn id="75" presetID="2" presetClass="entr" presetSubtype="8" accel="50000" decel="50000" fill="hold" nodeType="afterEffect">
                                  <p:stCondLst>
                                    <p:cond delay="0"/>
                                  </p:stCondLst>
                                  <p:childTnLst>
                                    <p:set>
                                      <p:cBhvr>
                                        <p:cTn id="76" dur="1" fill="hold">
                                          <p:stCondLst>
                                            <p:cond delay="0"/>
                                          </p:stCondLst>
                                        </p:cTn>
                                        <p:tgtEl>
                                          <p:spTgt spid="64"/>
                                        </p:tgtEl>
                                        <p:attrNameLst>
                                          <p:attrName>style.visibility</p:attrName>
                                        </p:attrNameLst>
                                      </p:cBhvr>
                                      <p:to>
                                        <p:strVal val="visible"/>
                                      </p:to>
                                    </p:set>
                                    <p:anim calcmode="lin" valueType="num">
                                      <p:cBhvr additive="base">
                                        <p:cTn id="77" dur="500" fill="hold"/>
                                        <p:tgtEl>
                                          <p:spTgt spid="64"/>
                                        </p:tgtEl>
                                        <p:attrNameLst>
                                          <p:attrName>ppt_x</p:attrName>
                                        </p:attrNameLst>
                                      </p:cBhvr>
                                      <p:tavLst>
                                        <p:tav tm="0">
                                          <p:val>
                                            <p:strVal val="0-#ppt_w/2"/>
                                          </p:val>
                                        </p:tav>
                                        <p:tav tm="100000">
                                          <p:val>
                                            <p:strVal val="#ppt_x"/>
                                          </p:val>
                                        </p:tav>
                                      </p:tavLst>
                                    </p:anim>
                                    <p:anim calcmode="lin" valueType="num">
                                      <p:cBhvr additive="base">
                                        <p:cTn id="78" dur="500" fill="hold"/>
                                        <p:tgtEl>
                                          <p:spTgt spid="64"/>
                                        </p:tgtEl>
                                        <p:attrNameLst>
                                          <p:attrName>ppt_y</p:attrName>
                                        </p:attrNameLst>
                                      </p:cBhvr>
                                      <p:tavLst>
                                        <p:tav tm="0">
                                          <p:val>
                                            <p:strVal val="#ppt_y"/>
                                          </p:val>
                                        </p:tav>
                                        <p:tav tm="100000">
                                          <p:val>
                                            <p:strVal val="#ppt_y"/>
                                          </p:val>
                                        </p:tav>
                                      </p:tavLst>
                                    </p:anim>
                                  </p:childTnLst>
                                </p:cTn>
                              </p:par>
                              <p:par>
                                <p:cTn id="79" presetID="2" presetClass="entr" presetSubtype="2" accel="50000" decel="50000" fill="hold" nodeType="withEffect">
                                  <p:stCondLst>
                                    <p:cond delay="0"/>
                                  </p:stCondLst>
                                  <p:childTnLst>
                                    <p:set>
                                      <p:cBhvr>
                                        <p:cTn id="80" dur="1" fill="hold">
                                          <p:stCondLst>
                                            <p:cond delay="0"/>
                                          </p:stCondLst>
                                        </p:cTn>
                                        <p:tgtEl>
                                          <p:spTgt spid="49"/>
                                        </p:tgtEl>
                                        <p:attrNameLst>
                                          <p:attrName>style.visibility</p:attrName>
                                        </p:attrNameLst>
                                      </p:cBhvr>
                                      <p:to>
                                        <p:strVal val="visible"/>
                                      </p:to>
                                    </p:set>
                                    <p:anim calcmode="lin" valueType="num">
                                      <p:cBhvr additive="base">
                                        <p:cTn id="81" dur="500" fill="hold"/>
                                        <p:tgtEl>
                                          <p:spTgt spid="49"/>
                                        </p:tgtEl>
                                        <p:attrNameLst>
                                          <p:attrName>ppt_x</p:attrName>
                                        </p:attrNameLst>
                                      </p:cBhvr>
                                      <p:tavLst>
                                        <p:tav tm="0">
                                          <p:val>
                                            <p:strVal val="1+#ppt_w/2"/>
                                          </p:val>
                                        </p:tav>
                                        <p:tav tm="100000">
                                          <p:val>
                                            <p:strVal val="#ppt_x"/>
                                          </p:val>
                                        </p:tav>
                                      </p:tavLst>
                                    </p:anim>
                                    <p:anim calcmode="lin" valueType="num">
                                      <p:cBhvr additive="base">
                                        <p:cTn id="82" dur="500" fill="hold"/>
                                        <p:tgtEl>
                                          <p:spTgt spid="49"/>
                                        </p:tgtEl>
                                        <p:attrNameLst>
                                          <p:attrName>ppt_y</p:attrName>
                                        </p:attrNameLst>
                                      </p:cBhvr>
                                      <p:tavLst>
                                        <p:tav tm="0">
                                          <p:val>
                                            <p:strVal val="#ppt_y"/>
                                          </p:val>
                                        </p:tav>
                                        <p:tav tm="100000">
                                          <p:val>
                                            <p:strVal val="#ppt_y"/>
                                          </p:val>
                                        </p:tav>
                                      </p:tavLst>
                                    </p:anim>
                                  </p:childTnLst>
                                </p:cTn>
                              </p:par>
                            </p:childTnLst>
                          </p:cTn>
                        </p:par>
                        <p:par>
                          <p:cTn id="83" fill="hold">
                            <p:stCondLst>
                              <p:cond delay="5500"/>
                            </p:stCondLst>
                            <p:childTnLst>
                              <p:par>
                                <p:cTn id="84" presetID="2" presetClass="entr" presetSubtype="4" accel="50000" decel="50000" fill="hold" grpId="0" nodeType="afterEffect">
                                  <p:stCondLst>
                                    <p:cond delay="0"/>
                                  </p:stCondLst>
                                  <p:childTnLst>
                                    <p:set>
                                      <p:cBhvr>
                                        <p:cTn id="85" dur="1" fill="hold">
                                          <p:stCondLst>
                                            <p:cond delay="0"/>
                                          </p:stCondLst>
                                        </p:cTn>
                                        <p:tgtEl>
                                          <p:spTgt spid="57"/>
                                        </p:tgtEl>
                                        <p:attrNameLst>
                                          <p:attrName>style.visibility</p:attrName>
                                        </p:attrNameLst>
                                      </p:cBhvr>
                                      <p:to>
                                        <p:strVal val="visible"/>
                                      </p:to>
                                    </p:set>
                                    <p:anim calcmode="lin" valueType="num">
                                      <p:cBhvr additive="base">
                                        <p:cTn id="86" dur="500" fill="hold"/>
                                        <p:tgtEl>
                                          <p:spTgt spid="57"/>
                                        </p:tgtEl>
                                        <p:attrNameLst>
                                          <p:attrName>ppt_x</p:attrName>
                                        </p:attrNameLst>
                                      </p:cBhvr>
                                      <p:tavLst>
                                        <p:tav tm="0">
                                          <p:val>
                                            <p:strVal val="#ppt_x"/>
                                          </p:val>
                                        </p:tav>
                                        <p:tav tm="100000">
                                          <p:val>
                                            <p:strVal val="#ppt_x"/>
                                          </p:val>
                                        </p:tav>
                                      </p:tavLst>
                                    </p:anim>
                                    <p:anim calcmode="lin" valueType="num">
                                      <p:cBhvr additive="base">
                                        <p:cTn id="87" dur="500" fill="hold"/>
                                        <p:tgtEl>
                                          <p:spTgt spid="57"/>
                                        </p:tgtEl>
                                        <p:attrNameLst>
                                          <p:attrName>ppt_y</p:attrName>
                                        </p:attrNameLst>
                                      </p:cBhvr>
                                      <p:tavLst>
                                        <p:tav tm="0">
                                          <p:val>
                                            <p:strVal val="1+#ppt_h/2"/>
                                          </p:val>
                                        </p:tav>
                                        <p:tav tm="100000">
                                          <p:val>
                                            <p:strVal val="#ppt_y"/>
                                          </p:val>
                                        </p:tav>
                                      </p:tavLst>
                                    </p:anim>
                                  </p:childTnLst>
                                </p:cTn>
                              </p:par>
                            </p:childTnLst>
                          </p:cTn>
                        </p:par>
                        <p:par>
                          <p:cTn id="88" fill="hold">
                            <p:stCondLst>
                              <p:cond delay="6000"/>
                            </p:stCondLst>
                            <p:childTnLst>
                              <p:par>
                                <p:cTn id="89" presetID="2" presetClass="entr" presetSubtype="1" accel="50000" decel="50000" fill="hold" nodeType="afterEffect">
                                  <p:stCondLst>
                                    <p:cond delay="0"/>
                                  </p:stCondLst>
                                  <p:childTnLst>
                                    <p:set>
                                      <p:cBhvr>
                                        <p:cTn id="90" dur="1" fill="hold">
                                          <p:stCondLst>
                                            <p:cond delay="0"/>
                                          </p:stCondLst>
                                        </p:cTn>
                                        <p:tgtEl>
                                          <p:spTgt spid="43"/>
                                        </p:tgtEl>
                                        <p:attrNameLst>
                                          <p:attrName>style.visibility</p:attrName>
                                        </p:attrNameLst>
                                      </p:cBhvr>
                                      <p:to>
                                        <p:strVal val="visible"/>
                                      </p:to>
                                    </p:set>
                                    <p:anim calcmode="lin" valueType="num">
                                      <p:cBhvr additive="base">
                                        <p:cTn id="91" dur="500" fill="hold"/>
                                        <p:tgtEl>
                                          <p:spTgt spid="43"/>
                                        </p:tgtEl>
                                        <p:attrNameLst>
                                          <p:attrName>ppt_x</p:attrName>
                                        </p:attrNameLst>
                                      </p:cBhvr>
                                      <p:tavLst>
                                        <p:tav tm="0">
                                          <p:val>
                                            <p:strVal val="#ppt_x"/>
                                          </p:val>
                                        </p:tav>
                                        <p:tav tm="100000">
                                          <p:val>
                                            <p:strVal val="#ppt_x"/>
                                          </p:val>
                                        </p:tav>
                                      </p:tavLst>
                                    </p:anim>
                                    <p:anim calcmode="lin" valueType="num">
                                      <p:cBhvr additive="base">
                                        <p:cTn id="92" dur="500" fill="hold"/>
                                        <p:tgtEl>
                                          <p:spTgt spid="43"/>
                                        </p:tgtEl>
                                        <p:attrNameLst>
                                          <p:attrName>ppt_y</p:attrName>
                                        </p:attrNameLst>
                                      </p:cBhvr>
                                      <p:tavLst>
                                        <p:tav tm="0">
                                          <p:val>
                                            <p:strVal val="0-#ppt_h/2"/>
                                          </p:val>
                                        </p:tav>
                                        <p:tav tm="100000">
                                          <p:val>
                                            <p:strVal val="#ppt_y"/>
                                          </p:val>
                                        </p:tav>
                                      </p:tavLst>
                                    </p:anim>
                                  </p:childTnLst>
                                </p:cTn>
                              </p:par>
                              <p:par>
                                <p:cTn id="93" presetID="2" presetClass="entr" presetSubtype="8" accel="50000" decel="50000" fill="hold" grpId="0" nodeType="withEffect">
                                  <p:stCondLst>
                                    <p:cond delay="0"/>
                                  </p:stCondLst>
                                  <p:childTnLst>
                                    <p:set>
                                      <p:cBhvr>
                                        <p:cTn id="94" dur="1" fill="hold">
                                          <p:stCondLst>
                                            <p:cond delay="0"/>
                                          </p:stCondLst>
                                        </p:cTn>
                                        <p:tgtEl>
                                          <p:spTgt spid="53"/>
                                        </p:tgtEl>
                                        <p:attrNameLst>
                                          <p:attrName>style.visibility</p:attrName>
                                        </p:attrNameLst>
                                      </p:cBhvr>
                                      <p:to>
                                        <p:strVal val="visible"/>
                                      </p:to>
                                    </p:set>
                                    <p:anim calcmode="lin" valueType="num">
                                      <p:cBhvr additive="base">
                                        <p:cTn id="95" dur="500" fill="hold"/>
                                        <p:tgtEl>
                                          <p:spTgt spid="53"/>
                                        </p:tgtEl>
                                        <p:attrNameLst>
                                          <p:attrName>ppt_x</p:attrName>
                                        </p:attrNameLst>
                                      </p:cBhvr>
                                      <p:tavLst>
                                        <p:tav tm="0">
                                          <p:val>
                                            <p:strVal val="0-#ppt_w/2"/>
                                          </p:val>
                                        </p:tav>
                                        <p:tav tm="100000">
                                          <p:val>
                                            <p:strVal val="#ppt_x"/>
                                          </p:val>
                                        </p:tav>
                                      </p:tavLst>
                                    </p:anim>
                                    <p:anim calcmode="lin" valueType="num">
                                      <p:cBhvr additive="base">
                                        <p:cTn id="96"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9" grpId="0" animBg="1"/>
      <p:bldP spid="55" grpId="0"/>
      <p:bldP spid="60" grpId="0" animBg="1"/>
      <p:bldP spid="54" grpId="0"/>
      <p:bldP spid="58" grpId="0" animBg="1"/>
      <p:bldP spid="53" grpId="0"/>
      <p:bldP spid="5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3" name="Straight Connector 212"/>
          <p:cNvCxnSpPr>
            <a:endCxn id="209" idx="6"/>
          </p:cNvCxnSpPr>
          <p:nvPr/>
        </p:nvCxnSpPr>
        <p:spPr>
          <a:xfrm flipH="1">
            <a:off x="4365167" y="3712174"/>
            <a:ext cx="547972" cy="0"/>
          </a:xfrm>
          <a:prstGeom prst="line">
            <a:avLst/>
          </a:prstGeom>
          <a:ln w="19050">
            <a:solidFill>
              <a:schemeClr val="tx1">
                <a:lumMod val="65000"/>
                <a:lumOff val="3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208" name="Freeform 130"/>
          <p:cNvSpPr>
            <a:spLocks noEditPoints="1"/>
          </p:cNvSpPr>
          <p:nvPr/>
        </p:nvSpPr>
        <p:spPr bwMode="auto">
          <a:xfrm>
            <a:off x="5046468" y="2675527"/>
            <a:ext cx="2096701" cy="2018517"/>
          </a:xfrm>
          <a:custGeom>
            <a:avLst/>
            <a:gdLst/>
            <a:ahLst/>
            <a:cxnLst>
              <a:cxn ang="0">
                <a:pos x="275" y="12"/>
              </a:cxn>
              <a:cxn ang="0">
                <a:pos x="297" y="7"/>
              </a:cxn>
              <a:cxn ang="0">
                <a:pos x="237" y="26"/>
              </a:cxn>
              <a:cxn ang="0">
                <a:pos x="731" y="474"/>
              </a:cxn>
              <a:cxn ang="0">
                <a:pos x="724" y="482"/>
              </a:cxn>
              <a:cxn ang="0">
                <a:pos x="470" y="13"/>
              </a:cxn>
              <a:cxn ang="0">
                <a:pos x="454" y="10"/>
              </a:cxn>
              <a:cxn ang="0">
                <a:pos x="470" y="32"/>
              </a:cxn>
              <a:cxn ang="0">
                <a:pos x="475" y="26"/>
              </a:cxn>
              <a:cxn ang="0">
                <a:pos x="432" y="9"/>
              </a:cxn>
              <a:cxn ang="0">
                <a:pos x="423" y="8"/>
              </a:cxn>
              <a:cxn ang="0">
                <a:pos x="397" y="9"/>
              </a:cxn>
              <a:cxn ang="0">
                <a:pos x="386" y="10"/>
              </a:cxn>
              <a:cxn ang="0">
                <a:pos x="390" y="18"/>
              </a:cxn>
              <a:cxn ang="0">
                <a:pos x="538" y="408"/>
              </a:cxn>
              <a:cxn ang="0">
                <a:pos x="730" y="264"/>
              </a:cxn>
              <a:cxn ang="0">
                <a:pos x="478" y="71"/>
              </a:cxn>
              <a:cxn ang="0">
                <a:pos x="418" y="50"/>
              </a:cxn>
              <a:cxn ang="0">
                <a:pos x="363" y="88"/>
              </a:cxn>
              <a:cxn ang="0">
                <a:pos x="418" y="83"/>
              </a:cxn>
              <a:cxn ang="0">
                <a:pos x="389" y="134"/>
              </a:cxn>
              <a:cxn ang="0">
                <a:pos x="366" y="141"/>
              </a:cxn>
              <a:cxn ang="0">
                <a:pos x="283" y="212"/>
              </a:cxn>
              <a:cxn ang="0">
                <a:pos x="375" y="215"/>
              </a:cxn>
              <a:cxn ang="0">
                <a:pos x="451" y="261"/>
              </a:cxn>
              <a:cxn ang="0">
                <a:pos x="492" y="285"/>
              </a:cxn>
              <a:cxn ang="0">
                <a:pos x="500" y="23"/>
              </a:cxn>
              <a:cxn ang="0">
                <a:pos x="512" y="40"/>
              </a:cxn>
              <a:cxn ang="0">
                <a:pos x="514" y="62"/>
              </a:cxn>
              <a:cxn ang="0">
                <a:pos x="671" y="360"/>
              </a:cxn>
              <a:cxn ang="0">
                <a:pos x="733" y="432"/>
              </a:cxn>
              <a:cxn ang="0">
                <a:pos x="314" y="123"/>
              </a:cxn>
              <a:cxn ang="0">
                <a:pos x="291" y="165"/>
              </a:cxn>
              <a:cxn ang="0">
                <a:pos x="288" y="153"/>
              </a:cxn>
              <a:cxn ang="0">
                <a:pos x="460" y="297"/>
              </a:cxn>
              <a:cxn ang="0">
                <a:pos x="364" y="533"/>
              </a:cxn>
              <a:cxn ang="0">
                <a:pos x="48" y="434"/>
              </a:cxn>
              <a:cxn ang="0">
                <a:pos x="126" y="647"/>
              </a:cxn>
              <a:cxn ang="0">
                <a:pos x="166" y="674"/>
              </a:cxn>
              <a:cxn ang="0">
                <a:pos x="11" y="348"/>
              </a:cxn>
              <a:cxn ang="0">
                <a:pos x="290" y="70"/>
              </a:cxn>
              <a:cxn ang="0">
                <a:pos x="88" y="161"/>
              </a:cxn>
              <a:cxn ang="0">
                <a:pos x="351" y="3"/>
              </a:cxn>
              <a:cxn ang="0">
                <a:pos x="352" y="1"/>
              </a:cxn>
              <a:cxn ang="0">
                <a:pos x="347" y="1"/>
              </a:cxn>
              <a:cxn ang="0">
                <a:pos x="341" y="2"/>
              </a:cxn>
              <a:cxn ang="0">
                <a:pos x="322" y="4"/>
              </a:cxn>
              <a:cxn ang="0">
                <a:pos x="281" y="13"/>
              </a:cxn>
              <a:cxn ang="0">
                <a:pos x="270" y="17"/>
              </a:cxn>
              <a:cxn ang="0">
                <a:pos x="242" y="33"/>
              </a:cxn>
              <a:cxn ang="0">
                <a:pos x="175" y="96"/>
              </a:cxn>
              <a:cxn ang="0">
                <a:pos x="299" y="35"/>
              </a:cxn>
              <a:cxn ang="0">
                <a:pos x="351" y="0"/>
              </a:cxn>
              <a:cxn ang="0">
                <a:pos x="330" y="2"/>
              </a:cxn>
              <a:cxn ang="0">
                <a:pos x="271" y="14"/>
              </a:cxn>
              <a:cxn ang="0">
                <a:pos x="319" y="3"/>
              </a:cxn>
              <a:cxn ang="0">
                <a:pos x="186" y="52"/>
              </a:cxn>
              <a:cxn ang="0">
                <a:pos x="208" y="42"/>
              </a:cxn>
              <a:cxn ang="0">
                <a:pos x="179" y="53"/>
              </a:cxn>
              <a:cxn ang="0">
                <a:pos x="193" y="48"/>
              </a:cxn>
              <a:cxn ang="0">
                <a:pos x="108" y="138"/>
              </a:cxn>
              <a:cxn ang="0">
                <a:pos x="86" y="134"/>
              </a:cxn>
              <a:cxn ang="0">
                <a:pos x="66" y="186"/>
              </a:cxn>
            </a:cxnLst>
            <a:rect l="0" t="0" r="r" b="b"/>
            <a:pathLst>
              <a:path w="746" h="719">
                <a:moveTo>
                  <a:pt x="713" y="218"/>
                </a:moveTo>
                <a:cubicBezTo>
                  <a:pt x="709" y="210"/>
                  <a:pt x="709" y="210"/>
                  <a:pt x="709" y="210"/>
                </a:cubicBezTo>
                <a:cubicBezTo>
                  <a:pt x="711" y="213"/>
                  <a:pt x="712" y="216"/>
                  <a:pt x="713" y="218"/>
                </a:cubicBezTo>
                <a:cubicBezTo>
                  <a:pt x="713" y="218"/>
                  <a:pt x="713" y="218"/>
                  <a:pt x="713" y="218"/>
                </a:cubicBezTo>
                <a:moveTo>
                  <a:pt x="709" y="210"/>
                </a:moveTo>
                <a:cubicBezTo>
                  <a:pt x="706" y="203"/>
                  <a:pt x="701" y="194"/>
                  <a:pt x="697" y="187"/>
                </a:cubicBezTo>
                <a:cubicBezTo>
                  <a:pt x="697" y="186"/>
                  <a:pt x="697" y="186"/>
                  <a:pt x="697" y="186"/>
                </a:cubicBezTo>
                <a:cubicBezTo>
                  <a:pt x="702" y="195"/>
                  <a:pt x="704" y="199"/>
                  <a:pt x="709" y="210"/>
                </a:cubicBezTo>
                <a:cubicBezTo>
                  <a:pt x="709" y="210"/>
                  <a:pt x="709" y="210"/>
                  <a:pt x="709" y="210"/>
                </a:cubicBezTo>
                <a:moveTo>
                  <a:pt x="696" y="186"/>
                </a:moveTo>
                <a:cubicBezTo>
                  <a:pt x="697" y="186"/>
                  <a:pt x="697" y="186"/>
                  <a:pt x="697" y="186"/>
                </a:cubicBezTo>
                <a:cubicBezTo>
                  <a:pt x="697" y="187"/>
                  <a:pt x="697" y="187"/>
                  <a:pt x="697" y="187"/>
                </a:cubicBezTo>
                <a:cubicBezTo>
                  <a:pt x="697" y="186"/>
                  <a:pt x="697" y="186"/>
                  <a:pt x="696" y="186"/>
                </a:cubicBezTo>
                <a:moveTo>
                  <a:pt x="746" y="352"/>
                </a:moveTo>
                <a:cubicBezTo>
                  <a:pt x="745" y="351"/>
                  <a:pt x="745" y="350"/>
                  <a:pt x="745" y="348"/>
                </a:cubicBezTo>
                <a:cubicBezTo>
                  <a:pt x="745" y="350"/>
                  <a:pt x="745" y="351"/>
                  <a:pt x="746" y="352"/>
                </a:cubicBezTo>
                <a:cubicBezTo>
                  <a:pt x="746" y="352"/>
                  <a:pt x="746" y="352"/>
                  <a:pt x="746" y="352"/>
                </a:cubicBezTo>
                <a:moveTo>
                  <a:pt x="745" y="347"/>
                </a:moveTo>
                <a:cubicBezTo>
                  <a:pt x="745" y="346"/>
                  <a:pt x="745" y="344"/>
                  <a:pt x="745" y="343"/>
                </a:cubicBezTo>
                <a:cubicBezTo>
                  <a:pt x="745" y="345"/>
                  <a:pt x="745" y="347"/>
                  <a:pt x="745" y="348"/>
                </a:cubicBezTo>
                <a:cubicBezTo>
                  <a:pt x="745" y="348"/>
                  <a:pt x="745" y="348"/>
                  <a:pt x="745" y="347"/>
                </a:cubicBezTo>
                <a:moveTo>
                  <a:pt x="743" y="327"/>
                </a:moveTo>
                <a:cubicBezTo>
                  <a:pt x="743" y="321"/>
                  <a:pt x="743" y="321"/>
                  <a:pt x="743" y="321"/>
                </a:cubicBezTo>
                <a:cubicBezTo>
                  <a:pt x="743" y="324"/>
                  <a:pt x="743" y="326"/>
                  <a:pt x="743" y="329"/>
                </a:cubicBezTo>
                <a:cubicBezTo>
                  <a:pt x="743" y="328"/>
                  <a:pt x="743" y="327"/>
                  <a:pt x="743" y="327"/>
                </a:cubicBezTo>
                <a:moveTo>
                  <a:pt x="309" y="4"/>
                </a:moveTo>
                <a:cubicBezTo>
                  <a:pt x="309" y="5"/>
                  <a:pt x="309" y="5"/>
                  <a:pt x="309" y="5"/>
                </a:cubicBezTo>
                <a:cubicBezTo>
                  <a:pt x="313" y="4"/>
                  <a:pt x="313" y="4"/>
                  <a:pt x="313" y="4"/>
                </a:cubicBezTo>
                <a:cubicBezTo>
                  <a:pt x="313" y="4"/>
                  <a:pt x="313" y="4"/>
                  <a:pt x="313" y="4"/>
                </a:cubicBezTo>
                <a:cubicBezTo>
                  <a:pt x="312" y="4"/>
                  <a:pt x="311" y="4"/>
                  <a:pt x="309" y="4"/>
                </a:cubicBezTo>
                <a:moveTo>
                  <a:pt x="307" y="5"/>
                </a:moveTo>
                <a:cubicBezTo>
                  <a:pt x="304" y="5"/>
                  <a:pt x="304" y="5"/>
                  <a:pt x="304" y="5"/>
                </a:cubicBezTo>
                <a:cubicBezTo>
                  <a:pt x="305" y="5"/>
                  <a:pt x="305" y="5"/>
                  <a:pt x="305" y="5"/>
                </a:cubicBezTo>
                <a:cubicBezTo>
                  <a:pt x="306" y="5"/>
                  <a:pt x="306" y="5"/>
                  <a:pt x="307" y="5"/>
                </a:cubicBezTo>
                <a:moveTo>
                  <a:pt x="259" y="17"/>
                </a:moveTo>
                <a:cubicBezTo>
                  <a:pt x="259" y="17"/>
                  <a:pt x="258" y="17"/>
                  <a:pt x="258" y="17"/>
                </a:cubicBezTo>
                <a:cubicBezTo>
                  <a:pt x="258" y="17"/>
                  <a:pt x="259" y="17"/>
                  <a:pt x="259" y="17"/>
                </a:cubicBezTo>
                <a:moveTo>
                  <a:pt x="266" y="15"/>
                </a:moveTo>
                <a:cubicBezTo>
                  <a:pt x="267" y="14"/>
                  <a:pt x="267" y="14"/>
                  <a:pt x="268" y="14"/>
                </a:cubicBezTo>
                <a:cubicBezTo>
                  <a:pt x="268" y="14"/>
                  <a:pt x="268" y="14"/>
                  <a:pt x="268" y="14"/>
                </a:cubicBezTo>
                <a:cubicBezTo>
                  <a:pt x="267" y="14"/>
                  <a:pt x="267" y="14"/>
                  <a:pt x="267" y="14"/>
                </a:cubicBezTo>
                <a:cubicBezTo>
                  <a:pt x="267" y="14"/>
                  <a:pt x="267" y="14"/>
                  <a:pt x="267" y="14"/>
                </a:cubicBezTo>
                <a:cubicBezTo>
                  <a:pt x="266" y="15"/>
                  <a:pt x="266" y="15"/>
                  <a:pt x="266" y="15"/>
                </a:cubicBezTo>
                <a:cubicBezTo>
                  <a:pt x="266" y="15"/>
                  <a:pt x="266" y="15"/>
                  <a:pt x="266" y="15"/>
                </a:cubicBezTo>
                <a:moveTo>
                  <a:pt x="269" y="14"/>
                </a:moveTo>
                <a:cubicBezTo>
                  <a:pt x="269" y="14"/>
                  <a:pt x="269" y="14"/>
                  <a:pt x="269" y="14"/>
                </a:cubicBezTo>
                <a:cubicBezTo>
                  <a:pt x="269" y="14"/>
                  <a:pt x="269" y="14"/>
                  <a:pt x="268" y="14"/>
                </a:cubicBezTo>
                <a:cubicBezTo>
                  <a:pt x="267" y="14"/>
                  <a:pt x="267" y="14"/>
                  <a:pt x="266" y="15"/>
                </a:cubicBezTo>
                <a:cubicBezTo>
                  <a:pt x="269" y="14"/>
                  <a:pt x="269" y="14"/>
                  <a:pt x="269" y="14"/>
                </a:cubicBezTo>
                <a:moveTo>
                  <a:pt x="267" y="14"/>
                </a:moveTo>
                <a:cubicBezTo>
                  <a:pt x="268" y="14"/>
                  <a:pt x="268" y="14"/>
                  <a:pt x="268" y="14"/>
                </a:cubicBezTo>
                <a:cubicBezTo>
                  <a:pt x="269" y="14"/>
                  <a:pt x="269" y="14"/>
                  <a:pt x="270" y="13"/>
                </a:cubicBezTo>
                <a:cubicBezTo>
                  <a:pt x="269" y="14"/>
                  <a:pt x="268" y="14"/>
                  <a:pt x="268" y="14"/>
                </a:cubicBezTo>
                <a:cubicBezTo>
                  <a:pt x="267" y="14"/>
                  <a:pt x="267" y="14"/>
                  <a:pt x="267" y="14"/>
                </a:cubicBezTo>
                <a:cubicBezTo>
                  <a:pt x="267" y="14"/>
                  <a:pt x="267" y="14"/>
                  <a:pt x="267" y="14"/>
                </a:cubicBezTo>
                <a:moveTo>
                  <a:pt x="270" y="13"/>
                </a:moveTo>
                <a:cubicBezTo>
                  <a:pt x="274" y="12"/>
                  <a:pt x="274" y="12"/>
                  <a:pt x="274" y="12"/>
                </a:cubicBezTo>
                <a:cubicBezTo>
                  <a:pt x="274" y="12"/>
                  <a:pt x="274" y="12"/>
                  <a:pt x="274" y="12"/>
                </a:cubicBezTo>
                <a:cubicBezTo>
                  <a:pt x="275" y="12"/>
                  <a:pt x="275" y="12"/>
                  <a:pt x="275" y="12"/>
                </a:cubicBezTo>
                <a:cubicBezTo>
                  <a:pt x="275" y="12"/>
                  <a:pt x="275" y="12"/>
                  <a:pt x="275" y="12"/>
                </a:cubicBezTo>
                <a:cubicBezTo>
                  <a:pt x="273" y="13"/>
                  <a:pt x="272" y="13"/>
                  <a:pt x="270" y="13"/>
                </a:cubicBezTo>
                <a:cubicBezTo>
                  <a:pt x="269" y="14"/>
                  <a:pt x="269" y="14"/>
                  <a:pt x="268" y="14"/>
                </a:cubicBezTo>
                <a:cubicBezTo>
                  <a:pt x="270" y="13"/>
                  <a:pt x="270" y="13"/>
                  <a:pt x="270" y="13"/>
                </a:cubicBezTo>
                <a:moveTo>
                  <a:pt x="279" y="11"/>
                </a:moveTo>
                <a:cubicBezTo>
                  <a:pt x="279" y="11"/>
                  <a:pt x="279" y="11"/>
                  <a:pt x="279" y="11"/>
                </a:cubicBezTo>
                <a:cubicBezTo>
                  <a:pt x="280" y="11"/>
                  <a:pt x="281" y="11"/>
                  <a:pt x="281" y="10"/>
                </a:cubicBezTo>
                <a:cubicBezTo>
                  <a:pt x="284" y="10"/>
                  <a:pt x="284" y="10"/>
                  <a:pt x="284" y="10"/>
                </a:cubicBezTo>
                <a:cubicBezTo>
                  <a:pt x="284" y="10"/>
                  <a:pt x="284" y="10"/>
                  <a:pt x="284" y="10"/>
                </a:cubicBezTo>
                <a:cubicBezTo>
                  <a:pt x="283" y="10"/>
                  <a:pt x="283" y="10"/>
                  <a:pt x="283" y="10"/>
                </a:cubicBezTo>
                <a:cubicBezTo>
                  <a:pt x="282" y="10"/>
                  <a:pt x="281" y="10"/>
                  <a:pt x="280" y="11"/>
                </a:cubicBezTo>
                <a:cubicBezTo>
                  <a:pt x="280" y="11"/>
                  <a:pt x="280" y="11"/>
                  <a:pt x="280" y="11"/>
                </a:cubicBezTo>
                <a:cubicBezTo>
                  <a:pt x="279" y="11"/>
                  <a:pt x="279" y="11"/>
                  <a:pt x="279" y="11"/>
                </a:cubicBezTo>
                <a:moveTo>
                  <a:pt x="286" y="9"/>
                </a:moveTo>
                <a:cubicBezTo>
                  <a:pt x="287" y="9"/>
                  <a:pt x="287" y="9"/>
                  <a:pt x="287" y="9"/>
                </a:cubicBezTo>
                <a:cubicBezTo>
                  <a:pt x="289" y="9"/>
                  <a:pt x="289" y="9"/>
                  <a:pt x="289" y="9"/>
                </a:cubicBezTo>
                <a:cubicBezTo>
                  <a:pt x="290" y="8"/>
                  <a:pt x="290" y="8"/>
                  <a:pt x="290" y="8"/>
                </a:cubicBezTo>
                <a:cubicBezTo>
                  <a:pt x="288" y="9"/>
                  <a:pt x="288" y="9"/>
                  <a:pt x="288" y="9"/>
                </a:cubicBezTo>
                <a:cubicBezTo>
                  <a:pt x="287" y="9"/>
                  <a:pt x="287" y="9"/>
                  <a:pt x="287" y="9"/>
                </a:cubicBezTo>
                <a:cubicBezTo>
                  <a:pt x="286" y="9"/>
                  <a:pt x="286" y="9"/>
                  <a:pt x="286" y="9"/>
                </a:cubicBezTo>
                <a:cubicBezTo>
                  <a:pt x="286" y="9"/>
                  <a:pt x="286" y="9"/>
                  <a:pt x="286" y="9"/>
                </a:cubicBezTo>
                <a:moveTo>
                  <a:pt x="293" y="8"/>
                </a:moveTo>
                <a:cubicBezTo>
                  <a:pt x="294" y="7"/>
                  <a:pt x="294" y="7"/>
                  <a:pt x="294" y="7"/>
                </a:cubicBezTo>
                <a:cubicBezTo>
                  <a:pt x="298" y="7"/>
                  <a:pt x="298" y="7"/>
                  <a:pt x="298" y="7"/>
                </a:cubicBezTo>
                <a:cubicBezTo>
                  <a:pt x="298" y="7"/>
                  <a:pt x="298" y="7"/>
                  <a:pt x="298" y="7"/>
                </a:cubicBezTo>
                <a:cubicBezTo>
                  <a:pt x="296" y="7"/>
                  <a:pt x="296" y="7"/>
                  <a:pt x="296" y="7"/>
                </a:cubicBezTo>
                <a:cubicBezTo>
                  <a:pt x="293" y="8"/>
                  <a:pt x="293" y="8"/>
                  <a:pt x="293" y="8"/>
                </a:cubicBezTo>
                <a:cubicBezTo>
                  <a:pt x="292" y="8"/>
                  <a:pt x="292" y="8"/>
                  <a:pt x="292" y="8"/>
                </a:cubicBezTo>
                <a:cubicBezTo>
                  <a:pt x="292" y="8"/>
                  <a:pt x="291" y="8"/>
                  <a:pt x="291" y="8"/>
                </a:cubicBezTo>
                <a:cubicBezTo>
                  <a:pt x="293" y="8"/>
                  <a:pt x="293" y="8"/>
                  <a:pt x="293" y="8"/>
                </a:cubicBezTo>
                <a:moveTo>
                  <a:pt x="298" y="7"/>
                </a:moveTo>
                <a:cubicBezTo>
                  <a:pt x="298" y="7"/>
                  <a:pt x="298" y="7"/>
                  <a:pt x="298" y="7"/>
                </a:cubicBezTo>
                <a:cubicBezTo>
                  <a:pt x="298" y="7"/>
                  <a:pt x="298" y="7"/>
                  <a:pt x="298" y="7"/>
                </a:cubicBezTo>
                <a:cubicBezTo>
                  <a:pt x="298" y="7"/>
                  <a:pt x="298" y="7"/>
                  <a:pt x="298" y="7"/>
                </a:cubicBezTo>
                <a:moveTo>
                  <a:pt x="309" y="5"/>
                </a:moveTo>
                <a:cubicBezTo>
                  <a:pt x="314" y="4"/>
                  <a:pt x="314" y="4"/>
                  <a:pt x="314" y="4"/>
                </a:cubicBezTo>
                <a:cubicBezTo>
                  <a:pt x="315" y="4"/>
                  <a:pt x="315" y="4"/>
                  <a:pt x="315" y="4"/>
                </a:cubicBezTo>
                <a:cubicBezTo>
                  <a:pt x="314" y="4"/>
                  <a:pt x="313" y="4"/>
                  <a:pt x="312" y="4"/>
                </a:cubicBezTo>
                <a:cubicBezTo>
                  <a:pt x="311" y="4"/>
                  <a:pt x="311" y="4"/>
                  <a:pt x="311" y="4"/>
                </a:cubicBezTo>
                <a:cubicBezTo>
                  <a:pt x="308" y="5"/>
                  <a:pt x="308" y="5"/>
                  <a:pt x="308" y="5"/>
                </a:cubicBezTo>
                <a:cubicBezTo>
                  <a:pt x="309" y="5"/>
                  <a:pt x="309" y="5"/>
                  <a:pt x="309" y="5"/>
                </a:cubicBezTo>
                <a:moveTo>
                  <a:pt x="315" y="4"/>
                </a:moveTo>
                <a:cubicBezTo>
                  <a:pt x="315" y="4"/>
                  <a:pt x="315" y="4"/>
                  <a:pt x="315" y="4"/>
                </a:cubicBezTo>
                <a:cubicBezTo>
                  <a:pt x="315" y="4"/>
                  <a:pt x="315" y="4"/>
                  <a:pt x="315" y="4"/>
                </a:cubicBezTo>
                <a:cubicBezTo>
                  <a:pt x="315" y="4"/>
                  <a:pt x="315" y="4"/>
                  <a:pt x="315" y="4"/>
                </a:cubicBezTo>
                <a:moveTo>
                  <a:pt x="295" y="7"/>
                </a:moveTo>
                <a:cubicBezTo>
                  <a:pt x="295" y="7"/>
                  <a:pt x="295" y="7"/>
                  <a:pt x="295" y="7"/>
                </a:cubicBezTo>
                <a:cubicBezTo>
                  <a:pt x="295" y="7"/>
                  <a:pt x="295" y="7"/>
                  <a:pt x="294" y="8"/>
                </a:cubicBezTo>
                <a:cubicBezTo>
                  <a:pt x="295" y="7"/>
                  <a:pt x="295" y="7"/>
                  <a:pt x="295" y="7"/>
                </a:cubicBezTo>
                <a:moveTo>
                  <a:pt x="295" y="7"/>
                </a:moveTo>
                <a:cubicBezTo>
                  <a:pt x="296" y="7"/>
                  <a:pt x="296" y="7"/>
                  <a:pt x="296" y="7"/>
                </a:cubicBezTo>
                <a:cubicBezTo>
                  <a:pt x="298" y="7"/>
                  <a:pt x="298" y="7"/>
                  <a:pt x="298" y="7"/>
                </a:cubicBezTo>
                <a:cubicBezTo>
                  <a:pt x="301" y="6"/>
                  <a:pt x="301" y="6"/>
                  <a:pt x="301" y="6"/>
                </a:cubicBezTo>
                <a:cubicBezTo>
                  <a:pt x="300" y="6"/>
                  <a:pt x="300" y="6"/>
                  <a:pt x="300" y="6"/>
                </a:cubicBezTo>
                <a:cubicBezTo>
                  <a:pt x="303" y="6"/>
                  <a:pt x="303" y="6"/>
                  <a:pt x="303" y="6"/>
                </a:cubicBezTo>
                <a:cubicBezTo>
                  <a:pt x="305" y="5"/>
                  <a:pt x="305" y="5"/>
                  <a:pt x="305" y="5"/>
                </a:cubicBezTo>
                <a:cubicBezTo>
                  <a:pt x="305" y="5"/>
                  <a:pt x="305" y="5"/>
                  <a:pt x="305" y="5"/>
                </a:cubicBezTo>
                <a:cubicBezTo>
                  <a:pt x="305" y="5"/>
                  <a:pt x="305" y="5"/>
                  <a:pt x="305" y="5"/>
                </a:cubicBezTo>
                <a:cubicBezTo>
                  <a:pt x="302" y="6"/>
                  <a:pt x="300" y="6"/>
                  <a:pt x="297" y="7"/>
                </a:cubicBezTo>
                <a:cubicBezTo>
                  <a:pt x="296" y="7"/>
                  <a:pt x="296" y="7"/>
                  <a:pt x="295" y="7"/>
                </a:cubicBezTo>
                <a:cubicBezTo>
                  <a:pt x="295" y="7"/>
                  <a:pt x="295" y="7"/>
                  <a:pt x="295" y="7"/>
                </a:cubicBezTo>
                <a:moveTo>
                  <a:pt x="2" y="405"/>
                </a:moveTo>
                <a:cubicBezTo>
                  <a:pt x="2" y="405"/>
                  <a:pt x="2" y="405"/>
                  <a:pt x="2" y="405"/>
                </a:cubicBezTo>
                <a:cubicBezTo>
                  <a:pt x="2" y="406"/>
                  <a:pt x="2" y="406"/>
                  <a:pt x="2" y="406"/>
                </a:cubicBezTo>
                <a:cubicBezTo>
                  <a:pt x="2" y="405"/>
                  <a:pt x="2" y="405"/>
                  <a:pt x="2" y="405"/>
                </a:cubicBezTo>
                <a:moveTo>
                  <a:pt x="2" y="404"/>
                </a:moveTo>
                <a:cubicBezTo>
                  <a:pt x="2" y="403"/>
                  <a:pt x="2" y="402"/>
                  <a:pt x="1" y="401"/>
                </a:cubicBezTo>
                <a:cubicBezTo>
                  <a:pt x="2" y="401"/>
                  <a:pt x="2" y="401"/>
                  <a:pt x="2" y="402"/>
                </a:cubicBezTo>
                <a:cubicBezTo>
                  <a:pt x="2" y="405"/>
                  <a:pt x="2" y="405"/>
                  <a:pt x="2" y="405"/>
                </a:cubicBezTo>
                <a:cubicBezTo>
                  <a:pt x="2" y="404"/>
                  <a:pt x="2" y="404"/>
                  <a:pt x="2" y="404"/>
                </a:cubicBezTo>
                <a:moveTo>
                  <a:pt x="1" y="383"/>
                </a:moveTo>
                <a:cubicBezTo>
                  <a:pt x="1" y="385"/>
                  <a:pt x="1" y="386"/>
                  <a:pt x="1" y="388"/>
                </a:cubicBezTo>
                <a:cubicBezTo>
                  <a:pt x="1" y="392"/>
                  <a:pt x="1" y="395"/>
                  <a:pt x="1" y="398"/>
                </a:cubicBezTo>
                <a:cubicBezTo>
                  <a:pt x="1" y="399"/>
                  <a:pt x="1" y="399"/>
                  <a:pt x="1" y="399"/>
                </a:cubicBezTo>
                <a:cubicBezTo>
                  <a:pt x="1" y="394"/>
                  <a:pt x="1" y="388"/>
                  <a:pt x="1" y="383"/>
                </a:cubicBezTo>
                <a:moveTo>
                  <a:pt x="23" y="243"/>
                </a:moveTo>
                <a:cubicBezTo>
                  <a:pt x="24" y="240"/>
                  <a:pt x="26" y="236"/>
                  <a:pt x="27" y="232"/>
                </a:cubicBezTo>
                <a:cubicBezTo>
                  <a:pt x="26" y="235"/>
                  <a:pt x="25" y="237"/>
                  <a:pt x="25" y="239"/>
                </a:cubicBezTo>
                <a:cubicBezTo>
                  <a:pt x="23" y="243"/>
                  <a:pt x="23" y="243"/>
                  <a:pt x="23" y="243"/>
                </a:cubicBezTo>
                <a:cubicBezTo>
                  <a:pt x="23" y="243"/>
                  <a:pt x="23" y="243"/>
                  <a:pt x="23" y="243"/>
                </a:cubicBezTo>
                <a:moveTo>
                  <a:pt x="33" y="217"/>
                </a:moveTo>
                <a:cubicBezTo>
                  <a:pt x="33" y="218"/>
                  <a:pt x="33" y="218"/>
                  <a:pt x="33" y="219"/>
                </a:cubicBezTo>
                <a:cubicBezTo>
                  <a:pt x="31" y="224"/>
                  <a:pt x="29" y="228"/>
                  <a:pt x="27" y="232"/>
                </a:cubicBezTo>
                <a:cubicBezTo>
                  <a:pt x="26" y="236"/>
                  <a:pt x="24" y="240"/>
                  <a:pt x="23" y="243"/>
                </a:cubicBezTo>
                <a:cubicBezTo>
                  <a:pt x="27" y="232"/>
                  <a:pt x="29" y="227"/>
                  <a:pt x="33" y="217"/>
                </a:cubicBezTo>
                <a:moveTo>
                  <a:pt x="33" y="217"/>
                </a:moveTo>
                <a:cubicBezTo>
                  <a:pt x="33" y="217"/>
                  <a:pt x="33" y="217"/>
                  <a:pt x="33" y="217"/>
                </a:cubicBezTo>
                <a:cubicBezTo>
                  <a:pt x="33" y="218"/>
                  <a:pt x="33" y="218"/>
                  <a:pt x="33" y="218"/>
                </a:cubicBezTo>
                <a:cubicBezTo>
                  <a:pt x="33" y="219"/>
                  <a:pt x="33" y="219"/>
                  <a:pt x="33" y="219"/>
                </a:cubicBezTo>
                <a:cubicBezTo>
                  <a:pt x="33" y="218"/>
                  <a:pt x="33" y="218"/>
                  <a:pt x="33" y="217"/>
                </a:cubicBezTo>
                <a:moveTo>
                  <a:pt x="47" y="190"/>
                </a:moveTo>
                <a:cubicBezTo>
                  <a:pt x="47" y="190"/>
                  <a:pt x="48" y="189"/>
                  <a:pt x="48" y="188"/>
                </a:cubicBezTo>
                <a:cubicBezTo>
                  <a:pt x="48" y="189"/>
                  <a:pt x="48" y="189"/>
                  <a:pt x="47" y="190"/>
                </a:cubicBezTo>
                <a:cubicBezTo>
                  <a:pt x="47" y="190"/>
                  <a:pt x="47" y="190"/>
                  <a:pt x="47" y="190"/>
                </a:cubicBezTo>
                <a:cubicBezTo>
                  <a:pt x="47" y="190"/>
                  <a:pt x="47" y="190"/>
                  <a:pt x="47" y="190"/>
                </a:cubicBezTo>
                <a:moveTo>
                  <a:pt x="47" y="190"/>
                </a:moveTo>
                <a:cubicBezTo>
                  <a:pt x="47" y="190"/>
                  <a:pt x="48" y="189"/>
                  <a:pt x="48" y="188"/>
                </a:cubicBezTo>
                <a:cubicBezTo>
                  <a:pt x="48" y="189"/>
                  <a:pt x="47" y="190"/>
                  <a:pt x="47" y="190"/>
                </a:cubicBezTo>
                <a:cubicBezTo>
                  <a:pt x="52" y="181"/>
                  <a:pt x="55" y="177"/>
                  <a:pt x="59" y="170"/>
                </a:cubicBezTo>
                <a:cubicBezTo>
                  <a:pt x="55" y="176"/>
                  <a:pt x="52" y="182"/>
                  <a:pt x="48" y="188"/>
                </a:cubicBezTo>
                <a:cubicBezTo>
                  <a:pt x="48" y="189"/>
                  <a:pt x="47" y="190"/>
                  <a:pt x="47" y="190"/>
                </a:cubicBezTo>
                <a:cubicBezTo>
                  <a:pt x="47" y="190"/>
                  <a:pt x="47" y="190"/>
                  <a:pt x="47" y="190"/>
                </a:cubicBezTo>
                <a:moveTo>
                  <a:pt x="135" y="87"/>
                </a:moveTo>
                <a:cubicBezTo>
                  <a:pt x="136" y="86"/>
                  <a:pt x="136" y="85"/>
                  <a:pt x="137" y="85"/>
                </a:cubicBezTo>
                <a:cubicBezTo>
                  <a:pt x="138" y="84"/>
                  <a:pt x="139" y="83"/>
                  <a:pt x="140" y="82"/>
                </a:cubicBezTo>
                <a:cubicBezTo>
                  <a:pt x="140" y="82"/>
                  <a:pt x="140" y="82"/>
                  <a:pt x="140" y="82"/>
                </a:cubicBezTo>
                <a:cubicBezTo>
                  <a:pt x="138" y="83"/>
                  <a:pt x="138" y="83"/>
                  <a:pt x="138" y="83"/>
                </a:cubicBezTo>
                <a:cubicBezTo>
                  <a:pt x="134" y="87"/>
                  <a:pt x="134" y="87"/>
                  <a:pt x="134" y="87"/>
                </a:cubicBezTo>
                <a:cubicBezTo>
                  <a:pt x="134" y="87"/>
                  <a:pt x="134" y="87"/>
                  <a:pt x="134" y="87"/>
                </a:cubicBezTo>
                <a:cubicBezTo>
                  <a:pt x="135" y="87"/>
                  <a:pt x="135" y="87"/>
                  <a:pt x="135" y="87"/>
                </a:cubicBezTo>
                <a:moveTo>
                  <a:pt x="140" y="81"/>
                </a:moveTo>
                <a:cubicBezTo>
                  <a:pt x="141" y="81"/>
                  <a:pt x="141" y="81"/>
                  <a:pt x="141" y="81"/>
                </a:cubicBezTo>
                <a:cubicBezTo>
                  <a:pt x="143" y="79"/>
                  <a:pt x="143" y="79"/>
                  <a:pt x="143" y="79"/>
                </a:cubicBezTo>
                <a:cubicBezTo>
                  <a:pt x="140" y="81"/>
                  <a:pt x="137" y="83"/>
                  <a:pt x="137" y="84"/>
                </a:cubicBezTo>
                <a:cubicBezTo>
                  <a:pt x="137" y="84"/>
                  <a:pt x="139" y="82"/>
                  <a:pt x="140" y="81"/>
                </a:cubicBezTo>
                <a:moveTo>
                  <a:pt x="231" y="28"/>
                </a:moveTo>
                <a:cubicBezTo>
                  <a:pt x="233" y="28"/>
                  <a:pt x="233" y="28"/>
                  <a:pt x="233" y="28"/>
                </a:cubicBezTo>
                <a:cubicBezTo>
                  <a:pt x="237" y="26"/>
                  <a:pt x="237" y="26"/>
                  <a:pt x="237" y="26"/>
                </a:cubicBezTo>
                <a:cubicBezTo>
                  <a:pt x="237" y="26"/>
                  <a:pt x="237" y="26"/>
                  <a:pt x="237" y="26"/>
                </a:cubicBezTo>
                <a:cubicBezTo>
                  <a:pt x="236" y="25"/>
                  <a:pt x="236" y="25"/>
                  <a:pt x="236" y="25"/>
                </a:cubicBezTo>
                <a:cubicBezTo>
                  <a:pt x="231" y="28"/>
                  <a:pt x="231" y="28"/>
                  <a:pt x="231" y="28"/>
                </a:cubicBezTo>
                <a:cubicBezTo>
                  <a:pt x="228" y="29"/>
                  <a:pt x="228" y="29"/>
                  <a:pt x="228" y="29"/>
                </a:cubicBezTo>
                <a:cubicBezTo>
                  <a:pt x="228" y="30"/>
                  <a:pt x="228" y="30"/>
                  <a:pt x="228" y="30"/>
                </a:cubicBezTo>
                <a:cubicBezTo>
                  <a:pt x="231" y="28"/>
                  <a:pt x="231" y="28"/>
                  <a:pt x="231" y="28"/>
                </a:cubicBezTo>
                <a:moveTo>
                  <a:pt x="695" y="448"/>
                </a:moveTo>
                <a:cubicBezTo>
                  <a:pt x="695" y="447"/>
                  <a:pt x="695" y="446"/>
                  <a:pt x="695" y="445"/>
                </a:cubicBezTo>
                <a:cubicBezTo>
                  <a:pt x="695" y="445"/>
                  <a:pt x="695" y="444"/>
                  <a:pt x="695" y="444"/>
                </a:cubicBezTo>
                <a:cubicBezTo>
                  <a:pt x="695" y="443"/>
                  <a:pt x="696" y="443"/>
                  <a:pt x="696" y="443"/>
                </a:cubicBezTo>
                <a:cubicBezTo>
                  <a:pt x="696" y="443"/>
                  <a:pt x="696" y="440"/>
                  <a:pt x="694" y="436"/>
                </a:cubicBezTo>
                <a:cubicBezTo>
                  <a:pt x="694" y="436"/>
                  <a:pt x="694" y="436"/>
                  <a:pt x="694" y="433"/>
                </a:cubicBezTo>
                <a:cubicBezTo>
                  <a:pt x="694" y="432"/>
                  <a:pt x="694" y="432"/>
                  <a:pt x="694" y="432"/>
                </a:cubicBezTo>
                <a:cubicBezTo>
                  <a:pt x="693" y="433"/>
                  <a:pt x="693" y="433"/>
                  <a:pt x="693" y="433"/>
                </a:cubicBezTo>
                <a:cubicBezTo>
                  <a:pt x="692" y="435"/>
                  <a:pt x="692" y="435"/>
                  <a:pt x="692" y="435"/>
                </a:cubicBezTo>
                <a:cubicBezTo>
                  <a:pt x="692" y="435"/>
                  <a:pt x="692" y="437"/>
                  <a:pt x="692" y="438"/>
                </a:cubicBezTo>
                <a:cubicBezTo>
                  <a:pt x="692" y="438"/>
                  <a:pt x="692" y="438"/>
                  <a:pt x="692" y="439"/>
                </a:cubicBezTo>
                <a:cubicBezTo>
                  <a:pt x="692" y="439"/>
                  <a:pt x="692" y="439"/>
                  <a:pt x="692" y="439"/>
                </a:cubicBezTo>
                <a:cubicBezTo>
                  <a:pt x="692" y="440"/>
                  <a:pt x="692" y="441"/>
                  <a:pt x="692" y="441"/>
                </a:cubicBezTo>
                <a:cubicBezTo>
                  <a:pt x="691" y="444"/>
                  <a:pt x="691" y="444"/>
                  <a:pt x="691" y="444"/>
                </a:cubicBezTo>
                <a:cubicBezTo>
                  <a:pt x="690" y="447"/>
                  <a:pt x="690" y="449"/>
                  <a:pt x="690" y="450"/>
                </a:cubicBezTo>
                <a:cubicBezTo>
                  <a:pt x="690" y="451"/>
                  <a:pt x="691" y="453"/>
                  <a:pt x="691" y="453"/>
                </a:cubicBezTo>
                <a:cubicBezTo>
                  <a:pt x="692" y="453"/>
                  <a:pt x="692" y="453"/>
                  <a:pt x="694" y="453"/>
                </a:cubicBezTo>
                <a:cubicBezTo>
                  <a:pt x="694" y="451"/>
                  <a:pt x="695" y="449"/>
                  <a:pt x="695" y="448"/>
                </a:cubicBezTo>
                <a:moveTo>
                  <a:pt x="711" y="529"/>
                </a:moveTo>
                <a:cubicBezTo>
                  <a:pt x="714" y="522"/>
                  <a:pt x="714" y="522"/>
                  <a:pt x="714" y="522"/>
                </a:cubicBezTo>
                <a:cubicBezTo>
                  <a:pt x="714" y="522"/>
                  <a:pt x="715" y="520"/>
                  <a:pt x="715" y="520"/>
                </a:cubicBezTo>
                <a:cubicBezTo>
                  <a:pt x="714" y="521"/>
                  <a:pt x="713" y="521"/>
                  <a:pt x="712" y="522"/>
                </a:cubicBezTo>
                <a:cubicBezTo>
                  <a:pt x="712" y="522"/>
                  <a:pt x="712" y="522"/>
                  <a:pt x="711" y="523"/>
                </a:cubicBezTo>
                <a:cubicBezTo>
                  <a:pt x="712" y="523"/>
                  <a:pt x="712" y="523"/>
                  <a:pt x="712" y="523"/>
                </a:cubicBezTo>
                <a:cubicBezTo>
                  <a:pt x="711" y="524"/>
                  <a:pt x="711" y="525"/>
                  <a:pt x="711" y="525"/>
                </a:cubicBezTo>
                <a:cubicBezTo>
                  <a:pt x="711" y="525"/>
                  <a:pt x="711" y="525"/>
                  <a:pt x="711" y="525"/>
                </a:cubicBezTo>
                <a:cubicBezTo>
                  <a:pt x="711" y="526"/>
                  <a:pt x="711" y="526"/>
                  <a:pt x="710" y="527"/>
                </a:cubicBezTo>
                <a:cubicBezTo>
                  <a:pt x="710" y="528"/>
                  <a:pt x="710" y="528"/>
                  <a:pt x="710" y="528"/>
                </a:cubicBezTo>
                <a:cubicBezTo>
                  <a:pt x="710" y="528"/>
                  <a:pt x="710" y="528"/>
                  <a:pt x="710" y="528"/>
                </a:cubicBezTo>
                <a:cubicBezTo>
                  <a:pt x="710" y="528"/>
                  <a:pt x="711" y="527"/>
                  <a:pt x="711" y="527"/>
                </a:cubicBezTo>
                <a:cubicBezTo>
                  <a:pt x="711" y="527"/>
                  <a:pt x="711" y="526"/>
                  <a:pt x="712" y="527"/>
                </a:cubicBezTo>
                <a:cubicBezTo>
                  <a:pt x="711" y="527"/>
                  <a:pt x="711" y="528"/>
                  <a:pt x="711" y="529"/>
                </a:cubicBezTo>
                <a:cubicBezTo>
                  <a:pt x="711" y="528"/>
                  <a:pt x="711" y="528"/>
                  <a:pt x="711" y="528"/>
                </a:cubicBezTo>
                <a:cubicBezTo>
                  <a:pt x="711" y="528"/>
                  <a:pt x="711" y="528"/>
                  <a:pt x="711" y="528"/>
                </a:cubicBezTo>
                <a:cubicBezTo>
                  <a:pt x="711" y="529"/>
                  <a:pt x="710" y="530"/>
                  <a:pt x="710" y="531"/>
                </a:cubicBezTo>
                <a:cubicBezTo>
                  <a:pt x="710" y="531"/>
                  <a:pt x="710" y="531"/>
                  <a:pt x="710" y="531"/>
                </a:cubicBezTo>
                <a:cubicBezTo>
                  <a:pt x="710" y="531"/>
                  <a:pt x="710" y="531"/>
                  <a:pt x="710" y="531"/>
                </a:cubicBezTo>
                <a:cubicBezTo>
                  <a:pt x="710" y="530"/>
                  <a:pt x="710" y="530"/>
                  <a:pt x="711" y="529"/>
                </a:cubicBezTo>
                <a:moveTo>
                  <a:pt x="712" y="517"/>
                </a:moveTo>
                <a:cubicBezTo>
                  <a:pt x="712" y="517"/>
                  <a:pt x="712" y="516"/>
                  <a:pt x="712" y="516"/>
                </a:cubicBezTo>
                <a:cubicBezTo>
                  <a:pt x="712" y="515"/>
                  <a:pt x="712" y="515"/>
                  <a:pt x="712" y="515"/>
                </a:cubicBezTo>
                <a:cubicBezTo>
                  <a:pt x="713" y="515"/>
                  <a:pt x="713" y="514"/>
                  <a:pt x="713" y="514"/>
                </a:cubicBezTo>
                <a:cubicBezTo>
                  <a:pt x="713" y="514"/>
                  <a:pt x="713" y="515"/>
                  <a:pt x="712" y="515"/>
                </a:cubicBezTo>
                <a:cubicBezTo>
                  <a:pt x="712" y="515"/>
                  <a:pt x="712" y="516"/>
                  <a:pt x="712" y="516"/>
                </a:cubicBezTo>
                <a:cubicBezTo>
                  <a:pt x="712" y="517"/>
                  <a:pt x="712" y="517"/>
                  <a:pt x="712" y="517"/>
                </a:cubicBezTo>
                <a:moveTo>
                  <a:pt x="728" y="487"/>
                </a:moveTo>
                <a:cubicBezTo>
                  <a:pt x="734" y="465"/>
                  <a:pt x="734" y="465"/>
                  <a:pt x="734" y="465"/>
                </a:cubicBezTo>
                <a:cubicBezTo>
                  <a:pt x="733" y="469"/>
                  <a:pt x="733" y="469"/>
                  <a:pt x="733" y="469"/>
                </a:cubicBezTo>
                <a:cubicBezTo>
                  <a:pt x="732" y="471"/>
                  <a:pt x="732" y="473"/>
                  <a:pt x="731" y="475"/>
                </a:cubicBezTo>
                <a:cubicBezTo>
                  <a:pt x="731" y="476"/>
                  <a:pt x="731" y="476"/>
                  <a:pt x="731" y="476"/>
                </a:cubicBezTo>
                <a:cubicBezTo>
                  <a:pt x="731" y="475"/>
                  <a:pt x="731" y="475"/>
                  <a:pt x="731" y="474"/>
                </a:cubicBezTo>
                <a:cubicBezTo>
                  <a:pt x="731" y="473"/>
                  <a:pt x="731" y="473"/>
                  <a:pt x="731" y="473"/>
                </a:cubicBezTo>
                <a:cubicBezTo>
                  <a:pt x="731" y="474"/>
                  <a:pt x="731" y="474"/>
                  <a:pt x="731" y="474"/>
                </a:cubicBezTo>
                <a:cubicBezTo>
                  <a:pt x="728" y="480"/>
                  <a:pt x="727" y="486"/>
                  <a:pt x="725" y="493"/>
                </a:cubicBezTo>
                <a:cubicBezTo>
                  <a:pt x="725" y="493"/>
                  <a:pt x="725" y="493"/>
                  <a:pt x="725" y="493"/>
                </a:cubicBezTo>
                <a:cubicBezTo>
                  <a:pt x="725" y="494"/>
                  <a:pt x="725" y="494"/>
                  <a:pt x="725" y="494"/>
                </a:cubicBezTo>
                <a:cubicBezTo>
                  <a:pt x="723" y="498"/>
                  <a:pt x="723" y="498"/>
                  <a:pt x="722" y="501"/>
                </a:cubicBezTo>
                <a:cubicBezTo>
                  <a:pt x="722" y="504"/>
                  <a:pt x="721" y="504"/>
                  <a:pt x="721" y="504"/>
                </a:cubicBezTo>
                <a:cubicBezTo>
                  <a:pt x="722" y="504"/>
                  <a:pt x="722" y="504"/>
                  <a:pt x="722" y="504"/>
                </a:cubicBezTo>
                <a:cubicBezTo>
                  <a:pt x="728" y="487"/>
                  <a:pt x="728" y="487"/>
                  <a:pt x="728" y="487"/>
                </a:cubicBezTo>
                <a:moveTo>
                  <a:pt x="714" y="506"/>
                </a:moveTo>
                <a:cubicBezTo>
                  <a:pt x="715" y="505"/>
                  <a:pt x="715" y="503"/>
                  <a:pt x="716" y="502"/>
                </a:cubicBezTo>
                <a:cubicBezTo>
                  <a:pt x="716" y="501"/>
                  <a:pt x="716" y="501"/>
                  <a:pt x="716" y="501"/>
                </a:cubicBezTo>
                <a:cubicBezTo>
                  <a:pt x="716" y="500"/>
                  <a:pt x="716" y="500"/>
                  <a:pt x="716" y="500"/>
                </a:cubicBezTo>
                <a:cubicBezTo>
                  <a:pt x="716" y="500"/>
                  <a:pt x="716" y="500"/>
                  <a:pt x="716" y="500"/>
                </a:cubicBezTo>
                <a:cubicBezTo>
                  <a:pt x="716" y="500"/>
                  <a:pt x="716" y="499"/>
                  <a:pt x="716" y="496"/>
                </a:cubicBezTo>
                <a:cubicBezTo>
                  <a:pt x="718" y="491"/>
                  <a:pt x="718" y="491"/>
                  <a:pt x="718" y="491"/>
                </a:cubicBezTo>
                <a:cubicBezTo>
                  <a:pt x="715" y="496"/>
                  <a:pt x="715" y="502"/>
                  <a:pt x="715" y="503"/>
                </a:cubicBezTo>
                <a:cubicBezTo>
                  <a:pt x="715" y="503"/>
                  <a:pt x="715" y="503"/>
                  <a:pt x="715" y="504"/>
                </a:cubicBezTo>
                <a:cubicBezTo>
                  <a:pt x="714" y="505"/>
                  <a:pt x="714" y="506"/>
                  <a:pt x="714" y="506"/>
                </a:cubicBezTo>
                <a:cubicBezTo>
                  <a:pt x="714" y="506"/>
                  <a:pt x="714" y="506"/>
                  <a:pt x="714" y="506"/>
                </a:cubicBezTo>
                <a:moveTo>
                  <a:pt x="719" y="481"/>
                </a:moveTo>
                <a:cubicBezTo>
                  <a:pt x="719" y="480"/>
                  <a:pt x="719" y="480"/>
                  <a:pt x="719" y="480"/>
                </a:cubicBezTo>
                <a:cubicBezTo>
                  <a:pt x="719" y="480"/>
                  <a:pt x="719" y="480"/>
                  <a:pt x="719" y="481"/>
                </a:cubicBezTo>
                <a:cubicBezTo>
                  <a:pt x="719" y="481"/>
                  <a:pt x="719" y="481"/>
                  <a:pt x="719" y="481"/>
                </a:cubicBezTo>
                <a:moveTo>
                  <a:pt x="719" y="485"/>
                </a:moveTo>
                <a:cubicBezTo>
                  <a:pt x="719" y="484"/>
                  <a:pt x="719" y="484"/>
                  <a:pt x="719" y="484"/>
                </a:cubicBezTo>
                <a:cubicBezTo>
                  <a:pt x="719" y="483"/>
                  <a:pt x="719" y="482"/>
                  <a:pt x="719" y="482"/>
                </a:cubicBezTo>
                <a:cubicBezTo>
                  <a:pt x="720" y="479"/>
                  <a:pt x="720" y="479"/>
                  <a:pt x="720" y="479"/>
                </a:cubicBezTo>
                <a:cubicBezTo>
                  <a:pt x="719" y="478"/>
                  <a:pt x="719" y="478"/>
                  <a:pt x="719" y="478"/>
                </a:cubicBezTo>
                <a:cubicBezTo>
                  <a:pt x="719" y="479"/>
                  <a:pt x="719" y="479"/>
                  <a:pt x="719" y="479"/>
                </a:cubicBezTo>
                <a:cubicBezTo>
                  <a:pt x="719" y="480"/>
                  <a:pt x="719" y="480"/>
                  <a:pt x="719" y="482"/>
                </a:cubicBezTo>
                <a:cubicBezTo>
                  <a:pt x="719" y="485"/>
                  <a:pt x="719" y="485"/>
                  <a:pt x="718" y="486"/>
                </a:cubicBezTo>
                <a:cubicBezTo>
                  <a:pt x="719" y="485"/>
                  <a:pt x="719" y="485"/>
                  <a:pt x="719" y="485"/>
                </a:cubicBezTo>
                <a:moveTo>
                  <a:pt x="720" y="475"/>
                </a:moveTo>
                <a:cubicBezTo>
                  <a:pt x="720" y="475"/>
                  <a:pt x="720" y="474"/>
                  <a:pt x="720" y="474"/>
                </a:cubicBezTo>
                <a:cubicBezTo>
                  <a:pt x="720" y="473"/>
                  <a:pt x="720" y="473"/>
                  <a:pt x="720" y="473"/>
                </a:cubicBezTo>
                <a:cubicBezTo>
                  <a:pt x="720" y="472"/>
                  <a:pt x="720" y="471"/>
                  <a:pt x="720" y="471"/>
                </a:cubicBezTo>
                <a:cubicBezTo>
                  <a:pt x="720" y="470"/>
                  <a:pt x="720" y="470"/>
                  <a:pt x="720" y="470"/>
                </a:cubicBezTo>
                <a:cubicBezTo>
                  <a:pt x="720" y="470"/>
                  <a:pt x="720" y="471"/>
                  <a:pt x="720" y="471"/>
                </a:cubicBezTo>
                <a:cubicBezTo>
                  <a:pt x="720" y="472"/>
                  <a:pt x="720" y="472"/>
                  <a:pt x="719" y="473"/>
                </a:cubicBezTo>
                <a:cubicBezTo>
                  <a:pt x="719" y="474"/>
                  <a:pt x="719" y="474"/>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20" y="475"/>
                  <a:pt x="720" y="475"/>
                  <a:pt x="720" y="475"/>
                </a:cubicBezTo>
                <a:moveTo>
                  <a:pt x="721" y="502"/>
                </a:moveTo>
                <a:cubicBezTo>
                  <a:pt x="721" y="502"/>
                  <a:pt x="723" y="495"/>
                  <a:pt x="723" y="494"/>
                </a:cubicBezTo>
                <a:cubicBezTo>
                  <a:pt x="722" y="495"/>
                  <a:pt x="722" y="495"/>
                  <a:pt x="721" y="497"/>
                </a:cubicBezTo>
                <a:cubicBezTo>
                  <a:pt x="721" y="497"/>
                  <a:pt x="721" y="497"/>
                  <a:pt x="721" y="497"/>
                </a:cubicBezTo>
                <a:cubicBezTo>
                  <a:pt x="723" y="492"/>
                  <a:pt x="723" y="492"/>
                  <a:pt x="723" y="492"/>
                </a:cubicBezTo>
                <a:cubicBezTo>
                  <a:pt x="723" y="492"/>
                  <a:pt x="723" y="492"/>
                  <a:pt x="723" y="492"/>
                </a:cubicBezTo>
                <a:cubicBezTo>
                  <a:pt x="722" y="491"/>
                  <a:pt x="722" y="491"/>
                  <a:pt x="722" y="491"/>
                </a:cubicBezTo>
                <a:cubicBezTo>
                  <a:pt x="723" y="490"/>
                  <a:pt x="723" y="489"/>
                  <a:pt x="723" y="488"/>
                </a:cubicBezTo>
                <a:cubicBezTo>
                  <a:pt x="724" y="486"/>
                  <a:pt x="724" y="484"/>
                  <a:pt x="725" y="482"/>
                </a:cubicBezTo>
                <a:cubicBezTo>
                  <a:pt x="724" y="482"/>
                  <a:pt x="724" y="482"/>
                  <a:pt x="724" y="482"/>
                </a:cubicBezTo>
                <a:cubicBezTo>
                  <a:pt x="724" y="482"/>
                  <a:pt x="724" y="482"/>
                  <a:pt x="724" y="482"/>
                </a:cubicBezTo>
                <a:cubicBezTo>
                  <a:pt x="724" y="480"/>
                  <a:pt x="725" y="477"/>
                  <a:pt x="726" y="474"/>
                </a:cubicBezTo>
                <a:cubicBezTo>
                  <a:pt x="725" y="475"/>
                  <a:pt x="725" y="475"/>
                  <a:pt x="725" y="475"/>
                </a:cubicBezTo>
                <a:cubicBezTo>
                  <a:pt x="725" y="475"/>
                  <a:pt x="725" y="475"/>
                  <a:pt x="725" y="475"/>
                </a:cubicBezTo>
                <a:cubicBezTo>
                  <a:pt x="725" y="475"/>
                  <a:pt x="724" y="474"/>
                  <a:pt x="725" y="473"/>
                </a:cubicBezTo>
                <a:cubicBezTo>
                  <a:pt x="725" y="472"/>
                  <a:pt x="725" y="472"/>
                  <a:pt x="725" y="472"/>
                </a:cubicBezTo>
                <a:cubicBezTo>
                  <a:pt x="725" y="471"/>
                  <a:pt x="725" y="464"/>
                  <a:pt x="725" y="461"/>
                </a:cubicBezTo>
                <a:cubicBezTo>
                  <a:pt x="725" y="461"/>
                  <a:pt x="725" y="461"/>
                  <a:pt x="725" y="457"/>
                </a:cubicBezTo>
                <a:cubicBezTo>
                  <a:pt x="725" y="457"/>
                  <a:pt x="724" y="458"/>
                  <a:pt x="724" y="458"/>
                </a:cubicBezTo>
                <a:cubicBezTo>
                  <a:pt x="724" y="458"/>
                  <a:pt x="723" y="456"/>
                  <a:pt x="723" y="455"/>
                </a:cubicBezTo>
                <a:cubicBezTo>
                  <a:pt x="722" y="455"/>
                  <a:pt x="722" y="456"/>
                  <a:pt x="722" y="458"/>
                </a:cubicBezTo>
                <a:cubicBezTo>
                  <a:pt x="722" y="461"/>
                  <a:pt x="722" y="461"/>
                  <a:pt x="722" y="465"/>
                </a:cubicBezTo>
                <a:cubicBezTo>
                  <a:pt x="723" y="468"/>
                  <a:pt x="721" y="470"/>
                  <a:pt x="721" y="473"/>
                </a:cubicBezTo>
                <a:cubicBezTo>
                  <a:pt x="721" y="473"/>
                  <a:pt x="721" y="473"/>
                  <a:pt x="721" y="473"/>
                </a:cubicBezTo>
                <a:cubicBezTo>
                  <a:pt x="722" y="474"/>
                  <a:pt x="722" y="474"/>
                  <a:pt x="722" y="474"/>
                </a:cubicBezTo>
                <a:cubicBezTo>
                  <a:pt x="722" y="475"/>
                  <a:pt x="721" y="478"/>
                  <a:pt x="721" y="481"/>
                </a:cubicBezTo>
                <a:cubicBezTo>
                  <a:pt x="721" y="481"/>
                  <a:pt x="720" y="481"/>
                  <a:pt x="720" y="482"/>
                </a:cubicBezTo>
                <a:cubicBezTo>
                  <a:pt x="720" y="485"/>
                  <a:pt x="720" y="488"/>
                  <a:pt x="719" y="491"/>
                </a:cubicBezTo>
                <a:cubicBezTo>
                  <a:pt x="719" y="494"/>
                  <a:pt x="718" y="497"/>
                  <a:pt x="717" y="500"/>
                </a:cubicBezTo>
                <a:cubicBezTo>
                  <a:pt x="716" y="506"/>
                  <a:pt x="715" y="512"/>
                  <a:pt x="713" y="517"/>
                </a:cubicBezTo>
                <a:cubicBezTo>
                  <a:pt x="714" y="516"/>
                  <a:pt x="715" y="515"/>
                  <a:pt x="715" y="514"/>
                </a:cubicBezTo>
                <a:cubicBezTo>
                  <a:pt x="715" y="514"/>
                  <a:pt x="716" y="513"/>
                  <a:pt x="716" y="513"/>
                </a:cubicBezTo>
                <a:cubicBezTo>
                  <a:pt x="716" y="513"/>
                  <a:pt x="718" y="508"/>
                  <a:pt x="719" y="506"/>
                </a:cubicBezTo>
                <a:cubicBezTo>
                  <a:pt x="719" y="506"/>
                  <a:pt x="719" y="506"/>
                  <a:pt x="719" y="505"/>
                </a:cubicBezTo>
                <a:cubicBezTo>
                  <a:pt x="720" y="503"/>
                  <a:pt x="720" y="503"/>
                  <a:pt x="720" y="503"/>
                </a:cubicBezTo>
                <a:cubicBezTo>
                  <a:pt x="720" y="504"/>
                  <a:pt x="720" y="504"/>
                  <a:pt x="720" y="504"/>
                </a:cubicBezTo>
                <a:cubicBezTo>
                  <a:pt x="720" y="503"/>
                  <a:pt x="720" y="503"/>
                  <a:pt x="721" y="502"/>
                </a:cubicBezTo>
                <a:moveTo>
                  <a:pt x="482" y="16"/>
                </a:moveTo>
                <a:cubicBezTo>
                  <a:pt x="480" y="15"/>
                  <a:pt x="479" y="15"/>
                  <a:pt x="479" y="15"/>
                </a:cubicBezTo>
                <a:cubicBezTo>
                  <a:pt x="479" y="15"/>
                  <a:pt x="479" y="15"/>
                  <a:pt x="479" y="15"/>
                </a:cubicBezTo>
                <a:cubicBezTo>
                  <a:pt x="478" y="15"/>
                  <a:pt x="478" y="15"/>
                  <a:pt x="478" y="15"/>
                </a:cubicBezTo>
                <a:cubicBezTo>
                  <a:pt x="478" y="15"/>
                  <a:pt x="478" y="15"/>
                  <a:pt x="478" y="15"/>
                </a:cubicBezTo>
                <a:cubicBezTo>
                  <a:pt x="478" y="15"/>
                  <a:pt x="478" y="15"/>
                  <a:pt x="478" y="15"/>
                </a:cubicBezTo>
                <a:cubicBezTo>
                  <a:pt x="479" y="15"/>
                  <a:pt x="479" y="15"/>
                  <a:pt x="479" y="15"/>
                </a:cubicBezTo>
                <a:cubicBezTo>
                  <a:pt x="480" y="15"/>
                  <a:pt x="480" y="15"/>
                  <a:pt x="481" y="15"/>
                </a:cubicBezTo>
                <a:cubicBezTo>
                  <a:pt x="481" y="15"/>
                  <a:pt x="481" y="15"/>
                  <a:pt x="481" y="15"/>
                </a:cubicBezTo>
                <a:cubicBezTo>
                  <a:pt x="481" y="16"/>
                  <a:pt x="482" y="16"/>
                  <a:pt x="482" y="16"/>
                </a:cubicBezTo>
                <a:cubicBezTo>
                  <a:pt x="483" y="16"/>
                  <a:pt x="483" y="16"/>
                  <a:pt x="483" y="16"/>
                </a:cubicBezTo>
                <a:cubicBezTo>
                  <a:pt x="483" y="16"/>
                  <a:pt x="483" y="16"/>
                  <a:pt x="483" y="16"/>
                </a:cubicBezTo>
                <a:cubicBezTo>
                  <a:pt x="483" y="16"/>
                  <a:pt x="482" y="16"/>
                  <a:pt x="482" y="16"/>
                </a:cubicBezTo>
                <a:moveTo>
                  <a:pt x="492" y="21"/>
                </a:moveTo>
                <a:cubicBezTo>
                  <a:pt x="492" y="20"/>
                  <a:pt x="488" y="19"/>
                  <a:pt x="488" y="19"/>
                </a:cubicBezTo>
                <a:cubicBezTo>
                  <a:pt x="488" y="19"/>
                  <a:pt x="488" y="19"/>
                  <a:pt x="488" y="19"/>
                </a:cubicBezTo>
                <a:cubicBezTo>
                  <a:pt x="489" y="20"/>
                  <a:pt x="490" y="20"/>
                  <a:pt x="490" y="20"/>
                </a:cubicBezTo>
                <a:cubicBezTo>
                  <a:pt x="491" y="20"/>
                  <a:pt x="491" y="20"/>
                  <a:pt x="491" y="21"/>
                </a:cubicBezTo>
                <a:cubicBezTo>
                  <a:pt x="491" y="20"/>
                  <a:pt x="491" y="20"/>
                  <a:pt x="491" y="20"/>
                </a:cubicBezTo>
                <a:cubicBezTo>
                  <a:pt x="491" y="20"/>
                  <a:pt x="492" y="21"/>
                  <a:pt x="492" y="21"/>
                </a:cubicBezTo>
                <a:cubicBezTo>
                  <a:pt x="492" y="21"/>
                  <a:pt x="492" y="21"/>
                  <a:pt x="492" y="21"/>
                </a:cubicBezTo>
                <a:moveTo>
                  <a:pt x="476" y="14"/>
                </a:moveTo>
                <a:cubicBezTo>
                  <a:pt x="475" y="14"/>
                  <a:pt x="475" y="14"/>
                  <a:pt x="474" y="14"/>
                </a:cubicBezTo>
                <a:cubicBezTo>
                  <a:pt x="474" y="13"/>
                  <a:pt x="473" y="13"/>
                  <a:pt x="473" y="13"/>
                </a:cubicBezTo>
                <a:cubicBezTo>
                  <a:pt x="473" y="13"/>
                  <a:pt x="473" y="13"/>
                  <a:pt x="473" y="13"/>
                </a:cubicBezTo>
                <a:cubicBezTo>
                  <a:pt x="469" y="12"/>
                  <a:pt x="468" y="12"/>
                  <a:pt x="467" y="12"/>
                </a:cubicBezTo>
                <a:cubicBezTo>
                  <a:pt x="468" y="12"/>
                  <a:pt x="469" y="12"/>
                  <a:pt x="469" y="12"/>
                </a:cubicBezTo>
                <a:cubicBezTo>
                  <a:pt x="469" y="12"/>
                  <a:pt x="469" y="12"/>
                  <a:pt x="469" y="12"/>
                </a:cubicBezTo>
                <a:cubicBezTo>
                  <a:pt x="467" y="12"/>
                  <a:pt x="465" y="11"/>
                  <a:pt x="463" y="11"/>
                </a:cubicBezTo>
                <a:cubicBezTo>
                  <a:pt x="463" y="11"/>
                  <a:pt x="463" y="11"/>
                  <a:pt x="463" y="11"/>
                </a:cubicBezTo>
                <a:cubicBezTo>
                  <a:pt x="465" y="12"/>
                  <a:pt x="468" y="12"/>
                  <a:pt x="470" y="13"/>
                </a:cubicBezTo>
                <a:cubicBezTo>
                  <a:pt x="470" y="13"/>
                  <a:pt x="470" y="13"/>
                  <a:pt x="470" y="13"/>
                </a:cubicBezTo>
                <a:cubicBezTo>
                  <a:pt x="482" y="17"/>
                  <a:pt x="482" y="17"/>
                  <a:pt x="483" y="17"/>
                </a:cubicBezTo>
                <a:cubicBezTo>
                  <a:pt x="482" y="16"/>
                  <a:pt x="480" y="16"/>
                  <a:pt x="479" y="15"/>
                </a:cubicBezTo>
                <a:cubicBezTo>
                  <a:pt x="480" y="16"/>
                  <a:pt x="480" y="16"/>
                  <a:pt x="480" y="16"/>
                </a:cubicBezTo>
                <a:cubicBezTo>
                  <a:pt x="480" y="16"/>
                  <a:pt x="480" y="16"/>
                  <a:pt x="480" y="16"/>
                </a:cubicBezTo>
                <a:cubicBezTo>
                  <a:pt x="479" y="15"/>
                  <a:pt x="479" y="15"/>
                  <a:pt x="478" y="15"/>
                </a:cubicBezTo>
                <a:cubicBezTo>
                  <a:pt x="479" y="15"/>
                  <a:pt x="479" y="15"/>
                  <a:pt x="479" y="15"/>
                </a:cubicBezTo>
                <a:cubicBezTo>
                  <a:pt x="478" y="15"/>
                  <a:pt x="478" y="15"/>
                  <a:pt x="478" y="15"/>
                </a:cubicBezTo>
                <a:cubicBezTo>
                  <a:pt x="478" y="15"/>
                  <a:pt x="478" y="15"/>
                  <a:pt x="478" y="15"/>
                </a:cubicBezTo>
                <a:cubicBezTo>
                  <a:pt x="478" y="15"/>
                  <a:pt x="477" y="14"/>
                  <a:pt x="476" y="14"/>
                </a:cubicBezTo>
                <a:moveTo>
                  <a:pt x="460" y="10"/>
                </a:moveTo>
                <a:cubicBezTo>
                  <a:pt x="455" y="9"/>
                  <a:pt x="455" y="9"/>
                  <a:pt x="455" y="9"/>
                </a:cubicBezTo>
                <a:cubicBezTo>
                  <a:pt x="455" y="9"/>
                  <a:pt x="456" y="9"/>
                  <a:pt x="457" y="10"/>
                </a:cubicBezTo>
                <a:cubicBezTo>
                  <a:pt x="457" y="10"/>
                  <a:pt x="457" y="10"/>
                  <a:pt x="455" y="9"/>
                </a:cubicBezTo>
                <a:cubicBezTo>
                  <a:pt x="454" y="9"/>
                  <a:pt x="454" y="9"/>
                  <a:pt x="453" y="9"/>
                </a:cubicBezTo>
                <a:cubicBezTo>
                  <a:pt x="453" y="9"/>
                  <a:pt x="453" y="9"/>
                  <a:pt x="453" y="9"/>
                </a:cubicBezTo>
                <a:cubicBezTo>
                  <a:pt x="454" y="9"/>
                  <a:pt x="455" y="9"/>
                  <a:pt x="456" y="10"/>
                </a:cubicBezTo>
                <a:cubicBezTo>
                  <a:pt x="455" y="10"/>
                  <a:pt x="455" y="10"/>
                  <a:pt x="455" y="10"/>
                </a:cubicBezTo>
                <a:cubicBezTo>
                  <a:pt x="456" y="10"/>
                  <a:pt x="457" y="10"/>
                  <a:pt x="458" y="10"/>
                </a:cubicBezTo>
                <a:cubicBezTo>
                  <a:pt x="457" y="10"/>
                  <a:pt x="457" y="10"/>
                  <a:pt x="457" y="10"/>
                </a:cubicBezTo>
                <a:cubicBezTo>
                  <a:pt x="458" y="11"/>
                  <a:pt x="459" y="11"/>
                  <a:pt x="460" y="11"/>
                </a:cubicBezTo>
                <a:cubicBezTo>
                  <a:pt x="461" y="11"/>
                  <a:pt x="461" y="11"/>
                  <a:pt x="461" y="11"/>
                </a:cubicBezTo>
                <a:cubicBezTo>
                  <a:pt x="462" y="11"/>
                  <a:pt x="462" y="11"/>
                  <a:pt x="466" y="13"/>
                </a:cubicBezTo>
                <a:cubicBezTo>
                  <a:pt x="467" y="13"/>
                  <a:pt x="467" y="13"/>
                  <a:pt x="467" y="13"/>
                </a:cubicBezTo>
                <a:cubicBezTo>
                  <a:pt x="468" y="13"/>
                  <a:pt x="469" y="13"/>
                  <a:pt x="470" y="13"/>
                </a:cubicBezTo>
                <a:cubicBezTo>
                  <a:pt x="470" y="13"/>
                  <a:pt x="470" y="13"/>
                  <a:pt x="470" y="13"/>
                </a:cubicBezTo>
                <a:cubicBezTo>
                  <a:pt x="471" y="13"/>
                  <a:pt x="471" y="13"/>
                  <a:pt x="471" y="13"/>
                </a:cubicBezTo>
                <a:cubicBezTo>
                  <a:pt x="471" y="13"/>
                  <a:pt x="471" y="13"/>
                  <a:pt x="471" y="13"/>
                </a:cubicBezTo>
                <a:cubicBezTo>
                  <a:pt x="470" y="13"/>
                  <a:pt x="470" y="13"/>
                  <a:pt x="469" y="13"/>
                </a:cubicBezTo>
                <a:cubicBezTo>
                  <a:pt x="468" y="12"/>
                  <a:pt x="467" y="12"/>
                  <a:pt x="466" y="12"/>
                </a:cubicBezTo>
                <a:cubicBezTo>
                  <a:pt x="464" y="12"/>
                  <a:pt x="462" y="11"/>
                  <a:pt x="460" y="10"/>
                </a:cubicBezTo>
                <a:moveTo>
                  <a:pt x="445" y="7"/>
                </a:moveTo>
                <a:cubicBezTo>
                  <a:pt x="444" y="7"/>
                  <a:pt x="444" y="7"/>
                  <a:pt x="444" y="7"/>
                </a:cubicBezTo>
                <a:cubicBezTo>
                  <a:pt x="444" y="7"/>
                  <a:pt x="444" y="7"/>
                  <a:pt x="444" y="7"/>
                </a:cubicBezTo>
                <a:cubicBezTo>
                  <a:pt x="443" y="7"/>
                  <a:pt x="443" y="7"/>
                  <a:pt x="443" y="7"/>
                </a:cubicBezTo>
                <a:cubicBezTo>
                  <a:pt x="440" y="6"/>
                  <a:pt x="439" y="6"/>
                  <a:pt x="438" y="6"/>
                </a:cubicBezTo>
                <a:cubicBezTo>
                  <a:pt x="440" y="6"/>
                  <a:pt x="441" y="6"/>
                  <a:pt x="442" y="7"/>
                </a:cubicBezTo>
                <a:cubicBezTo>
                  <a:pt x="442" y="7"/>
                  <a:pt x="442" y="7"/>
                  <a:pt x="442" y="7"/>
                </a:cubicBezTo>
                <a:cubicBezTo>
                  <a:pt x="444" y="7"/>
                  <a:pt x="445" y="7"/>
                  <a:pt x="447" y="8"/>
                </a:cubicBezTo>
                <a:cubicBezTo>
                  <a:pt x="447" y="8"/>
                  <a:pt x="447" y="8"/>
                  <a:pt x="447" y="8"/>
                </a:cubicBezTo>
                <a:cubicBezTo>
                  <a:pt x="450" y="9"/>
                  <a:pt x="450" y="9"/>
                  <a:pt x="450" y="9"/>
                </a:cubicBezTo>
                <a:cubicBezTo>
                  <a:pt x="450" y="9"/>
                  <a:pt x="450" y="9"/>
                  <a:pt x="450" y="9"/>
                </a:cubicBezTo>
                <a:cubicBezTo>
                  <a:pt x="450" y="9"/>
                  <a:pt x="450" y="9"/>
                  <a:pt x="450" y="9"/>
                </a:cubicBezTo>
                <a:cubicBezTo>
                  <a:pt x="451" y="9"/>
                  <a:pt x="452" y="9"/>
                  <a:pt x="452" y="9"/>
                </a:cubicBezTo>
                <a:cubicBezTo>
                  <a:pt x="454" y="9"/>
                  <a:pt x="454" y="9"/>
                  <a:pt x="454" y="9"/>
                </a:cubicBezTo>
                <a:cubicBezTo>
                  <a:pt x="454" y="9"/>
                  <a:pt x="453" y="9"/>
                  <a:pt x="452" y="9"/>
                </a:cubicBezTo>
                <a:cubicBezTo>
                  <a:pt x="453" y="9"/>
                  <a:pt x="453" y="9"/>
                  <a:pt x="453" y="9"/>
                </a:cubicBezTo>
                <a:cubicBezTo>
                  <a:pt x="452" y="9"/>
                  <a:pt x="452" y="9"/>
                  <a:pt x="451" y="9"/>
                </a:cubicBezTo>
                <a:cubicBezTo>
                  <a:pt x="451" y="8"/>
                  <a:pt x="451" y="8"/>
                  <a:pt x="451" y="8"/>
                </a:cubicBezTo>
                <a:cubicBezTo>
                  <a:pt x="451" y="8"/>
                  <a:pt x="451" y="8"/>
                  <a:pt x="449" y="8"/>
                </a:cubicBezTo>
                <a:cubicBezTo>
                  <a:pt x="448" y="8"/>
                  <a:pt x="447" y="7"/>
                  <a:pt x="446" y="7"/>
                </a:cubicBezTo>
                <a:cubicBezTo>
                  <a:pt x="446" y="7"/>
                  <a:pt x="446" y="7"/>
                  <a:pt x="446" y="7"/>
                </a:cubicBezTo>
                <a:cubicBezTo>
                  <a:pt x="446" y="7"/>
                  <a:pt x="445" y="7"/>
                  <a:pt x="445" y="7"/>
                </a:cubicBezTo>
                <a:moveTo>
                  <a:pt x="459" y="11"/>
                </a:moveTo>
                <a:cubicBezTo>
                  <a:pt x="458" y="10"/>
                  <a:pt x="458" y="10"/>
                  <a:pt x="458" y="10"/>
                </a:cubicBezTo>
                <a:cubicBezTo>
                  <a:pt x="457" y="10"/>
                  <a:pt x="457" y="10"/>
                  <a:pt x="457" y="10"/>
                </a:cubicBezTo>
                <a:cubicBezTo>
                  <a:pt x="456" y="10"/>
                  <a:pt x="456" y="10"/>
                  <a:pt x="456" y="10"/>
                </a:cubicBezTo>
                <a:cubicBezTo>
                  <a:pt x="456" y="10"/>
                  <a:pt x="456" y="10"/>
                  <a:pt x="456" y="10"/>
                </a:cubicBezTo>
                <a:cubicBezTo>
                  <a:pt x="455" y="10"/>
                  <a:pt x="454" y="10"/>
                  <a:pt x="454" y="10"/>
                </a:cubicBezTo>
                <a:cubicBezTo>
                  <a:pt x="454" y="10"/>
                  <a:pt x="454" y="10"/>
                  <a:pt x="454" y="10"/>
                </a:cubicBezTo>
                <a:cubicBezTo>
                  <a:pt x="453" y="9"/>
                  <a:pt x="453" y="9"/>
                  <a:pt x="453" y="9"/>
                </a:cubicBezTo>
                <a:cubicBezTo>
                  <a:pt x="454" y="10"/>
                  <a:pt x="454" y="10"/>
                  <a:pt x="454" y="10"/>
                </a:cubicBezTo>
                <a:cubicBezTo>
                  <a:pt x="454" y="10"/>
                  <a:pt x="454" y="10"/>
                  <a:pt x="454" y="10"/>
                </a:cubicBezTo>
                <a:cubicBezTo>
                  <a:pt x="454" y="10"/>
                  <a:pt x="454" y="10"/>
                  <a:pt x="454" y="10"/>
                </a:cubicBezTo>
                <a:cubicBezTo>
                  <a:pt x="457" y="10"/>
                  <a:pt x="457" y="10"/>
                  <a:pt x="458" y="11"/>
                </a:cubicBezTo>
                <a:cubicBezTo>
                  <a:pt x="458" y="11"/>
                  <a:pt x="458" y="11"/>
                  <a:pt x="458" y="11"/>
                </a:cubicBezTo>
                <a:cubicBezTo>
                  <a:pt x="458" y="11"/>
                  <a:pt x="459" y="11"/>
                  <a:pt x="460" y="11"/>
                </a:cubicBezTo>
                <a:cubicBezTo>
                  <a:pt x="460" y="11"/>
                  <a:pt x="460" y="11"/>
                  <a:pt x="460" y="11"/>
                </a:cubicBezTo>
                <a:cubicBezTo>
                  <a:pt x="460" y="11"/>
                  <a:pt x="459" y="11"/>
                  <a:pt x="459" y="11"/>
                </a:cubicBezTo>
                <a:moveTo>
                  <a:pt x="440" y="6"/>
                </a:moveTo>
                <a:cubicBezTo>
                  <a:pt x="440" y="6"/>
                  <a:pt x="437" y="6"/>
                  <a:pt x="436" y="6"/>
                </a:cubicBezTo>
                <a:cubicBezTo>
                  <a:pt x="437" y="6"/>
                  <a:pt x="437" y="6"/>
                  <a:pt x="437" y="6"/>
                </a:cubicBezTo>
                <a:cubicBezTo>
                  <a:pt x="437" y="6"/>
                  <a:pt x="436" y="6"/>
                  <a:pt x="436" y="6"/>
                </a:cubicBezTo>
                <a:cubicBezTo>
                  <a:pt x="437" y="6"/>
                  <a:pt x="437" y="6"/>
                  <a:pt x="437" y="6"/>
                </a:cubicBezTo>
                <a:cubicBezTo>
                  <a:pt x="438" y="6"/>
                  <a:pt x="439" y="6"/>
                  <a:pt x="440" y="6"/>
                </a:cubicBezTo>
                <a:cubicBezTo>
                  <a:pt x="440" y="7"/>
                  <a:pt x="441" y="7"/>
                  <a:pt x="442" y="7"/>
                </a:cubicBezTo>
                <a:cubicBezTo>
                  <a:pt x="442" y="7"/>
                  <a:pt x="442" y="7"/>
                  <a:pt x="442" y="7"/>
                </a:cubicBezTo>
                <a:cubicBezTo>
                  <a:pt x="441" y="7"/>
                  <a:pt x="441" y="7"/>
                  <a:pt x="440" y="6"/>
                </a:cubicBezTo>
                <a:moveTo>
                  <a:pt x="487" y="60"/>
                </a:moveTo>
                <a:cubicBezTo>
                  <a:pt x="487" y="59"/>
                  <a:pt x="487" y="59"/>
                  <a:pt x="486" y="59"/>
                </a:cubicBezTo>
                <a:cubicBezTo>
                  <a:pt x="485" y="59"/>
                  <a:pt x="485" y="59"/>
                  <a:pt x="485" y="59"/>
                </a:cubicBezTo>
                <a:cubicBezTo>
                  <a:pt x="484" y="58"/>
                  <a:pt x="484" y="58"/>
                  <a:pt x="484" y="58"/>
                </a:cubicBezTo>
                <a:cubicBezTo>
                  <a:pt x="483" y="58"/>
                  <a:pt x="482" y="58"/>
                  <a:pt x="480" y="58"/>
                </a:cubicBezTo>
                <a:cubicBezTo>
                  <a:pt x="481" y="58"/>
                  <a:pt x="481" y="58"/>
                  <a:pt x="481" y="58"/>
                </a:cubicBezTo>
                <a:cubicBezTo>
                  <a:pt x="482" y="59"/>
                  <a:pt x="482" y="59"/>
                  <a:pt x="482" y="59"/>
                </a:cubicBezTo>
                <a:cubicBezTo>
                  <a:pt x="483" y="60"/>
                  <a:pt x="483" y="61"/>
                  <a:pt x="484" y="62"/>
                </a:cubicBezTo>
                <a:cubicBezTo>
                  <a:pt x="485" y="62"/>
                  <a:pt x="485" y="62"/>
                  <a:pt x="486" y="62"/>
                </a:cubicBezTo>
                <a:cubicBezTo>
                  <a:pt x="487" y="62"/>
                  <a:pt x="486" y="62"/>
                  <a:pt x="486" y="61"/>
                </a:cubicBezTo>
                <a:cubicBezTo>
                  <a:pt x="486" y="61"/>
                  <a:pt x="486" y="61"/>
                  <a:pt x="486" y="61"/>
                </a:cubicBezTo>
                <a:cubicBezTo>
                  <a:pt x="486" y="61"/>
                  <a:pt x="486" y="61"/>
                  <a:pt x="486" y="61"/>
                </a:cubicBezTo>
                <a:cubicBezTo>
                  <a:pt x="487" y="61"/>
                  <a:pt x="487" y="61"/>
                  <a:pt x="487" y="61"/>
                </a:cubicBezTo>
                <a:cubicBezTo>
                  <a:pt x="487" y="61"/>
                  <a:pt x="487" y="61"/>
                  <a:pt x="487" y="61"/>
                </a:cubicBezTo>
                <a:cubicBezTo>
                  <a:pt x="487" y="60"/>
                  <a:pt x="487" y="60"/>
                  <a:pt x="487" y="60"/>
                </a:cubicBezTo>
                <a:moveTo>
                  <a:pt x="473" y="23"/>
                </a:moveTo>
                <a:cubicBezTo>
                  <a:pt x="471" y="22"/>
                  <a:pt x="471" y="22"/>
                  <a:pt x="468" y="21"/>
                </a:cubicBezTo>
                <a:cubicBezTo>
                  <a:pt x="468" y="21"/>
                  <a:pt x="468" y="21"/>
                  <a:pt x="468" y="21"/>
                </a:cubicBezTo>
                <a:cubicBezTo>
                  <a:pt x="468" y="21"/>
                  <a:pt x="468" y="21"/>
                  <a:pt x="468" y="21"/>
                </a:cubicBezTo>
                <a:cubicBezTo>
                  <a:pt x="468" y="21"/>
                  <a:pt x="468" y="21"/>
                  <a:pt x="467" y="21"/>
                </a:cubicBezTo>
                <a:cubicBezTo>
                  <a:pt x="468" y="22"/>
                  <a:pt x="469" y="22"/>
                  <a:pt x="470" y="23"/>
                </a:cubicBezTo>
                <a:cubicBezTo>
                  <a:pt x="470" y="23"/>
                  <a:pt x="470" y="23"/>
                  <a:pt x="470" y="23"/>
                </a:cubicBezTo>
                <a:cubicBezTo>
                  <a:pt x="469" y="23"/>
                  <a:pt x="469" y="23"/>
                  <a:pt x="469" y="23"/>
                </a:cubicBezTo>
                <a:cubicBezTo>
                  <a:pt x="469" y="23"/>
                  <a:pt x="470" y="23"/>
                  <a:pt x="470" y="23"/>
                </a:cubicBezTo>
                <a:cubicBezTo>
                  <a:pt x="469" y="23"/>
                  <a:pt x="469" y="23"/>
                  <a:pt x="469" y="23"/>
                </a:cubicBezTo>
                <a:cubicBezTo>
                  <a:pt x="469" y="24"/>
                  <a:pt x="469" y="24"/>
                  <a:pt x="469" y="24"/>
                </a:cubicBezTo>
                <a:cubicBezTo>
                  <a:pt x="469" y="24"/>
                  <a:pt x="469" y="24"/>
                  <a:pt x="469" y="24"/>
                </a:cubicBezTo>
                <a:cubicBezTo>
                  <a:pt x="469" y="24"/>
                  <a:pt x="469" y="24"/>
                  <a:pt x="469" y="24"/>
                </a:cubicBezTo>
                <a:cubicBezTo>
                  <a:pt x="468" y="24"/>
                  <a:pt x="468" y="24"/>
                  <a:pt x="467" y="24"/>
                </a:cubicBezTo>
                <a:cubicBezTo>
                  <a:pt x="467" y="24"/>
                  <a:pt x="467" y="24"/>
                  <a:pt x="467" y="24"/>
                </a:cubicBezTo>
                <a:cubicBezTo>
                  <a:pt x="467" y="24"/>
                  <a:pt x="467" y="24"/>
                  <a:pt x="467" y="24"/>
                </a:cubicBezTo>
                <a:cubicBezTo>
                  <a:pt x="466" y="24"/>
                  <a:pt x="466" y="24"/>
                  <a:pt x="466" y="24"/>
                </a:cubicBezTo>
                <a:cubicBezTo>
                  <a:pt x="466" y="24"/>
                  <a:pt x="466" y="24"/>
                  <a:pt x="466" y="24"/>
                </a:cubicBezTo>
                <a:cubicBezTo>
                  <a:pt x="466" y="25"/>
                  <a:pt x="466" y="25"/>
                  <a:pt x="468" y="26"/>
                </a:cubicBezTo>
                <a:cubicBezTo>
                  <a:pt x="467" y="26"/>
                  <a:pt x="466" y="26"/>
                  <a:pt x="466" y="26"/>
                </a:cubicBezTo>
                <a:cubicBezTo>
                  <a:pt x="466" y="26"/>
                  <a:pt x="466" y="26"/>
                  <a:pt x="467" y="27"/>
                </a:cubicBezTo>
                <a:cubicBezTo>
                  <a:pt x="467" y="27"/>
                  <a:pt x="467" y="27"/>
                  <a:pt x="467" y="27"/>
                </a:cubicBezTo>
                <a:cubicBezTo>
                  <a:pt x="467" y="27"/>
                  <a:pt x="467" y="27"/>
                  <a:pt x="466" y="28"/>
                </a:cubicBezTo>
                <a:cubicBezTo>
                  <a:pt x="466" y="28"/>
                  <a:pt x="466" y="28"/>
                  <a:pt x="469" y="30"/>
                </a:cubicBezTo>
                <a:cubicBezTo>
                  <a:pt x="468" y="30"/>
                  <a:pt x="467" y="29"/>
                  <a:pt x="467" y="30"/>
                </a:cubicBezTo>
                <a:cubicBezTo>
                  <a:pt x="468" y="30"/>
                  <a:pt x="469" y="31"/>
                  <a:pt x="470" y="32"/>
                </a:cubicBezTo>
                <a:cubicBezTo>
                  <a:pt x="470" y="33"/>
                  <a:pt x="470" y="33"/>
                  <a:pt x="470" y="33"/>
                </a:cubicBezTo>
                <a:cubicBezTo>
                  <a:pt x="471" y="33"/>
                  <a:pt x="471" y="33"/>
                  <a:pt x="472" y="34"/>
                </a:cubicBezTo>
                <a:cubicBezTo>
                  <a:pt x="471" y="34"/>
                  <a:pt x="471" y="33"/>
                  <a:pt x="470" y="34"/>
                </a:cubicBezTo>
                <a:cubicBezTo>
                  <a:pt x="470" y="34"/>
                  <a:pt x="470" y="34"/>
                  <a:pt x="470" y="35"/>
                </a:cubicBezTo>
                <a:cubicBezTo>
                  <a:pt x="470" y="35"/>
                  <a:pt x="472" y="37"/>
                  <a:pt x="472" y="36"/>
                </a:cubicBezTo>
                <a:cubicBezTo>
                  <a:pt x="472" y="36"/>
                  <a:pt x="472" y="36"/>
                  <a:pt x="474" y="37"/>
                </a:cubicBezTo>
                <a:cubicBezTo>
                  <a:pt x="474" y="37"/>
                  <a:pt x="474" y="37"/>
                  <a:pt x="474" y="37"/>
                </a:cubicBezTo>
                <a:cubicBezTo>
                  <a:pt x="475" y="37"/>
                  <a:pt x="475" y="37"/>
                  <a:pt x="475" y="37"/>
                </a:cubicBezTo>
                <a:cubicBezTo>
                  <a:pt x="474" y="38"/>
                  <a:pt x="473" y="37"/>
                  <a:pt x="473" y="38"/>
                </a:cubicBezTo>
                <a:cubicBezTo>
                  <a:pt x="473" y="38"/>
                  <a:pt x="474" y="39"/>
                  <a:pt x="475" y="39"/>
                </a:cubicBezTo>
                <a:cubicBezTo>
                  <a:pt x="474" y="39"/>
                  <a:pt x="473" y="39"/>
                  <a:pt x="473" y="40"/>
                </a:cubicBezTo>
                <a:cubicBezTo>
                  <a:pt x="474" y="41"/>
                  <a:pt x="475" y="41"/>
                  <a:pt x="475" y="42"/>
                </a:cubicBezTo>
                <a:cubicBezTo>
                  <a:pt x="475" y="42"/>
                  <a:pt x="475" y="42"/>
                  <a:pt x="476" y="43"/>
                </a:cubicBezTo>
                <a:cubicBezTo>
                  <a:pt x="475" y="43"/>
                  <a:pt x="475" y="43"/>
                  <a:pt x="475" y="43"/>
                </a:cubicBezTo>
                <a:cubicBezTo>
                  <a:pt x="475" y="43"/>
                  <a:pt x="475" y="43"/>
                  <a:pt x="476" y="44"/>
                </a:cubicBezTo>
                <a:cubicBezTo>
                  <a:pt x="476" y="44"/>
                  <a:pt x="476" y="44"/>
                  <a:pt x="476" y="44"/>
                </a:cubicBezTo>
                <a:cubicBezTo>
                  <a:pt x="477" y="46"/>
                  <a:pt x="478" y="46"/>
                  <a:pt x="479" y="47"/>
                </a:cubicBezTo>
                <a:cubicBezTo>
                  <a:pt x="479" y="47"/>
                  <a:pt x="480" y="47"/>
                  <a:pt x="480" y="47"/>
                </a:cubicBezTo>
                <a:cubicBezTo>
                  <a:pt x="480" y="47"/>
                  <a:pt x="480" y="47"/>
                  <a:pt x="480" y="47"/>
                </a:cubicBezTo>
                <a:cubicBezTo>
                  <a:pt x="480" y="47"/>
                  <a:pt x="480" y="47"/>
                  <a:pt x="480" y="47"/>
                </a:cubicBezTo>
                <a:cubicBezTo>
                  <a:pt x="481" y="47"/>
                  <a:pt x="481" y="47"/>
                  <a:pt x="482" y="48"/>
                </a:cubicBezTo>
                <a:cubicBezTo>
                  <a:pt x="482" y="47"/>
                  <a:pt x="482" y="47"/>
                  <a:pt x="481" y="47"/>
                </a:cubicBezTo>
                <a:cubicBezTo>
                  <a:pt x="484" y="48"/>
                  <a:pt x="485" y="48"/>
                  <a:pt x="486" y="49"/>
                </a:cubicBezTo>
                <a:cubicBezTo>
                  <a:pt x="486" y="50"/>
                  <a:pt x="486" y="50"/>
                  <a:pt x="486" y="50"/>
                </a:cubicBezTo>
                <a:cubicBezTo>
                  <a:pt x="487" y="51"/>
                  <a:pt x="487" y="51"/>
                  <a:pt x="487" y="51"/>
                </a:cubicBezTo>
                <a:cubicBezTo>
                  <a:pt x="488" y="51"/>
                  <a:pt x="488" y="51"/>
                  <a:pt x="488" y="51"/>
                </a:cubicBezTo>
                <a:cubicBezTo>
                  <a:pt x="488" y="51"/>
                  <a:pt x="489" y="51"/>
                  <a:pt x="490" y="51"/>
                </a:cubicBezTo>
                <a:cubicBezTo>
                  <a:pt x="492" y="51"/>
                  <a:pt x="494" y="52"/>
                  <a:pt x="495" y="52"/>
                </a:cubicBezTo>
                <a:cubicBezTo>
                  <a:pt x="495" y="52"/>
                  <a:pt x="496" y="52"/>
                  <a:pt x="496" y="52"/>
                </a:cubicBezTo>
                <a:cubicBezTo>
                  <a:pt x="496" y="52"/>
                  <a:pt x="496" y="52"/>
                  <a:pt x="497" y="52"/>
                </a:cubicBezTo>
                <a:cubicBezTo>
                  <a:pt x="496" y="52"/>
                  <a:pt x="496" y="51"/>
                  <a:pt x="495" y="51"/>
                </a:cubicBezTo>
                <a:cubicBezTo>
                  <a:pt x="495" y="51"/>
                  <a:pt x="495" y="51"/>
                  <a:pt x="487" y="46"/>
                </a:cubicBezTo>
                <a:cubicBezTo>
                  <a:pt x="486" y="45"/>
                  <a:pt x="484" y="44"/>
                  <a:pt x="483" y="43"/>
                </a:cubicBezTo>
                <a:cubicBezTo>
                  <a:pt x="483" y="43"/>
                  <a:pt x="483" y="43"/>
                  <a:pt x="483" y="43"/>
                </a:cubicBezTo>
                <a:cubicBezTo>
                  <a:pt x="483" y="42"/>
                  <a:pt x="483" y="42"/>
                  <a:pt x="481" y="41"/>
                </a:cubicBezTo>
                <a:cubicBezTo>
                  <a:pt x="480" y="40"/>
                  <a:pt x="480" y="40"/>
                  <a:pt x="480" y="40"/>
                </a:cubicBezTo>
                <a:cubicBezTo>
                  <a:pt x="480" y="40"/>
                  <a:pt x="480" y="40"/>
                  <a:pt x="480" y="40"/>
                </a:cubicBezTo>
                <a:cubicBezTo>
                  <a:pt x="480" y="39"/>
                  <a:pt x="480" y="39"/>
                  <a:pt x="479" y="39"/>
                </a:cubicBezTo>
                <a:cubicBezTo>
                  <a:pt x="479" y="38"/>
                  <a:pt x="479" y="38"/>
                  <a:pt x="479" y="38"/>
                </a:cubicBezTo>
                <a:cubicBezTo>
                  <a:pt x="479" y="38"/>
                  <a:pt x="479" y="38"/>
                  <a:pt x="479" y="38"/>
                </a:cubicBezTo>
                <a:cubicBezTo>
                  <a:pt x="479" y="38"/>
                  <a:pt x="479" y="38"/>
                  <a:pt x="479" y="38"/>
                </a:cubicBezTo>
                <a:cubicBezTo>
                  <a:pt x="479" y="37"/>
                  <a:pt x="479" y="37"/>
                  <a:pt x="479" y="37"/>
                </a:cubicBezTo>
                <a:cubicBezTo>
                  <a:pt x="479" y="37"/>
                  <a:pt x="479" y="37"/>
                  <a:pt x="479" y="37"/>
                </a:cubicBezTo>
                <a:cubicBezTo>
                  <a:pt x="479" y="37"/>
                  <a:pt x="479" y="37"/>
                  <a:pt x="478" y="36"/>
                </a:cubicBezTo>
                <a:cubicBezTo>
                  <a:pt x="478" y="35"/>
                  <a:pt x="477" y="35"/>
                  <a:pt x="477" y="35"/>
                </a:cubicBezTo>
                <a:cubicBezTo>
                  <a:pt x="477" y="35"/>
                  <a:pt x="477" y="35"/>
                  <a:pt x="477" y="35"/>
                </a:cubicBezTo>
                <a:cubicBezTo>
                  <a:pt x="477" y="34"/>
                  <a:pt x="475" y="33"/>
                  <a:pt x="474" y="32"/>
                </a:cubicBezTo>
                <a:cubicBezTo>
                  <a:pt x="475" y="32"/>
                  <a:pt x="475" y="32"/>
                  <a:pt x="476" y="32"/>
                </a:cubicBezTo>
                <a:cubicBezTo>
                  <a:pt x="475" y="31"/>
                  <a:pt x="475" y="31"/>
                  <a:pt x="475" y="31"/>
                </a:cubicBezTo>
                <a:cubicBezTo>
                  <a:pt x="476" y="31"/>
                  <a:pt x="476" y="31"/>
                  <a:pt x="476" y="31"/>
                </a:cubicBezTo>
                <a:cubicBezTo>
                  <a:pt x="475" y="31"/>
                  <a:pt x="475" y="31"/>
                  <a:pt x="475" y="31"/>
                </a:cubicBezTo>
                <a:cubicBezTo>
                  <a:pt x="475" y="30"/>
                  <a:pt x="475" y="30"/>
                  <a:pt x="475" y="30"/>
                </a:cubicBezTo>
                <a:cubicBezTo>
                  <a:pt x="475" y="30"/>
                  <a:pt x="475" y="30"/>
                  <a:pt x="475" y="30"/>
                </a:cubicBezTo>
                <a:cubicBezTo>
                  <a:pt x="475" y="29"/>
                  <a:pt x="473" y="29"/>
                  <a:pt x="472" y="28"/>
                </a:cubicBezTo>
                <a:cubicBezTo>
                  <a:pt x="473" y="27"/>
                  <a:pt x="473" y="28"/>
                  <a:pt x="474" y="28"/>
                </a:cubicBezTo>
                <a:cubicBezTo>
                  <a:pt x="474" y="27"/>
                  <a:pt x="473" y="27"/>
                  <a:pt x="473" y="27"/>
                </a:cubicBezTo>
                <a:cubicBezTo>
                  <a:pt x="473" y="27"/>
                  <a:pt x="473" y="27"/>
                  <a:pt x="473" y="27"/>
                </a:cubicBezTo>
                <a:cubicBezTo>
                  <a:pt x="473" y="26"/>
                  <a:pt x="473" y="26"/>
                  <a:pt x="473" y="26"/>
                </a:cubicBezTo>
                <a:cubicBezTo>
                  <a:pt x="474" y="26"/>
                  <a:pt x="474" y="26"/>
                  <a:pt x="475" y="26"/>
                </a:cubicBezTo>
                <a:cubicBezTo>
                  <a:pt x="475" y="26"/>
                  <a:pt x="474" y="26"/>
                  <a:pt x="474" y="26"/>
                </a:cubicBezTo>
                <a:cubicBezTo>
                  <a:pt x="475" y="25"/>
                  <a:pt x="475" y="25"/>
                  <a:pt x="475" y="25"/>
                </a:cubicBezTo>
                <a:cubicBezTo>
                  <a:pt x="474" y="25"/>
                  <a:pt x="474" y="25"/>
                  <a:pt x="474" y="25"/>
                </a:cubicBezTo>
                <a:cubicBezTo>
                  <a:pt x="475" y="25"/>
                  <a:pt x="475" y="25"/>
                  <a:pt x="476" y="25"/>
                </a:cubicBezTo>
                <a:cubicBezTo>
                  <a:pt x="475" y="24"/>
                  <a:pt x="475" y="24"/>
                  <a:pt x="473" y="23"/>
                </a:cubicBezTo>
                <a:cubicBezTo>
                  <a:pt x="473" y="23"/>
                  <a:pt x="473" y="23"/>
                  <a:pt x="473" y="23"/>
                </a:cubicBezTo>
                <a:cubicBezTo>
                  <a:pt x="474" y="23"/>
                  <a:pt x="474" y="23"/>
                  <a:pt x="474" y="23"/>
                </a:cubicBezTo>
                <a:cubicBezTo>
                  <a:pt x="474" y="23"/>
                  <a:pt x="473" y="23"/>
                  <a:pt x="473" y="23"/>
                </a:cubicBezTo>
                <a:moveTo>
                  <a:pt x="504" y="38"/>
                </a:moveTo>
                <a:cubicBezTo>
                  <a:pt x="503" y="37"/>
                  <a:pt x="501" y="36"/>
                  <a:pt x="501" y="36"/>
                </a:cubicBezTo>
                <a:cubicBezTo>
                  <a:pt x="500" y="36"/>
                  <a:pt x="500" y="36"/>
                  <a:pt x="500" y="36"/>
                </a:cubicBezTo>
                <a:cubicBezTo>
                  <a:pt x="500" y="36"/>
                  <a:pt x="500" y="36"/>
                  <a:pt x="500" y="36"/>
                </a:cubicBezTo>
                <a:cubicBezTo>
                  <a:pt x="501" y="37"/>
                  <a:pt x="501" y="37"/>
                  <a:pt x="501" y="37"/>
                </a:cubicBezTo>
                <a:cubicBezTo>
                  <a:pt x="502" y="38"/>
                  <a:pt x="502" y="38"/>
                  <a:pt x="502" y="38"/>
                </a:cubicBezTo>
                <a:cubicBezTo>
                  <a:pt x="503" y="39"/>
                  <a:pt x="503" y="39"/>
                  <a:pt x="503" y="39"/>
                </a:cubicBezTo>
                <a:cubicBezTo>
                  <a:pt x="504" y="39"/>
                  <a:pt x="504" y="39"/>
                  <a:pt x="504" y="39"/>
                </a:cubicBezTo>
                <a:cubicBezTo>
                  <a:pt x="504" y="39"/>
                  <a:pt x="504" y="39"/>
                  <a:pt x="504" y="39"/>
                </a:cubicBezTo>
                <a:cubicBezTo>
                  <a:pt x="504" y="39"/>
                  <a:pt x="504" y="39"/>
                  <a:pt x="504" y="39"/>
                </a:cubicBezTo>
                <a:cubicBezTo>
                  <a:pt x="504" y="38"/>
                  <a:pt x="504" y="38"/>
                  <a:pt x="504" y="38"/>
                </a:cubicBezTo>
                <a:cubicBezTo>
                  <a:pt x="504" y="38"/>
                  <a:pt x="504" y="38"/>
                  <a:pt x="504" y="38"/>
                </a:cubicBezTo>
                <a:cubicBezTo>
                  <a:pt x="504" y="38"/>
                  <a:pt x="504" y="38"/>
                  <a:pt x="504" y="38"/>
                </a:cubicBezTo>
                <a:cubicBezTo>
                  <a:pt x="505" y="38"/>
                  <a:pt x="505" y="38"/>
                  <a:pt x="505" y="38"/>
                </a:cubicBezTo>
                <a:cubicBezTo>
                  <a:pt x="505" y="38"/>
                  <a:pt x="504" y="38"/>
                  <a:pt x="504" y="38"/>
                </a:cubicBezTo>
                <a:moveTo>
                  <a:pt x="428" y="7"/>
                </a:moveTo>
                <a:cubicBezTo>
                  <a:pt x="428" y="7"/>
                  <a:pt x="428" y="7"/>
                  <a:pt x="428" y="7"/>
                </a:cubicBezTo>
                <a:cubicBezTo>
                  <a:pt x="428" y="7"/>
                  <a:pt x="427" y="6"/>
                  <a:pt x="426" y="6"/>
                </a:cubicBezTo>
                <a:cubicBezTo>
                  <a:pt x="426" y="6"/>
                  <a:pt x="426" y="6"/>
                  <a:pt x="426" y="6"/>
                </a:cubicBezTo>
                <a:cubicBezTo>
                  <a:pt x="426" y="6"/>
                  <a:pt x="426" y="6"/>
                  <a:pt x="426" y="6"/>
                </a:cubicBezTo>
                <a:cubicBezTo>
                  <a:pt x="426" y="6"/>
                  <a:pt x="426" y="6"/>
                  <a:pt x="426" y="6"/>
                </a:cubicBezTo>
                <a:cubicBezTo>
                  <a:pt x="427" y="7"/>
                  <a:pt x="427" y="7"/>
                  <a:pt x="427" y="7"/>
                </a:cubicBezTo>
                <a:cubicBezTo>
                  <a:pt x="426" y="7"/>
                  <a:pt x="426" y="7"/>
                  <a:pt x="426" y="7"/>
                </a:cubicBezTo>
                <a:cubicBezTo>
                  <a:pt x="426" y="7"/>
                  <a:pt x="427" y="7"/>
                  <a:pt x="427" y="7"/>
                </a:cubicBezTo>
                <a:cubicBezTo>
                  <a:pt x="427" y="7"/>
                  <a:pt x="427" y="7"/>
                  <a:pt x="427" y="7"/>
                </a:cubicBezTo>
                <a:cubicBezTo>
                  <a:pt x="427" y="7"/>
                  <a:pt x="431" y="8"/>
                  <a:pt x="431" y="8"/>
                </a:cubicBezTo>
                <a:cubicBezTo>
                  <a:pt x="431" y="8"/>
                  <a:pt x="431" y="8"/>
                  <a:pt x="431" y="8"/>
                </a:cubicBezTo>
                <a:cubicBezTo>
                  <a:pt x="431" y="8"/>
                  <a:pt x="431" y="8"/>
                  <a:pt x="429" y="7"/>
                </a:cubicBezTo>
                <a:cubicBezTo>
                  <a:pt x="429" y="7"/>
                  <a:pt x="429" y="7"/>
                  <a:pt x="429" y="7"/>
                </a:cubicBezTo>
                <a:cubicBezTo>
                  <a:pt x="428" y="7"/>
                  <a:pt x="428" y="7"/>
                  <a:pt x="428" y="7"/>
                </a:cubicBezTo>
                <a:moveTo>
                  <a:pt x="431" y="8"/>
                </a:moveTo>
                <a:cubicBezTo>
                  <a:pt x="430" y="8"/>
                  <a:pt x="430" y="8"/>
                  <a:pt x="429" y="8"/>
                </a:cubicBezTo>
                <a:cubicBezTo>
                  <a:pt x="429" y="8"/>
                  <a:pt x="429" y="8"/>
                  <a:pt x="428" y="8"/>
                </a:cubicBezTo>
                <a:cubicBezTo>
                  <a:pt x="427" y="7"/>
                  <a:pt x="426" y="7"/>
                  <a:pt x="425" y="7"/>
                </a:cubicBezTo>
                <a:cubicBezTo>
                  <a:pt x="424" y="6"/>
                  <a:pt x="424" y="6"/>
                  <a:pt x="424" y="6"/>
                </a:cubicBezTo>
                <a:cubicBezTo>
                  <a:pt x="424" y="6"/>
                  <a:pt x="424" y="6"/>
                  <a:pt x="424" y="6"/>
                </a:cubicBezTo>
                <a:cubicBezTo>
                  <a:pt x="424" y="6"/>
                  <a:pt x="424" y="6"/>
                  <a:pt x="424" y="7"/>
                </a:cubicBezTo>
                <a:cubicBezTo>
                  <a:pt x="425" y="7"/>
                  <a:pt x="425" y="7"/>
                  <a:pt x="426" y="7"/>
                </a:cubicBezTo>
                <a:cubicBezTo>
                  <a:pt x="425" y="7"/>
                  <a:pt x="425" y="7"/>
                  <a:pt x="425" y="7"/>
                </a:cubicBezTo>
                <a:cubicBezTo>
                  <a:pt x="425" y="7"/>
                  <a:pt x="426" y="7"/>
                  <a:pt x="426" y="7"/>
                </a:cubicBezTo>
                <a:cubicBezTo>
                  <a:pt x="426" y="7"/>
                  <a:pt x="426" y="7"/>
                  <a:pt x="426" y="7"/>
                </a:cubicBezTo>
                <a:cubicBezTo>
                  <a:pt x="427" y="8"/>
                  <a:pt x="427" y="8"/>
                  <a:pt x="428" y="8"/>
                </a:cubicBezTo>
                <a:cubicBezTo>
                  <a:pt x="428" y="8"/>
                  <a:pt x="429" y="8"/>
                  <a:pt x="430" y="9"/>
                </a:cubicBezTo>
                <a:cubicBezTo>
                  <a:pt x="430" y="8"/>
                  <a:pt x="430" y="8"/>
                  <a:pt x="430" y="8"/>
                </a:cubicBezTo>
                <a:cubicBezTo>
                  <a:pt x="429" y="8"/>
                  <a:pt x="429" y="8"/>
                  <a:pt x="429" y="8"/>
                </a:cubicBezTo>
                <a:cubicBezTo>
                  <a:pt x="430" y="8"/>
                  <a:pt x="430" y="8"/>
                  <a:pt x="430" y="8"/>
                </a:cubicBezTo>
                <a:cubicBezTo>
                  <a:pt x="430" y="8"/>
                  <a:pt x="430" y="8"/>
                  <a:pt x="430" y="8"/>
                </a:cubicBezTo>
                <a:cubicBezTo>
                  <a:pt x="430" y="8"/>
                  <a:pt x="430" y="8"/>
                  <a:pt x="431" y="8"/>
                </a:cubicBezTo>
                <a:cubicBezTo>
                  <a:pt x="431" y="8"/>
                  <a:pt x="431" y="8"/>
                  <a:pt x="431" y="8"/>
                </a:cubicBezTo>
                <a:moveTo>
                  <a:pt x="433" y="10"/>
                </a:moveTo>
                <a:cubicBezTo>
                  <a:pt x="433" y="10"/>
                  <a:pt x="432" y="9"/>
                  <a:pt x="432" y="9"/>
                </a:cubicBezTo>
                <a:cubicBezTo>
                  <a:pt x="432" y="9"/>
                  <a:pt x="432" y="9"/>
                  <a:pt x="432" y="9"/>
                </a:cubicBezTo>
                <a:cubicBezTo>
                  <a:pt x="432" y="9"/>
                  <a:pt x="432" y="9"/>
                  <a:pt x="432" y="9"/>
                </a:cubicBezTo>
                <a:cubicBezTo>
                  <a:pt x="432" y="9"/>
                  <a:pt x="432" y="9"/>
                  <a:pt x="432" y="9"/>
                </a:cubicBezTo>
                <a:cubicBezTo>
                  <a:pt x="432" y="9"/>
                  <a:pt x="432" y="9"/>
                  <a:pt x="432" y="9"/>
                </a:cubicBezTo>
                <a:cubicBezTo>
                  <a:pt x="432" y="10"/>
                  <a:pt x="432" y="10"/>
                  <a:pt x="432" y="10"/>
                </a:cubicBezTo>
                <a:cubicBezTo>
                  <a:pt x="432" y="10"/>
                  <a:pt x="432" y="10"/>
                  <a:pt x="432" y="10"/>
                </a:cubicBezTo>
                <a:cubicBezTo>
                  <a:pt x="432" y="10"/>
                  <a:pt x="432" y="10"/>
                  <a:pt x="432" y="10"/>
                </a:cubicBezTo>
                <a:cubicBezTo>
                  <a:pt x="432" y="10"/>
                  <a:pt x="432" y="10"/>
                  <a:pt x="432" y="10"/>
                </a:cubicBezTo>
                <a:cubicBezTo>
                  <a:pt x="432" y="10"/>
                  <a:pt x="432" y="10"/>
                  <a:pt x="432" y="10"/>
                </a:cubicBezTo>
                <a:cubicBezTo>
                  <a:pt x="433" y="10"/>
                  <a:pt x="433" y="10"/>
                  <a:pt x="433" y="10"/>
                </a:cubicBezTo>
                <a:cubicBezTo>
                  <a:pt x="434" y="10"/>
                  <a:pt x="434" y="10"/>
                  <a:pt x="434" y="10"/>
                </a:cubicBezTo>
                <a:cubicBezTo>
                  <a:pt x="434" y="10"/>
                  <a:pt x="434" y="10"/>
                  <a:pt x="434" y="10"/>
                </a:cubicBezTo>
                <a:cubicBezTo>
                  <a:pt x="433" y="10"/>
                  <a:pt x="433" y="10"/>
                  <a:pt x="433" y="10"/>
                </a:cubicBezTo>
                <a:cubicBezTo>
                  <a:pt x="433" y="10"/>
                  <a:pt x="433" y="10"/>
                  <a:pt x="433" y="10"/>
                </a:cubicBezTo>
                <a:moveTo>
                  <a:pt x="430" y="9"/>
                </a:moveTo>
                <a:cubicBezTo>
                  <a:pt x="429" y="9"/>
                  <a:pt x="429" y="9"/>
                  <a:pt x="429" y="9"/>
                </a:cubicBezTo>
                <a:cubicBezTo>
                  <a:pt x="428" y="8"/>
                  <a:pt x="428" y="8"/>
                  <a:pt x="428" y="8"/>
                </a:cubicBezTo>
                <a:cubicBezTo>
                  <a:pt x="428" y="8"/>
                  <a:pt x="428" y="8"/>
                  <a:pt x="427" y="8"/>
                </a:cubicBezTo>
                <a:cubicBezTo>
                  <a:pt x="427" y="8"/>
                  <a:pt x="427" y="8"/>
                  <a:pt x="427" y="8"/>
                </a:cubicBezTo>
                <a:cubicBezTo>
                  <a:pt x="428" y="9"/>
                  <a:pt x="428" y="9"/>
                  <a:pt x="428" y="9"/>
                </a:cubicBezTo>
                <a:cubicBezTo>
                  <a:pt x="428" y="9"/>
                  <a:pt x="428" y="9"/>
                  <a:pt x="428" y="9"/>
                </a:cubicBezTo>
                <a:cubicBezTo>
                  <a:pt x="429" y="9"/>
                  <a:pt x="429" y="10"/>
                  <a:pt x="430" y="10"/>
                </a:cubicBezTo>
                <a:cubicBezTo>
                  <a:pt x="431" y="10"/>
                  <a:pt x="431" y="10"/>
                  <a:pt x="431" y="10"/>
                </a:cubicBezTo>
                <a:cubicBezTo>
                  <a:pt x="430" y="9"/>
                  <a:pt x="429" y="9"/>
                  <a:pt x="429" y="9"/>
                </a:cubicBezTo>
                <a:cubicBezTo>
                  <a:pt x="430" y="10"/>
                  <a:pt x="431" y="10"/>
                  <a:pt x="432" y="10"/>
                </a:cubicBezTo>
                <a:cubicBezTo>
                  <a:pt x="431" y="10"/>
                  <a:pt x="431" y="10"/>
                  <a:pt x="431" y="10"/>
                </a:cubicBezTo>
                <a:cubicBezTo>
                  <a:pt x="432" y="10"/>
                  <a:pt x="432" y="10"/>
                  <a:pt x="432" y="10"/>
                </a:cubicBezTo>
                <a:cubicBezTo>
                  <a:pt x="431" y="10"/>
                  <a:pt x="430" y="9"/>
                  <a:pt x="429" y="9"/>
                </a:cubicBezTo>
                <a:cubicBezTo>
                  <a:pt x="430" y="9"/>
                  <a:pt x="430" y="9"/>
                  <a:pt x="430" y="9"/>
                </a:cubicBezTo>
                <a:moveTo>
                  <a:pt x="425" y="7"/>
                </a:moveTo>
                <a:cubicBezTo>
                  <a:pt x="424" y="7"/>
                  <a:pt x="424" y="7"/>
                  <a:pt x="424" y="7"/>
                </a:cubicBezTo>
                <a:cubicBezTo>
                  <a:pt x="423" y="7"/>
                  <a:pt x="423" y="7"/>
                  <a:pt x="423" y="6"/>
                </a:cubicBezTo>
                <a:cubicBezTo>
                  <a:pt x="422" y="6"/>
                  <a:pt x="422" y="6"/>
                  <a:pt x="422" y="6"/>
                </a:cubicBezTo>
                <a:cubicBezTo>
                  <a:pt x="422" y="7"/>
                  <a:pt x="422" y="7"/>
                  <a:pt x="422" y="7"/>
                </a:cubicBezTo>
                <a:cubicBezTo>
                  <a:pt x="422" y="7"/>
                  <a:pt x="422" y="7"/>
                  <a:pt x="419" y="6"/>
                </a:cubicBezTo>
                <a:cubicBezTo>
                  <a:pt x="419" y="5"/>
                  <a:pt x="418" y="5"/>
                  <a:pt x="418" y="5"/>
                </a:cubicBezTo>
                <a:cubicBezTo>
                  <a:pt x="418" y="5"/>
                  <a:pt x="418" y="5"/>
                  <a:pt x="418" y="5"/>
                </a:cubicBezTo>
                <a:cubicBezTo>
                  <a:pt x="418" y="5"/>
                  <a:pt x="418" y="5"/>
                  <a:pt x="418" y="5"/>
                </a:cubicBezTo>
                <a:cubicBezTo>
                  <a:pt x="418" y="5"/>
                  <a:pt x="418" y="5"/>
                  <a:pt x="418" y="5"/>
                </a:cubicBezTo>
                <a:cubicBezTo>
                  <a:pt x="418" y="6"/>
                  <a:pt x="418" y="6"/>
                  <a:pt x="418" y="6"/>
                </a:cubicBezTo>
                <a:cubicBezTo>
                  <a:pt x="419" y="6"/>
                  <a:pt x="420" y="6"/>
                  <a:pt x="421" y="7"/>
                </a:cubicBezTo>
                <a:cubicBezTo>
                  <a:pt x="420" y="6"/>
                  <a:pt x="420" y="6"/>
                  <a:pt x="420" y="6"/>
                </a:cubicBezTo>
                <a:cubicBezTo>
                  <a:pt x="420" y="6"/>
                  <a:pt x="420" y="6"/>
                  <a:pt x="420" y="6"/>
                </a:cubicBezTo>
                <a:cubicBezTo>
                  <a:pt x="420" y="6"/>
                  <a:pt x="420" y="6"/>
                  <a:pt x="420" y="6"/>
                </a:cubicBezTo>
                <a:cubicBezTo>
                  <a:pt x="420" y="6"/>
                  <a:pt x="420" y="6"/>
                  <a:pt x="420" y="6"/>
                </a:cubicBezTo>
                <a:cubicBezTo>
                  <a:pt x="420" y="7"/>
                  <a:pt x="421" y="7"/>
                  <a:pt x="421" y="7"/>
                </a:cubicBezTo>
                <a:cubicBezTo>
                  <a:pt x="421" y="7"/>
                  <a:pt x="421" y="7"/>
                  <a:pt x="421" y="7"/>
                </a:cubicBezTo>
                <a:cubicBezTo>
                  <a:pt x="422" y="7"/>
                  <a:pt x="422" y="7"/>
                  <a:pt x="422" y="7"/>
                </a:cubicBezTo>
                <a:cubicBezTo>
                  <a:pt x="423" y="7"/>
                  <a:pt x="423" y="8"/>
                  <a:pt x="424"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4" y="9"/>
                </a:cubicBezTo>
                <a:cubicBezTo>
                  <a:pt x="424" y="9"/>
                  <a:pt x="424" y="9"/>
                  <a:pt x="424" y="9"/>
                </a:cubicBezTo>
                <a:cubicBezTo>
                  <a:pt x="425" y="9"/>
                  <a:pt x="425" y="9"/>
                  <a:pt x="425" y="9"/>
                </a:cubicBezTo>
                <a:cubicBezTo>
                  <a:pt x="425" y="9"/>
                  <a:pt x="425" y="9"/>
                  <a:pt x="425" y="9"/>
                </a:cubicBezTo>
                <a:cubicBezTo>
                  <a:pt x="425" y="9"/>
                  <a:pt x="425" y="9"/>
                  <a:pt x="425" y="9"/>
                </a:cubicBezTo>
                <a:cubicBezTo>
                  <a:pt x="425" y="9"/>
                  <a:pt x="424" y="9"/>
                  <a:pt x="423" y="8"/>
                </a:cubicBezTo>
                <a:cubicBezTo>
                  <a:pt x="424" y="8"/>
                  <a:pt x="424" y="8"/>
                  <a:pt x="424" y="8"/>
                </a:cubicBezTo>
                <a:cubicBezTo>
                  <a:pt x="424" y="8"/>
                  <a:pt x="424" y="8"/>
                  <a:pt x="424" y="8"/>
                </a:cubicBezTo>
                <a:cubicBezTo>
                  <a:pt x="424" y="8"/>
                  <a:pt x="424" y="8"/>
                  <a:pt x="424" y="8"/>
                </a:cubicBezTo>
                <a:cubicBezTo>
                  <a:pt x="424" y="8"/>
                  <a:pt x="424" y="8"/>
                  <a:pt x="424" y="8"/>
                </a:cubicBezTo>
                <a:cubicBezTo>
                  <a:pt x="424" y="8"/>
                  <a:pt x="424" y="8"/>
                  <a:pt x="424" y="8"/>
                </a:cubicBezTo>
                <a:cubicBezTo>
                  <a:pt x="424" y="8"/>
                  <a:pt x="424" y="8"/>
                  <a:pt x="423" y="8"/>
                </a:cubicBezTo>
                <a:cubicBezTo>
                  <a:pt x="423" y="7"/>
                  <a:pt x="423" y="7"/>
                  <a:pt x="423" y="7"/>
                </a:cubicBezTo>
                <a:cubicBezTo>
                  <a:pt x="424" y="8"/>
                  <a:pt x="424" y="8"/>
                  <a:pt x="425" y="8"/>
                </a:cubicBezTo>
                <a:cubicBezTo>
                  <a:pt x="425" y="8"/>
                  <a:pt x="425" y="8"/>
                  <a:pt x="425" y="8"/>
                </a:cubicBezTo>
                <a:cubicBezTo>
                  <a:pt x="422" y="7"/>
                  <a:pt x="422" y="7"/>
                  <a:pt x="422" y="7"/>
                </a:cubicBezTo>
                <a:cubicBezTo>
                  <a:pt x="423" y="7"/>
                  <a:pt x="423" y="7"/>
                  <a:pt x="423" y="7"/>
                </a:cubicBezTo>
                <a:cubicBezTo>
                  <a:pt x="425" y="7"/>
                  <a:pt x="425" y="7"/>
                  <a:pt x="425" y="7"/>
                </a:cubicBezTo>
                <a:cubicBezTo>
                  <a:pt x="425" y="7"/>
                  <a:pt x="425" y="7"/>
                  <a:pt x="425" y="7"/>
                </a:cubicBezTo>
                <a:moveTo>
                  <a:pt x="421" y="8"/>
                </a:moveTo>
                <a:cubicBezTo>
                  <a:pt x="420" y="8"/>
                  <a:pt x="420" y="8"/>
                  <a:pt x="419" y="7"/>
                </a:cubicBezTo>
                <a:cubicBezTo>
                  <a:pt x="419" y="7"/>
                  <a:pt x="419" y="7"/>
                  <a:pt x="419" y="7"/>
                </a:cubicBezTo>
                <a:cubicBezTo>
                  <a:pt x="418" y="7"/>
                  <a:pt x="417" y="7"/>
                  <a:pt x="417" y="7"/>
                </a:cubicBezTo>
                <a:cubicBezTo>
                  <a:pt x="416" y="6"/>
                  <a:pt x="416" y="6"/>
                  <a:pt x="416" y="6"/>
                </a:cubicBezTo>
                <a:cubicBezTo>
                  <a:pt x="416" y="6"/>
                  <a:pt x="416" y="6"/>
                  <a:pt x="416" y="6"/>
                </a:cubicBezTo>
                <a:cubicBezTo>
                  <a:pt x="416" y="6"/>
                  <a:pt x="416" y="6"/>
                  <a:pt x="416" y="6"/>
                </a:cubicBezTo>
                <a:cubicBezTo>
                  <a:pt x="416" y="6"/>
                  <a:pt x="416" y="6"/>
                  <a:pt x="416" y="6"/>
                </a:cubicBezTo>
                <a:cubicBezTo>
                  <a:pt x="416" y="7"/>
                  <a:pt x="416" y="7"/>
                  <a:pt x="416" y="7"/>
                </a:cubicBezTo>
                <a:cubicBezTo>
                  <a:pt x="416" y="7"/>
                  <a:pt x="417" y="7"/>
                  <a:pt x="417" y="7"/>
                </a:cubicBezTo>
                <a:cubicBezTo>
                  <a:pt x="417" y="7"/>
                  <a:pt x="417" y="7"/>
                  <a:pt x="416" y="7"/>
                </a:cubicBezTo>
                <a:cubicBezTo>
                  <a:pt x="416" y="7"/>
                  <a:pt x="416" y="7"/>
                  <a:pt x="416" y="7"/>
                </a:cubicBezTo>
                <a:cubicBezTo>
                  <a:pt x="417" y="7"/>
                  <a:pt x="417" y="7"/>
                  <a:pt x="417" y="7"/>
                </a:cubicBezTo>
                <a:cubicBezTo>
                  <a:pt x="416" y="7"/>
                  <a:pt x="416" y="7"/>
                  <a:pt x="416" y="7"/>
                </a:cubicBezTo>
                <a:cubicBezTo>
                  <a:pt x="416" y="7"/>
                  <a:pt x="416" y="7"/>
                  <a:pt x="415" y="7"/>
                </a:cubicBezTo>
                <a:cubicBezTo>
                  <a:pt x="416" y="8"/>
                  <a:pt x="416" y="8"/>
                  <a:pt x="416" y="8"/>
                </a:cubicBezTo>
                <a:cubicBezTo>
                  <a:pt x="416" y="8"/>
                  <a:pt x="415" y="7"/>
                  <a:pt x="415" y="7"/>
                </a:cubicBezTo>
                <a:cubicBezTo>
                  <a:pt x="414" y="7"/>
                  <a:pt x="414" y="7"/>
                  <a:pt x="414" y="7"/>
                </a:cubicBezTo>
                <a:cubicBezTo>
                  <a:pt x="416" y="8"/>
                  <a:pt x="417" y="9"/>
                  <a:pt x="417" y="8"/>
                </a:cubicBezTo>
                <a:cubicBezTo>
                  <a:pt x="417" y="8"/>
                  <a:pt x="417" y="8"/>
                  <a:pt x="417" y="8"/>
                </a:cubicBezTo>
                <a:cubicBezTo>
                  <a:pt x="417" y="8"/>
                  <a:pt x="417" y="8"/>
                  <a:pt x="417" y="8"/>
                </a:cubicBezTo>
                <a:cubicBezTo>
                  <a:pt x="417" y="8"/>
                  <a:pt x="417" y="8"/>
                  <a:pt x="417" y="8"/>
                </a:cubicBezTo>
                <a:cubicBezTo>
                  <a:pt x="417" y="8"/>
                  <a:pt x="418" y="8"/>
                  <a:pt x="418" y="8"/>
                </a:cubicBezTo>
                <a:cubicBezTo>
                  <a:pt x="418" y="8"/>
                  <a:pt x="418" y="8"/>
                  <a:pt x="418" y="8"/>
                </a:cubicBezTo>
                <a:cubicBezTo>
                  <a:pt x="419" y="8"/>
                  <a:pt x="419" y="8"/>
                  <a:pt x="420" y="9"/>
                </a:cubicBezTo>
                <a:cubicBezTo>
                  <a:pt x="419" y="9"/>
                  <a:pt x="419" y="9"/>
                  <a:pt x="419" y="9"/>
                </a:cubicBezTo>
                <a:cubicBezTo>
                  <a:pt x="420" y="9"/>
                  <a:pt x="420" y="9"/>
                  <a:pt x="420" y="9"/>
                </a:cubicBezTo>
                <a:cubicBezTo>
                  <a:pt x="421" y="9"/>
                  <a:pt x="421" y="10"/>
                  <a:pt x="422" y="10"/>
                </a:cubicBezTo>
                <a:cubicBezTo>
                  <a:pt x="424" y="10"/>
                  <a:pt x="424" y="10"/>
                  <a:pt x="424" y="10"/>
                </a:cubicBezTo>
                <a:cubicBezTo>
                  <a:pt x="424" y="10"/>
                  <a:pt x="423" y="9"/>
                  <a:pt x="421" y="9"/>
                </a:cubicBezTo>
                <a:cubicBezTo>
                  <a:pt x="421" y="9"/>
                  <a:pt x="421" y="9"/>
                  <a:pt x="421" y="9"/>
                </a:cubicBezTo>
                <a:cubicBezTo>
                  <a:pt x="421" y="9"/>
                  <a:pt x="421" y="9"/>
                  <a:pt x="422" y="9"/>
                </a:cubicBezTo>
                <a:cubicBezTo>
                  <a:pt x="422" y="9"/>
                  <a:pt x="422" y="9"/>
                  <a:pt x="422" y="9"/>
                </a:cubicBezTo>
                <a:cubicBezTo>
                  <a:pt x="422" y="9"/>
                  <a:pt x="422" y="9"/>
                  <a:pt x="422" y="9"/>
                </a:cubicBezTo>
                <a:cubicBezTo>
                  <a:pt x="422" y="8"/>
                  <a:pt x="421" y="8"/>
                  <a:pt x="421" y="8"/>
                </a:cubicBezTo>
                <a:moveTo>
                  <a:pt x="399" y="10"/>
                </a:moveTo>
                <a:cubicBezTo>
                  <a:pt x="399" y="9"/>
                  <a:pt x="399" y="9"/>
                  <a:pt x="399" y="9"/>
                </a:cubicBezTo>
                <a:cubicBezTo>
                  <a:pt x="398" y="9"/>
                  <a:pt x="398" y="9"/>
                  <a:pt x="398" y="9"/>
                </a:cubicBezTo>
                <a:cubicBezTo>
                  <a:pt x="397" y="9"/>
                  <a:pt x="397" y="9"/>
                  <a:pt x="397" y="9"/>
                </a:cubicBezTo>
                <a:cubicBezTo>
                  <a:pt x="397" y="9"/>
                  <a:pt x="397" y="9"/>
                  <a:pt x="397" y="9"/>
                </a:cubicBezTo>
                <a:cubicBezTo>
                  <a:pt x="397" y="9"/>
                  <a:pt x="397" y="9"/>
                  <a:pt x="397" y="9"/>
                </a:cubicBezTo>
                <a:cubicBezTo>
                  <a:pt x="396" y="8"/>
                  <a:pt x="395" y="8"/>
                  <a:pt x="395" y="8"/>
                </a:cubicBezTo>
                <a:cubicBezTo>
                  <a:pt x="395" y="9"/>
                  <a:pt x="395" y="9"/>
                  <a:pt x="394" y="9"/>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3" y="8"/>
                  <a:pt x="393" y="8"/>
                  <a:pt x="393" y="8"/>
                </a:cubicBezTo>
                <a:cubicBezTo>
                  <a:pt x="393" y="8"/>
                  <a:pt x="393" y="8"/>
                  <a:pt x="393" y="8"/>
                </a:cubicBezTo>
                <a:cubicBezTo>
                  <a:pt x="393" y="9"/>
                  <a:pt x="393" y="9"/>
                  <a:pt x="393" y="9"/>
                </a:cubicBezTo>
                <a:cubicBezTo>
                  <a:pt x="393" y="9"/>
                  <a:pt x="393" y="9"/>
                  <a:pt x="393" y="9"/>
                </a:cubicBezTo>
                <a:cubicBezTo>
                  <a:pt x="393" y="9"/>
                  <a:pt x="392" y="8"/>
                  <a:pt x="392" y="8"/>
                </a:cubicBezTo>
                <a:cubicBezTo>
                  <a:pt x="392" y="8"/>
                  <a:pt x="390" y="8"/>
                  <a:pt x="389" y="8"/>
                </a:cubicBezTo>
                <a:cubicBezTo>
                  <a:pt x="389" y="8"/>
                  <a:pt x="388" y="9"/>
                  <a:pt x="390" y="9"/>
                </a:cubicBezTo>
                <a:cubicBezTo>
                  <a:pt x="390" y="9"/>
                  <a:pt x="390" y="9"/>
                  <a:pt x="390" y="9"/>
                </a:cubicBezTo>
                <a:cubicBezTo>
                  <a:pt x="391" y="9"/>
                  <a:pt x="391" y="9"/>
                  <a:pt x="391" y="9"/>
                </a:cubicBezTo>
                <a:cubicBezTo>
                  <a:pt x="391" y="9"/>
                  <a:pt x="391" y="9"/>
                  <a:pt x="392" y="9"/>
                </a:cubicBezTo>
                <a:cubicBezTo>
                  <a:pt x="392" y="9"/>
                  <a:pt x="392" y="10"/>
                  <a:pt x="393" y="10"/>
                </a:cubicBezTo>
                <a:cubicBezTo>
                  <a:pt x="392" y="10"/>
                  <a:pt x="391" y="10"/>
                  <a:pt x="391" y="10"/>
                </a:cubicBezTo>
                <a:cubicBezTo>
                  <a:pt x="391" y="10"/>
                  <a:pt x="391" y="10"/>
                  <a:pt x="391" y="10"/>
                </a:cubicBezTo>
                <a:cubicBezTo>
                  <a:pt x="391" y="11"/>
                  <a:pt x="392" y="11"/>
                  <a:pt x="392" y="11"/>
                </a:cubicBezTo>
                <a:cubicBezTo>
                  <a:pt x="393" y="11"/>
                  <a:pt x="393" y="11"/>
                  <a:pt x="394" y="11"/>
                </a:cubicBezTo>
                <a:cubicBezTo>
                  <a:pt x="394" y="11"/>
                  <a:pt x="394" y="11"/>
                  <a:pt x="394" y="11"/>
                </a:cubicBezTo>
                <a:cubicBezTo>
                  <a:pt x="395" y="11"/>
                  <a:pt x="395" y="11"/>
                  <a:pt x="395" y="11"/>
                </a:cubicBezTo>
                <a:cubicBezTo>
                  <a:pt x="396" y="12"/>
                  <a:pt x="396" y="12"/>
                  <a:pt x="396" y="12"/>
                </a:cubicBezTo>
                <a:cubicBezTo>
                  <a:pt x="397" y="12"/>
                  <a:pt x="397" y="11"/>
                  <a:pt x="397" y="11"/>
                </a:cubicBezTo>
                <a:cubicBezTo>
                  <a:pt x="398" y="11"/>
                  <a:pt x="398" y="11"/>
                  <a:pt x="399" y="11"/>
                </a:cubicBezTo>
                <a:cubicBezTo>
                  <a:pt x="398" y="11"/>
                  <a:pt x="398" y="11"/>
                  <a:pt x="398" y="11"/>
                </a:cubicBezTo>
                <a:cubicBezTo>
                  <a:pt x="398" y="10"/>
                  <a:pt x="398" y="10"/>
                  <a:pt x="398" y="10"/>
                </a:cubicBezTo>
                <a:cubicBezTo>
                  <a:pt x="398" y="10"/>
                  <a:pt x="399" y="10"/>
                  <a:pt x="399" y="10"/>
                </a:cubicBezTo>
                <a:moveTo>
                  <a:pt x="390" y="11"/>
                </a:moveTo>
                <a:cubicBezTo>
                  <a:pt x="390" y="11"/>
                  <a:pt x="390" y="11"/>
                  <a:pt x="390" y="11"/>
                </a:cubicBezTo>
                <a:cubicBezTo>
                  <a:pt x="390" y="11"/>
                  <a:pt x="390" y="11"/>
                  <a:pt x="390" y="11"/>
                </a:cubicBezTo>
                <a:cubicBezTo>
                  <a:pt x="390" y="11"/>
                  <a:pt x="390" y="11"/>
                  <a:pt x="390" y="11"/>
                </a:cubicBezTo>
                <a:cubicBezTo>
                  <a:pt x="390" y="11"/>
                  <a:pt x="390" y="11"/>
                  <a:pt x="390" y="11"/>
                </a:cubicBezTo>
                <a:moveTo>
                  <a:pt x="401" y="18"/>
                </a:moveTo>
                <a:cubicBezTo>
                  <a:pt x="401" y="17"/>
                  <a:pt x="401" y="17"/>
                  <a:pt x="401" y="17"/>
                </a:cubicBezTo>
                <a:cubicBezTo>
                  <a:pt x="401" y="17"/>
                  <a:pt x="401" y="17"/>
                  <a:pt x="399" y="17"/>
                </a:cubicBezTo>
                <a:cubicBezTo>
                  <a:pt x="398" y="16"/>
                  <a:pt x="398" y="16"/>
                  <a:pt x="398" y="16"/>
                </a:cubicBezTo>
                <a:cubicBezTo>
                  <a:pt x="398" y="15"/>
                  <a:pt x="397" y="15"/>
                  <a:pt x="396" y="15"/>
                </a:cubicBezTo>
                <a:cubicBezTo>
                  <a:pt x="396" y="15"/>
                  <a:pt x="396" y="14"/>
                  <a:pt x="395" y="14"/>
                </a:cubicBezTo>
                <a:cubicBezTo>
                  <a:pt x="395" y="14"/>
                  <a:pt x="395" y="14"/>
                  <a:pt x="394" y="13"/>
                </a:cubicBezTo>
                <a:cubicBezTo>
                  <a:pt x="394" y="13"/>
                  <a:pt x="394" y="13"/>
                  <a:pt x="393" y="13"/>
                </a:cubicBezTo>
                <a:cubicBezTo>
                  <a:pt x="393" y="13"/>
                  <a:pt x="393" y="12"/>
                  <a:pt x="392" y="12"/>
                </a:cubicBezTo>
                <a:cubicBezTo>
                  <a:pt x="392" y="12"/>
                  <a:pt x="392" y="12"/>
                  <a:pt x="392" y="12"/>
                </a:cubicBezTo>
                <a:cubicBezTo>
                  <a:pt x="392" y="12"/>
                  <a:pt x="392" y="12"/>
                  <a:pt x="391" y="12"/>
                </a:cubicBezTo>
                <a:cubicBezTo>
                  <a:pt x="390" y="12"/>
                  <a:pt x="390" y="12"/>
                  <a:pt x="390" y="12"/>
                </a:cubicBezTo>
                <a:cubicBezTo>
                  <a:pt x="390" y="11"/>
                  <a:pt x="390" y="11"/>
                  <a:pt x="390" y="11"/>
                </a:cubicBezTo>
                <a:cubicBezTo>
                  <a:pt x="389" y="11"/>
                  <a:pt x="389" y="11"/>
                  <a:pt x="389" y="11"/>
                </a:cubicBezTo>
                <a:cubicBezTo>
                  <a:pt x="389" y="10"/>
                  <a:pt x="389" y="10"/>
                  <a:pt x="389" y="10"/>
                </a:cubicBezTo>
                <a:cubicBezTo>
                  <a:pt x="388" y="10"/>
                  <a:pt x="387" y="9"/>
                  <a:pt x="387" y="9"/>
                </a:cubicBezTo>
                <a:cubicBezTo>
                  <a:pt x="387" y="9"/>
                  <a:pt x="387" y="9"/>
                  <a:pt x="387" y="9"/>
                </a:cubicBezTo>
                <a:cubicBezTo>
                  <a:pt x="386" y="9"/>
                  <a:pt x="386" y="9"/>
                  <a:pt x="386" y="10"/>
                </a:cubicBezTo>
                <a:cubicBezTo>
                  <a:pt x="386" y="10"/>
                  <a:pt x="386" y="10"/>
                  <a:pt x="386" y="10"/>
                </a:cubicBezTo>
                <a:cubicBezTo>
                  <a:pt x="386" y="11"/>
                  <a:pt x="387" y="11"/>
                  <a:pt x="387" y="11"/>
                </a:cubicBezTo>
                <a:cubicBezTo>
                  <a:pt x="386" y="12"/>
                  <a:pt x="386" y="12"/>
                  <a:pt x="386" y="12"/>
                </a:cubicBezTo>
                <a:cubicBezTo>
                  <a:pt x="385" y="11"/>
                  <a:pt x="385" y="11"/>
                  <a:pt x="385" y="11"/>
                </a:cubicBezTo>
                <a:cubicBezTo>
                  <a:pt x="385" y="11"/>
                  <a:pt x="385" y="11"/>
                  <a:pt x="385" y="11"/>
                </a:cubicBezTo>
                <a:cubicBezTo>
                  <a:pt x="385" y="10"/>
                  <a:pt x="385" y="10"/>
                  <a:pt x="385" y="10"/>
                </a:cubicBezTo>
                <a:cubicBezTo>
                  <a:pt x="385" y="10"/>
                  <a:pt x="385" y="10"/>
                  <a:pt x="385" y="10"/>
                </a:cubicBezTo>
                <a:cubicBezTo>
                  <a:pt x="385" y="10"/>
                  <a:pt x="385" y="10"/>
                  <a:pt x="385" y="10"/>
                </a:cubicBezTo>
                <a:cubicBezTo>
                  <a:pt x="385" y="9"/>
                  <a:pt x="385" y="9"/>
                  <a:pt x="385" y="9"/>
                </a:cubicBezTo>
                <a:cubicBezTo>
                  <a:pt x="384" y="10"/>
                  <a:pt x="384" y="10"/>
                  <a:pt x="384" y="10"/>
                </a:cubicBezTo>
                <a:cubicBezTo>
                  <a:pt x="383" y="10"/>
                  <a:pt x="383" y="10"/>
                  <a:pt x="383" y="10"/>
                </a:cubicBezTo>
                <a:cubicBezTo>
                  <a:pt x="383" y="10"/>
                  <a:pt x="383" y="10"/>
                  <a:pt x="383" y="10"/>
                </a:cubicBezTo>
                <a:cubicBezTo>
                  <a:pt x="383" y="9"/>
                  <a:pt x="383" y="9"/>
                  <a:pt x="383" y="9"/>
                </a:cubicBezTo>
                <a:cubicBezTo>
                  <a:pt x="383" y="9"/>
                  <a:pt x="383" y="9"/>
                  <a:pt x="383" y="9"/>
                </a:cubicBezTo>
                <a:cubicBezTo>
                  <a:pt x="383" y="9"/>
                  <a:pt x="383" y="9"/>
                  <a:pt x="382" y="10"/>
                </a:cubicBezTo>
                <a:cubicBezTo>
                  <a:pt x="382" y="10"/>
                  <a:pt x="381" y="10"/>
                  <a:pt x="381" y="10"/>
                </a:cubicBezTo>
                <a:cubicBezTo>
                  <a:pt x="378" y="10"/>
                  <a:pt x="380" y="11"/>
                  <a:pt x="380" y="11"/>
                </a:cubicBezTo>
                <a:cubicBezTo>
                  <a:pt x="380" y="11"/>
                  <a:pt x="381" y="11"/>
                  <a:pt x="381" y="11"/>
                </a:cubicBezTo>
                <a:cubicBezTo>
                  <a:pt x="381" y="11"/>
                  <a:pt x="381" y="12"/>
                  <a:pt x="381" y="12"/>
                </a:cubicBezTo>
                <a:cubicBezTo>
                  <a:pt x="380" y="13"/>
                  <a:pt x="381" y="13"/>
                  <a:pt x="381" y="14"/>
                </a:cubicBezTo>
                <a:cubicBezTo>
                  <a:pt x="380" y="14"/>
                  <a:pt x="380" y="12"/>
                  <a:pt x="379" y="12"/>
                </a:cubicBezTo>
                <a:cubicBezTo>
                  <a:pt x="379" y="13"/>
                  <a:pt x="379" y="13"/>
                  <a:pt x="379" y="14"/>
                </a:cubicBezTo>
                <a:cubicBezTo>
                  <a:pt x="380" y="15"/>
                  <a:pt x="381" y="15"/>
                  <a:pt x="381" y="15"/>
                </a:cubicBezTo>
                <a:cubicBezTo>
                  <a:pt x="381" y="14"/>
                  <a:pt x="381" y="14"/>
                  <a:pt x="381" y="14"/>
                </a:cubicBezTo>
                <a:cubicBezTo>
                  <a:pt x="381" y="14"/>
                  <a:pt x="381" y="14"/>
                  <a:pt x="381" y="14"/>
                </a:cubicBezTo>
                <a:cubicBezTo>
                  <a:pt x="382" y="15"/>
                  <a:pt x="382" y="15"/>
                  <a:pt x="382" y="15"/>
                </a:cubicBezTo>
                <a:cubicBezTo>
                  <a:pt x="382" y="15"/>
                  <a:pt x="382" y="15"/>
                  <a:pt x="383" y="15"/>
                </a:cubicBezTo>
                <a:cubicBezTo>
                  <a:pt x="383" y="15"/>
                  <a:pt x="383" y="15"/>
                  <a:pt x="383" y="15"/>
                </a:cubicBezTo>
                <a:cubicBezTo>
                  <a:pt x="384" y="15"/>
                  <a:pt x="384" y="14"/>
                  <a:pt x="384" y="14"/>
                </a:cubicBezTo>
                <a:cubicBezTo>
                  <a:pt x="384" y="14"/>
                  <a:pt x="384" y="14"/>
                  <a:pt x="385" y="14"/>
                </a:cubicBezTo>
                <a:cubicBezTo>
                  <a:pt x="385" y="14"/>
                  <a:pt x="385" y="14"/>
                  <a:pt x="385" y="14"/>
                </a:cubicBezTo>
                <a:cubicBezTo>
                  <a:pt x="385" y="13"/>
                  <a:pt x="385" y="13"/>
                  <a:pt x="385" y="13"/>
                </a:cubicBezTo>
                <a:cubicBezTo>
                  <a:pt x="385" y="13"/>
                  <a:pt x="385" y="13"/>
                  <a:pt x="385" y="13"/>
                </a:cubicBezTo>
                <a:cubicBezTo>
                  <a:pt x="385" y="13"/>
                  <a:pt x="385" y="13"/>
                  <a:pt x="385" y="14"/>
                </a:cubicBezTo>
                <a:cubicBezTo>
                  <a:pt x="386" y="14"/>
                  <a:pt x="386" y="14"/>
                  <a:pt x="387" y="14"/>
                </a:cubicBezTo>
                <a:cubicBezTo>
                  <a:pt x="387" y="14"/>
                  <a:pt x="387" y="14"/>
                  <a:pt x="387" y="14"/>
                </a:cubicBezTo>
                <a:cubicBezTo>
                  <a:pt x="388" y="14"/>
                  <a:pt x="388" y="14"/>
                  <a:pt x="388" y="14"/>
                </a:cubicBezTo>
                <a:cubicBezTo>
                  <a:pt x="388" y="15"/>
                  <a:pt x="388" y="15"/>
                  <a:pt x="388" y="15"/>
                </a:cubicBezTo>
                <a:cubicBezTo>
                  <a:pt x="388" y="15"/>
                  <a:pt x="388" y="15"/>
                  <a:pt x="388" y="15"/>
                </a:cubicBezTo>
                <a:cubicBezTo>
                  <a:pt x="388" y="15"/>
                  <a:pt x="388" y="15"/>
                  <a:pt x="387" y="15"/>
                </a:cubicBezTo>
                <a:cubicBezTo>
                  <a:pt x="387" y="15"/>
                  <a:pt x="387" y="15"/>
                  <a:pt x="387" y="15"/>
                </a:cubicBezTo>
                <a:cubicBezTo>
                  <a:pt x="387" y="15"/>
                  <a:pt x="383" y="15"/>
                  <a:pt x="383" y="16"/>
                </a:cubicBezTo>
                <a:cubicBezTo>
                  <a:pt x="383" y="17"/>
                  <a:pt x="383" y="17"/>
                  <a:pt x="383" y="17"/>
                </a:cubicBezTo>
                <a:cubicBezTo>
                  <a:pt x="384" y="17"/>
                  <a:pt x="384" y="17"/>
                  <a:pt x="384" y="17"/>
                </a:cubicBezTo>
                <a:cubicBezTo>
                  <a:pt x="384" y="17"/>
                  <a:pt x="384" y="17"/>
                  <a:pt x="384" y="17"/>
                </a:cubicBezTo>
                <a:cubicBezTo>
                  <a:pt x="385" y="17"/>
                  <a:pt x="385" y="17"/>
                  <a:pt x="386" y="17"/>
                </a:cubicBezTo>
                <a:cubicBezTo>
                  <a:pt x="386" y="17"/>
                  <a:pt x="387" y="16"/>
                  <a:pt x="387" y="16"/>
                </a:cubicBezTo>
                <a:cubicBezTo>
                  <a:pt x="387" y="16"/>
                  <a:pt x="387" y="16"/>
                  <a:pt x="387" y="16"/>
                </a:cubicBezTo>
                <a:cubicBezTo>
                  <a:pt x="387" y="16"/>
                  <a:pt x="387" y="16"/>
                  <a:pt x="388" y="16"/>
                </a:cubicBezTo>
                <a:cubicBezTo>
                  <a:pt x="387" y="17"/>
                  <a:pt x="387" y="17"/>
                  <a:pt x="387" y="17"/>
                </a:cubicBezTo>
                <a:cubicBezTo>
                  <a:pt x="386" y="18"/>
                  <a:pt x="386" y="18"/>
                  <a:pt x="386" y="18"/>
                </a:cubicBezTo>
                <a:cubicBezTo>
                  <a:pt x="386" y="18"/>
                  <a:pt x="386" y="18"/>
                  <a:pt x="386" y="18"/>
                </a:cubicBezTo>
                <a:cubicBezTo>
                  <a:pt x="383" y="17"/>
                  <a:pt x="383" y="18"/>
                  <a:pt x="384" y="19"/>
                </a:cubicBezTo>
                <a:cubicBezTo>
                  <a:pt x="384" y="19"/>
                  <a:pt x="384" y="19"/>
                  <a:pt x="385" y="19"/>
                </a:cubicBezTo>
                <a:cubicBezTo>
                  <a:pt x="386" y="19"/>
                  <a:pt x="386" y="19"/>
                  <a:pt x="388" y="22"/>
                </a:cubicBezTo>
                <a:cubicBezTo>
                  <a:pt x="388" y="22"/>
                  <a:pt x="388" y="22"/>
                  <a:pt x="388" y="22"/>
                </a:cubicBezTo>
                <a:cubicBezTo>
                  <a:pt x="388" y="21"/>
                  <a:pt x="388" y="21"/>
                  <a:pt x="388" y="21"/>
                </a:cubicBezTo>
                <a:cubicBezTo>
                  <a:pt x="388" y="21"/>
                  <a:pt x="389" y="21"/>
                  <a:pt x="389" y="20"/>
                </a:cubicBezTo>
                <a:cubicBezTo>
                  <a:pt x="389" y="19"/>
                  <a:pt x="389" y="19"/>
                  <a:pt x="389" y="18"/>
                </a:cubicBezTo>
                <a:cubicBezTo>
                  <a:pt x="390" y="18"/>
                  <a:pt x="390" y="18"/>
                  <a:pt x="390" y="18"/>
                </a:cubicBezTo>
                <a:cubicBezTo>
                  <a:pt x="390" y="17"/>
                  <a:pt x="390" y="17"/>
                  <a:pt x="390" y="16"/>
                </a:cubicBezTo>
                <a:cubicBezTo>
                  <a:pt x="391" y="16"/>
                  <a:pt x="391" y="16"/>
                  <a:pt x="391" y="16"/>
                </a:cubicBezTo>
                <a:cubicBezTo>
                  <a:pt x="391" y="15"/>
                  <a:pt x="391" y="14"/>
                  <a:pt x="391" y="14"/>
                </a:cubicBezTo>
                <a:cubicBezTo>
                  <a:pt x="391" y="14"/>
                  <a:pt x="392" y="14"/>
                  <a:pt x="393" y="14"/>
                </a:cubicBezTo>
                <a:cubicBezTo>
                  <a:pt x="393" y="14"/>
                  <a:pt x="393" y="14"/>
                  <a:pt x="393" y="14"/>
                </a:cubicBezTo>
                <a:cubicBezTo>
                  <a:pt x="393" y="14"/>
                  <a:pt x="393" y="15"/>
                  <a:pt x="393" y="15"/>
                </a:cubicBezTo>
                <a:cubicBezTo>
                  <a:pt x="395" y="15"/>
                  <a:pt x="395" y="17"/>
                  <a:pt x="395" y="17"/>
                </a:cubicBezTo>
                <a:cubicBezTo>
                  <a:pt x="394" y="17"/>
                  <a:pt x="394" y="18"/>
                  <a:pt x="395" y="18"/>
                </a:cubicBezTo>
                <a:cubicBezTo>
                  <a:pt x="395" y="18"/>
                  <a:pt x="395" y="18"/>
                  <a:pt x="395" y="18"/>
                </a:cubicBezTo>
                <a:cubicBezTo>
                  <a:pt x="396" y="18"/>
                  <a:pt x="396" y="17"/>
                  <a:pt x="397" y="17"/>
                </a:cubicBezTo>
                <a:cubicBezTo>
                  <a:pt x="397" y="18"/>
                  <a:pt x="397" y="18"/>
                  <a:pt x="398" y="19"/>
                </a:cubicBezTo>
                <a:cubicBezTo>
                  <a:pt x="398" y="19"/>
                  <a:pt x="398" y="19"/>
                  <a:pt x="399" y="19"/>
                </a:cubicBezTo>
                <a:cubicBezTo>
                  <a:pt x="399" y="19"/>
                  <a:pt x="399" y="19"/>
                  <a:pt x="399" y="19"/>
                </a:cubicBezTo>
                <a:cubicBezTo>
                  <a:pt x="399" y="18"/>
                  <a:pt x="399" y="18"/>
                  <a:pt x="399" y="18"/>
                </a:cubicBezTo>
                <a:cubicBezTo>
                  <a:pt x="400" y="18"/>
                  <a:pt x="400" y="18"/>
                  <a:pt x="401" y="18"/>
                </a:cubicBezTo>
                <a:cubicBezTo>
                  <a:pt x="401" y="18"/>
                  <a:pt x="401" y="18"/>
                  <a:pt x="401" y="18"/>
                </a:cubicBezTo>
                <a:moveTo>
                  <a:pt x="609" y="325"/>
                </a:moveTo>
                <a:cubicBezTo>
                  <a:pt x="608" y="313"/>
                  <a:pt x="607" y="300"/>
                  <a:pt x="605" y="288"/>
                </a:cubicBezTo>
                <a:cubicBezTo>
                  <a:pt x="590" y="288"/>
                  <a:pt x="575" y="288"/>
                  <a:pt x="558" y="288"/>
                </a:cubicBezTo>
                <a:cubicBezTo>
                  <a:pt x="537" y="287"/>
                  <a:pt x="514" y="287"/>
                  <a:pt x="492" y="287"/>
                </a:cubicBezTo>
                <a:cubicBezTo>
                  <a:pt x="492" y="287"/>
                  <a:pt x="490" y="292"/>
                  <a:pt x="489" y="294"/>
                </a:cubicBezTo>
                <a:cubicBezTo>
                  <a:pt x="488" y="294"/>
                  <a:pt x="488" y="294"/>
                  <a:pt x="488" y="294"/>
                </a:cubicBezTo>
                <a:cubicBezTo>
                  <a:pt x="488" y="295"/>
                  <a:pt x="488" y="295"/>
                  <a:pt x="488" y="295"/>
                </a:cubicBezTo>
                <a:cubicBezTo>
                  <a:pt x="487" y="295"/>
                  <a:pt x="487" y="295"/>
                  <a:pt x="487" y="295"/>
                </a:cubicBezTo>
                <a:cubicBezTo>
                  <a:pt x="486" y="295"/>
                  <a:pt x="486" y="295"/>
                  <a:pt x="484" y="295"/>
                </a:cubicBezTo>
                <a:cubicBezTo>
                  <a:pt x="484" y="295"/>
                  <a:pt x="484" y="295"/>
                  <a:pt x="484" y="295"/>
                </a:cubicBezTo>
                <a:cubicBezTo>
                  <a:pt x="483" y="295"/>
                  <a:pt x="483" y="295"/>
                  <a:pt x="483" y="295"/>
                </a:cubicBezTo>
                <a:cubicBezTo>
                  <a:pt x="482" y="296"/>
                  <a:pt x="482" y="296"/>
                  <a:pt x="482" y="296"/>
                </a:cubicBezTo>
                <a:cubicBezTo>
                  <a:pt x="482" y="296"/>
                  <a:pt x="482" y="296"/>
                  <a:pt x="482" y="296"/>
                </a:cubicBezTo>
                <a:cubicBezTo>
                  <a:pt x="481" y="296"/>
                  <a:pt x="481" y="296"/>
                  <a:pt x="480" y="296"/>
                </a:cubicBezTo>
                <a:cubicBezTo>
                  <a:pt x="480" y="295"/>
                  <a:pt x="479" y="295"/>
                  <a:pt x="479" y="295"/>
                </a:cubicBezTo>
                <a:cubicBezTo>
                  <a:pt x="479" y="295"/>
                  <a:pt x="478" y="294"/>
                  <a:pt x="478" y="294"/>
                </a:cubicBezTo>
                <a:cubicBezTo>
                  <a:pt x="478" y="294"/>
                  <a:pt x="475" y="294"/>
                  <a:pt x="473" y="294"/>
                </a:cubicBezTo>
                <a:cubicBezTo>
                  <a:pt x="473" y="294"/>
                  <a:pt x="473" y="294"/>
                  <a:pt x="473" y="294"/>
                </a:cubicBezTo>
                <a:cubicBezTo>
                  <a:pt x="472" y="294"/>
                  <a:pt x="472" y="294"/>
                  <a:pt x="472" y="294"/>
                </a:cubicBezTo>
                <a:cubicBezTo>
                  <a:pt x="471" y="294"/>
                  <a:pt x="471" y="294"/>
                  <a:pt x="471" y="294"/>
                </a:cubicBezTo>
                <a:cubicBezTo>
                  <a:pt x="473" y="295"/>
                  <a:pt x="474" y="295"/>
                  <a:pt x="477" y="296"/>
                </a:cubicBezTo>
                <a:cubicBezTo>
                  <a:pt x="478" y="296"/>
                  <a:pt x="478" y="297"/>
                  <a:pt x="478" y="297"/>
                </a:cubicBezTo>
                <a:cubicBezTo>
                  <a:pt x="478" y="298"/>
                  <a:pt x="478" y="298"/>
                  <a:pt x="478" y="298"/>
                </a:cubicBezTo>
                <a:cubicBezTo>
                  <a:pt x="478" y="299"/>
                  <a:pt x="478" y="299"/>
                  <a:pt x="479" y="300"/>
                </a:cubicBezTo>
                <a:cubicBezTo>
                  <a:pt x="479" y="300"/>
                  <a:pt x="479" y="301"/>
                  <a:pt x="479" y="301"/>
                </a:cubicBezTo>
                <a:cubicBezTo>
                  <a:pt x="479" y="302"/>
                  <a:pt x="479" y="302"/>
                  <a:pt x="479" y="302"/>
                </a:cubicBezTo>
                <a:cubicBezTo>
                  <a:pt x="479" y="303"/>
                  <a:pt x="479" y="303"/>
                  <a:pt x="479" y="303"/>
                </a:cubicBezTo>
                <a:cubicBezTo>
                  <a:pt x="479" y="306"/>
                  <a:pt x="482" y="308"/>
                  <a:pt x="483" y="311"/>
                </a:cubicBezTo>
                <a:cubicBezTo>
                  <a:pt x="485" y="314"/>
                  <a:pt x="486" y="314"/>
                  <a:pt x="487" y="315"/>
                </a:cubicBezTo>
                <a:cubicBezTo>
                  <a:pt x="488" y="315"/>
                  <a:pt x="488" y="315"/>
                  <a:pt x="489" y="315"/>
                </a:cubicBezTo>
                <a:cubicBezTo>
                  <a:pt x="491" y="316"/>
                  <a:pt x="491" y="313"/>
                  <a:pt x="492" y="312"/>
                </a:cubicBezTo>
                <a:cubicBezTo>
                  <a:pt x="492" y="313"/>
                  <a:pt x="493" y="313"/>
                  <a:pt x="493" y="313"/>
                </a:cubicBezTo>
                <a:cubicBezTo>
                  <a:pt x="495" y="316"/>
                  <a:pt x="498" y="318"/>
                  <a:pt x="499" y="321"/>
                </a:cubicBezTo>
                <a:cubicBezTo>
                  <a:pt x="505" y="332"/>
                  <a:pt x="505" y="332"/>
                  <a:pt x="505" y="332"/>
                </a:cubicBezTo>
                <a:cubicBezTo>
                  <a:pt x="505" y="333"/>
                  <a:pt x="505" y="333"/>
                  <a:pt x="505" y="333"/>
                </a:cubicBezTo>
                <a:cubicBezTo>
                  <a:pt x="504" y="335"/>
                  <a:pt x="504" y="337"/>
                  <a:pt x="505" y="339"/>
                </a:cubicBezTo>
                <a:cubicBezTo>
                  <a:pt x="506" y="341"/>
                  <a:pt x="509" y="340"/>
                  <a:pt x="510" y="341"/>
                </a:cubicBezTo>
                <a:cubicBezTo>
                  <a:pt x="511" y="342"/>
                  <a:pt x="516" y="352"/>
                  <a:pt x="516" y="352"/>
                </a:cubicBezTo>
                <a:cubicBezTo>
                  <a:pt x="518" y="356"/>
                  <a:pt x="514" y="362"/>
                  <a:pt x="519" y="364"/>
                </a:cubicBezTo>
                <a:cubicBezTo>
                  <a:pt x="519" y="364"/>
                  <a:pt x="525" y="368"/>
                  <a:pt x="527" y="373"/>
                </a:cubicBezTo>
                <a:cubicBezTo>
                  <a:pt x="527" y="376"/>
                  <a:pt x="528" y="376"/>
                  <a:pt x="529" y="377"/>
                </a:cubicBezTo>
                <a:cubicBezTo>
                  <a:pt x="531" y="379"/>
                  <a:pt x="531" y="379"/>
                  <a:pt x="538" y="397"/>
                </a:cubicBezTo>
                <a:cubicBezTo>
                  <a:pt x="538" y="401"/>
                  <a:pt x="538" y="404"/>
                  <a:pt x="538" y="408"/>
                </a:cubicBezTo>
                <a:cubicBezTo>
                  <a:pt x="539" y="414"/>
                  <a:pt x="547" y="415"/>
                  <a:pt x="549" y="412"/>
                </a:cubicBezTo>
                <a:cubicBezTo>
                  <a:pt x="553" y="408"/>
                  <a:pt x="553" y="408"/>
                  <a:pt x="555" y="407"/>
                </a:cubicBezTo>
                <a:cubicBezTo>
                  <a:pt x="557" y="407"/>
                  <a:pt x="559" y="407"/>
                  <a:pt x="561" y="407"/>
                </a:cubicBezTo>
                <a:cubicBezTo>
                  <a:pt x="561" y="407"/>
                  <a:pt x="561" y="407"/>
                  <a:pt x="561" y="407"/>
                </a:cubicBezTo>
                <a:cubicBezTo>
                  <a:pt x="562" y="408"/>
                  <a:pt x="562" y="408"/>
                  <a:pt x="563" y="408"/>
                </a:cubicBezTo>
                <a:cubicBezTo>
                  <a:pt x="563" y="408"/>
                  <a:pt x="563" y="408"/>
                  <a:pt x="563" y="408"/>
                </a:cubicBezTo>
                <a:cubicBezTo>
                  <a:pt x="564" y="408"/>
                  <a:pt x="564" y="407"/>
                  <a:pt x="565" y="406"/>
                </a:cubicBezTo>
                <a:cubicBezTo>
                  <a:pt x="569" y="400"/>
                  <a:pt x="577" y="402"/>
                  <a:pt x="582" y="397"/>
                </a:cubicBezTo>
                <a:cubicBezTo>
                  <a:pt x="583" y="396"/>
                  <a:pt x="583" y="396"/>
                  <a:pt x="586" y="396"/>
                </a:cubicBezTo>
                <a:cubicBezTo>
                  <a:pt x="587" y="395"/>
                  <a:pt x="587" y="395"/>
                  <a:pt x="587" y="395"/>
                </a:cubicBezTo>
                <a:cubicBezTo>
                  <a:pt x="587" y="392"/>
                  <a:pt x="587" y="392"/>
                  <a:pt x="588" y="391"/>
                </a:cubicBezTo>
                <a:cubicBezTo>
                  <a:pt x="589" y="391"/>
                  <a:pt x="589" y="391"/>
                  <a:pt x="591" y="390"/>
                </a:cubicBezTo>
                <a:cubicBezTo>
                  <a:pt x="593" y="389"/>
                  <a:pt x="593" y="389"/>
                  <a:pt x="601" y="389"/>
                </a:cubicBezTo>
                <a:cubicBezTo>
                  <a:pt x="601" y="389"/>
                  <a:pt x="601" y="385"/>
                  <a:pt x="603" y="382"/>
                </a:cubicBezTo>
                <a:cubicBezTo>
                  <a:pt x="605" y="382"/>
                  <a:pt x="606" y="382"/>
                  <a:pt x="608" y="382"/>
                </a:cubicBezTo>
                <a:cubicBezTo>
                  <a:pt x="609" y="379"/>
                  <a:pt x="610" y="376"/>
                  <a:pt x="610" y="376"/>
                </a:cubicBezTo>
                <a:cubicBezTo>
                  <a:pt x="611" y="365"/>
                  <a:pt x="610" y="354"/>
                  <a:pt x="610" y="342"/>
                </a:cubicBezTo>
                <a:cubicBezTo>
                  <a:pt x="609" y="343"/>
                  <a:pt x="609" y="343"/>
                  <a:pt x="609" y="343"/>
                </a:cubicBezTo>
                <a:cubicBezTo>
                  <a:pt x="608" y="342"/>
                  <a:pt x="609" y="340"/>
                  <a:pt x="608" y="339"/>
                </a:cubicBezTo>
                <a:cubicBezTo>
                  <a:pt x="607" y="339"/>
                  <a:pt x="607" y="339"/>
                  <a:pt x="607" y="338"/>
                </a:cubicBezTo>
                <a:cubicBezTo>
                  <a:pt x="607" y="335"/>
                  <a:pt x="606" y="333"/>
                  <a:pt x="606" y="331"/>
                </a:cubicBezTo>
                <a:cubicBezTo>
                  <a:pt x="606" y="330"/>
                  <a:pt x="606" y="330"/>
                  <a:pt x="605" y="329"/>
                </a:cubicBezTo>
                <a:cubicBezTo>
                  <a:pt x="602" y="331"/>
                  <a:pt x="602" y="331"/>
                  <a:pt x="601" y="340"/>
                </a:cubicBezTo>
                <a:cubicBezTo>
                  <a:pt x="600" y="340"/>
                  <a:pt x="599" y="340"/>
                  <a:pt x="597" y="340"/>
                </a:cubicBezTo>
                <a:cubicBezTo>
                  <a:pt x="596" y="340"/>
                  <a:pt x="596" y="340"/>
                  <a:pt x="596" y="340"/>
                </a:cubicBezTo>
                <a:cubicBezTo>
                  <a:pt x="595" y="340"/>
                  <a:pt x="594" y="339"/>
                  <a:pt x="593" y="339"/>
                </a:cubicBezTo>
                <a:cubicBezTo>
                  <a:pt x="592" y="339"/>
                  <a:pt x="592" y="339"/>
                  <a:pt x="592" y="339"/>
                </a:cubicBezTo>
                <a:cubicBezTo>
                  <a:pt x="589" y="341"/>
                  <a:pt x="589" y="341"/>
                  <a:pt x="588" y="343"/>
                </a:cubicBezTo>
                <a:cubicBezTo>
                  <a:pt x="588" y="343"/>
                  <a:pt x="584" y="342"/>
                  <a:pt x="584" y="337"/>
                </a:cubicBezTo>
                <a:cubicBezTo>
                  <a:pt x="584" y="337"/>
                  <a:pt x="584" y="336"/>
                  <a:pt x="585" y="336"/>
                </a:cubicBezTo>
                <a:cubicBezTo>
                  <a:pt x="586" y="335"/>
                  <a:pt x="586" y="335"/>
                  <a:pt x="587" y="335"/>
                </a:cubicBezTo>
                <a:cubicBezTo>
                  <a:pt x="587" y="335"/>
                  <a:pt x="588" y="335"/>
                  <a:pt x="588" y="335"/>
                </a:cubicBezTo>
                <a:cubicBezTo>
                  <a:pt x="594" y="338"/>
                  <a:pt x="594" y="334"/>
                  <a:pt x="594" y="334"/>
                </a:cubicBezTo>
                <a:cubicBezTo>
                  <a:pt x="593" y="334"/>
                  <a:pt x="593" y="334"/>
                  <a:pt x="593" y="334"/>
                </a:cubicBezTo>
                <a:cubicBezTo>
                  <a:pt x="592" y="333"/>
                  <a:pt x="592" y="333"/>
                  <a:pt x="591" y="333"/>
                </a:cubicBezTo>
                <a:cubicBezTo>
                  <a:pt x="591" y="333"/>
                  <a:pt x="590" y="333"/>
                  <a:pt x="590" y="334"/>
                </a:cubicBezTo>
                <a:cubicBezTo>
                  <a:pt x="589" y="334"/>
                  <a:pt x="589" y="334"/>
                  <a:pt x="588" y="334"/>
                </a:cubicBezTo>
                <a:cubicBezTo>
                  <a:pt x="585" y="333"/>
                  <a:pt x="582" y="333"/>
                  <a:pt x="580" y="332"/>
                </a:cubicBezTo>
                <a:cubicBezTo>
                  <a:pt x="579" y="332"/>
                  <a:pt x="578" y="332"/>
                  <a:pt x="578" y="332"/>
                </a:cubicBezTo>
                <a:cubicBezTo>
                  <a:pt x="578" y="330"/>
                  <a:pt x="578" y="327"/>
                  <a:pt x="577" y="325"/>
                </a:cubicBezTo>
                <a:cubicBezTo>
                  <a:pt x="576" y="324"/>
                  <a:pt x="576" y="324"/>
                  <a:pt x="570" y="321"/>
                </a:cubicBezTo>
                <a:cubicBezTo>
                  <a:pt x="568" y="316"/>
                  <a:pt x="565" y="311"/>
                  <a:pt x="565" y="305"/>
                </a:cubicBezTo>
                <a:cubicBezTo>
                  <a:pt x="566" y="301"/>
                  <a:pt x="571" y="303"/>
                  <a:pt x="572" y="303"/>
                </a:cubicBezTo>
                <a:cubicBezTo>
                  <a:pt x="572" y="304"/>
                  <a:pt x="572" y="304"/>
                  <a:pt x="576" y="308"/>
                </a:cubicBezTo>
                <a:cubicBezTo>
                  <a:pt x="578" y="310"/>
                  <a:pt x="578" y="310"/>
                  <a:pt x="580" y="314"/>
                </a:cubicBezTo>
                <a:cubicBezTo>
                  <a:pt x="581" y="317"/>
                  <a:pt x="584" y="317"/>
                  <a:pt x="586" y="319"/>
                </a:cubicBezTo>
                <a:cubicBezTo>
                  <a:pt x="589" y="323"/>
                  <a:pt x="590" y="323"/>
                  <a:pt x="598" y="324"/>
                </a:cubicBezTo>
                <a:cubicBezTo>
                  <a:pt x="599" y="324"/>
                  <a:pt x="599" y="324"/>
                  <a:pt x="599" y="324"/>
                </a:cubicBezTo>
                <a:cubicBezTo>
                  <a:pt x="599" y="324"/>
                  <a:pt x="600" y="324"/>
                  <a:pt x="600" y="324"/>
                </a:cubicBezTo>
                <a:cubicBezTo>
                  <a:pt x="601" y="324"/>
                  <a:pt x="602" y="324"/>
                  <a:pt x="604" y="323"/>
                </a:cubicBezTo>
                <a:cubicBezTo>
                  <a:pt x="604" y="323"/>
                  <a:pt x="605" y="323"/>
                  <a:pt x="605" y="323"/>
                </a:cubicBezTo>
                <a:cubicBezTo>
                  <a:pt x="607" y="323"/>
                  <a:pt x="607" y="323"/>
                  <a:pt x="609" y="325"/>
                </a:cubicBezTo>
                <a:cubicBezTo>
                  <a:pt x="609" y="325"/>
                  <a:pt x="609" y="325"/>
                  <a:pt x="609" y="325"/>
                </a:cubicBezTo>
                <a:moveTo>
                  <a:pt x="680" y="160"/>
                </a:moveTo>
                <a:cubicBezTo>
                  <a:pt x="671" y="147"/>
                  <a:pt x="657" y="130"/>
                  <a:pt x="646" y="118"/>
                </a:cubicBezTo>
                <a:cubicBezTo>
                  <a:pt x="649" y="120"/>
                  <a:pt x="614" y="121"/>
                  <a:pt x="550" y="121"/>
                </a:cubicBezTo>
                <a:cubicBezTo>
                  <a:pt x="577" y="168"/>
                  <a:pt x="596" y="225"/>
                  <a:pt x="605" y="288"/>
                </a:cubicBezTo>
                <a:cubicBezTo>
                  <a:pt x="690" y="289"/>
                  <a:pt x="736" y="287"/>
                  <a:pt x="736" y="284"/>
                </a:cubicBezTo>
                <a:cubicBezTo>
                  <a:pt x="730" y="264"/>
                  <a:pt x="730" y="264"/>
                  <a:pt x="730" y="264"/>
                </a:cubicBezTo>
                <a:cubicBezTo>
                  <a:pt x="718" y="228"/>
                  <a:pt x="718" y="227"/>
                  <a:pt x="709" y="210"/>
                </a:cubicBezTo>
                <a:cubicBezTo>
                  <a:pt x="693" y="178"/>
                  <a:pt x="690" y="173"/>
                  <a:pt x="680" y="160"/>
                </a:cubicBezTo>
                <a:moveTo>
                  <a:pt x="415" y="119"/>
                </a:moveTo>
                <a:cubicBezTo>
                  <a:pt x="416" y="119"/>
                  <a:pt x="418" y="119"/>
                  <a:pt x="420" y="119"/>
                </a:cubicBezTo>
                <a:cubicBezTo>
                  <a:pt x="419" y="119"/>
                  <a:pt x="419" y="119"/>
                  <a:pt x="419" y="119"/>
                </a:cubicBezTo>
                <a:cubicBezTo>
                  <a:pt x="418" y="119"/>
                  <a:pt x="418" y="119"/>
                  <a:pt x="418" y="119"/>
                </a:cubicBezTo>
                <a:cubicBezTo>
                  <a:pt x="418" y="119"/>
                  <a:pt x="418" y="119"/>
                  <a:pt x="418" y="119"/>
                </a:cubicBezTo>
                <a:cubicBezTo>
                  <a:pt x="418" y="119"/>
                  <a:pt x="418" y="119"/>
                  <a:pt x="417" y="118"/>
                </a:cubicBezTo>
                <a:cubicBezTo>
                  <a:pt x="417" y="117"/>
                  <a:pt x="417" y="117"/>
                  <a:pt x="417" y="117"/>
                </a:cubicBezTo>
                <a:cubicBezTo>
                  <a:pt x="417" y="117"/>
                  <a:pt x="417" y="117"/>
                  <a:pt x="417" y="117"/>
                </a:cubicBezTo>
                <a:cubicBezTo>
                  <a:pt x="416" y="117"/>
                  <a:pt x="416" y="117"/>
                  <a:pt x="415" y="117"/>
                </a:cubicBezTo>
                <a:cubicBezTo>
                  <a:pt x="415" y="117"/>
                  <a:pt x="415" y="117"/>
                  <a:pt x="415" y="117"/>
                </a:cubicBezTo>
                <a:cubicBezTo>
                  <a:pt x="414" y="118"/>
                  <a:pt x="414" y="118"/>
                  <a:pt x="414" y="118"/>
                </a:cubicBezTo>
                <a:cubicBezTo>
                  <a:pt x="414" y="118"/>
                  <a:pt x="414" y="118"/>
                  <a:pt x="414" y="118"/>
                </a:cubicBezTo>
                <a:cubicBezTo>
                  <a:pt x="415" y="119"/>
                  <a:pt x="415" y="119"/>
                  <a:pt x="415" y="119"/>
                </a:cubicBezTo>
                <a:moveTo>
                  <a:pt x="416" y="52"/>
                </a:moveTo>
                <a:cubicBezTo>
                  <a:pt x="416" y="51"/>
                  <a:pt x="416" y="50"/>
                  <a:pt x="415" y="50"/>
                </a:cubicBezTo>
                <a:cubicBezTo>
                  <a:pt x="415" y="50"/>
                  <a:pt x="415" y="50"/>
                  <a:pt x="415" y="50"/>
                </a:cubicBezTo>
                <a:cubicBezTo>
                  <a:pt x="415" y="50"/>
                  <a:pt x="415" y="50"/>
                  <a:pt x="415" y="50"/>
                </a:cubicBezTo>
                <a:cubicBezTo>
                  <a:pt x="414" y="50"/>
                  <a:pt x="414" y="50"/>
                  <a:pt x="413" y="50"/>
                </a:cubicBezTo>
                <a:cubicBezTo>
                  <a:pt x="414" y="50"/>
                  <a:pt x="414" y="50"/>
                  <a:pt x="414" y="50"/>
                </a:cubicBezTo>
                <a:cubicBezTo>
                  <a:pt x="414" y="51"/>
                  <a:pt x="414" y="51"/>
                  <a:pt x="414" y="51"/>
                </a:cubicBezTo>
                <a:cubicBezTo>
                  <a:pt x="414" y="51"/>
                  <a:pt x="414" y="52"/>
                  <a:pt x="414" y="52"/>
                </a:cubicBezTo>
                <a:cubicBezTo>
                  <a:pt x="415" y="52"/>
                  <a:pt x="415" y="52"/>
                  <a:pt x="416" y="52"/>
                </a:cubicBezTo>
                <a:moveTo>
                  <a:pt x="550" y="121"/>
                </a:moveTo>
                <a:cubicBezTo>
                  <a:pt x="537" y="99"/>
                  <a:pt x="522" y="79"/>
                  <a:pt x="507" y="62"/>
                </a:cubicBezTo>
                <a:cubicBezTo>
                  <a:pt x="507" y="63"/>
                  <a:pt x="507" y="63"/>
                  <a:pt x="507" y="63"/>
                </a:cubicBezTo>
                <a:cubicBezTo>
                  <a:pt x="506" y="64"/>
                  <a:pt x="506" y="64"/>
                  <a:pt x="506" y="64"/>
                </a:cubicBezTo>
                <a:cubicBezTo>
                  <a:pt x="505" y="63"/>
                  <a:pt x="504" y="63"/>
                  <a:pt x="504" y="63"/>
                </a:cubicBezTo>
                <a:cubicBezTo>
                  <a:pt x="504" y="63"/>
                  <a:pt x="504" y="63"/>
                  <a:pt x="503" y="63"/>
                </a:cubicBezTo>
                <a:cubicBezTo>
                  <a:pt x="503" y="64"/>
                  <a:pt x="504" y="65"/>
                  <a:pt x="504" y="65"/>
                </a:cubicBezTo>
                <a:cubicBezTo>
                  <a:pt x="504" y="65"/>
                  <a:pt x="503" y="65"/>
                  <a:pt x="503" y="65"/>
                </a:cubicBezTo>
                <a:cubicBezTo>
                  <a:pt x="501" y="64"/>
                  <a:pt x="501" y="64"/>
                  <a:pt x="498" y="61"/>
                </a:cubicBezTo>
                <a:cubicBezTo>
                  <a:pt x="497" y="62"/>
                  <a:pt x="497" y="62"/>
                  <a:pt x="497" y="62"/>
                </a:cubicBezTo>
                <a:cubicBezTo>
                  <a:pt x="497" y="62"/>
                  <a:pt x="497" y="62"/>
                  <a:pt x="496" y="62"/>
                </a:cubicBezTo>
                <a:cubicBezTo>
                  <a:pt x="496" y="63"/>
                  <a:pt x="496" y="63"/>
                  <a:pt x="496" y="63"/>
                </a:cubicBezTo>
                <a:cubicBezTo>
                  <a:pt x="495" y="63"/>
                  <a:pt x="495" y="63"/>
                  <a:pt x="495" y="63"/>
                </a:cubicBezTo>
                <a:cubicBezTo>
                  <a:pt x="494" y="63"/>
                  <a:pt x="494" y="63"/>
                  <a:pt x="494" y="63"/>
                </a:cubicBezTo>
                <a:cubicBezTo>
                  <a:pt x="494" y="64"/>
                  <a:pt x="493" y="64"/>
                  <a:pt x="493" y="64"/>
                </a:cubicBezTo>
                <a:cubicBezTo>
                  <a:pt x="492" y="65"/>
                  <a:pt x="492" y="65"/>
                  <a:pt x="492" y="65"/>
                </a:cubicBezTo>
                <a:cubicBezTo>
                  <a:pt x="490" y="65"/>
                  <a:pt x="490" y="65"/>
                  <a:pt x="490" y="67"/>
                </a:cubicBezTo>
                <a:cubicBezTo>
                  <a:pt x="489" y="67"/>
                  <a:pt x="489" y="67"/>
                  <a:pt x="488" y="67"/>
                </a:cubicBezTo>
                <a:cubicBezTo>
                  <a:pt x="487" y="68"/>
                  <a:pt x="487" y="68"/>
                  <a:pt x="487" y="68"/>
                </a:cubicBezTo>
                <a:cubicBezTo>
                  <a:pt x="490" y="70"/>
                  <a:pt x="490" y="70"/>
                  <a:pt x="490" y="70"/>
                </a:cubicBezTo>
                <a:cubicBezTo>
                  <a:pt x="489" y="72"/>
                  <a:pt x="489" y="72"/>
                  <a:pt x="486" y="73"/>
                </a:cubicBezTo>
                <a:cubicBezTo>
                  <a:pt x="486" y="73"/>
                  <a:pt x="486" y="73"/>
                  <a:pt x="486" y="73"/>
                </a:cubicBezTo>
                <a:cubicBezTo>
                  <a:pt x="480" y="69"/>
                  <a:pt x="480" y="69"/>
                  <a:pt x="480" y="68"/>
                </a:cubicBezTo>
                <a:cubicBezTo>
                  <a:pt x="481" y="68"/>
                  <a:pt x="482" y="68"/>
                  <a:pt x="483" y="68"/>
                </a:cubicBezTo>
                <a:cubicBezTo>
                  <a:pt x="483" y="67"/>
                  <a:pt x="482" y="66"/>
                  <a:pt x="482" y="65"/>
                </a:cubicBezTo>
                <a:cubicBezTo>
                  <a:pt x="481" y="65"/>
                  <a:pt x="481" y="65"/>
                  <a:pt x="480" y="65"/>
                </a:cubicBezTo>
                <a:cubicBezTo>
                  <a:pt x="479" y="64"/>
                  <a:pt x="479" y="64"/>
                  <a:pt x="477" y="63"/>
                </a:cubicBezTo>
                <a:cubicBezTo>
                  <a:pt x="477" y="63"/>
                  <a:pt x="477" y="63"/>
                  <a:pt x="476" y="63"/>
                </a:cubicBezTo>
                <a:cubicBezTo>
                  <a:pt x="476" y="63"/>
                  <a:pt x="476" y="63"/>
                  <a:pt x="476" y="63"/>
                </a:cubicBezTo>
                <a:cubicBezTo>
                  <a:pt x="475" y="62"/>
                  <a:pt x="475" y="62"/>
                  <a:pt x="473" y="62"/>
                </a:cubicBezTo>
                <a:cubicBezTo>
                  <a:pt x="472" y="62"/>
                  <a:pt x="472" y="62"/>
                  <a:pt x="472" y="62"/>
                </a:cubicBezTo>
                <a:cubicBezTo>
                  <a:pt x="471" y="63"/>
                  <a:pt x="471" y="63"/>
                  <a:pt x="472" y="63"/>
                </a:cubicBezTo>
                <a:cubicBezTo>
                  <a:pt x="472" y="64"/>
                  <a:pt x="472" y="64"/>
                  <a:pt x="473" y="64"/>
                </a:cubicBezTo>
                <a:cubicBezTo>
                  <a:pt x="475" y="65"/>
                  <a:pt x="476" y="67"/>
                  <a:pt x="476" y="68"/>
                </a:cubicBezTo>
                <a:cubicBezTo>
                  <a:pt x="476" y="69"/>
                  <a:pt x="476" y="70"/>
                  <a:pt x="478" y="71"/>
                </a:cubicBezTo>
                <a:cubicBezTo>
                  <a:pt x="479" y="71"/>
                  <a:pt x="479" y="71"/>
                  <a:pt x="481" y="73"/>
                </a:cubicBezTo>
                <a:cubicBezTo>
                  <a:pt x="481" y="73"/>
                  <a:pt x="481" y="73"/>
                  <a:pt x="481" y="73"/>
                </a:cubicBezTo>
                <a:cubicBezTo>
                  <a:pt x="481" y="75"/>
                  <a:pt x="482" y="76"/>
                  <a:pt x="483" y="77"/>
                </a:cubicBezTo>
                <a:cubicBezTo>
                  <a:pt x="480" y="77"/>
                  <a:pt x="480" y="77"/>
                  <a:pt x="480" y="76"/>
                </a:cubicBezTo>
                <a:cubicBezTo>
                  <a:pt x="479" y="75"/>
                  <a:pt x="479" y="75"/>
                  <a:pt x="479" y="75"/>
                </a:cubicBezTo>
                <a:cubicBezTo>
                  <a:pt x="479" y="75"/>
                  <a:pt x="479" y="75"/>
                  <a:pt x="474" y="75"/>
                </a:cubicBezTo>
                <a:cubicBezTo>
                  <a:pt x="474" y="76"/>
                  <a:pt x="474" y="77"/>
                  <a:pt x="474" y="77"/>
                </a:cubicBezTo>
                <a:cubicBezTo>
                  <a:pt x="471" y="78"/>
                  <a:pt x="471" y="78"/>
                  <a:pt x="471" y="80"/>
                </a:cubicBezTo>
                <a:cubicBezTo>
                  <a:pt x="470" y="80"/>
                  <a:pt x="470" y="80"/>
                  <a:pt x="470" y="80"/>
                </a:cubicBezTo>
                <a:cubicBezTo>
                  <a:pt x="470" y="80"/>
                  <a:pt x="470" y="80"/>
                  <a:pt x="470" y="80"/>
                </a:cubicBezTo>
                <a:cubicBezTo>
                  <a:pt x="471" y="82"/>
                  <a:pt x="474" y="83"/>
                  <a:pt x="475" y="85"/>
                </a:cubicBezTo>
                <a:cubicBezTo>
                  <a:pt x="474" y="85"/>
                  <a:pt x="474" y="85"/>
                  <a:pt x="474" y="85"/>
                </a:cubicBezTo>
                <a:cubicBezTo>
                  <a:pt x="471" y="85"/>
                  <a:pt x="471" y="85"/>
                  <a:pt x="470" y="85"/>
                </a:cubicBezTo>
                <a:cubicBezTo>
                  <a:pt x="470" y="85"/>
                  <a:pt x="470" y="85"/>
                  <a:pt x="469" y="85"/>
                </a:cubicBezTo>
                <a:cubicBezTo>
                  <a:pt x="464" y="84"/>
                  <a:pt x="462" y="82"/>
                  <a:pt x="462" y="81"/>
                </a:cubicBezTo>
                <a:cubicBezTo>
                  <a:pt x="461" y="82"/>
                  <a:pt x="461" y="82"/>
                  <a:pt x="460" y="83"/>
                </a:cubicBezTo>
                <a:cubicBezTo>
                  <a:pt x="460" y="84"/>
                  <a:pt x="460" y="85"/>
                  <a:pt x="463" y="85"/>
                </a:cubicBezTo>
                <a:cubicBezTo>
                  <a:pt x="463" y="86"/>
                  <a:pt x="463" y="86"/>
                  <a:pt x="463" y="86"/>
                </a:cubicBezTo>
                <a:cubicBezTo>
                  <a:pt x="464" y="87"/>
                  <a:pt x="464" y="87"/>
                  <a:pt x="464" y="87"/>
                </a:cubicBezTo>
                <a:cubicBezTo>
                  <a:pt x="466" y="87"/>
                  <a:pt x="467" y="87"/>
                  <a:pt x="468" y="88"/>
                </a:cubicBezTo>
                <a:cubicBezTo>
                  <a:pt x="468" y="89"/>
                  <a:pt x="468" y="89"/>
                  <a:pt x="468" y="89"/>
                </a:cubicBezTo>
                <a:cubicBezTo>
                  <a:pt x="467" y="89"/>
                  <a:pt x="466" y="89"/>
                  <a:pt x="465" y="89"/>
                </a:cubicBezTo>
                <a:cubicBezTo>
                  <a:pt x="464" y="90"/>
                  <a:pt x="464" y="90"/>
                  <a:pt x="464" y="90"/>
                </a:cubicBezTo>
                <a:cubicBezTo>
                  <a:pt x="455" y="83"/>
                  <a:pt x="455" y="83"/>
                  <a:pt x="455" y="83"/>
                </a:cubicBezTo>
                <a:cubicBezTo>
                  <a:pt x="454" y="83"/>
                  <a:pt x="453" y="83"/>
                  <a:pt x="453" y="83"/>
                </a:cubicBezTo>
                <a:cubicBezTo>
                  <a:pt x="452" y="80"/>
                  <a:pt x="452" y="80"/>
                  <a:pt x="452" y="80"/>
                </a:cubicBezTo>
                <a:cubicBezTo>
                  <a:pt x="450" y="75"/>
                  <a:pt x="443" y="75"/>
                  <a:pt x="441" y="70"/>
                </a:cubicBezTo>
                <a:cubicBezTo>
                  <a:pt x="443" y="71"/>
                  <a:pt x="452" y="74"/>
                  <a:pt x="452" y="74"/>
                </a:cubicBezTo>
                <a:cubicBezTo>
                  <a:pt x="454" y="74"/>
                  <a:pt x="455" y="75"/>
                  <a:pt x="457" y="75"/>
                </a:cubicBezTo>
                <a:cubicBezTo>
                  <a:pt x="459" y="75"/>
                  <a:pt x="460" y="76"/>
                  <a:pt x="462" y="76"/>
                </a:cubicBezTo>
                <a:cubicBezTo>
                  <a:pt x="463" y="76"/>
                  <a:pt x="463" y="76"/>
                  <a:pt x="464" y="76"/>
                </a:cubicBezTo>
                <a:cubicBezTo>
                  <a:pt x="464" y="76"/>
                  <a:pt x="464" y="76"/>
                  <a:pt x="464" y="76"/>
                </a:cubicBezTo>
                <a:cubicBezTo>
                  <a:pt x="477" y="72"/>
                  <a:pt x="464" y="66"/>
                  <a:pt x="464" y="66"/>
                </a:cubicBezTo>
                <a:cubicBezTo>
                  <a:pt x="454" y="62"/>
                  <a:pt x="454" y="62"/>
                  <a:pt x="454" y="62"/>
                </a:cubicBezTo>
                <a:cubicBezTo>
                  <a:pt x="453" y="61"/>
                  <a:pt x="452" y="61"/>
                  <a:pt x="451" y="61"/>
                </a:cubicBezTo>
                <a:cubicBezTo>
                  <a:pt x="450" y="60"/>
                  <a:pt x="450" y="60"/>
                  <a:pt x="447" y="60"/>
                </a:cubicBezTo>
                <a:cubicBezTo>
                  <a:pt x="446" y="60"/>
                  <a:pt x="446" y="60"/>
                  <a:pt x="446" y="60"/>
                </a:cubicBezTo>
                <a:cubicBezTo>
                  <a:pt x="445" y="60"/>
                  <a:pt x="444" y="59"/>
                  <a:pt x="443" y="58"/>
                </a:cubicBezTo>
                <a:cubicBezTo>
                  <a:pt x="442" y="58"/>
                  <a:pt x="441" y="58"/>
                  <a:pt x="441" y="58"/>
                </a:cubicBezTo>
                <a:cubicBezTo>
                  <a:pt x="441" y="59"/>
                  <a:pt x="441" y="59"/>
                  <a:pt x="441" y="59"/>
                </a:cubicBezTo>
                <a:cubicBezTo>
                  <a:pt x="440" y="60"/>
                  <a:pt x="440" y="60"/>
                  <a:pt x="440" y="60"/>
                </a:cubicBezTo>
                <a:cubicBezTo>
                  <a:pt x="439" y="59"/>
                  <a:pt x="439" y="59"/>
                  <a:pt x="439" y="59"/>
                </a:cubicBezTo>
                <a:cubicBezTo>
                  <a:pt x="439" y="59"/>
                  <a:pt x="439" y="58"/>
                  <a:pt x="439" y="58"/>
                </a:cubicBezTo>
                <a:cubicBezTo>
                  <a:pt x="439" y="57"/>
                  <a:pt x="439" y="57"/>
                  <a:pt x="439" y="57"/>
                </a:cubicBezTo>
                <a:cubicBezTo>
                  <a:pt x="438" y="57"/>
                  <a:pt x="437" y="57"/>
                  <a:pt x="436" y="55"/>
                </a:cubicBezTo>
                <a:cubicBezTo>
                  <a:pt x="436" y="55"/>
                  <a:pt x="435" y="55"/>
                  <a:pt x="435" y="55"/>
                </a:cubicBezTo>
                <a:cubicBezTo>
                  <a:pt x="434" y="56"/>
                  <a:pt x="434" y="56"/>
                  <a:pt x="434" y="56"/>
                </a:cubicBezTo>
                <a:cubicBezTo>
                  <a:pt x="432" y="56"/>
                  <a:pt x="431" y="55"/>
                  <a:pt x="429" y="54"/>
                </a:cubicBezTo>
                <a:cubicBezTo>
                  <a:pt x="428" y="54"/>
                  <a:pt x="428" y="54"/>
                  <a:pt x="428" y="54"/>
                </a:cubicBezTo>
                <a:cubicBezTo>
                  <a:pt x="428" y="54"/>
                  <a:pt x="429" y="54"/>
                  <a:pt x="429" y="54"/>
                </a:cubicBezTo>
                <a:cubicBezTo>
                  <a:pt x="429" y="53"/>
                  <a:pt x="429" y="53"/>
                  <a:pt x="430" y="52"/>
                </a:cubicBezTo>
                <a:cubicBezTo>
                  <a:pt x="429" y="52"/>
                  <a:pt x="427" y="50"/>
                  <a:pt x="423" y="50"/>
                </a:cubicBezTo>
                <a:cubicBezTo>
                  <a:pt x="423" y="50"/>
                  <a:pt x="423" y="51"/>
                  <a:pt x="423" y="51"/>
                </a:cubicBezTo>
                <a:cubicBezTo>
                  <a:pt x="423" y="51"/>
                  <a:pt x="423" y="51"/>
                  <a:pt x="422" y="51"/>
                </a:cubicBezTo>
                <a:cubicBezTo>
                  <a:pt x="422" y="51"/>
                  <a:pt x="421" y="51"/>
                  <a:pt x="421" y="50"/>
                </a:cubicBezTo>
                <a:cubicBezTo>
                  <a:pt x="422" y="49"/>
                  <a:pt x="422" y="49"/>
                  <a:pt x="422" y="49"/>
                </a:cubicBezTo>
                <a:cubicBezTo>
                  <a:pt x="422" y="49"/>
                  <a:pt x="422" y="49"/>
                  <a:pt x="422" y="49"/>
                </a:cubicBezTo>
                <a:cubicBezTo>
                  <a:pt x="418" y="48"/>
                  <a:pt x="418" y="48"/>
                  <a:pt x="418" y="48"/>
                </a:cubicBezTo>
                <a:cubicBezTo>
                  <a:pt x="418" y="49"/>
                  <a:pt x="418" y="50"/>
                  <a:pt x="418" y="50"/>
                </a:cubicBezTo>
                <a:cubicBezTo>
                  <a:pt x="418" y="51"/>
                  <a:pt x="418" y="51"/>
                  <a:pt x="418" y="52"/>
                </a:cubicBezTo>
                <a:cubicBezTo>
                  <a:pt x="418" y="52"/>
                  <a:pt x="418" y="52"/>
                  <a:pt x="418" y="52"/>
                </a:cubicBezTo>
                <a:cubicBezTo>
                  <a:pt x="418" y="50"/>
                  <a:pt x="418" y="50"/>
                  <a:pt x="417" y="49"/>
                </a:cubicBezTo>
                <a:cubicBezTo>
                  <a:pt x="416" y="49"/>
                  <a:pt x="416" y="49"/>
                  <a:pt x="415" y="49"/>
                </a:cubicBezTo>
                <a:cubicBezTo>
                  <a:pt x="415" y="48"/>
                  <a:pt x="415" y="48"/>
                  <a:pt x="415" y="48"/>
                </a:cubicBezTo>
                <a:cubicBezTo>
                  <a:pt x="414" y="48"/>
                  <a:pt x="414" y="48"/>
                  <a:pt x="414" y="48"/>
                </a:cubicBezTo>
                <a:cubicBezTo>
                  <a:pt x="414" y="48"/>
                  <a:pt x="414" y="48"/>
                  <a:pt x="414" y="48"/>
                </a:cubicBezTo>
                <a:cubicBezTo>
                  <a:pt x="413" y="48"/>
                  <a:pt x="412" y="49"/>
                  <a:pt x="411" y="49"/>
                </a:cubicBezTo>
                <a:cubicBezTo>
                  <a:pt x="411" y="50"/>
                  <a:pt x="411" y="50"/>
                  <a:pt x="410" y="51"/>
                </a:cubicBezTo>
                <a:cubicBezTo>
                  <a:pt x="410" y="51"/>
                  <a:pt x="410" y="51"/>
                  <a:pt x="410" y="51"/>
                </a:cubicBezTo>
                <a:cubicBezTo>
                  <a:pt x="409" y="50"/>
                  <a:pt x="409" y="50"/>
                  <a:pt x="409" y="50"/>
                </a:cubicBezTo>
                <a:cubicBezTo>
                  <a:pt x="409" y="50"/>
                  <a:pt x="409" y="50"/>
                  <a:pt x="409" y="49"/>
                </a:cubicBezTo>
                <a:cubicBezTo>
                  <a:pt x="409" y="49"/>
                  <a:pt x="408" y="49"/>
                  <a:pt x="407" y="49"/>
                </a:cubicBezTo>
                <a:cubicBezTo>
                  <a:pt x="406" y="49"/>
                  <a:pt x="405" y="49"/>
                  <a:pt x="404" y="50"/>
                </a:cubicBezTo>
                <a:cubicBezTo>
                  <a:pt x="405" y="52"/>
                  <a:pt x="405" y="52"/>
                  <a:pt x="407" y="52"/>
                </a:cubicBezTo>
                <a:cubicBezTo>
                  <a:pt x="408" y="53"/>
                  <a:pt x="408" y="53"/>
                  <a:pt x="408" y="54"/>
                </a:cubicBezTo>
                <a:cubicBezTo>
                  <a:pt x="408" y="54"/>
                  <a:pt x="407" y="54"/>
                  <a:pt x="407" y="54"/>
                </a:cubicBezTo>
                <a:cubicBezTo>
                  <a:pt x="406" y="53"/>
                  <a:pt x="406" y="53"/>
                  <a:pt x="404" y="53"/>
                </a:cubicBezTo>
                <a:cubicBezTo>
                  <a:pt x="402" y="53"/>
                  <a:pt x="402" y="53"/>
                  <a:pt x="402" y="53"/>
                </a:cubicBezTo>
                <a:cubicBezTo>
                  <a:pt x="402" y="55"/>
                  <a:pt x="402" y="55"/>
                  <a:pt x="402" y="56"/>
                </a:cubicBezTo>
                <a:cubicBezTo>
                  <a:pt x="401" y="55"/>
                  <a:pt x="401" y="54"/>
                  <a:pt x="401" y="54"/>
                </a:cubicBezTo>
                <a:cubicBezTo>
                  <a:pt x="399" y="54"/>
                  <a:pt x="398" y="52"/>
                  <a:pt x="396" y="52"/>
                </a:cubicBezTo>
                <a:cubicBezTo>
                  <a:pt x="396" y="52"/>
                  <a:pt x="396" y="53"/>
                  <a:pt x="396" y="53"/>
                </a:cubicBezTo>
                <a:cubicBezTo>
                  <a:pt x="397" y="56"/>
                  <a:pt x="395" y="57"/>
                  <a:pt x="394" y="57"/>
                </a:cubicBezTo>
                <a:cubicBezTo>
                  <a:pt x="394" y="57"/>
                  <a:pt x="393" y="56"/>
                  <a:pt x="393" y="55"/>
                </a:cubicBezTo>
                <a:cubicBezTo>
                  <a:pt x="393" y="56"/>
                  <a:pt x="393" y="56"/>
                  <a:pt x="393" y="56"/>
                </a:cubicBezTo>
                <a:cubicBezTo>
                  <a:pt x="392" y="56"/>
                  <a:pt x="392" y="56"/>
                  <a:pt x="391" y="56"/>
                </a:cubicBezTo>
                <a:cubicBezTo>
                  <a:pt x="391" y="57"/>
                  <a:pt x="391" y="57"/>
                  <a:pt x="391" y="57"/>
                </a:cubicBezTo>
                <a:cubicBezTo>
                  <a:pt x="391" y="58"/>
                  <a:pt x="392" y="58"/>
                  <a:pt x="392" y="59"/>
                </a:cubicBezTo>
                <a:cubicBezTo>
                  <a:pt x="392" y="59"/>
                  <a:pt x="392" y="60"/>
                  <a:pt x="392" y="60"/>
                </a:cubicBezTo>
                <a:cubicBezTo>
                  <a:pt x="391" y="60"/>
                  <a:pt x="391" y="60"/>
                  <a:pt x="391" y="60"/>
                </a:cubicBezTo>
                <a:cubicBezTo>
                  <a:pt x="391" y="60"/>
                  <a:pt x="391" y="60"/>
                  <a:pt x="388" y="59"/>
                </a:cubicBezTo>
                <a:cubicBezTo>
                  <a:pt x="389" y="59"/>
                  <a:pt x="389" y="58"/>
                  <a:pt x="389" y="57"/>
                </a:cubicBezTo>
                <a:cubicBezTo>
                  <a:pt x="388" y="57"/>
                  <a:pt x="388" y="57"/>
                  <a:pt x="388" y="57"/>
                </a:cubicBezTo>
                <a:cubicBezTo>
                  <a:pt x="388" y="58"/>
                  <a:pt x="388" y="58"/>
                  <a:pt x="388" y="59"/>
                </a:cubicBezTo>
                <a:cubicBezTo>
                  <a:pt x="385" y="59"/>
                  <a:pt x="385" y="59"/>
                  <a:pt x="384" y="59"/>
                </a:cubicBezTo>
                <a:cubicBezTo>
                  <a:pt x="385" y="60"/>
                  <a:pt x="385" y="60"/>
                  <a:pt x="385" y="60"/>
                </a:cubicBezTo>
                <a:cubicBezTo>
                  <a:pt x="384" y="61"/>
                  <a:pt x="384" y="61"/>
                  <a:pt x="384" y="61"/>
                </a:cubicBezTo>
                <a:cubicBezTo>
                  <a:pt x="382" y="61"/>
                  <a:pt x="382" y="61"/>
                  <a:pt x="381" y="62"/>
                </a:cubicBezTo>
                <a:cubicBezTo>
                  <a:pt x="380" y="62"/>
                  <a:pt x="380" y="62"/>
                  <a:pt x="380" y="62"/>
                </a:cubicBezTo>
                <a:cubicBezTo>
                  <a:pt x="380" y="64"/>
                  <a:pt x="380" y="64"/>
                  <a:pt x="380" y="64"/>
                </a:cubicBezTo>
                <a:cubicBezTo>
                  <a:pt x="379" y="64"/>
                  <a:pt x="379" y="64"/>
                  <a:pt x="379" y="64"/>
                </a:cubicBezTo>
                <a:cubicBezTo>
                  <a:pt x="378" y="65"/>
                  <a:pt x="378" y="65"/>
                  <a:pt x="378" y="65"/>
                </a:cubicBezTo>
                <a:cubicBezTo>
                  <a:pt x="379" y="65"/>
                  <a:pt x="379" y="65"/>
                  <a:pt x="379" y="65"/>
                </a:cubicBezTo>
                <a:cubicBezTo>
                  <a:pt x="382" y="63"/>
                  <a:pt x="382" y="63"/>
                  <a:pt x="383" y="63"/>
                </a:cubicBezTo>
                <a:cubicBezTo>
                  <a:pt x="386" y="61"/>
                  <a:pt x="388" y="62"/>
                  <a:pt x="390" y="62"/>
                </a:cubicBezTo>
                <a:cubicBezTo>
                  <a:pt x="390" y="62"/>
                  <a:pt x="390" y="63"/>
                  <a:pt x="390" y="63"/>
                </a:cubicBezTo>
                <a:cubicBezTo>
                  <a:pt x="389" y="63"/>
                  <a:pt x="389" y="63"/>
                  <a:pt x="386" y="64"/>
                </a:cubicBezTo>
                <a:cubicBezTo>
                  <a:pt x="386" y="65"/>
                  <a:pt x="385" y="66"/>
                  <a:pt x="385" y="68"/>
                </a:cubicBezTo>
                <a:cubicBezTo>
                  <a:pt x="384" y="68"/>
                  <a:pt x="383" y="69"/>
                  <a:pt x="383" y="69"/>
                </a:cubicBezTo>
                <a:cubicBezTo>
                  <a:pt x="382" y="71"/>
                  <a:pt x="379" y="72"/>
                  <a:pt x="379" y="72"/>
                </a:cubicBezTo>
                <a:cubicBezTo>
                  <a:pt x="378" y="74"/>
                  <a:pt x="377" y="76"/>
                  <a:pt x="377" y="78"/>
                </a:cubicBezTo>
                <a:cubicBezTo>
                  <a:pt x="376" y="78"/>
                  <a:pt x="376" y="78"/>
                  <a:pt x="376" y="78"/>
                </a:cubicBezTo>
                <a:cubicBezTo>
                  <a:pt x="376" y="78"/>
                  <a:pt x="375" y="79"/>
                  <a:pt x="371" y="81"/>
                </a:cubicBezTo>
                <a:cubicBezTo>
                  <a:pt x="370" y="82"/>
                  <a:pt x="370" y="82"/>
                  <a:pt x="370" y="82"/>
                </a:cubicBezTo>
                <a:cubicBezTo>
                  <a:pt x="371" y="82"/>
                  <a:pt x="371" y="82"/>
                  <a:pt x="371" y="82"/>
                </a:cubicBezTo>
                <a:cubicBezTo>
                  <a:pt x="372" y="82"/>
                  <a:pt x="373" y="82"/>
                  <a:pt x="373" y="82"/>
                </a:cubicBezTo>
                <a:cubicBezTo>
                  <a:pt x="372" y="86"/>
                  <a:pt x="367" y="86"/>
                  <a:pt x="365" y="89"/>
                </a:cubicBezTo>
                <a:cubicBezTo>
                  <a:pt x="364" y="89"/>
                  <a:pt x="363" y="89"/>
                  <a:pt x="363" y="88"/>
                </a:cubicBezTo>
                <a:cubicBezTo>
                  <a:pt x="362" y="88"/>
                  <a:pt x="361" y="88"/>
                  <a:pt x="361" y="88"/>
                </a:cubicBezTo>
                <a:cubicBezTo>
                  <a:pt x="361" y="90"/>
                  <a:pt x="361" y="90"/>
                  <a:pt x="361" y="90"/>
                </a:cubicBezTo>
                <a:cubicBezTo>
                  <a:pt x="361" y="90"/>
                  <a:pt x="361" y="91"/>
                  <a:pt x="361" y="91"/>
                </a:cubicBezTo>
                <a:cubicBezTo>
                  <a:pt x="360" y="91"/>
                  <a:pt x="360" y="92"/>
                  <a:pt x="359"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6" y="92"/>
                  <a:pt x="355" y="93"/>
                  <a:pt x="353" y="94"/>
                </a:cubicBezTo>
                <a:cubicBezTo>
                  <a:pt x="352" y="97"/>
                  <a:pt x="349" y="97"/>
                  <a:pt x="347" y="98"/>
                </a:cubicBezTo>
                <a:cubicBezTo>
                  <a:pt x="347" y="99"/>
                  <a:pt x="347" y="100"/>
                  <a:pt x="347" y="100"/>
                </a:cubicBezTo>
                <a:cubicBezTo>
                  <a:pt x="347" y="100"/>
                  <a:pt x="347" y="100"/>
                  <a:pt x="346" y="105"/>
                </a:cubicBezTo>
                <a:cubicBezTo>
                  <a:pt x="345" y="105"/>
                  <a:pt x="345" y="105"/>
                  <a:pt x="345" y="105"/>
                </a:cubicBezTo>
                <a:cubicBezTo>
                  <a:pt x="344" y="106"/>
                  <a:pt x="344" y="107"/>
                  <a:pt x="344" y="108"/>
                </a:cubicBezTo>
                <a:cubicBezTo>
                  <a:pt x="345" y="108"/>
                  <a:pt x="346" y="108"/>
                  <a:pt x="346" y="108"/>
                </a:cubicBezTo>
                <a:cubicBezTo>
                  <a:pt x="347" y="108"/>
                  <a:pt x="347" y="108"/>
                  <a:pt x="347" y="108"/>
                </a:cubicBezTo>
                <a:cubicBezTo>
                  <a:pt x="348" y="108"/>
                  <a:pt x="348" y="108"/>
                  <a:pt x="348" y="108"/>
                </a:cubicBezTo>
                <a:cubicBezTo>
                  <a:pt x="348" y="109"/>
                  <a:pt x="347" y="110"/>
                  <a:pt x="347" y="110"/>
                </a:cubicBezTo>
                <a:cubicBezTo>
                  <a:pt x="346" y="112"/>
                  <a:pt x="346" y="112"/>
                  <a:pt x="345" y="112"/>
                </a:cubicBezTo>
                <a:cubicBezTo>
                  <a:pt x="345" y="113"/>
                  <a:pt x="345" y="113"/>
                  <a:pt x="345" y="114"/>
                </a:cubicBezTo>
                <a:cubicBezTo>
                  <a:pt x="346" y="114"/>
                  <a:pt x="346" y="114"/>
                  <a:pt x="348" y="114"/>
                </a:cubicBezTo>
                <a:cubicBezTo>
                  <a:pt x="348" y="116"/>
                  <a:pt x="348" y="116"/>
                  <a:pt x="347" y="117"/>
                </a:cubicBezTo>
                <a:cubicBezTo>
                  <a:pt x="352" y="117"/>
                  <a:pt x="357" y="117"/>
                  <a:pt x="362" y="117"/>
                </a:cubicBezTo>
                <a:cubicBezTo>
                  <a:pt x="363" y="116"/>
                  <a:pt x="363" y="116"/>
                  <a:pt x="366" y="115"/>
                </a:cubicBezTo>
                <a:cubicBezTo>
                  <a:pt x="366" y="114"/>
                  <a:pt x="366" y="114"/>
                  <a:pt x="366" y="113"/>
                </a:cubicBezTo>
                <a:cubicBezTo>
                  <a:pt x="368" y="113"/>
                  <a:pt x="368" y="115"/>
                  <a:pt x="369" y="116"/>
                </a:cubicBezTo>
                <a:cubicBezTo>
                  <a:pt x="369" y="116"/>
                  <a:pt x="369" y="117"/>
                  <a:pt x="369" y="117"/>
                </a:cubicBezTo>
                <a:cubicBezTo>
                  <a:pt x="378" y="118"/>
                  <a:pt x="387" y="118"/>
                  <a:pt x="395" y="118"/>
                </a:cubicBezTo>
                <a:cubicBezTo>
                  <a:pt x="396" y="118"/>
                  <a:pt x="397" y="118"/>
                  <a:pt x="398" y="117"/>
                </a:cubicBezTo>
                <a:cubicBezTo>
                  <a:pt x="398" y="116"/>
                  <a:pt x="399" y="115"/>
                  <a:pt x="401" y="114"/>
                </a:cubicBezTo>
                <a:cubicBezTo>
                  <a:pt x="401" y="113"/>
                  <a:pt x="401" y="112"/>
                  <a:pt x="401" y="112"/>
                </a:cubicBezTo>
                <a:cubicBezTo>
                  <a:pt x="401" y="112"/>
                  <a:pt x="400" y="111"/>
                  <a:pt x="400" y="111"/>
                </a:cubicBezTo>
                <a:cubicBezTo>
                  <a:pt x="399" y="111"/>
                  <a:pt x="398" y="111"/>
                  <a:pt x="396" y="111"/>
                </a:cubicBezTo>
                <a:cubicBezTo>
                  <a:pt x="396" y="109"/>
                  <a:pt x="396" y="109"/>
                  <a:pt x="396" y="107"/>
                </a:cubicBezTo>
                <a:cubicBezTo>
                  <a:pt x="395" y="107"/>
                  <a:pt x="394" y="107"/>
                  <a:pt x="394" y="107"/>
                </a:cubicBezTo>
                <a:cubicBezTo>
                  <a:pt x="394" y="104"/>
                  <a:pt x="394" y="101"/>
                  <a:pt x="393" y="99"/>
                </a:cubicBezTo>
                <a:cubicBezTo>
                  <a:pt x="394" y="99"/>
                  <a:pt x="394" y="99"/>
                  <a:pt x="397" y="94"/>
                </a:cubicBezTo>
                <a:cubicBezTo>
                  <a:pt x="402" y="93"/>
                  <a:pt x="405" y="88"/>
                  <a:pt x="405" y="88"/>
                </a:cubicBezTo>
                <a:cubicBezTo>
                  <a:pt x="406" y="87"/>
                  <a:pt x="406" y="87"/>
                  <a:pt x="408" y="87"/>
                </a:cubicBezTo>
                <a:cubicBezTo>
                  <a:pt x="409" y="86"/>
                  <a:pt x="409" y="86"/>
                  <a:pt x="409" y="86"/>
                </a:cubicBezTo>
                <a:cubicBezTo>
                  <a:pt x="408" y="83"/>
                  <a:pt x="410" y="80"/>
                  <a:pt x="410" y="77"/>
                </a:cubicBezTo>
                <a:cubicBezTo>
                  <a:pt x="411" y="77"/>
                  <a:pt x="411"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4" y="77"/>
                  <a:pt x="414" y="77"/>
                  <a:pt x="414" y="77"/>
                </a:cubicBezTo>
                <a:cubicBezTo>
                  <a:pt x="414" y="77"/>
                  <a:pt x="414" y="77"/>
                  <a:pt x="414" y="77"/>
                </a:cubicBezTo>
                <a:cubicBezTo>
                  <a:pt x="415" y="79"/>
                  <a:pt x="415" y="79"/>
                  <a:pt x="416" y="79"/>
                </a:cubicBezTo>
                <a:cubicBezTo>
                  <a:pt x="417" y="78"/>
                  <a:pt x="417" y="78"/>
                  <a:pt x="417" y="78"/>
                </a:cubicBezTo>
                <a:cubicBezTo>
                  <a:pt x="419" y="79"/>
                  <a:pt x="419" y="79"/>
                  <a:pt x="420" y="80"/>
                </a:cubicBezTo>
                <a:cubicBezTo>
                  <a:pt x="420" y="82"/>
                  <a:pt x="420" y="82"/>
                  <a:pt x="420" y="83"/>
                </a:cubicBezTo>
                <a:cubicBezTo>
                  <a:pt x="420" y="83"/>
                  <a:pt x="419" y="83"/>
                  <a:pt x="418" y="83"/>
                </a:cubicBezTo>
                <a:cubicBezTo>
                  <a:pt x="419" y="86"/>
                  <a:pt x="419" y="86"/>
                  <a:pt x="409" y="95"/>
                </a:cubicBezTo>
                <a:cubicBezTo>
                  <a:pt x="409" y="97"/>
                  <a:pt x="408" y="100"/>
                  <a:pt x="409" y="103"/>
                </a:cubicBezTo>
                <a:cubicBezTo>
                  <a:pt x="409" y="104"/>
                  <a:pt x="409" y="104"/>
                  <a:pt x="409" y="104"/>
                </a:cubicBezTo>
                <a:cubicBezTo>
                  <a:pt x="409" y="105"/>
                  <a:pt x="410" y="106"/>
                  <a:pt x="410" y="106"/>
                </a:cubicBezTo>
                <a:cubicBezTo>
                  <a:pt x="411" y="108"/>
                  <a:pt x="419" y="112"/>
                  <a:pt x="419" y="112"/>
                </a:cubicBezTo>
                <a:cubicBezTo>
                  <a:pt x="420" y="112"/>
                  <a:pt x="420" y="112"/>
                  <a:pt x="420" y="112"/>
                </a:cubicBezTo>
                <a:cubicBezTo>
                  <a:pt x="423" y="111"/>
                  <a:pt x="426" y="111"/>
                  <a:pt x="429" y="110"/>
                </a:cubicBezTo>
                <a:cubicBezTo>
                  <a:pt x="429" y="109"/>
                  <a:pt x="429" y="109"/>
                  <a:pt x="429" y="109"/>
                </a:cubicBezTo>
                <a:cubicBezTo>
                  <a:pt x="432" y="109"/>
                  <a:pt x="434" y="109"/>
                  <a:pt x="436" y="109"/>
                </a:cubicBezTo>
                <a:cubicBezTo>
                  <a:pt x="436" y="109"/>
                  <a:pt x="437" y="108"/>
                  <a:pt x="438" y="108"/>
                </a:cubicBezTo>
                <a:cubicBezTo>
                  <a:pt x="438" y="108"/>
                  <a:pt x="438" y="108"/>
                  <a:pt x="438" y="108"/>
                </a:cubicBezTo>
                <a:cubicBezTo>
                  <a:pt x="439" y="109"/>
                  <a:pt x="439" y="109"/>
                  <a:pt x="440" y="110"/>
                </a:cubicBezTo>
                <a:cubicBezTo>
                  <a:pt x="442" y="111"/>
                  <a:pt x="443" y="111"/>
                  <a:pt x="445" y="111"/>
                </a:cubicBezTo>
                <a:cubicBezTo>
                  <a:pt x="445" y="111"/>
                  <a:pt x="445" y="111"/>
                  <a:pt x="445" y="111"/>
                </a:cubicBezTo>
                <a:cubicBezTo>
                  <a:pt x="445" y="112"/>
                  <a:pt x="445" y="112"/>
                  <a:pt x="445" y="112"/>
                </a:cubicBezTo>
                <a:cubicBezTo>
                  <a:pt x="439" y="112"/>
                  <a:pt x="438" y="112"/>
                  <a:pt x="437" y="116"/>
                </a:cubicBezTo>
                <a:cubicBezTo>
                  <a:pt x="432" y="118"/>
                  <a:pt x="428" y="114"/>
                  <a:pt x="424" y="116"/>
                </a:cubicBezTo>
                <a:cubicBezTo>
                  <a:pt x="422" y="116"/>
                  <a:pt x="422" y="116"/>
                  <a:pt x="421" y="116"/>
                </a:cubicBezTo>
                <a:cubicBezTo>
                  <a:pt x="421" y="117"/>
                  <a:pt x="420" y="118"/>
                  <a:pt x="420" y="118"/>
                </a:cubicBezTo>
                <a:cubicBezTo>
                  <a:pt x="453" y="120"/>
                  <a:pt x="485" y="121"/>
                  <a:pt x="515" y="121"/>
                </a:cubicBezTo>
                <a:cubicBezTo>
                  <a:pt x="528" y="121"/>
                  <a:pt x="539" y="121"/>
                  <a:pt x="550" y="121"/>
                </a:cubicBezTo>
                <a:moveTo>
                  <a:pt x="362" y="117"/>
                </a:moveTo>
                <a:cubicBezTo>
                  <a:pt x="357" y="117"/>
                  <a:pt x="352" y="117"/>
                  <a:pt x="347" y="117"/>
                </a:cubicBezTo>
                <a:cubicBezTo>
                  <a:pt x="347" y="117"/>
                  <a:pt x="347" y="117"/>
                  <a:pt x="347" y="117"/>
                </a:cubicBezTo>
                <a:cubicBezTo>
                  <a:pt x="346" y="118"/>
                  <a:pt x="346" y="118"/>
                  <a:pt x="346" y="118"/>
                </a:cubicBezTo>
                <a:cubicBezTo>
                  <a:pt x="346" y="118"/>
                  <a:pt x="346" y="118"/>
                  <a:pt x="346" y="119"/>
                </a:cubicBezTo>
                <a:cubicBezTo>
                  <a:pt x="346" y="119"/>
                  <a:pt x="346" y="119"/>
                  <a:pt x="346" y="119"/>
                </a:cubicBezTo>
                <a:cubicBezTo>
                  <a:pt x="349" y="119"/>
                  <a:pt x="349" y="119"/>
                  <a:pt x="349" y="119"/>
                </a:cubicBezTo>
                <a:cubicBezTo>
                  <a:pt x="349" y="120"/>
                  <a:pt x="349" y="120"/>
                  <a:pt x="349" y="120"/>
                </a:cubicBezTo>
                <a:cubicBezTo>
                  <a:pt x="349" y="120"/>
                  <a:pt x="349" y="120"/>
                  <a:pt x="350" y="121"/>
                </a:cubicBezTo>
                <a:cubicBezTo>
                  <a:pt x="351" y="121"/>
                  <a:pt x="352" y="121"/>
                  <a:pt x="352" y="121"/>
                </a:cubicBezTo>
                <a:cubicBezTo>
                  <a:pt x="353" y="121"/>
                  <a:pt x="353" y="121"/>
                  <a:pt x="354" y="122"/>
                </a:cubicBezTo>
                <a:cubicBezTo>
                  <a:pt x="354" y="122"/>
                  <a:pt x="354" y="122"/>
                  <a:pt x="355" y="122"/>
                </a:cubicBezTo>
                <a:cubicBezTo>
                  <a:pt x="355" y="122"/>
                  <a:pt x="356" y="121"/>
                  <a:pt x="357" y="121"/>
                </a:cubicBezTo>
                <a:cubicBezTo>
                  <a:pt x="357" y="120"/>
                  <a:pt x="357" y="120"/>
                  <a:pt x="357" y="120"/>
                </a:cubicBezTo>
                <a:cubicBezTo>
                  <a:pt x="359" y="120"/>
                  <a:pt x="359" y="120"/>
                  <a:pt x="359" y="120"/>
                </a:cubicBezTo>
                <a:cubicBezTo>
                  <a:pt x="359" y="120"/>
                  <a:pt x="360" y="119"/>
                  <a:pt x="360" y="119"/>
                </a:cubicBezTo>
                <a:cubicBezTo>
                  <a:pt x="360" y="118"/>
                  <a:pt x="360" y="118"/>
                  <a:pt x="360" y="118"/>
                </a:cubicBezTo>
                <a:cubicBezTo>
                  <a:pt x="361" y="118"/>
                  <a:pt x="361" y="118"/>
                  <a:pt x="362" y="117"/>
                </a:cubicBezTo>
                <a:moveTo>
                  <a:pt x="395" y="118"/>
                </a:moveTo>
                <a:cubicBezTo>
                  <a:pt x="387" y="118"/>
                  <a:pt x="378" y="118"/>
                  <a:pt x="369" y="118"/>
                </a:cubicBezTo>
                <a:cubicBezTo>
                  <a:pt x="369" y="119"/>
                  <a:pt x="371" y="119"/>
                  <a:pt x="371" y="121"/>
                </a:cubicBezTo>
                <a:cubicBezTo>
                  <a:pt x="371" y="121"/>
                  <a:pt x="371" y="121"/>
                  <a:pt x="371" y="121"/>
                </a:cubicBezTo>
                <a:cubicBezTo>
                  <a:pt x="371" y="122"/>
                  <a:pt x="370" y="122"/>
                  <a:pt x="370" y="122"/>
                </a:cubicBezTo>
                <a:cubicBezTo>
                  <a:pt x="370" y="122"/>
                  <a:pt x="370" y="124"/>
                  <a:pt x="371" y="125"/>
                </a:cubicBezTo>
                <a:cubicBezTo>
                  <a:pt x="372" y="125"/>
                  <a:pt x="372" y="125"/>
                  <a:pt x="372" y="125"/>
                </a:cubicBezTo>
                <a:cubicBezTo>
                  <a:pt x="372" y="125"/>
                  <a:pt x="373" y="126"/>
                  <a:pt x="373" y="127"/>
                </a:cubicBezTo>
                <a:cubicBezTo>
                  <a:pt x="373" y="127"/>
                  <a:pt x="373" y="128"/>
                  <a:pt x="373" y="128"/>
                </a:cubicBezTo>
                <a:cubicBezTo>
                  <a:pt x="373" y="129"/>
                  <a:pt x="373" y="129"/>
                  <a:pt x="373" y="129"/>
                </a:cubicBezTo>
                <a:cubicBezTo>
                  <a:pt x="373" y="131"/>
                  <a:pt x="374" y="131"/>
                  <a:pt x="375" y="132"/>
                </a:cubicBezTo>
                <a:cubicBezTo>
                  <a:pt x="376" y="133"/>
                  <a:pt x="376" y="133"/>
                  <a:pt x="376" y="134"/>
                </a:cubicBezTo>
                <a:cubicBezTo>
                  <a:pt x="376" y="135"/>
                  <a:pt x="375" y="135"/>
                  <a:pt x="375" y="136"/>
                </a:cubicBezTo>
                <a:cubicBezTo>
                  <a:pt x="375" y="137"/>
                  <a:pt x="375" y="137"/>
                  <a:pt x="375" y="137"/>
                </a:cubicBezTo>
                <a:cubicBezTo>
                  <a:pt x="375" y="137"/>
                  <a:pt x="376" y="138"/>
                  <a:pt x="376" y="138"/>
                </a:cubicBezTo>
                <a:cubicBezTo>
                  <a:pt x="378" y="139"/>
                  <a:pt x="380" y="139"/>
                  <a:pt x="382" y="139"/>
                </a:cubicBezTo>
                <a:cubicBezTo>
                  <a:pt x="382" y="136"/>
                  <a:pt x="383" y="134"/>
                  <a:pt x="385" y="135"/>
                </a:cubicBezTo>
                <a:cubicBezTo>
                  <a:pt x="385" y="135"/>
                  <a:pt x="386" y="135"/>
                  <a:pt x="386" y="135"/>
                </a:cubicBezTo>
                <a:cubicBezTo>
                  <a:pt x="387" y="135"/>
                  <a:pt x="387" y="135"/>
                  <a:pt x="387" y="135"/>
                </a:cubicBezTo>
                <a:cubicBezTo>
                  <a:pt x="388" y="136"/>
                  <a:pt x="388" y="135"/>
                  <a:pt x="389" y="134"/>
                </a:cubicBezTo>
                <a:cubicBezTo>
                  <a:pt x="389" y="134"/>
                  <a:pt x="390" y="134"/>
                  <a:pt x="391" y="134"/>
                </a:cubicBezTo>
                <a:cubicBezTo>
                  <a:pt x="391" y="133"/>
                  <a:pt x="391" y="132"/>
                  <a:pt x="391" y="131"/>
                </a:cubicBezTo>
                <a:cubicBezTo>
                  <a:pt x="392" y="131"/>
                  <a:pt x="394" y="131"/>
                  <a:pt x="395" y="131"/>
                </a:cubicBezTo>
                <a:cubicBezTo>
                  <a:pt x="395" y="130"/>
                  <a:pt x="395" y="130"/>
                  <a:pt x="395" y="129"/>
                </a:cubicBezTo>
                <a:cubicBezTo>
                  <a:pt x="394" y="129"/>
                  <a:pt x="394" y="129"/>
                  <a:pt x="393" y="129"/>
                </a:cubicBezTo>
                <a:cubicBezTo>
                  <a:pt x="391" y="129"/>
                  <a:pt x="391" y="129"/>
                  <a:pt x="391" y="129"/>
                </a:cubicBezTo>
                <a:cubicBezTo>
                  <a:pt x="391" y="128"/>
                  <a:pt x="391" y="128"/>
                  <a:pt x="391" y="128"/>
                </a:cubicBezTo>
                <a:cubicBezTo>
                  <a:pt x="390" y="128"/>
                  <a:pt x="390" y="128"/>
                  <a:pt x="390" y="128"/>
                </a:cubicBezTo>
                <a:cubicBezTo>
                  <a:pt x="392" y="125"/>
                  <a:pt x="392" y="125"/>
                  <a:pt x="392" y="123"/>
                </a:cubicBezTo>
                <a:cubicBezTo>
                  <a:pt x="393" y="120"/>
                  <a:pt x="393" y="120"/>
                  <a:pt x="393" y="120"/>
                </a:cubicBezTo>
                <a:cubicBezTo>
                  <a:pt x="394" y="119"/>
                  <a:pt x="395" y="119"/>
                  <a:pt x="395" y="118"/>
                </a:cubicBezTo>
                <a:moveTo>
                  <a:pt x="605" y="288"/>
                </a:moveTo>
                <a:cubicBezTo>
                  <a:pt x="596" y="225"/>
                  <a:pt x="577" y="168"/>
                  <a:pt x="550" y="121"/>
                </a:cubicBezTo>
                <a:cubicBezTo>
                  <a:pt x="539" y="121"/>
                  <a:pt x="528" y="121"/>
                  <a:pt x="515" y="121"/>
                </a:cubicBezTo>
                <a:cubicBezTo>
                  <a:pt x="485" y="121"/>
                  <a:pt x="453" y="120"/>
                  <a:pt x="420" y="119"/>
                </a:cubicBezTo>
                <a:cubicBezTo>
                  <a:pt x="418" y="119"/>
                  <a:pt x="416" y="119"/>
                  <a:pt x="415"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5" y="120"/>
                  <a:pt x="414" y="120"/>
                  <a:pt x="412" y="121"/>
                </a:cubicBezTo>
                <a:cubicBezTo>
                  <a:pt x="412" y="121"/>
                  <a:pt x="412" y="122"/>
                  <a:pt x="413" y="123"/>
                </a:cubicBezTo>
                <a:cubicBezTo>
                  <a:pt x="415" y="124"/>
                  <a:pt x="415" y="124"/>
                  <a:pt x="418" y="124"/>
                </a:cubicBezTo>
                <a:cubicBezTo>
                  <a:pt x="418" y="123"/>
                  <a:pt x="420" y="122"/>
                  <a:pt x="420" y="121"/>
                </a:cubicBezTo>
                <a:cubicBezTo>
                  <a:pt x="423" y="122"/>
                  <a:pt x="424" y="125"/>
                  <a:pt x="426" y="126"/>
                </a:cubicBezTo>
                <a:cubicBezTo>
                  <a:pt x="426" y="126"/>
                  <a:pt x="426" y="127"/>
                  <a:pt x="426" y="127"/>
                </a:cubicBezTo>
                <a:cubicBezTo>
                  <a:pt x="425" y="128"/>
                  <a:pt x="424" y="129"/>
                  <a:pt x="423" y="130"/>
                </a:cubicBezTo>
                <a:cubicBezTo>
                  <a:pt x="423" y="131"/>
                  <a:pt x="422" y="131"/>
                  <a:pt x="421" y="131"/>
                </a:cubicBezTo>
                <a:cubicBezTo>
                  <a:pt x="421" y="131"/>
                  <a:pt x="420" y="131"/>
                  <a:pt x="420" y="131"/>
                </a:cubicBezTo>
                <a:cubicBezTo>
                  <a:pt x="419" y="130"/>
                  <a:pt x="419" y="129"/>
                  <a:pt x="419" y="129"/>
                </a:cubicBezTo>
                <a:cubicBezTo>
                  <a:pt x="418" y="128"/>
                  <a:pt x="417" y="128"/>
                  <a:pt x="417" y="128"/>
                </a:cubicBezTo>
                <a:cubicBezTo>
                  <a:pt x="417" y="127"/>
                  <a:pt x="417" y="126"/>
                  <a:pt x="417" y="126"/>
                </a:cubicBezTo>
                <a:cubicBezTo>
                  <a:pt x="416" y="126"/>
                  <a:pt x="416" y="126"/>
                  <a:pt x="415" y="126"/>
                </a:cubicBezTo>
                <a:cubicBezTo>
                  <a:pt x="415" y="127"/>
                  <a:pt x="414" y="128"/>
                  <a:pt x="413" y="128"/>
                </a:cubicBezTo>
                <a:cubicBezTo>
                  <a:pt x="412" y="133"/>
                  <a:pt x="410" y="141"/>
                  <a:pt x="410" y="141"/>
                </a:cubicBezTo>
                <a:cubicBezTo>
                  <a:pt x="411" y="141"/>
                  <a:pt x="411" y="141"/>
                  <a:pt x="412" y="142"/>
                </a:cubicBezTo>
                <a:cubicBezTo>
                  <a:pt x="411" y="143"/>
                  <a:pt x="411" y="143"/>
                  <a:pt x="411" y="143"/>
                </a:cubicBezTo>
                <a:cubicBezTo>
                  <a:pt x="404" y="141"/>
                  <a:pt x="404" y="141"/>
                  <a:pt x="402" y="143"/>
                </a:cubicBezTo>
                <a:cubicBezTo>
                  <a:pt x="403" y="144"/>
                  <a:pt x="404" y="145"/>
                  <a:pt x="404" y="146"/>
                </a:cubicBezTo>
                <a:cubicBezTo>
                  <a:pt x="404" y="147"/>
                  <a:pt x="404" y="147"/>
                  <a:pt x="404" y="147"/>
                </a:cubicBezTo>
                <a:cubicBezTo>
                  <a:pt x="403" y="147"/>
                  <a:pt x="403" y="147"/>
                  <a:pt x="403" y="147"/>
                </a:cubicBezTo>
                <a:cubicBezTo>
                  <a:pt x="401" y="145"/>
                  <a:pt x="399" y="144"/>
                  <a:pt x="397" y="142"/>
                </a:cubicBezTo>
                <a:cubicBezTo>
                  <a:pt x="383" y="149"/>
                  <a:pt x="379" y="151"/>
                  <a:pt x="379" y="144"/>
                </a:cubicBezTo>
                <a:cubicBezTo>
                  <a:pt x="377" y="144"/>
                  <a:pt x="377" y="144"/>
                  <a:pt x="377" y="144"/>
                </a:cubicBezTo>
                <a:cubicBezTo>
                  <a:pt x="376" y="145"/>
                  <a:pt x="375" y="145"/>
                  <a:pt x="374" y="145"/>
                </a:cubicBezTo>
                <a:cubicBezTo>
                  <a:pt x="373" y="145"/>
                  <a:pt x="372" y="145"/>
                  <a:pt x="372" y="145"/>
                </a:cubicBezTo>
                <a:cubicBezTo>
                  <a:pt x="371" y="145"/>
                  <a:pt x="370" y="145"/>
                  <a:pt x="370" y="145"/>
                </a:cubicBezTo>
                <a:cubicBezTo>
                  <a:pt x="370" y="145"/>
                  <a:pt x="370" y="146"/>
                  <a:pt x="370" y="147"/>
                </a:cubicBezTo>
                <a:cubicBezTo>
                  <a:pt x="369" y="148"/>
                  <a:pt x="368" y="148"/>
                  <a:pt x="368" y="148"/>
                </a:cubicBezTo>
                <a:cubicBezTo>
                  <a:pt x="367" y="148"/>
                  <a:pt x="367" y="147"/>
                  <a:pt x="366" y="147"/>
                </a:cubicBezTo>
                <a:cubicBezTo>
                  <a:pt x="366" y="146"/>
                  <a:pt x="365" y="145"/>
                  <a:pt x="364" y="145"/>
                </a:cubicBezTo>
                <a:cubicBezTo>
                  <a:pt x="363" y="145"/>
                  <a:pt x="363" y="145"/>
                  <a:pt x="362" y="145"/>
                </a:cubicBezTo>
                <a:cubicBezTo>
                  <a:pt x="362" y="144"/>
                  <a:pt x="362" y="144"/>
                  <a:pt x="362" y="143"/>
                </a:cubicBezTo>
                <a:cubicBezTo>
                  <a:pt x="362" y="143"/>
                  <a:pt x="363" y="142"/>
                  <a:pt x="363" y="141"/>
                </a:cubicBezTo>
                <a:cubicBezTo>
                  <a:pt x="364" y="141"/>
                  <a:pt x="365" y="141"/>
                  <a:pt x="366" y="141"/>
                </a:cubicBezTo>
                <a:cubicBezTo>
                  <a:pt x="368" y="142"/>
                  <a:pt x="370" y="143"/>
                  <a:pt x="372" y="143"/>
                </a:cubicBezTo>
                <a:cubicBezTo>
                  <a:pt x="372" y="142"/>
                  <a:pt x="374" y="140"/>
                  <a:pt x="374" y="135"/>
                </a:cubicBezTo>
                <a:cubicBezTo>
                  <a:pt x="373" y="134"/>
                  <a:pt x="373" y="134"/>
                  <a:pt x="372" y="134"/>
                </a:cubicBezTo>
                <a:cubicBezTo>
                  <a:pt x="369" y="135"/>
                  <a:pt x="369" y="135"/>
                  <a:pt x="368" y="136"/>
                </a:cubicBezTo>
                <a:cubicBezTo>
                  <a:pt x="367" y="137"/>
                  <a:pt x="367" y="137"/>
                  <a:pt x="367" y="137"/>
                </a:cubicBezTo>
                <a:cubicBezTo>
                  <a:pt x="366" y="137"/>
                  <a:pt x="366" y="137"/>
                  <a:pt x="366" y="137"/>
                </a:cubicBezTo>
                <a:cubicBezTo>
                  <a:pt x="366" y="136"/>
                  <a:pt x="366" y="136"/>
                  <a:pt x="366" y="135"/>
                </a:cubicBezTo>
                <a:cubicBezTo>
                  <a:pt x="366" y="135"/>
                  <a:pt x="367" y="134"/>
                  <a:pt x="367" y="134"/>
                </a:cubicBezTo>
                <a:cubicBezTo>
                  <a:pt x="367" y="132"/>
                  <a:pt x="367" y="132"/>
                  <a:pt x="367" y="131"/>
                </a:cubicBezTo>
                <a:cubicBezTo>
                  <a:pt x="367" y="132"/>
                  <a:pt x="366" y="132"/>
                  <a:pt x="366" y="132"/>
                </a:cubicBezTo>
                <a:cubicBezTo>
                  <a:pt x="365" y="125"/>
                  <a:pt x="365" y="125"/>
                  <a:pt x="364" y="124"/>
                </a:cubicBezTo>
                <a:cubicBezTo>
                  <a:pt x="360" y="128"/>
                  <a:pt x="360" y="128"/>
                  <a:pt x="359" y="128"/>
                </a:cubicBezTo>
                <a:cubicBezTo>
                  <a:pt x="358" y="129"/>
                  <a:pt x="358" y="129"/>
                  <a:pt x="358" y="130"/>
                </a:cubicBezTo>
                <a:cubicBezTo>
                  <a:pt x="358" y="131"/>
                  <a:pt x="358" y="131"/>
                  <a:pt x="358" y="131"/>
                </a:cubicBezTo>
                <a:cubicBezTo>
                  <a:pt x="357" y="132"/>
                  <a:pt x="356" y="132"/>
                  <a:pt x="355" y="133"/>
                </a:cubicBezTo>
                <a:cubicBezTo>
                  <a:pt x="353" y="136"/>
                  <a:pt x="357" y="138"/>
                  <a:pt x="356" y="141"/>
                </a:cubicBezTo>
                <a:cubicBezTo>
                  <a:pt x="356" y="142"/>
                  <a:pt x="356" y="142"/>
                  <a:pt x="356" y="142"/>
                </a:cubicBezTo>
                <a:cubicBezTo>
                  <a:pt x="355" y="144"/>
                  <a:pt x="355" y="144"/>
                  <a:pt x="355" y="144"/>
                </a:cubicBezTo>
                <a:cubicBezTo>
                  <a:pt x="356" y="145"/>
                  <a:pt x="356" y="147"/>
                  <a:pt x="356" y="148"/>
                </a:cubicBezTo>
                <a:cubicBezTo>
                  <a:pt x="356" y="149"/>
                  <a:pt x="356" y="150"/>
                  <a:pt x="356" y="150"/>
                </a:cubicBezTo>
                <a:cubicBezTo>
                  <a:pt x="356" y="150"/>
                  <a:pt x="355" y="150"/>
                  <a:pt x="355" y="150"/>
                </a:cubicBezTo>
                <a:cubicBezTo>
                  <a:pt x="354" y="150"/>
                  <a:pt x="354" y="150"/>
                  <a:pt x="353" y="150"/>
                </a:cubicBezTo>
                <a:cubicBezTo>
                  <a:pt x="351" y="151"/>
                  <a:pt x="351" y="151"/>
                  <a:pt x="350" y="150"/>
                </a:cubicBezTo>
                <a:cubicBezTo>
                  <a:pt x="346" y="150"/>
                  <a:pt x="346" y="150"/>
                  <a:pt x="337" y="156"/>
                </a:cubicBezTo>
                <a:cubicBezTo>
                  <a:pt x="336" y="155"/>
                  <a:pt x="336" y="155"/>
                  <a:pt x="335" y="155"/>
                </a:cubicBezTo>
                <a:cubicBezTo>
                  <a:pt x="335" y="155"/>
                  <a:pt x="335" y="155"/>
                  <a:pt x="334" y="155"/>
                </a:cubicBezTo>
                <a:cubicBezTo>
                  <a:pt x="334" y="155"/>
                  <a:pt x="333" y="155"/>
                  <a:pt x="333" y="155"/>
                </a:cubicBezTo>
                <a:cubicBezTo>
                  <a:pt x="332" y="155"/>
                  <a:pt x="332" y="156"/>
                  <a:pt x="332" y="157"/>
                </a:cubicBezTo>
                <a:cubicBezTo>
                  <a:pt x="334" y="158"/>
                  <a:pt x="334" y="158"/>
                  <a:pt x="334" y="158"/>
                </a:cubicBezTo>
                <a:cubicBezTo>
                  <a:pt x="334" y="159"/>
                  <a:pt x="334" y="160"/>
                  <a:pt x="333" y="161"/>
                </a:cubicBezTo>
                <a:cubicBezTo>
                  <a:pt x="330" y="161"/>
                  <a:pt x="330" y="161"/>
                  <a:pt x="325" y="165"/>
                </a:cubicBezTo>
                <a:cubicBezTo>
                  <a:pt x="324" y="165"/>
                  <a:pt x="324" y="165"/>
                  <a:pt x="324" y="165"/>
                </a:cubicBezTo>
                <a:cubicBezTo>
                  <a:pt x="323" y="165"/>
                  <a:pt x="322" y="165"/>
                  <a:pt x="322" y="165"/>
                </a:cubicBezTo>
                <a:cubicBezTo>
                  <a:pt x="320" y="167"/>
                  <a:pt x="320" y="169"/>
                  <a:pt x="319" y="171"/>
                </a:cubicBezTo>
                <a:cubicBezTo>
                  <a:pt x="317" y="171"/>
                  <a:pt x="316" y="171"/>
                  <a:pt x="314" y="172"/>
                </a:cubicBezTo>
                <a:cubicBezTo>
                  <a:pt x="314" y="173"/>
                  <a:pt x="313" y="174"/>
                  <a:pt x="313" y="175"/>
                </a:cubicBezTo>
                <a:cubicBezTo>
                  <a:pt x="312" y="175"/>
                  <a:pt x="311" y="175"/>
                  <a:pt x="310" y="175"/>
                </a:cubicBezTo>
                <a:cubicBezTo>
                  <a:pt x="309" y="174"/>
                  <a:pt x="309" y="174"/>
                  <a:pt x="309" y="174"/>
                </a:cubicBezTo>
                <a:cubicBezTo>
                  <a:pt x="308" y="174"/>
                  <a:pt x="307" y="174"/>
                  <a:pt x="307" y="174"/>
                </a:cubicBezTo>
                <a:cubicBezTo>
                  <a:pt x="306" y="173"/>
                  <a:pt x="306" y="173"/>
                  <a:pt x="306" y="173"/>
                </a:cubicBezTo>
                <a:cubicBezTo>
                  <a:pt x="305" y="172"/>
                  <a:pt x="305" y="172"/>
                  <a:pt x="304" y="172"/>
                </a:cubicBezTo>
                <a:cubicBezTo>
                  <a:pt x="303" y="173"/>
                  <a:pt x="303" y="174"/>
                  <a:pt x="303" y="175"/>
                </a:cubicBezTo>
                <a:cubicBezTo>
                  <a:pt x="303" y="175"/>
                  <a:pt x="304" y="176"/>
                  <a:pt x="304" y="176"/>
                </a:cubicBezTo>
                <a:cubicBezTo>
                  <a:pt x="304" y="176"/>
                  <a:pt x="303" y="177"/>
                  <a:pt x="303" y="178"/>
                </a:cubicBezTo>
                <a:cubicBezTo>
                  <a:pt x="303" y="179"/>
                  <a:pt x="303" y="179"/>
                  <a:pt x="303" y="179"/>
                </a:cubicBezTo>
                <a:cubicBezTo>
                  <a:pt x="303" y="179"/>
                  <a:pt x="303" y="180"/>
                  <a:pt x="303" y="180"/>
                </a:cubicBezTo>
                <a:cubicBezTo>
                  <a:pt x="301" y="180"/>
                  <a:pt x="298" y="180"/>
                  <a:pt x="296" y="180"/>
                </a:cubicBezTo>
                <a:cubicBezTo>
                  <a:pt x="295" y="179"/>
                  <a:pt x="295" y="179"/>
                  <a:pt x="295" y="178"/>
                </a:cubicBezTo>
                <a:cubicBezTo>
                  <a:pt x="289" y="179"/>
                  <a:pt x="289" y="179"/>
                  <a:pt x="288" y="180"/>
                </a:cubicBezTo>
                <a:cubicBezTo>
                  <a:pt x="288" y="182"/>
                  <a:pt x="289" y="182"/>
                  <a:pt x="289" y="182"/>
                </a:cubicBezTo>
                <a:cubicBezTo>
                  <a:pt x="290" y="183"/>
                  <a:pt x="291" y="184"/>
                  <a:pt x="292" y="184"/>
                </a:cubicBezTo>
                <a:cubicBezTo>
                  <a:pt x="294" y="184"/>
                  <a:pt x="294" y="184"/>
                  <a:pt x="295" y="184"/>
                </a:cubicBezTo>
                <a:cubicBezTo>
                  <a:pt x="298" y="187"/>
                  <a:pt x="298" y="187"/>
                  <a:pt x="298" y="188"/>
                </a:cubicBezTo>
                <a:cubicBezTo>
                  <a:pt x="299" y="191"/>
                  <a:pt x="299" y="193"/>
                  <a:pt x="299" y="195"/>
                </a:cubicBezTo>
                <a:cubicBezTo>
                  <a:pt x="300" y="196"/>
                  <a:pt x="301" y="197"/>
                  <a:pt x="302" y="199"/>
                </a:cubicBezTo>
                <a:cubicBezTo>
                  <a:pt x="302" y="201"/>
                  <a:pt x="302" y="201"/>
                  <a:pt x="297" y="213"/>
                </a:cubicBezTo>
                <a:cubicBezTo>
                  <a:pt x="296" y="214"/>
                  <a:pt x="294" y="215"/>
                  <a:pt x="293" y="215"/>
                </a:cubicBezTo>
                <a:cubicBezTo>
                  <a:pt x="292" y="215"/>
                  <a:pt x="292" y="215"/>
                  <a:pt x="292" y="215"/>
                </a:cubicBezTo>
                <a:cubicBezTo>
                  <a:pt x="289" y="214"/>
                  <a:pt x="286" y="214"/>
                  <a:pt x="283" y="212"/>
                </a:cubicBezTo>
                <a:cubicBezTo>
                  <a:pt x="279" y="211"/>
                  <a:pt x="276" y="211"/>
                  <a:pt x="273" y="211"/>
                </a:cubicBezTo>
                <a:cubicBezTo>
                  <a:pt x="269" y="210"/>
                  <a:pt x="269" y="210"/>
                  <a:pt x="268" y="209"/>
                </a:cubicBezTo>
                <a:cubicBezTo>
                  <a:pt x="268" y="209"/>
                  <a:pt x="268" y="209"/>
                  <a:pt x="268" y="209"/>
                </a:cubicBezTo>
                <a:cubicBezTo>
                  <a:pt x="267" y="210"/>
                  <a:pt x="267" y="210"/>
                  <a:pt x="266" y="210"/>
                </a:cubicBezTo>
                <a:cubicBezTo>
                  <a:pt x="264" y="212"/>
                  <a:pt x="262" y="212"/>
                  <a:pt x="260" y="212"/>
                </a:cubicBezTo>
                <a:cubicBezTo>
                  <a:pt x="260" y="213"/>
                  <a:pt x="260" y="213"/>
                  <a:pt x="260" y="213"/>
                </a:cubicBezTo>
                <a:cubicBezTo>
                  <a:pt x="262" y="217"/>
                  <a:pt x="258" y="221"/>
                  <a:pt x="260" y="225"/>
                </a:cubicBezTo>
                <a:cubicBezTo>
                  <a:pt x="259" y="227"/>
                  <a:pt x="259" y="229"/>
                  <a:pt x="259" y="232"/>
                </a:cubicBezTo>
                <a:cubicBezTo>
                  <a:pt x="254" y="239"/>
                  <a:pt x="254" y="239"/>
                  <a:pt x="255" y="241"/>
                </a:cubicBezTo>
                <a:cubicBezTo>
                  <a:pt x="256" y="243"/>
                  <a:pt x="256" y="244"/>
                  <a:pt x="256" y="244"/>
                </a:cubicBezTo>
                <a:cubicBezTo>
                  <a:pt x="255" y="245"/>
                  <a:pt x="255" y="245"/>
                  <a:pt x="255" y="245"/>
                </a:cubicBezTo>
                <a:cubicBezTo>
                  <a:pt x="254" y="247"/>
                  <a:pt x="254" y="247"/>
                  <a:pt x="254" y="251"/>
                </a:cubicBezTo>
                <a:cubicBezTo>
                  <a:pt x="255" y="251"/>
                  <a:pt x="256" y="251"/>
                  <a:pt x="257" y="251"/>
                </a:cubicBezTo>
                <a:cubicBezTo>
                  <a:pt x="259" y="251"/>
                  <a:pt x="260" y="250"/>
                  <a:pt x="262" y="253"/>
                </a:cubicBezTo>
                <a:cubicBezTo>
                  <a:pt x="263" y="253"/>
                  <a:pt x="264" y="252"/>
                  <a:pt x="265" y="252"/>
                </a:cubicBezTo>
                <a:cubicBezTo>
                  <a:pt x="266" y="252"/>
                  <a:pt x="266" y="252"/>
                  <a:pt x="269" y="254"/>
                </a:cubicBezTo>
                <a:cubicBezTo>
                  <a:pt x="270" y="255"/>
                  <a:pt x="270" y="257"/>
                  <a:pt x="271" y="258"/>
                </a:cubicBezTo>
                <a:cubicBezTo>
                  <a:pt x="271" y="258"/>
                  <a:pt x="272" y="258"/>
                  <a:pt x="272" y="258"/>
                </a:cubicBezTo>
                <a:cubicBezTo>
                  <a:pt x="271" y="257"/>
                  <a:pt x="271" y="257"/>
                  <a:pt x="271" y="257"/>
                </a:cubicBezTo>
                <a:cubicBezTo>
                  <a:pt x="281" y="254"/>
                  <a:pt x="289" y="246"/>
                  <a:pt x="301" y="246"/>
                </a:cubicBezTo>
                <a:cubicBezTo>
                  <a:pt x="303" y="244"/>
                  <a:pt x="303" y="243"/>
                  <a:pt x="303" y="242"/>
                </a:cubicBezTo>
                <a:cubicBezTo>
                  <a:pt x="302" y="241"/>
                  <a:pt x="301" y="240"/>
                  <a:pt x="301" y="239"/>
                </a:cubicBezTo>
                <a:cubicBezTo>
                  <a:pt x="301" y="238"/>
                  <a:pt x="301" y="238"/>
                  <a:pt x="304" y="232"/>
                </a:cubicBezTo>
                <a:cubicBezTo>
                  <a:pt x="306" y="229"/>
                  <a:pt x="320" y="226"/>
                  <a:pt x="320" y="226"/>
                </a:cubicBezTo>
                <a:cubicBezTo>
                  <a:pt x="322" y="224"/>
                  <a:pt x="322" y="223"/>
                  <a:pt x="322" y="222"/>
                </a:cubicBezTo>
                <a:cubicBezTo>
                  <a:pt x="322" y="222"/>
                  <a:pt x="322" y="222"/>
                  <a:pt x="322" y="221"/>
                </a:cubicBezTo>
                <a:cubicBezTo>
                  <a:pt x="322" y="216"/>
                  <a:pt x="322" y="212"/>
                  <a:pt x="329"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1" y="214"/>
                  <a:pt x="331" y="214"/>
                  <a:pt x="331" y="214"/>
                </a:cubicBezTo>
                <a:cubicBezTo>
                  <a:pt x="334" y="216"/>
                  <a:pt x="334" y="216"/>
                  <a:pt x="336" y="216"/>
                </a:cubicBezTo>
                <a:cubicBezTo>
                  <a:pt x="337" y="216"/>
                  <a:pt x="337" y="216"/>
                  <a:pt x="338" y="216"/>
                </a:cubicBezTo>
                <a:cubicBezTo>
                  <a:pt x="338" y="216"/>
                  <a:pt x="339" y="216"/>
                  <a:pt x="340" y="216"/>
                </a:cubicBezTo>
                <a:cubicBezTo>
                  <a:pt x="340" y="214"/>
                  <a:pt x="340" y="214"/>
                  <a:pt x="342" y="212"/>
                </a:cubicBezTo>
                <a:cubicBezTo>
                  <a:pt x="344" y="212"/>
                  <a:pt x="344" y="212"/>
                  <a:pt x="345" y="212"/>
                </a:cubicBezTo>
                <a:cubicBezTo>
                  <a:pt x="346" y="212"/>
                  <a:pt x="348" y="212"/>
                  <a:pt x="351" y="208"/>
                </a:cubicBezTo>
                <a:cubicBezTo>
                  <a:pt x="358" y="209"/>
                  <a:pt x="357" y="217"/>
                  <a:pt x="362" y="220"/>
                </a:cubicBezTo>
                <a:cubicBezTo>
                  <a:pt x="363" y="220"/>
                  <a:pt x="364" y="221"/>
                  <a:pt x="364" y="223"/>
                </a:cubicBezTo>
                <a:cubicBezTo>
                  <a:pt x="380" y="233"/>
                  <a:pt x="388" y="241"/>
                  <a:pt x="387" y="246"/>
                </a:cubicBezTo>
                <a:cubicBezTo>
                  <a:pt x="385" y="247"/>
                  <a:pt x="373" y="249"/>
                  <a:pt x="369" y="249"/>
                </a:cubicBezTo>
                <a:cubicBezTo>
                  <a:pt x="369" y="249"/>
                  <a:pt x="368" y="250"/>
                  <a:pt x="368" y="250"/>
                </a:cubicBezTo>
                <a:cubicBezTo>
                  <a:pt x="371" y="252"/>
                  <a:pt x="373" y="255"/>
                  <a:pt x="377" y="256"/>
                </a:cubicBezTo>
                <a:cubicBezTo>
                  <a:pt x="379" y="256"/>
                  <a:pt x="382" y="256"/>
                  <a:pt x="384" y="256"/>
                </a:cubicBezTo>
                <a:cubicBezTo>
                  <a:pt x="384" y="255"/>
                  <a:pt x="384" y="253"/>
                  <a:pt x="384" y="252"/>
                </a:cubicBezTo>
                <a:cubicBezTo>
                  <a:pt x="389" y="250"/>
                  <a:pt x="392" y="245"/>
                  <a:pt x="396" y="242"/>
                </a:cubicBezTo>
                <a:cubicBezTo>
                  <a:pt x="396" y="240"/>
                  <a:pt x="396" y="240"/>
                  <a:pt x="396" y="239"/>
                </a:cubicBezTo>
                <a:cubicBezTo>
                  <a:pt x="393" y="239"/>
                  <a:pt x="393" y="239"/>
                  <a:pt x="392" y="239"/>
                </a:cubicBezTo>
                <a:cubicBezTo>
                  <a:pt x="391" y="239"/>
                  <a:pt x="391" y="238"/>
                  <a:pt x="391" y="238"/>
                </a:cubicBezTo>
                <a:cubicBezTo>
                  <a:pt x="393" y="236"/>
                  <a:pt x="394" y="236"/>
                  <a:pt x="395" y="236"/>
                </a:cubicBezTo>
                <a:cubicBezTo>
                  <a:pt x="398" y="237"/>
                  <a:pt x="398" y="237"/>
                  <a:pt x="400" y="239"/>
                </a:cubicBezTo>
                <a:cubicBezTo>
                  <a:pt x="400" y="239"/>
                  <a:pt x="400" y="239"/>
                  <a:pt x="400" y="234"/>
                </a:cubicBezTo>
                <a:cubicBezTo>
                  <a:pt x="396" y="231"/>
                  <a:pt x="391" y="230"/>
                  <a:pt x="389" y="226"/>
                </a:cubicBezTo>
                <a:cubicBezTo>
                  <a:pt x="388" y="226"/>
                  <a:pt x="385" y="226"/>
                  <a:pt x="380" y="221"/>
                </a:cubicBezTo>
                <a:cubicBezTo>
                  <a:pt x="381" y="219"/>
                  <a:pt x="381" y="219"/>
                  <a:pt x="375" y="215"/>
                </a:cubicBezTo>
                <a:cubicBezTo>
                  <a:pt x="375" y="214"/>
                  <a:pt x="374" y="214"/>
                  <a:pt x="374" y="214"/>
                </a:cubicBezTo>
                <a:cubicBezTo>
                  <a:pt x="374" y="213"/>
                  <a:pt x="373" y="212"/>
                  <a:pt x="373" y="211"/>
                </a:cubicBezTo>
                <a:cubicBezTo>
                  <a:pt x="372" y="210"/>
                  <a:pt x="370" y="210"/>
                  <a:pt x="369" y="210"/>
                </a:cubicBezTo>
                <a:cubicBezTo>
                  <a:pt x="369" y="209"/>
                  <a:pt x="369" y="209"/>
                  <a:pt x="369" y="208"/>
                </a:cubicBezTo>
                <a:cubicBezTo>
                  <a:pt x="370" y="207"/>
                  <a:pt x="370" y="207"/>
                  <a:pt x="370" y="207"/>
                </a:cubicBezTo>
                <a:cubicBezTo>
                  <a:pt x="371" y="206"/>
                  <a:pt x="371" y="205"/>
                  <a:pt x="371" y="205"/>
                </a:cubicBezTo>
                <a:cubicBezTo>
                  <a:pt x="371" y="204"/>
                  <a:pt x="371" y="203"/>
                  <a:pt x="371" y="202"/>
                </a:cubicBezTo>
                <a:cubicBezTo>
                  <a:pt x="374" y="201"/>
                  <a:pt x="375" y="202"/>
                  <a:pt x="376" y="205"/>
                </a:cubicBezTo>
                <a:cubicBezTo>
                  <a:pt x="384" y="206"/>
                  <a:pt x="386" y="216"/>
                  <a:pt x="394" y="217"/>
                </a:cubicBezTo>
                <a:cubicBezTo>
                  <a:pt x="394" y="218"/>
                  <a:pt x="394" y="218"/>
                  <a:pt x="395" y="218"/>
                </a:cubicBezTo>
                <a:cubicBezTo>
                  <a:pt x="398" y="222"/>
                  <a:pt x="404" y="223"/>
                  <a:pt x="406" y="228"/>
                </a:cubicBezTo>
                <a:cubicBezTo>
                  <a:pt x="404" y="234"/>
                  <a:pt x="404" y="234"/>
                  <a:pt x="406" y="236"/>
                </a:cubicBezTo>
                <a:cubicBezTo>
                  <a:pt x="407" y="239"/>
                  <a:pt x="407" y="242"/>
                  <a:pt x="411" y="242"/>
                </a:cubicBezTo>
                <a:cubicBezTo>
                  <a:pt x="413" y="244"/>
                  <a:pt x="413" y="246"/>
                  <a:pt x="413" y="247"/>
                </a:cubicBezTo>
                <a:cubicBezTo>
                  <a:pt x="412" y="247"/>
                  <a:pt x="411" y="247"/>
                  <a:pt x="410" y="247"/>
                </a:cubicBezTo>
                <a:cubicBezTo>
                  <a:pt x="410" y="247"/>
                  <a:pt x="409" y="246"/>
                  <a:pt x="409" y="246"/>
                </a:cubicBezTo>
                <a:cubicBezTo>
                  <a:pt x="409" y="246"/>
                  <a:pt x="408" y="247"/>
                  <a:pt x="408" y="247"/>
                </a:cubicBezTo>
                <a:cubicBezTo>
                  <a:pt x="411" y="251"/>
                  <a:pt x="411" y="251"/>
                  <a:pt x="414" y="252"/>
                </a:cubicBezTo>
                <a:cubicBezTo>
                  <a:pt x="414" y="252"/>
                  <a:pt x="414" y="251"/>
                  <a:pt x="414" y="251"/>
                </a:cubicBezTo>
                <a:cubicBezTo>
                  <a:pt x="416" y="252"/>
                  <a:pt x="417" y="252"/>
                  <a:pt x="419" y="254"/>
                </a:cubicBezTo>
                <a:cubicBezTo>
                  <a:pt x="418" y="256"/>
                  <a:pt x="418" y="257"/>
                  <a:pt x="419" y="258"/>
                </a:cubicBezTo>
                <a:cubicBezTo>
                  <a:pt x="421" y="259"/>
                  <a:pt x="421" y="259"/>
                  <a:pt x="422" y="259"/>
                </a:cubicBezTo>
                <a:cubicBezTo>
                  <a:pt x="423" y="259"/>
                  <a:pt x="424" y="259"/>
                  <a:pt x="424" y="259"/>
                </a:cubicBezTo>
                <a:cubicBezTo>
                  <a:pt x="425" y="258"/>
                  <a:pt x="426" y="257"/>
                  <a:pt x="426" y="256"/>
                </a:cubicBezTo>
                <a:cubicBezTo>
                  <a:pt x="426" y="255"/>
                  <a:pt x="426" y="255"/>
                  <a:pt x="426" y="254"/>
                </a:cubicBezTo>
                <a:cubicBezTo>
                  <a:pt x="426" y="254"/>
                  <a:pt x="426" y="253"/>
                  <a:pt x="426" y="253"/>
                </a:cubicBezTo>
                <a:cubicBezTo>
                  <a:pt x="426" y="252"/>
                  <a:pt x="427" y="252"/>
                  <a:pt x="427" y="251"/>
                </a:cubicBezTo>
                <a:cubicBezTo>
                  <a:pt x="428" y="252"/>
                  <a:pt x="430" y="252"/>
                  <a:pt x="430" y="253"/>
                </a:cubicBezTo>
                <a:cubicBezTo>
                  <a:pt x="431" y="253"/>
                  <a:pt x="432" y="253"/>
                  <a:pt x="432" y="253"/>
                </a:cubicBezTo>
                <a:cubicBezTo>
                  <a:pt x="432" y="253"/>
                  <a:pt x="433" y="252"/>
                  <a:pt x="433" y="252"/>
                </a:cubicBezTo>
                <a:cubicBezTo>
                  <a:pt x="433" y="251"/>
                  <a:pt x="433" y="249"/>
                  <a:pt x="433" y="248"/>
                </a:cubicBezTo>
                <a:cubicBezTo>
                  <a:pt x="435" y="248"/>
                  <a:pt x="436" y="248"/>
                  <a:pt x="437" y="248"/>
                </a:cubicBezTo>
                <a:cubicBezTo>
                  <a:pt x="436" y="246"/>
                  <a:pt x="435" y="246"/>
                  <a:pt x="433" y="245"/>
                </a:cubicBezTo>
                <a:cubicBezTo>
                  <a:pt x="433" y="246"/>
                  <a:pt x="432" y="247"/>
                  <a:pt x="432" y="248"/>
                </a:cubicBezTo>
                <a:cubicBezTo>
                  <a:pt x="429" y="248"/>
                  <a:pt x="429" y="247"/>
                  <a:pt x="427" y="241"/>
                </a:cubicBezTo>
                <a:cubicBezTo>
                  <a:pt x="424" y="240"/>
                  <a:pt x="424" y="240"/>
                  <a:pt x="422" y="238"/>
                </a:cubicBezTo>
                <a:cubicBezTo>
                  <a:pt x="422" y="237"/>
                  <a:pt x="422" y="237"/>
                  <a:pt x="422" y="236"/>
                </a:cubicBezTo>
                <a:cubicBezTo>
                  <a:pt x="424" y="236"/>
                  <a:pt x="424" y="236"/>
                  <a:pt x="424" y="236"/>
                </a:cubicBezTo>
                <a:cubicBezTo>
                  <a:pt x="425" y="236"/>
                  <a:pt x="426" y="237"/>
                  <a:pt x="427" y="237"/>
                </a:cubicBezTo>
                <a:cubicBezTo>
                  <a:pt x="429" y="237"/>
                  <a:pt x="429" y="237"/>
                  <a:pt x="430" y="237"/>
                </a:cubicBezTo>
                <a:cubicBezTo>
                  <a:pt x="430" y="237"/>
                  <a:pt x="430" y="238"/>
                  <a:pt x="431" y="238"/>
                </a:cubicBezTo>
                <a:cubicBezTo>
                  <a:pt x="431" y="237"/>
                  <a:pt x="431" y="235"/>
                  <a:pt x="431" y="234"/>
                </a:cubicBezTo>
                <a:cubicBezTo>
                  <a:pt x="433" y="232"/>
                  <a:pt x="433" y="232"/>
                  <a:pt x="442" y="236"/>
                </a:cubicBezTo>
                <a:cubicBezTo>
                  <a:pt x="442" y="236"/>
                  <a:pt x="443" y="237"/>
                  <a:pt x="443" y="238"/>
                </a:cubicBezTo>
                <a:cubicBezTo>
                  <a:pt x="443" y="238"/>
                  <a:pt x="443" y="238"/>
                  <a:pt x="444" y="238"/>
                </a:cubicBezTo>
                <a:cubicBezTo>
                  <a:pt x="445" y="240"/>
                  <a:pt x="445" y="240"/>
                  <a:pt x="445" y="240"/>
                </a:cubicBezTo>
                <a:cubicBezTo>
                  <a:pt x="444" y="240"/>
                  <a:pt x="443" y="241"/>
                  <a:pt x="443" y="241"/>
                </a:cubicBezTo>
                <a:cubicBezTo>
                  <a:pt x="443" y="244"/>
                  <a:pt x="448" y="245"/>
                  <a:pt x="447" y="249"/>
                </a:cubicBezTo>
                <a:cubicBezTo>
                  <a:pt x="447" y="250"/>
                  <a:pt x="447" y="251"/>
                  <a:pt x="447" y="251"/>
                </a:cubicBezTo>
                <a:cubicBezTo>
                  <a:pt x="447" y="252"/>
                  <a:pt x="447" y="252"/>
                  <a:pt x="447" y="253"/>
                </a:cubicBezTo>
                <a:cubicBezTo>
                  <a:pt x="447" y="254"/>
                  <a:pt x="448" y="255"/>
                  <a:pt x="449" y="256"/>
                </a:cubicBezTo>
                <a:cubicBezTo>
                  <a:pt x="449" y="256"/>
                  <a:pt x="449" y="256"/>
                  <a:pt x="449" y="256"/>
                </a:cubicBezTo>
                <a:cubicBezTo>
                  <a:pt x="450" y="257"/>
                  <a:pt x="450" y="257"/>
                  <a:pt x="450" y="257"/>
                </a:cubicBezTo>
                <a:cubicBezTo>
                  <a:pt x="450" y="257"/>
                  <a:pt x="450" y="257"/>
                  <a:pt x="450" y="257"/>
                </a:cubicBezTo>
                <a:cubicBezTo>
                  <a:pt x="451" y="258"/>
                  <a:pt x="451" y="258"/>
                  <a:pt x="451" y="258"/>
                </a:cubicBezTo>
                <a:cubicBezTo>
                  <a:pt x="452" y="258"/>
                  <a:pt x="452" y="258"/>
                  <a:pt x="452" y="258"/>
                </a:cubicBezTo>
                <a:cubicBezTo>
                  <a:pt x="452" y="259"/>
                  <a:pt x="452" y="259"/>
                  <a:pt x="452" y="260"/>
                </a:cubicBezTo>
                <a:cubicBezTo>
                  <a:pt x="452" y="261"/>
                  <a:pt x="452" y="261"/>
                  <a:pt x="452" y="261"/>
                </a:cubicBezTo>
                <a:cubicBezTo>
                  <a:pt x="451" y="261"/>
                  <a:pt x="451" y="261"/>
                  <a:pt x="451" y="261"/>
                </a:cubicBezTo>
                <a:cubicBezTo>
                  <a:pt x="451" y="262"/>
                  <a:pt x="451" y="262"/>
                  <a:pt x="451" y="262"/>
                </a:cubicBezTo>
                <a:cubicBezTo>
                  <a:pt x="451" y="263"/>
                  <a:pt x="451" y="264"/>
                  <a:pt x="452" y="265"/>
                </a:cubicBezTo>
                <a:cubicBezTo>
                  <a:pt x="452" y="266"/>
                  <a:pt x="452" y="266"/>
                  <a:pt x="452" y="266"/>
                </a:cubicBezTo>
                <a:cubicBezTo>
                  <a:pt x="453" y="266"/>
                  <a:pt x="453" y="266"/>
                  <a:pt x="453" y="266"/>
                </a:cubicBezTo>
                <a:cubicBezTo>
                  <a:pt x="454" y="265"/>
                  <a:pt x="454" y="265"/>
                  <a:pt x="454" y="265"/>
                </a:cubicBezTo>
                <a:cubicBezTo>
                  <a:pt x="454" y="263"/>
                  <a:pt x="454" y="263"/>
                  <a:pt x="454" y="263"/>
                </a:cubicBezTo>
                <a:cubicBezTo>
                  <a:pt x="454" y="262"/>
                  <a:pt x="454" y="261"/>
                  <a:pt x="454" y="261"/>
                </a:cubicBezTo>
                <a:cubicBezTo>
                  <a:pt x="455" y="259"/>
                  <a:pt x="455" y="259"/>
                  <a:pt x="455" y="259"/>
                </a:cubicBezTo>
                <a:cubicBezTo>
                  <a:pt x="456" y="259"/>
                  <a:pt x="456" y="259"/>
                  <a:pt x="456" y="259"/>
                </a:cubicBezTo>
                <a:cubicBezTo>
                  <a:pt x="456" y="260"/>
                  <a:pt x="456" y="260"/>
                  <a:pt x="456" y="260"/>
                </a:cubicBezTo>
                <a:cubicBezTo>
                  <a:pt x="457" y="260"/>
                  <a:pt x="457" y="260"/>
                  <a:pt x="457" y="260"/>
                </a:cubicBezTo>
                <a:cubicBezTo>
                  <a:pt x="457" y="261"/>
                  <a:pt x="457" y="261"/>
                  <a:pt x="457" y="261"/>
                </a:cubicBezTo>
                <a:cubicBezTo>
                  <a:pt x="458" y="261"/>
                  <a:pt x="459" y="262"/>
                  <a:pt x="459" y="262"/>
                </a:cubicBezTo>
                <a:cubicBezTo>
                  <a:pt x="460" y="263"/>
                  <a:pt x="460" y="263"/>
                  <a:pt x="460" y="263"/>
                </a:cubicBezTo>
                <a:cubicBezTo>
                  <a:pt x="460" y="264"/>
                  <a:pt x="460" y="264"/>
                  <a:pt x="460" y="264"/>
                </a:cubicBezTo>
                <a:cubicBezTo>
                  <a:pt x="461" y="264"/>
                  <a:pt x="461" y="264"/>
                  <a:pt x="461" y="264"/>
                </a:cubicBezTo>
                <a:cubicBezTo>
                  <a:pt x="462" y="264"/>
                  <a:pt x="462" y="264"/>
                  <a:pt x="462" y="264"/>
                </a:cubicBezTo>
                <a:cubicBezTo>
                  <a:pt x="462" y="264"/>
                  <a:pt x="464" y="264"/>
                  <a:pt x="464" y="265"/>
                </a:cubicBezTo>
                <a:cubicBezTo>
                  <a:pt x="466" y="265"/>
                  <a:pt x="466" y="265"/>
                  <a:pt x="466" y="265"/>
                </a:cubicBezTo>
                <a:cubicBezTo>
                  <a:pt x="467" y="265"/>
                  <a:pt x="467" y="265"/>
                  <a:pt x="467" y="265"/>
                </a:cubicBezTo>
                <a:cubicBezTo>
                  <a:pt x="467" y="264"/>
                  <a:pt x="467" y="264"/>
                  <a:pt x="467" y="264"/>
                </a:cubicBezTo>
                <a:cubicBezTo>
                  <a:pt x="467" y="264"/>
                  <a:pt x="467" y="264"/>
                  <a:pt x="467" y="264"/>
                </a:cubicBezTo>
                <a:cubicBezTo>
                  <a:pt x="467" y="263"/>
                  <a:pt x="467" y="263"/>
                  <a:pt x="467" y="263"/>
                </a:cubicBezTo>
                <a:cubicBezTo>
                  <a:pt x="467" y="262"/>
                  <a:pt x="467" y="261"/>
                  <a:pt x="468" y="260"/>
                </a:cubicBezTo>
                <a:cubicBezTo>
                  <a:pt x="468" y="259"/>
                  <a:pt x="468" y="259"/>
                  <a:pt x="468" y="259"/>
                </a:cubicBezTo>
                <a:cubicBezTo>
                  <a:pt x="469" y="259"/>
                  <a:pt x="469" y="259"/>
                  <a:pt x="469" y="259"/>
                </a:cubicBezTo>
                <a:cubicBezTo>
                  <a:pt x="470" y="259"/>
                  <a:pt x="471" y="259"/>
                  <a:pt x="472" y="260"/>
                </a:cubicBezTo>
                <a:cubicBezTo>
                  <a:pt x="474" y="261"/>
                  <a:pt x="474" y="261"/>
                  <a:pt x="474" y="261"/>
                </a:cubicBezTo>
                <a:cubicBezTo>
                  <a:pt x="476" y="263"/>
                  <a:pt x="476" y="263"/>
                  <a:pt x="476" y="263"/>
                </a:cubicBezTo>
                <a:cubicBezTo>
                  <a:pt x="477" y="263"/>
                  <a:pt x="477" y="263"/>
                  <a:pt x="477" y="263"/>
                </a:cubicBezTo>
                <a:cubicBezTo>
                  <a:pt x="477" y="264"/>
                  <a:pt x="477" y="264"/>
                  <a:pt x="477" y="264"/>
                </a:cubicBezTo>
                <a:cubicBezTo>
                  <a:pt x="478" y="264"/>
                  <a:pt x="478" y="264"/>
                  <a:pt x="478" y="264"/>
                </a:cubicBezTo>
                <a:cubicBezTo>
                  <a:pt x="478" y="264"/>
                  <a:pt x="478" y="264"/>
                  <a:pt x="478" y="264"/>
                </a:cubicBezTo>
                <a:cubicBezTo>
                  <a:pt x="481" y="264"/>
                  <a:pt x="484" y="264"/>
                  <a:pt x="486" y="265"/>
                </a:cubicBezTo>
                <a:cubicBezTo>
                  <a:pt x="486" y="264"/>
                  <a:pt x="486" y="263"/>
                  <a:pt x="486" y="263"/>
                </a:cubicBezTo>
                <a:cubicBezTo>
                  <a:pt x="486" y="262"/>
                  <a:pt x="486" y="262"/>
                  <a:pt x="486" y="262"/>
                </a:cubicBezTo>
                <a:cubicBezTo>
                  <a:pt x="486" y="261"/>
                  <a:pt x="486" y="261"/>
                  <a:pt x="486" y="260"/>
                </a:cubicBezTo>
                <a:cubicBezTo>
                  <a:pt x="486" y="260"/>
                  <a:pt x="487" y="260"/>
                  <a:pt x="487" y="260"/>
                </a:cubicBezTo>
                <a:cubicBezTo>
                  <a:pt x="488" y="259"/>
                  <a:pt x="488" y="259"/>
                  <a:pt x="488" y="259"/>
                </a:cubicBezTo>
                <a:cubicBezTo>
                  <a:pt x="489" y="259"/>
                  <a:pt x="489" y="259"/>
                  <a:pt x="489" y="259"/>
                </a:cubicBezTo>
                <a:cubicBezTo>
                  <a:pt x="490" y="260"/>
                  <a:pt x="491" y="261"/>
                  <a:pt x="492" y="261"/>
                </a:cubicBezTo>
                <a:cubicBezTo>
                  <a:pt x="493" y="262"/>
                  <a:pt x="494" y="262"/>
                  <a:pt x="494" y="262"/>
                </a:cubicBezTo>
                <a:cubicBezTo>
                  <a:pt x="494" y="261"/>
                  <a:pt x="494" y="261"/>
                  <a:pt x="494" y="261"/>
                </a:cubicBezTo>
                <a:cubicBezTo>
                  <a:pt x="495" y="261"/>
                  <a:pt x="495" y="261"/>
                  <a:pt x="495" y="261"/>
                </a:cubicBezTo>
                <a:cubicBezTo>
                  <a:pt x="495" y="260"/>
                  <a:pt x="495" y="260"/>
                  <a:pt x="495" y="260"/>
                </a:cubicBezTo>
                <a:cubicBezTo>
                  <a:pt x="496" y="260"/>
                  <a:pt x="496" y="260"/>
                  <a:pt x="496" y="260"/>
                </a:cubicBezTo>
                <a:cubicBezTo>
                  <a:pt x="497" y="262"/>
                  <a:pt x="497" y="262"/>
                  <a:pt x="497" y="262"/>
                </a:cubicBezTo>
                <a:cubicBezTo>
                  <a:pt x="497" y="263"/>
                  <a:pt x="497" y="263"/>
                  <a:pt x="497" y="263"/>
                </a:cubicBezTo>
                <a:cubicBezTo>
                  <a:pt x="497" y="264"/>
                  <a:pt x="497" y="265"/>
                  <a:pt x="497" y="266"/>
                </a:cubicBezTo>
                <a:cubicBezTo>
                  <a:pt x="496" y="268"/>
                  <a:pt x="496" y="270"/>
                  <a:pt x="497" y="273"/>
                </a:cubicBezTo>
                <a:cubicBezTo>
                  <a:pt x="497" y="273"/>
                  <a:pt x="497" y="273"/>
                  <a:pt x="497" y="273"/>
                </a:cubicBezTo>
                <a:cubicBezTo>
                  <a:pt x="497" y="274"/>
                  <a:pt x="498" y="274"/>
                  <a:pt x="498" y="275"/>
                </a:cubicBezTo>
                <a:cubicBezTo>
                  <a:pt x="498" y="275"/>
                  <a:pt x="497" y="276"/>
                  <a:pt x="497" y="277"/>
                </a:cubicBezTo>
                <a:cubicBezTo>
                  <a:pt x="497" y="277"/>
                  <a:pt x="497" y="277"/>
                  <a:pt x="497" y="277"/>
                </a:cubicBezTo>
                <a:cubicBezTo>
                  <a:pt x="497" y="278"/>
                  <a:pt x="497" y="278"/>
                  <a:pt x="497" y="278"/>
                </a:cubicBezTo>
                <a:cubicBezTo>
                  <a:pt x="496" y="280"/>
                  <a:pt x="496" y="280"/>
                  <a:pt x="496" y="280"/>
                </a:cubicBezTo>
                <a:cubicBezTo>
                  <a:pt x="496" y="280"/>
                  <a:pt x="496" y="280"/>
                  <a:pt x="496" y="280"/>
                </a:cubicBezTo>
                <a:cubicBezTo>
                  <a:pt x="494" y="284"/>
                  <a:pt x="494" y="284"/>
                  <a:pt x="493" y="284"/>
                </a:cubicBezTo>
                <a:cubicBezTo>
                  <a:pt x="492" y="285"/>
                  <a:pt x="492" y="285"/>
                  <a:pt x="492" y="285"/>
                </a:cubicBezTo>
                <a:cubicBezTo>
                  <a:pt x="492" y="285"/>
                  <a:pt x="492" y="285"/>
                  <a:pt x="492" y="285"/>
                </a:cubicBezTo>
                <a:cubicBezTo>
                  <a:pt x="492" y="286"/>
                  <a:pt x="492" y="286"/>
                  <a:pt x="492" y="286"/>
                </a:cubicBezTo>
                <a:cubicBezTo>
                  <a:pt x="514" y="287"/>
                  <a:pt x="537" y="287"/>
                  <a:pt x="558" y="288"/>
                </a:cubicBezTo>
                <a:cubicBezTo>
                  <a:pt x="575" y="288"/>
                  <a:pt x="590" y="288"/>
                  <a:pt x="605" y="288"/>
                </a:cubicBezTo>
                <a:moveTo>
                  <a:pt x="554" y="46"/>
                </a:moveTo>
                <a:cubicBezTo>
                  <a:pt x="531" y="34"/>
                  <a:pt x="531" y="34"/>
                  <a:pt x="531" y="34"/>
                </a:cubicBezTo>
                <a:cubicBezTo>
                  <a:pt x="531" y="34"/>
                  <a:pt x="531" y="34"/>
                  <a:pt x="531" y="34"/>
                </a:cubicBezTo>
                <a:cubicBezTo>
                  <a:pt x="532" y="34"/>
                  <a:pt x="532" y="34"/>
                  <a:pt x="532" y="34"/>
                </a:cubicBezTo>
                <a:cubicBezTo>
                  <a:pt x="533" y="35"/>
                  <a:pt x="533" y="35"/>
                  <a:pt x="533" y="35"/>
                </a:cubicBezTo>
                <a:cubicBezTo>
                  <a:pt x="532" y="35"/>
                  <a:pt x="532" y="35"/>
                  <a:pt x="532" y="35"/>
                </a:cubicBezTo>
                <a:cubicBezTo>
                  <a:pt x="533" y="35"/>
                  <a:pt x="533" y="35"/>
                  <a:pt x="533" y="35"/>
                </a:cubicBezTo>
                <a:cubicBezTo>
                  <a:pt x="534" y="35"/>
                  <a:pt x="534" y="35"/>
                  <a:pt x="534" y="35"/>
                </a:cubicBezTo>
                <a:cubicBezTo>
                  <a:pt x="533" y="35"/>
                  <a:pt x="533" y="35"/>
                  <a:pt x="533" y="35"/>
                </a:cubicBezTo>
                <a:cubicBezTo>
                  <a:pt x="532" y="35"/>
                  <a:pt x="530" y="34"/>
                  <a:pt x="529" y="33"/>
                </a:cubicBezTo>
                <a:cubicBezTo>
                  <a:pt x="530" y="33"/>
                  <a:pt x="530" y="34"/>
                  <a:pt x="531" y="34"/>
                </a:cubicBezTo>
                <a:cubicBezTo>
                  <a:pt x="531" y="34"/>
                  <a:pt x="530" y="34"/>
                  <a:pt x="529" y="33"/>
                </a:cubicBezTo>
                <a:cubicBezTo>
                  <a:pt x="528" y="33"/>
                  <a:pt x="528" y="33"/>
                  <a:pt x="525" y="31"/>
                </a:cubicBezTo>
                <a:cubicBezTo>
                  <a:pt x="524" y="31"/>
                  <a:pt x="524" y="31"/>
                  <a:pt x="524" y="31"/>
                </a:cubicBezTo>
                <a:cubicBezTo>
                  <a:pt x="523" y="31"/>
                  <a:pt x="523" y="31"/>
                  <a:pt x="523" y="31"/>
                </a:cubicBezTo>
                <a:cubicBezTo>
                  <a:pt x="525" y="32"/>
                  <a:pt x="527" y="32"/>
                  <a:pt x="529" y="33"/>
                </a:cubicBezTo>
                <a:cubicBezTo>
                  <a:pt x="529" y="33"/>
                  <a:pt x="529" y="33"/>
                  <a:pt x="529" y="33"/>
                </a:cubicBezTo>
                <a:cubicBezTo>
                  <a:pt x="529" y="34"/>
                  <a:pt x="529" y="34"/>
                  <a:pt x="529" y="34"/>
                </a:cubicBezTo>
                <a:cubicBezTo>
                  <a:pt x="530" y="34"/>
                  <a:pt x="531" y="34"/>
                  <a:pt x="532" y="35"/>
                </a:cubicBezTo>
                <a:cubicBezTo>
                  <a:pt x="532" y="35"/>
                  <a:pt x="532" y="35"/>
                  <a:pt x="533" y="35"/>
                </a:cubicBezTo>
                <a:cubicBezTo>
                  <a:pt x="533" y="35"/>
                  <a:pt x="534" y="36"/>
                  <a:pt x="534" y="36"/>
                </a:cubicBezTo>
                <a:cubicBezTo>
                  <a:pt x="534" y="36"/>
                  <a:pt x="534" y="36"/>
                  <a:pt x="534" y="36"/>
                </a:cubicBezTo>
                <a:cubicBezTo>
                  <a:pt x="535" y="37"/>
                  <a:pt x="535" y="37"/>
                  <a:pt x="535" y="37"/>
                </a:cubicBezTo>
                <a:cubicBezTo>
                  <a:pt x="535" y="37"/>
                  <a:pt x="535" y="37"/>
                  <a:pt x="535" y="37"/>
                </a:cubicBezTo>
                <a:cubicBezTo>
                  <a:pt x="536" y="37"/>
                  <a:pt x="536" y="37"/>
                  <a:pt x="536" y="37"/>
                </a:cubicBezTo>
                <a:cubicBezTo>
                  <a:pt x="535" y="37"/>
                  <a:pt x="535" y="37"/>
                  <a:pt x="535" y="37"/>
                </a:cubicBezTo>
                <a:cubicBezTo>
                  <a:pt x="535" y="37"/>
                  <a:pt x="529" y="34"/>
                  <a:pt x="526" y="32"/>
                </a:cubicBezTo>
                <a:cubicBezTo>
                  <a:pt x="526" y="32"/>
                  <a:pt x="526" y="32"/>
                  <a:pt x="526" y="32"/>
                </a:cubicBezTo>
                <a:cubicBezTo>
                  <a:pt x="525" y="32"/>
                  <a:pt x="524" y="31"/>
                  <a:pt x="524" y="31"/>
                </a:cubicBezTo>
                <a:cubicBezTo>
                  <a:pt x="523" y="31"/>
                  <a:pt x="523" y="31"/>
                  <a:pt x="522" y="30"/>
                </a:cubicBezTo>
                <a:cubicBezTo>
                  <a:pt x="522" y="30"/>
                  <a:pt x="522" y="30"/>
                  <a:pt x="522" y="30"/>
                </a:cubicBezTo>
                <a:cubicBezTo>
                  <a:pt x="521" y="30"/>
                  <a:pt x="521" y="30"/>
                  <a:pt x="517" y="28"/>
                </a:cubicBezTo>
                <a:cubicBezTo>
                  <a:pt x="517" y="28"/>
                  <a:pt x="517" y="28"/>
                  <a:pt x="517" y="28"/>
                </a:cubicBezTo>
                <a:cubicBezTo>
                  <a:pt x="516" y="27"/>
                  <a:pt x="514" y="27"/>
                  <a:pt x="513" y="26"/>
                </a:cubicBezTo>
                <a:cubicBezTo>
                  <a:pt x="513" y="26"/>
                  <a:pt x="513" y="26"/>
                  <a:pt x="513" y="26"/>
                </a:cubicBezTo>
                <a:cubicBezTo>
                  <a:pt x="511" y="25"/>
                  <a:pt x="509" y="25"/>
                  <a:pt x="507" y="24"/>
                </a:cubicBezTo>
                <a:cubicBezTo>
                  <a:pt x="507" y="24"/>
                  <a:pt x="507" y="24"/>
                  <a:pt x="507" y="24"/>
                </a:cubicBezTo>
                <a:cubicBezTo>
                  <a:pt x="504" y="23"/>
                  <a:pt x="502" y="22"/>
                  <a:pt x="499" y="21"/>
                </a:cubicBezTo>
                <a:cubicBezTo>
                  <a:pt x="498" y="21"/>
                  <a:pt x="498" y="21"/>
                  <a:pt x="498" y="21"/>
                </a:cubicBezTo>
                <a:cubicBezTo>
                  <a:pt x="498" y="21"/>
                  <a:pt x="498" y="21"/>
                  <a:pt x="498" y="21"/>
                </a:cubicBezTo>
                <a:cubicBezTo>
                  <a:pt x="498" y="21"/>
                  <a:pt x="499" y="21"/>
                  <a:pt x="499" y="21"/>
                </a:cubicBezTo>
                <a:cubicBezTo>
                  <a:pt x="499" y="21"/>
                  <a:pt x="498" y="21"/>
                  <a:pt x="497" y="21"/>
                </a:cubicBezTo>
                <a:cubicBezTo>
                  <a:pt x="498" y="21"/>
                  <a:pt x="499" y="21"/>
                  <a:pt x="500" y="22"/>
                </a:cubicBezTo>
                <a:cubicBezTo>
                  <a:pt x="500" y="22"/>
                  <a:pt x="500" y="22"/>
                  <a:pt x="500" y="22"/>
                </a:cubicBezTo>
                <a:cubicBezTo>
                  <a:pt x="499" y="22"/>
                  <a:pt x="499" y="22"/>
                  <a:pt x="499" y="22"/>
                </a:cubicBezTo>
                <a:cubicBezTo>
                  <a:pt x="499" y="21"/>
                  <a:pt x="498" y="21"/>
                  <a:pt x="498" y="21"/>
                </a:cubicBezTo>
                <a:cubicBezTo>
                  <a:pt x="497" y="21"/>
                  <a:pt x="496" y="20"/>
                  <a:pt x="494" y="20"/>
                </a:cubicBezTo>
                <a:cubicBezTo>
                  <a:pt x="494" y="20"/>
                  <a:pt x="494" y="20"/>
                  <a:pt x="494" y="20"/>
                </a:cubicBezTo>
                <a:cubicBezTo>
                  <a:pt x="494" y="20"/>
                  <a:pt x="493" y="20"/>
                  <a:pt x="489" y="18"/>
                </a:cubicBezTo>
                <a:cubicBezTo>
                  <a:pt x="489" y="18"/>
                  <a:pt x="488" y="18"/>
                  <a:pt x="487" y="17"/>
                </a:cubicBezTo>
                <a:cubicBezTo>
                  <a:pt x="486" y="18"/>
                  <a:pt x="486" y="18"/>
                  <a:pt x="486" y="18"/>
                </a:cubicBezTo>
                <a:cubicBezTo>
                  <a:pt x="497" y="21"/>
                  <a:pt x="497" y="21"/>
                  <a:pt x="499" y="22"/>
                </a:cubicBezTo>
                <a:cubicBezTo>
                  <a:pt x="498" y="22"/>
                  <a:pt x="498" y="22"/>
                  <a:pt x="498" y="22"/>
                </a:cubicBezTo>
                <a:cubicBezTo>
                  <a:pt x="498" y="22"/>
                  <a:pt x="499"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1" y="24"/>
                  <a:pt x="501" y="24"/>
                  <a:pt x="502" y="24"/>
                </a:cubicBezTo>
                <a:cubicBezTo>
                  <a:pt x="502" y="24"/>
                  <a:pt x="503" y="24"/>
                  <a:pt x="503" y="25"/>
                </a:cubicBezTo>
                <a:cubicBezTo>
                  <a:pt x="503" y="24"/>
                  <a:pt x="503" y="24"/>
                  <a:pt x="500" y="24"/>
                </a:cubicBezTo>
                <a:cubicBezTo>
                  <a:pt x="499" y="24"/>
                  <a:pt x="499" y="24"/>
                  <a:pt x="499" y="24"/>
                </a:cubicBezTo>
                <a:cubicBezTo>
                  <a:pt x="498" y="23"/>
                  <a:pt x="498" y="23"/>
                  <a:pt x="498" y="23"/>
                </a:cubicBezTo>
                <a:cubicBezTo>
                  <a:pt x="500" y="24"/>
                  <a:pt x="501" y="25"/>
                  <a:pt x="502" y="25"/>
                </a:cubicBezTo>
                <a:cubicBezTo>
                  <a:pt x="502" y="25"/>
                  <a:pt x="502" y="25"/>
                  <a:pt x="502" y="25"/>
                </a:cubicBezTo>
                <a:cubicBezTo>
                  <a:pt x="503" y="26"/>
                  <a:pt x="504" y="26"/>
                  <a:pt x="504" y="27"/>
                </a:cubicBezTo>
                <a:cubicBezTo>
                  <a:pt x="504" y="27"/>
                  <a:pt x="504" y="27"/>
                  <a:pt x="504" y="27"/>
                </a:cubicBezTo>
                <a:cubicBezTo>
                  <a:pt x="506" y="29"/>
                  <a:pt x="506" y="29"/>
                  <a:pt x="515" y="34"/>
                </a:cubicBezTo>
                <a:cubicBezTo>
                  <a:pt x="516" y="34"/>
                  <a:pt x="516" y="34"/>
                  <a:pt x="517" y="34"/>
                </a:cubicBezTo>
                <a:cubicBezTo>
                  <a:pt x="517" y="35"/>
                  <a:pt x="517" y="35"/>
                  <a:pt x="517" y="35"/>
                </a:cubicBezTo>
                <a:cubicBezTo>
                  <a:pt x="517" y="35"/>
                  <a:pt x="517" y="35"/>
                  <a:pt x="517" y="35"/>
                </a:cubicBezTo>
                <a:cubicBezTo>
                  <a:pt x="517" y="35"/>
                  <a:pt x="517" y="35"/>
                  <a:pt x="517" y="35"/>
                </a:cubicBezTo>
                <a:cubicBezTo>
                  <a:pt x="516" y="35"/>
                  <a:pt x="516" y="35"/>
                  <a:pt x="515" y="35"/>
                </a:cubicBezTo>
                <a:cubicBezTo>
                  <a:pt x="515" y="36"/>
                  <a:pt x="515" y="36"/>
                  <a:pt x="514" y="36"/>
                </a:cubicBezTo>
                <a:cubicBezTo>
                  <a:pt x="515" y="36"/>
                  <a:pt x="515" y="36"/>
                  <a:pt x="515" y="36"/>
                </a:cubicBezTo>
                <a:cubicBezTo>
                  <a:pt x="515" y="37"/>
                  <a:pt x="515" y="37"/>
                  <a:pt x="515" y="37"/>
                </a:cubicBezTo>
                <a:cubicBezTo>
                  <a:pt x="515" y="37"/>
                  <a:pt x="515" y="37"/>
                  <a:pt x="514" y="37"/>
                </a:cubicBezTo>
                <a:cubicBezTo>
                  <a:pt x="515" y="37"/>
                  <a:pt x="524" y="42"/>
                  <a:pt x="525" y="43"/>
                </a:cubicBezTo>
                <a:cubicBezTo>
                  <a:pt x="526" y="43"/>
                  <a:pt x="526" y="43"/>
                  <a:pt x="526" y="43"/>
                </a:cubicBezTo>
                <a:cubicBezTo>
                  <a:pt x="526" y="43"/>
                  <a:pt x="527" y="43"/>
                  <a:pt x="530" y="44"/>
                </a:cubicBezTo>
                <a:cubicBezTo>
                  <a:pt x="530" y="45"/>
                  <a:pt x="531" y="45"/>
                  <a:pt x="531" y="45"/>
                </a:cubicBezTo>
                <a:cubicBezTo>
                  <a:pt x="532" y="46"/>
                  <a:pt x="532" y="46"/>
                  <a:pt x="532" y="46"/>
                </a:cubicBezTo>
                <a:cubicBezTo>
                  <a:pt x="531" y="46"/>
                  <a:pt x="531" y="46"/>
                  <a:pt x="524" y="43"/>
                </a:cubicBezTo>
                <a:cubicBezTo>
                  <a:pt x="524" y="43"/>
                  <a:pt x="523" y="43"/>
                  <a:pt x="523" y="43"/>
                </a:cubicBezTo>
                <a:cubicBezTo>
                  <a:pt x="522" y="43"/>
                  <a:pt x="521" y="42"/>
                  <a:pt x="520" y="42"/>
                </a:cubicBezTo>
                <a:cubicBezTo>
                  <a:pt x="519" y="41"/>
                  <a:pt x="519" y="41"/>
                  <a:pt x="519" y="41"/>
                </a:cubicBezTo>
                <a:cubicBezTo>
                  <a:pt x="519" y="42"/>
                  <a:pt x="519" y="42"/>
                  <a:pt x="519" y="42"/>
                </a:cubicBezTo>
                <a:cubicBezTo>
                  <a:pt x="520" y="43"/>
                  <a:pt x="520" y="43"/>
                  <a:pt x="520" y="43"/>
                </a:cubicBezTo>
                <a:cubicBezTo>
                  <a:pt x="522" y="43"/>
                  <a:pt x="522" y="43"/>
                  <a:pt x="524" y="45"/>
                </a:cubicBezTo>
                <a:cubicBezTo>
                  <a:pt x="524" y="45"/>
                  <a:pt x="524" y="45"/>
                  <a:pt x="522" y="44"/>
                </a:cubicBezTo>
                <a:cubicBezTo>
                  <a:pt x="521" y="44"/>
                  <a:pt x="521" y="44"/>
                  <a:pt x="521" y="44"/>
                </a:cubicBezTo>
                <a:cubicBezTo>
                  <a:pt x="523" y="46"/>
                  <a:pt x="525" y="47"/>
                  <a:pt x="526" y="47"/>
                </a:cubicBezTo>
                <a:cubicBezTo>
                  <a:pt x="526" y="47"/>
                  <a:pt x="526" y="47"/>
                  <a:pt x="526" y="47"/>
                </a:cubicBezTo>
                <a:cubicBezTo>
                  <a:pt x="526" y="47"/>
                  <a:pt x="526" y="47"/>
                  <a:pt x="526" y="47"/>
                </a:cubicBezTo>
                <a:cubicBezTo>
                  <a:pt x="526" y="47"/>
                  <a:pt x="526" y="47"/>
                  <a:pt x="526" y="47"/>
                </a:cubicBezTo>
                <a:cubicBezTo>
                  <a:pt x="526" y="47"/>
                  <a:pt x="526" y="47"/>
                  <a:pt x="526" y="47"/>
                </a:cubicBezTo>
                <a:cubicBezTo>
                  <a:pt x="527" y="47"/>
                  <a:pt x="527" y="47"/>
                  <a:pt x="527" y="47"/>
                </a:cubicBezTo>
                <a:cubicBezTo>
                  <a:pt x="527" y="47"/>
                  <a:pt x="527" y="47"/>
                  <a:pt x="527" y="47"/>
                </a:cubicBezTo>
                <a:cubicBezTo>
                  <a:pt x="527" y="47"/>
                  <a:pt x="527" y="47"/>
                  <a:pt x="527" y="47"/>
                </a:cubicBezTo>
                <a:cubicBezTo>
                  <a:pt x="527" y="47"/>
                  <a:pt x="527" y="47"/>
                  <a:pt x="527" y="47"/>
                </a:cubicBezTo>
                <a:cubicBezTo>
                  <a:pt x="530" y="48"/>
                  <a:pt x="533" y="50"/>
                  <a:pt x="533" y="50"/>
                </a:cubicBezTo>
                <a:cubicBezTo>
                  <a:pt x="530" y="48"/>
                  <a:pt x="526" y="48"/>
                  <a:pt x="523" y="46"/>
                </a:cubicBezTo>
                <a:cubicBezTo>
                  <a:pt x="522" y="46"/>
                  <a:pt x="521" y="45"/>
                  <a:pt x="521" y="45"/>
                </a:cubicBezTo>
                <a:cubicBezTo>
                  <a:pt x="515" y="41"/>
                  <a:pt x="515" y="41"/>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7" y="43"/>
                  <a:pt x="517" y="43"/>
                  <a:pt x="517" y="43"/>
                </a:cubicBezTo>
                <a:cubicBezTo>
                  <a:pt x="518" y="44"/>
                  <a:pt x="518" y="44"/>
                  <a:pt x="519" y="44"/>
                </a:cubicBezTo>
                <a:cubicBezTo>
                  <a:pt x="518" y="44"/>
                  <a:pt x="518" y="44"/>
                  <a:pt x="518" y="44"/>
                </a:cubicBezTo>
                <a:cubicBezTo>
                  <a:pt x="519" y="46"/>
                  <a:pt x="521" y="47"/>
                  <a:pt x="521" y="47"/>
                </a:cubicBezTo>
                <a:cubicBezTo>
                  <a:pt x="521" y="48"/>
                  <a:pt x="521" y="48"/>
                  <a:pt x="521" y="48"/>
                </a:cubicBezTo>
                <a:cubicBezTo>
                  <a:pt x="530" y="53"/>
                  <a:pt x="530" y="53"/>
                  <a:pt x="532" y="54"/>
                </a:cubicBezTo>
                <a:cubicBezTo>
                  <a:pt x="532" y="55"/>
                  <a:pt x="532" y="55"/>
                  <a:pt x="532" y="55"/>
                </a:cubicBezTo>
                <a:cubicBezTo>
                  <a:pt x="534" y="56"/>
                  <a:pt x="537" y="58"/>
                  <a:pt x="539" y="60"/>
                </a:cubicBezTo>
                <a:cubicBezTo>
                  <a:pt x="540" y="60"/>
                  <a:pt x="541" y="60"/>
                  <a:pt x="541" y="60"/>
                </a:cubicBezTo>
                <a:cubicBezTo>
                  <a:pt x="541" y="59"/>
                  <a:pt x="540" y="59"/>
                  <a:pt x="540" y="58"/>
                </a:cubicBezTo>
                <a:cubicBezTo>
                  <a:pt x="540" y="58"/>
                  <a:pt x="540" y="58"/>
                  <a:pt x="540" y="58"/>
                </a:cubicBezTo>
                <a:cubicBezTo>
                  <a:pt x="546" y="60"/>
                  <a:pt x="550" y="65"/>
                  <a:pt x="556" y="67"/>
                </a:cubicBezTo>
                <a:cubicBezTo>
                  <a:pt x="557" y="68"/>
                  <a:pt x="558" y="68"/>
                  <a:pt x="559" y="69"/>
                </a:cubicBezTo>
                <a:cubicBezTo>
                  <a:pt x="558" y="70"/>
                  <a:pt x="558" y="70"/>
                  <a:pt x="558" y="70"/>
                </a:cubicBezTo>
                <a:cubicBezTo>
                  <a:pt x="555" y="68"/>
                  <a:pt x="555" y="68"/>
                  <a:pt x="553" y="67"/>
                </a:cubicBezTo>
                <a:cubicBezTo>
                  <a:pt x="553" y="66"/>
                  <a:pt x="553" y="66"/>
                  <a:pt x="552" y="66"/>
                </a:cubicBezTo>
                <a:cubicBezTo>
                  <a:pt x="552" y="66"/>
                  <a:pt x="546" y="61"/>
                  <a:pt x="544" y="62"/>
                </a:cubicBezTo>
                <a:cubicBezTo>
                  <a:pt x="543" y="62"/>
                  <a:pt x="543" y="62"/>
                  <a:pt x="543" y="62"/>
                </a:cubicBezTo>
                <a:cubicBezTo>
                  <a:pt x="544" y="64"/>
                  <a:pt x="554" y="73"/>
                  <a:pt x="554" y="73"/>
                </a:cubicBezTo>
                <a:cubicBezTo>
                  <a:pt x="553" y="73"/>
                  <a:pt x="553" y="73"/>
                  <a:pt x="553" y="73"/>
                </a:cubicBezTo>
                <a:cubicBezTo>
                  <a:pt x="553" y="73"/>
                  <a:pt x="553" y="74"/>
                  <a:pt x="553" y="75"/>
                </a:cubicBezTo>
                <a:cubicBezTo>
                  <a:pt x="553" y="75"/>
                  <a:pt x="554" y="76"/>
                  <a:pt x="554" y="76"/>
                </a:cubicBezTo>
                <a:cubicBezTo>
                  <a:pt x="554" y="76"/>
                  <a:pt x="554" y="76"/>
                  <a:pt x="554" y="76"/>
                </a:cubicBezTo>
                <a:cubicBezTo>
                  <a:pt x="553" y="76"/>
                  <a:pt x="553" y="76"/>
                  <a:pt x="551" y="76"/>
                </a:cubicBezTo>
                <a:cubicBezTo>
                  <a:pt x="550" y="75"/>
                  <a:pt x="549" y="75"/>
                  <a:pt x="548" y="75"/>
                </a:cubicBezTo>
                <a:cubicBezTo>
                  <a:pt x="547" y="75"/>
                  <a:pt x="547" y="75"/>
                  <a:pt x="547" y="75"/>
                </a:cubicBezTo>
                <a:cubicBezTo>
                  <a:pt x="547" y="74"/>
                  <a:pt x="546" y="74"/>
                  <a:pt x="546" y="73"/>
                </a:cubicBezTo>
                <a:cubicBezTo>
                  <a:pt x="547" y="73"/>
                  <a:pt x="548" y="74"/>
                  <a:pt x="550" y="74"/>
                </a:cubicBezTo>
                <a:cubicBezTo>
                  <a:pt x="550" y="73"/>
                  <a:pt x="550" y="72"/>
                  <a:pt x="547" y="68"/>
                </a:cubicBezTo>
                <a:cubicBezTo>
                  <a:pt x="547" y="68"/>
                  <a:pt x="547" y="68"/>
                  <a:pt x="533" y="57"/>
                </a:cubicBezTo>
                <a:cubicBezTo>
                  <a:pt x="532" y="56"/>
                  <a:pt x="532" y="56"/>
                  <a:pt x="531" y="56"/>
                </a:cubicBezTo>
                <a:cubicBezTo>
                  <a:pt x="527" y="52"/>
                  <a:pt x="527" y="52"/>
                  <a:pt x="520" y="48"/>
                </a:cubicBezTo>
                <a:cubicBezTo>
                  <a:pt x="518" y="47"/>
                  <a:pt x="516" y="45"/>
                  <a:pt x="515" y="44"/>
                </a:cubicBezTo>
                <a:cubicBezTo>
                  <a:pt x="515" y="44"/>
                  <a:pt x="515" y="44"/>
                  <a:pt x="516" y="44"/>
                </a:cubicBezTo>
                <a:cubicBezTo>
                  <a:pt x="510" y="41"/>
                  <a:pt x="510" y="41"/>
                  <a:pt x="510" y="41"/>
                </a:cubicBezTo>
                <a:cubicBezTo>
                  <a:pt x="509" y="41"/>
                  <a:pt x="508" y="40"/>
                  <a:pt x="507" y="40"/>
                </a:cubicBezTo>
                <a:cubicBezTo>
                  <a:pt x="506" y="40"/>
                  <a:pt x="506" y="40"/>
                  <a:pt x="506" y="40"/>
                </a:cubicBezTo>
                <a:cubicBezTo>
                  <a:pt x="505" y="40"/>
                  <a:pt x="505" y="40"/>
                  <a:pt x="505" y="40"/>
                </a:cubicBezTo>
                <a:cubicBezTo>
                  <a:pt x="506" y="41"/>
                  <a:pt x="506" y="41"/>
                  <a:pt x="506" y="41"/>
                </a:cubicBezTo>
                <a:cubicBezTo>
                  <a:pt x="505" y="41"/>
                  <a:pt x="505" y="41"/>
                  <a:pt x="505" y="41"/>
                </a:cubicBezTo>
                <a:cubicBezTo>
                  <a:pt x="506" y="43"/>
                  <a:pt x="513" y="48"/>
                  <a:pt x="513" y="48"/>
                </a:cubicBezTo>
                <a:cubicBezTo>
                  <a:pt x="512" y="48"/>
                  <a:pt x="512" y="48"/>
                  <a:pt x="512" y="48"/>
                </a:cubicBezTo>
                <a:cubicBezTo>
                  <a:pt x="512" y="49"/>
                  <a:pt x="512" y="49"/>
                  <a:pt x="512" y="49"/>
                </a:cubicBezTo>
                <a:cubicBezTo>
                  <a:pt x="513" y="50"/>
                  <a:pt x="513" y="50"/>
                  <a:pt x="513" y="50"/>
                </a:cubicBezTo>
                <a:cubicBezTo>
                  <a:pt x="514" y="50"/>
                  <a:pt x="514" y="50"/>
                  <a:pt x="514" y="50"/>
                </a:cubicBezTo>
                <a:cubicBezTo>
                  <a:pt x="514" y="51"/>
                  <a:pt x="515" y="51"/>
                  <a:pt x="515" y="51"/>
                </a:cubicBezTo>
                <a:cubicBezTo>
                  <a:pt x="516" y="51"/>
                  <a:pt x="519" y="53"/>
                  <a:pt x="520" y="54"/>
                </a:cubicBezTo>
                <a:cubicBezTo>
                  <a:pt x="521" y="56"/>
                  <a:pt x="523" y="57"/>
                  <a:pt x="530" y="60"/>
                </a:cubicBezTo>
                <a:cubicBezTo>
                  <a:pt x="532" y="62"/>
                  <a:pt x="532" y="62"/>
                  <a:pt x="535" y="65"/>
                </a:cubicBezTo>
                <a:cubicBezTo>
                  <a:pt x="535" y="65"/>
                  <a:pt x="534" y="65"/>
                  <a:pt x="534" y="65"/>
                </a:cubicBezTo>
                <a:cubicBezTo>
                  <a:pt x="533" y="65"/>
                  <a:pt x="533" y="65"/>
                  <a:pt x="516" y="57"/>
                </a:cubicBezTo>
                <a:cubicBezTo>
                  <a:pt x="515" y="57"/>
                  <a:pt x="515" y="57"/>
                  <a:pt x="514" y="57"/>
                </a:cubicBezTo>
                <a:cubicBezTo>
                  <a:pt x="513" y="57"/>
                  <a:pt x="512" y="56"/>
                  <a:pt x="511" y="56"/>
                </a:cubicBezTo>
                <a:cubicBezTo>
                  <a:pt x="510" y="56"/>
                  <a:pt x="510" y="56"/>
                  <a:pt x="509" y="56"/>
                </a:cubicBezTo>
                <a:cubicBezTo>
                  <a:pt x="507" y="55"/>
                  <a:pt x="505" y="54"/>
                  <a:pt x="503" y="53"/>
                </a:cubicBezTo>
                <a:cubicBezTo>
                  <a:pt x="502" y="53"/>
                  <a:pt x="502" y="52"/>
                  <a:pt x="501" y="52"/>
                </a:cubicBezTo>
                <a:cubicBezTo>
                  <a:pt x="500" y="52"/>
                  <a:pt x="500" y="52"/>
                  <a:pt x="500" y="52"/>
                </a:cubicBezTo>
                <a:cubicBezTo>
                  <a:pt x="500" y="53"/>
                  <a:pt x="500" y="53"/>
                  <a:pt x="500" y="53"/>
                </a:cubicBezTo>
                <a:cubicBezTo>
                  <a:pt x="504" y="57"/>
                  <a:pt x="511" y="56"/>
                  <a:pt x="514" y="62"/>
                </a:cubicBezTo>
                <a:cubicBezTo>
                  <a:pt x="514" y="62"/>
                  <a:pt x="514" y="62"/>
                  <a:pt x="514" y="62"/>
                </a:cubicBezTo>
                <a:cubicBezTo>
                  <a:pt x="514" y="63"/>
                  <a:pt x="514" y="64"/>
                  <a:pt x="514" y="65"/>
                </a:cubicBezTo>
                <a:cubicBezTo>
                  <a:pt x="514" y="65"/>
                  <a:pt x="514" y="65"/>
                  <a:pt x="514" y="65"/>
                </a:cubicBezTo>
                <a:cubicBezTo>
                  <a:pt x="510" y="61"/>
                  <a:pt x="510" y="61"/>
                  <a:pt x="510" y="61"/>
                </a:cubicBezTo>
                <a:cubicBezTo>
                  <a:pt x="509" y="61"/>
                  <a:pt x="509" y="61"/>
                  <a:pt x="509" y="61"/>
                </a:cubicBezTo>
                <a:cubicBezTo>
                  <a:pt x="509" y="61"/>
                  <a:pt x="509" y="61"/>
                  <a:pt x="509" y="61"/>
                </a:cubicBezTo>
                <a:cubicBezTo>
                  <a:pt x="509" y="62"/>
                  <a:pt x="509" y="62"/>
                  <a:pt x="509" y="62"/>
                </a:cubicBezTo>
                <a:cubicBezTo>
                  <a:pt x="508" y="63"/>
                  <a:pt x="508" y="63"/>
                  <a:pt x="508" y="63"/>
                </a:cubicBezTo>
                <a:cubicBezTo>
                  <a:pt x="508" y="63"/>
                  <a:pt x="508" y="63"/>
                  <a:pt x="508" y="63"/>
                </a:cubicBezTo>
                <a:cubicBezTo>
                  <a:pt x="507" y="62"/>
                  <a:pt x="507" y="62"/>
                  <a:pt x="507" y="62"/>
                </a:cubicBezTo>
                <a:cubicBezTo>
                  <a:pt x="522" y="79"/>
                  <a:pt x="537" y="99"/>
                  <a:pt x="550" y="121"/>
                </a:cubicBezTo>
                <a:cubicBezTo>
                  <a:pt x="614" y="121"/>
                  <a:pt x="649" y="120"/>
                  <a:pt x="646" y="118"/>
                </a:cubicBezTo>
                <a:cubicBezTo>
                  <a:pt x="644" y="116"/>
                  <a:pt x="644" y="116"/>
                  <a:pt x="644" y="116"/>
                </a:cubicBezTo>
                <a:cubicBezTo>
                  <a:pt x="617" y="89"/>
                  <a:pt x="617" y="89"/>
                  <a:pt x="602" y="77"/>
                </a:cubicBezTo>
                <a:cubicBezTo>
                  <a:pt x="573" y="57"/>
                  <a:pt x="569" y="54"/>
                  <a:pt x="554" y="46"/>
                </a:cubicBezTo>
                <a:moveTo>
                  <a:pt x="624" y="357"/>
                </a:moveTo>
                <a:cubicBezTo>
                  <a:pt x="624" y="357"/>
                  <a:pt x="624" y="357"/>
                  <a:pt x="624" y="357"/>
                </a:cubicBezTo>
                <a:cubicBezTo>
                  <a:pt x="624" y="356"/>
                  <a:pt x="624" y="354"/>
                  <a:pt x="623" y="354"/>
                </a:cubicBezTo>
                <a:cubicBezTo>
                  <a:pt x="623" y="353"/>
                  <a:pt x="622" y="353"/>
                  <a:pt x="621" y="353"/>
                </a:cubicBezTo>
                <a:cubicBezTo>
                  <a:pt x="620" y="352"/>
                  <a:pt x="620" y="352"/>
                  <a:pt x="620" y="352"/>
                </a:cubicBezTo>
                <a:cubicBezTo>
                  <a:pt x="619" y="351"/>
                  <a:pt x="620" y="349"/>
                  <a:pt x="619" y="348"/>
                </a:cubicBezTo>
                <a:cubicBezTo>
                  <a:pt x="618" y="346"/>
                  <a:pt x="616" y="345"/>
                  <a:pt x="615" y="345"/>
                </a:cubicBezTo>
                <a:cubicBezTo>
                  <a:pt x="613" y="345"/>
                  <a:pt x="615" y="341"/>
                  <a:pt x="614" y="340"/>
                </a:cubicBezTo>
                <a:cubicBezTo>
                  <a:pt x="612" y="338"/>
                  <a:pt x="612" y="338"/>
                  <a:pt x="612" y="338"/>
                </a:cubicBezTo>
                <a:cubicBezTo>
                  <a:pt x="612" y="338"/>
                  <a:pt x="611" y="338"/>
                  <a:pt x="610" y="338"/>
                </a:cubicBezTo>
                <a:cubicBezTo>
                  <a:pt x="611" y="341"/>
                  <a:pt x="611" y="341"/>
                  <a:pt x="610" y="342"/>
                </a:cubicBezTo>
                <a:cubicBezTo>
                  <a:pt x="610" y="354"/>
                  <a:pt x="611" y="365"/>
                  <a:pt x="610" y="376"/>
                </a:cubicBezTo>
                <a:cubicBezTo>
                  <a:pt x="611" y="376"/>
                  <a:pt x="611" y="376"/>
                  <a:pt x="611" y="376"/>
                </a:cubicBezTo>
                <a:cubicBezTo>
                  <a:pt x="612" y="376"/>
                  <a:pt x="612" y="376"/>
                  <a:pt x="612" y="376"/>
                </a:cubicBezTo>
                <a:cubicBezTo>
                  <a:pt x="613" y="376"/>
                  <a:pt x="613" y="376"/>
                  <a:pt x="613" y="376"/>
                </a:cubicBezTo>
                <a:cubicBezTo>
                  <a:pt x="614" y="375"/>
                  <a:pt x="614" y="374"/>
                  <a:pt x="614" y="374"/>
                </a:cubicBezTo>
                <a:cubicBezTo>
                  <a:pt x="614" y="373"/>
                  <a:pt x="614" y="373"/>
                  <a:pt x="614" y="372"/>
                </a:cubicBezTo>
                <a:cubicBezTo>
                  <a:pt x="614" y="372"/>
                  <a:pt x="614" y="372"/>
                  <a:pt x="614" y="372"/>
                </a:cubicBezTo>
                <a:cubicBezTo>
                  <a:pt x="614" y="370"/>
                  <a:pt x="616" y="368"/>
                  <a:pt x="617" y="368"/>
                </a:cubicBezTo>
                <a:cubicBezTo>
                  <a:pt x="618" y="368"/>
                  <a:pt x="618" y="368"/>
                  <a:pt x="618" y="368"/>
                </a:cubicBezTo>
                <a:cubicBezTo>
                  <a:pt x="618" y="368"/>
                  <a:pt x="618" y="369"/>
                  <a:pt x="619" y="369"/>
                </a:cubicBezTo>
                <a:cubicBezTo>
                  <a:pt x="620" y="366"/>
                  <a:pt x="619" y="362"/>
                  <a:pt x="620" y="359"/>
                </a:cubicBezTo>
                <a:cubicBezTo>
                  <a:pt x="620" y="358"/>
                  <a:pt x="620" y="358"/>
                  <a:pt x="622" y="358"/>
                </a:cubicBezTo>
                <a:cubicBezTo>
                  <a:pt x="622" y="358"/>
                  <a:pt x="623" y="358"/>
                  <a:pt x="624" y="357"/>
                </a:cubicBezTo>
                <a:moveTo>
                  <a:pt x="743" y="321"/>
                </a:moveTo>
                <a:cubicBezTo>
                  <a:pt x="741" y="310"/>
                  <a:pt x="738" y="295"/>
                  <a:pt x="736" y="284"/>
                </a:cubicBezTo>
                <a:cubicBezTo>
                  <a:pt x="736" y="287"/>
                  <a:pt x="690" y="289"/>
                  <a:pt x="605" y="288"/>
                </a:cubicBezTo>
                <a:cubicBezTo>
                  <a:pt x="607" y="300"/>
                  <a:pt x="608" y="313"/>
                  <a:pt x="609" y="325"/>
                </a:cubicBezTo>
                <a:cubicBezTo>
                  <a:pt x="610" y="327"/>
                  <a:pt x="610" y="330"/>
                  <a:pt x="612" y="331"/>
                </a:cubicBezTo>
                <a:cubicBezTo>
                  <a:pt x="614" y="331"/>
                  <a:pt x="616" y="331"/>
                  <a:pt x="618" y="331"/>
                </a:cubicBezTo>
                <a:cubicBezTo>
                  <a:pt x="621" y="330"/>
                  <a:pt x="621" y="334"/>
                  <a:pt x="623" y="334"/>
                </a:cubicBezTo>
                <a:cubicBezTo>
                  <a:pt x="625" y="334"/>
                  <a:pt x="627" y="334"/>
                  <a:pt x="628" y="334"/>
                </a:cubicBezTo>
                <a:cubicBezTo>
                  <a:pt x="629" y="335"/>
                  <a:pt x="629" y="335"/>
                  <a:pt x="630" y="335"/>
                </a:cubicBezTo>
                <a:cubicBezTo>
                  <a:pt x="637" y="335"/>
                  <a:pt x="637" y="335"/>
                  <a:pt x="637" y="335"/>
                </a:cubicBezTo>
                <a:cubicBezTo>
                  <a:pt x="643" y="334"/>
                  <a:pt x="643" y="334"/>
                  <a:pt x="643" y="334"/>
                </a:cubicBezTo>
                <a:cubicBezTo>
                  <a:pt x="644" y="334"/>
                  <a:pt x="646" y="334"/>
                  <a:pt x="647" y="334"/>
                </a:cubicBezTo>
                <a:cubicBezTo>
                  <a:pt x="648" y="334"/>
                  <a:pt x="655" y="341"/>
                  <a:pt x="656" y="346"/>
                </a:cubicBezTo>
                <a:cubicBezTo>
                  <a:pt x="656" y="346"/>
                  <a:pt x="656" y="346"/>
                  <a:pt x="657" y="346"/>
                </a:cubicBezTo>
                <a:cubicBezTo>
                  <a:pt x="657" y="347"/>
                  <a:pt x="657" y="347"/>
                  <a:pt x="658" y="349"/>
                </a:cubicBezTo>
                <a:cubicBezTo>
                  <a:pt x="659" y="349"/>
                  <a:pt x="659" y="349"/>
                  <a:pt x="660" y="349"/>
                </a:cubicBezTo>
                <a:cubicBezTo>
                  <a:pt x="661" y="349"/>
                  <a:pt x="661" y="349"/>
                  <a:pt x="664" y="351"/>
                </a:cubicBezTo>
                <a:cubicBezTo>
                  <a:pt x="657" y="352"/>
                  <a:pt x="661" y="356"/>
                  <a:pt x="661" y="356"/>
                </a:cubicBezTo>
                <a:cubicBezTo>
                  <a:pt x="664" y="358"/>
                  <a:pt x="663" y="363"/>
                  <a:pt x="668" y="363"/>
                </a:cubicBezTo>
                <a:cubicBezTo>
                  <a:pt x="670" y="360"/>
                  <a:pt x="670" y="360"/>
                  <a:pt x="671" y="360"/>
                </a:cubicBezTo>
                <a:cubicBezTo>
                  <a:pt x="671" y="359"/>
                  <a:pt x="671" y="358"/>
                  <a:pt x="672" y="358"/>
                </a:cubicBezTo>
                <a:cubicBezTo>
                  <a:pt x="672" y="358"/>
                  <a:pt x="672" y="357"/>
                  <a:pt x="673" y="357"/>
                </a:cubicBezTo>
                <a:cubicBezTo>
                  <a:pt x="676" y="360"/>
                  <a:pt x="676" y="371"/>
                  <a:pt x="676" y="372"/>
                </a:cubicBezTo>
                <a:cubicBezTo>
                  <a:pt x="676" y="373"/>
                  <a:pt x="676" y="374"/>
                  <a:pt x="676" y="375"/>
                </a:cubicBezTo>
                <a:cubicBezTo>
                  <a:pt x="674" y="389"/>
                  <a:pt x="682" y="401"/>
                  <a:pt x="681" y="415"/>
                </a:cubicBezTo>
                <a:cubicBezTo>
                  <a:pt x="681" y="416"/>
                  <a:pt x="681" y="416"/>
                  <a:pt x="681" y="416"/>
                </a:cubicBezTo>
                <a:cubicBezTo>
                  <a:pt x="680" y="424"/>
                  <a:pt x="683" y="431"/>
                  <a:pt x="683" y="439"/>
                </a:cubicBezTo>
                <a:cubicBezTo>
                  <a:pt x="684" y="439"/>
                  <a:pt x="684" y="440"/>
                  <a:pt x="684" y="441"/>
                </a:cubicBezTo>
                <a:cubicBezTo>
                  <a:pt x="684" y="441"/>
                  <a:pt x="685" y="441"/>
                  <a:pt x="685" y="441"/>
                </a:cubicBezTo>
                <a:cubicBezTo>
                  <a:pt x="690" y="437"/>
                  <a:pt x="690" y="437"/>
                  <a:pt x="696" y="409"/>
                </a:cubicBezTo>
                <a:cubicBezTo>
                  <a:pt x="696" y="407"/>
                  <a:pt x="697" y="405"/>
                  <a:pt x="697" y="402"/>
                </a:cubicBezTo>
                <a:cubicBezTo>
                  <a:pt x="697" y="395"/>
                  <a:pt x="697" y="395"/>
                  <a:pt x="698" y="394"/>
                </a:cubicBezTo>
                <a:cubicBezTo>
                  <a:pt x="705" y="394"/>
                  <a:pt x="710" y="372"/>
                  <a:pt x="710" y="371"/>
                </a:cubicBezTo>
                <a:cubicBezTo>
                  <a:pt x="710" y="371"/>
                  <a:pt x="710" y="371"/>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4" y="367"/>
                  <a:pt x="714" y="367"/>
                  <a:pt x="714" y="367"/>
                </a:cubicBezTo>
                <a:cubicBezTo>
                  <a:pt x="715" y="366"/>
                  <a:pt x="715" y="366"/>
                  <a:pt x="715" y="358"/>
                </a:cubicBezTo>
                <a:cubicBezTo>
                  <a:pt x="716" y="357"/>
                  <a:pt x="716" y="357"/>
                  <a:pt x="717" y="357"/>
                </a:cubicBezTo>
                <a:cubicBezTo>
                  <a:pt x="718" y="358"/>
                  <a:pt x="718" y="358"/>
                  <a:pt x="718" y="358"/>
                </a:cubicBezTo>
                <a:cubicBezTo>
                  <a:pt x="718" y="358"/>
                  <a:pt x="718" y="358"/>
                  <a:pt x="718" y="358"/>
                </a:cubicBezTo>
                <a:cubicBezTo>
                  <a:pt x="719" y="357"/>
                  <a:pt x="720" y="355"/>
                  <a:pt x="721" y="354"/>
                </a:cubicBezTo>
                <a:cubicBezTo>
                  <a:pt x="721" y="353"/>
                  <a:pt x="722" y="353"/>
                  <a:pt x="723" y="353"/>
                </a:cubicBezTo>
                <a:cubicBezTo>
                  <a:pt x="723" y="352"/>
                  <a:pt x="723" y="351"/>
                  <a:pt x="723" y="350"/>
                </a:cubicBezTo>
                <a:cubicBezTo>
                  <a:pt x="724" y="350"/>
                  <a:pt x="724" y="350"/>
                  <a:pt x="724" y="350"/>
                </a:cubicBezTo>
                <a:cubicBezTo>
                  <a:pt x="725" y="353"/>
                  <a:pt x="726" y="358"/>
                  <a:pt x="727" y="365"/>
                </a:cubicBezTo>
                <a:cubicBezTo>
                  <a:pt x="728" y="369"/>
                  <a:pt x="728" y="369"/>
                  <a:pt x="728" y="370"/>
                </a:cubicBezTo>
                <a:cubicBezTo>
                  <a:pt x="728" y="371"/>
                  <a:pt x="728" y="371"/>
                  <a:pt x="728" y="372"/>
                </a:cubicBezTo>
                <a:cubicBezTo>
                  <a:pt x="728" y="373"/>
                  <a:pt x="728" y="373"/>
                  <a:pt x="728" y="375"/>
                </a:cubicBezTo>
                <a:cubicBezTo>
                  <a:pt x="728" y="376"/>
                  <a:pt x="728" y="376"/>
                  <a:pt x="728" y="376"/>
                </a:cubicBezTo>
                <a:cubicBezTo>
                  <a:pt x="729" y="376"/>
                  <a:pt x="729" y="376"/>
                  <a:pt x="729" y="376"/>
                </a:cubicBezTo>
                <a:cubicBezTo>
                  <a:pt x="732" y="381"/>
                  <a:pt x="727" y="387"/>
                  <a:pt x="730" y="392"/>
                </a:cubicBezTo>
                <a:cubicBezTo>
                  <a:pt x="731" y="392"/>
                  <a:pt x="731" y="392"/>
                  <a:pt x="731" y="392"/>
                </a:cubicBezTo>
                <a:cubicBezTo>
                  <a:pt x="731" y="391"/>
                  <a:pt x="732" y="391"/>
                  <a:pt x="733" y="389"/>
                </a:cubicBezTo>
                <a:cubicBezTo>
                  <a:pt x="733" y="389"/>
                  <a:pt x="733" y="388"/>
                  <a:pt x="733" y="388"/>
                </a:cubicBezTo>
                <a:cubicBezTo>
                  <a:pt x="733" y="387"/>
                  <a:pt x="733" y="387"/>
                  <a:pt x="733" y="387"/>
                </a:cubicBezTo>
                <a:cubicBezTo>
                  <a:pt x="733" y="386"/>
                  <a:pt x="733" y="386"/>
                  <a:pt x="733" y="385"/>
                </a:cubicBezTo>
                <a:cubicBezTo>
                  <a:pt x="737" y="389"/>
                  <a:pt x="735" y="403"/>
                  <a:pt x="731" y="428"/>
                </a:cubicBezTo>
                <a:cubicBezTo>
                  <a:pt x="731" y="429"/>
                  <a:pt x="731" y="430"/>
                  <a:pt x="731" y="430"/>
                </a:cubicBezTo>
                <a:cubicBezTo>
                  <a:pt x="730" y="436"/>
                  <a:pt x="731" y="442"/>
                  <a:pt x="730" y="448"/>
                </a:cubicBezTo>
                <a:cubicBezTo>
                  <a:pt x="730" y="449"/>
                  <a:pt x="730" y="449"/>
                  <a:pt x="730" y="449"/>
                </a:cubicBezTo>
                <a:cubicBezTo>
                  <a:pt x="729" y="453"/>
                  <a:pt x="729" y="456"/>
                  <a:pt x="729" y="459"/>
                </a:cubicBezTo>
                <a:cubicBezTo>
                  <a:pt x="728" y="462"/>
                  <a:pt x="728" y="464"/>
                  <a:pt x="727" y="467"/>
                </a:cubicBezTo>
                <a:cubicBezTo>
                  <a:pt x="726" y="470"/>
                  <a:pt x="725" y="476"/>
                  <a:pt x="726" y="480"/>
                </a:cubicBezTo>
                <a:cubicBezTo>
                  <a:pt x="726" y="480"/>
                  <a:pt x="726" y="480"/>
                  <a:pt x="726" y="480"/>
                </a:cubicBezTo>
                <a:cubicBezTo>
                  <a:pt x="727" y="478"/>
                  <a:pt x="727" y="476"/>
                  <a:pt x="727" y="476"/>
                </a:cubicBezTo>
                <a:cubicBezTo>
                  <a:pt x="728" y="473"/>
                  <a:pt x="731" y="459"/>
                  <a:pt x="731" y="459"/>
                </a:cubicBezTo>
                <a:cubicBezTo>
                  <a:pt x="731" y="458"/>
                  <a:pt x="731" y="458"/>
                  <a:pt x="731" y="458"/>
                </a:cubicBezTo>
                <a:cubicBezTo>
                  <a:pt x="731" y="457"/>
                  <a:pt x="731" y="457"/>
                  <a:pt x="732" y="457"/>
                </a:cubicBezTo>
                <a:cubicBezTo>
                  <a:pt x="732" y="456"/>
                  <a:pt x="732" y="456"/>
                  <a:pt x="732" y="455"/>
                </a:cubicBezTo>
                <a:cubicBezTo>
                  <a:pt x="732" y="455"/>
                  <a:pt x="732" y="454"/>
                  <a:pt x="732" y="454"/>
                </a:cubicBezTo>
                <a:cubicBezTo>
                  <a:pt x="732" y="453"/>
                  <a:pt x="733" y="452"/>
                  <a:pt x="733" y="451"/>
                </a:cubicBezTo>
                <a:cubicBezTo>
                  <a:pt x="732" y="450"/>
                  <a:pt x="732" y="438"/>
                  <a:pt x="733" y="434"/>
                </a:cubicBezTo>
                <a:cubicBezTo>
                  <a:pt x="733" y="433"/>
                  <a:pt x="733" y="433"/>
                  <a:pt x="733" y="432"/>
                </a:cubicBezTo>
                <a:cubicBezTo>
                  <a:pt x="733" y="431"/>
                  <a:pt x="733" y="431"/>
                  <a:pt x="733" y="430"/>
                </a:cubicBezTo>
                <a:cubicBezTo>
                  <a:pt x="733" y="428"/>
                  <a:pt x="733" y="426"/>
                  <a:pt x="733" y="424"/>
                </a:cubicBezTo>
                <a:cubicBezTo>
                  <a:pt x="734" y="421"/>
                  <a:pt x="737" y="408"/>
                  <a:pt x="737" y="407"/>
                </a:cubicBezTo>
                <a:cubicBezTo>
                  <a:pt x="738" y="410"/>
                  <a:pt x="737" y="412"/>
                  <a:pt x="737" y="414"/>
                </a:cubicBezTo>
                <a:cubicBezTo>
                  <a:pt x="738" y="414"/>
                  <a:pt x="738" y="414"/>
                  <a:pt x="738" y="414"/>
                </a:cubicBezTo>
                <a:cubicBezTo>
                  <a:pt x="738" y="413"/>
                  <a:pt x="738" y="413"/>
                  <a:pt x="738" y="413"/>
                </a:cubicBezTo>
                <a:cubicBezTo>
                  <a:pt x="739" y="417"/>
                  <a:pt x="739" y="417"/>
                  <a:pt x="737" y="440"/>
                </a:cubicBezTo>
                <a:cubicBezTo>
                  <a:pt x="742" y="419"/>
                  <a:pt x="742" y="419"/>
                  <a:pt x="743" y="409"/>
                </a:cubicBezTo>
                <a:cubicBezTo>
                  <a:pt x="743" y="407"/>
                  <a:pt x="744" y="406"/>
                  <a:pt x="744" y="404"/>
                </a:cubicBezTo>
                <a:cubicBezTo>
                  <a:pt x="745" y="395"/>
                  <a:pt x="745" y="395"/>
                  <a:pt x="744" y="385"/>
                </a:cubicBezTo>
                <a:cubicBezTo>
                  <a:pt x="743" y="379"/>
                  <a:pt x="743" y="364"/>
                  <a:pt x="744" y="355"/>
                </a:cubicBezTo>
                <a:cubicBezTo>
                  <a:pt x="745" y="355"/>
                  <a:pt x="745" y="356"/>
                  <a:pt x="745" y="356"/>
                </a:cubicBezTo>
                <a:cubicBezTo>
                  <a:pt x="745" y="357"/>
                  <a:pt x="745" y="357"/>
                  <a:pt x="745" y="357"/>
                </a:cubicBezTo>
                <a:cubicBezTo>
                  <a:pt x="745" y="360"/>
                  <a:pt x="745" y="362"/>
                  <a:pt x="745" y="364"/>
                </a:cubicBezTo>
                <a:cubicBezTo>
                  <a:pt x="745" y="368"/>
                  <a:pt x="745" y="371"/>
                  <a:pt x="745" y="374"/>
                </a:cubicBezTo>
                <a:cubicBezTo>
                  <a:pt x="745" y="375"/>
                  <a:pt x="745" y="375"/>
                  <a:pt x="746" y="375"/>
                </a:cubicBezTo>
                <a:cubicBezTo>
                  <a:pt x="746" y="365"/>
                  <a:pt x="746" y="365"/>
                  <a:pt x="745" y="364"/>
                </a:cubicBezTo>
                <a:cubicBezTo>
                  <a:pt x="745" y="361"/>
                  <a:pt x="745" y="359"/>
                  <a:pt x="745" y="356"/>
                </a:cubicBezTo>
                <a:cubicBezTo>
                  <a:pt x="745" y="356"/>
                  <a:pt x="745" y="356"/>
                  <a:pt x="745" y="356"/>
                </a:cubicBezTo>
                <a:cubicBezTo>
                  <a:pt x="745" y="355"/>
                  <a:pt x="745" y="354"/>
                  <a:pt x="745" y="353"/>
                </a:cubicBezTo>
                <a:cubicBezTo>
                  <a:pt x="745" y="352"/>
                  <a:pt x="745" y="352"/>
                  <a:pt x="745" y="352"/>
                </a:cubicBezTo>
                <a:cubicBezTo>
                  <a:pt x="745" y="343"/>
                  <a:pt x="744" y="330"/>
                  <a:pt x="743" y="321"/>
                </a:cubicBezTo>
                <a:moveTo>
                  <a:pt x="299" y="117"/>
                </a:moveTo>
                <a:cubicBezTo>
                  <a:pt x="299" y="117"/>
                  <a:pt x="299" y="117"/>
                  <a:pt x="299" y="117"/>
                </a:cubicBezTo>
                <a:cubicBezTo>
                  <a:pt x="297" y="117"/>
                  <a:pt x="297" y="117"/>
                  <a:pt x="297" y="117"/>
                </a:cubicBezTo>
                <a:cubicBezTo>
                  <a:pt x="297" y="118"/>
                  <a:pt x="296" y="118"/>
                  <a:pt x="296" y="118"/>
                </a:cubicBezTo>
                <a:cubicBezTo>
                  <a:pt x="295" y="119"/>
                  <a:pt x="295" y="119"/>
                  <a:pt x="295" y="119"/>
                </a:cubicBezTo>
                <a:cubicBezTo>
                  <a:pt x="295" y="119"/>
                  <a:pt x="295" y="119"/>
                  <a:pt x="295" y="119"/>
                </a:cubicBezTo>
                <a:cubicBezTo>
                  <a:pt x="294" y="119"/>
                  <a:pt x="294" y="119"/>
                  <a:pt x="294" y="119"/>
                </a:cubicBezTo>
                <a:cubicBezTo>
                  <a:pt x="293" y="120"/>
                  <a:pt x="293" y="120"/>
                  <a:pt x="292" y="121"/>
                </a:cubicBezTo>
                <a:cubicBezTo>
                  <a:pt x="292" y="121"/>
                  <a:pt x="292" y="122"/>
                  <a:pt x="292" y="122"/>
                </a:cubicBezTo>
                <a:cubicBezTo>
                  <a:pt x="292" y="123"/>
                  <a:pt x="292" y="123"/>
                  <a:pt x="292" y="123"/>
                </a:cubicBezTo>
                <a:cubicBezTo>
                  <a:pt x="294" y="122"/>
                  <a:pt x="294" y="122"/>
                  <a:pt x="294" y="122"/>
                </a:cubicBezTo>
                <a:cubicBezTo>
                  <a:pt x="295" y="120"/>
                  <a:pt x="295" y="120"/>
                  <a:pt x="295" y="120"/>
                </a:cubicBezTo>
                <a:cubicBezTo>
                  <a:pt x="295" y="120"/>
                  <a:pt x="295" y="120"/>
                  <a:pt x="295" y="120"/>
                </a:cubicBezTo>
                <a:cubicBezTo>
                  <a:pt x="296" y="121"/>
                  <a:pt x="297" y="120"/>
                  <a:pt x="297" y="120"/>
                </a:cubicBezTo>
                <a:cubicBezTo>
                  <a:pt x="297" y="119"/>
                  <a:pt x="297" y="119"/>
                  <a:pt x="297" y="119"/>
                </a:cubicBezTo>
                <a:cubicBezTo>
                  <a:pt x="297" y="119"/>
                  <a:pt x="298" y="119"/>
                  <a:pt x="298" y="118"/>
                </a:cubicBezTo>
                <a:cubicBezTo>
                  <a:pt x="298" y="118"/>
                  <a:pt x="298" y="118"/>
                  <a:pt x="298" y="118"/>
                </a:cubicBezTo>
                <a:cubicBezTo>
                  <a:pt x="298" y="118"/>
                  <a:pt x="299" y="117"/>
                  <a:pt x="299" y="117"/>
                </a:cubicBezTo>
                <a:moveTo>
                  <a:pt x="324" y="158"/>
                </a:moveTo>
                <a:cubicBezTo>
                  <a:pt x="324" y="157"/>
                  <a:pt x="324" y="156"/>
                  <a:pt x="324" y="156"/>
                </a:cubicBezTo>
                <a:cubicBezTo>
                  <a:pt x="323" y="155"/>
                  <a:pt x="323" y="153"/>
                  <a:pt x="323" y="153"/>
                </a:cubicBezTo>
                <a:cubicBezTo>
                  <a:pt x="323" y="152"/>
                  <a:pt x="322" y="152"/>
                  <a:pt x="322" y="151"/>
                </a:cubicBezTo>
                <a:cubicBezTo>
                  <a:pt x="321" y="152"/>
                  <a:pt x="321" y="152"/>
                  <a:pt x="321" y="152"/>
                </a:cubicBezTo>
                <a:cubicBezTo>
                  <a:pt x="321" y="152"/>
                  <a:pt x="321" y="153"/>
                  <a:pt x="319" y="154"/>
                </a:cubicBezTo>
                <a:cubicBezTo>
                  <a:pt x="318" y="155"/>
                  <a:pt x="318" y="155"/>
                  <a:pt x="318" y="149"/>
                </a:cubicBezTo>
                <a:cubicBezTo>
                  <a:pt x="317" y="149"/>
                  <a:pt x="316" y="149"/>
                  <a:pt x="315" y="149"/>
                </a:cubicBezTo>
                <a:cubicBezTo>
                  <a:pt x="316" y="145"/>
                  <a:pt x="317" y="144"/>
                  <a:pt x="314" y="143"/>
                </a:cubicBezTo>
                <a:cubicBezTo>
                  <a:pt x="314" y="143"/>
                  <a:pt x="314" y="143"/>
                  <a:pt x="314" y="142"/>
                </a:cubicBezTo>
                <a:cubicBezTo>
                  <a:pt x="313" y="142"/>
                  <a:pt x="313" y="142"/>
                  <a:pt x="313" y="142"/>
                </a:cubicBezTo>
                <a:cubicBezTo>
                  <a:pt x="313" y="141"/>
                  <a:pt x="313" y="140"/>
                  <a:pt x="312" y="139"/>
                </a:cubicBezTo>
                <a:cubicBezTo>
                  <a:pt x="312" y="139"/>
                  <a:pt x="312" y="139"/>
                  <a:pt x="312" y="139"/>
                </a:cubicBezTo>
                <a:cubicBezTo>
                  <a:pt x="312" y="138"/>
                  <a:pt x="311" y="135"/>
                  <a:pt x="310" y="135"/>
                </a:cubicBezTo>
                <a:cubicBezTo>
                  <a:pt x="306" y="135"/>
                  <a:pt x="306" y="135"/>
                  <a:pt x="306" y="134"/>
                </a:cubicBezTo>
                <a:cubicBezTo>
                  <a:pt x="307" y="131"/>
                  <a:pt x="307" y="131"/>
                  <a:pt x="310" y="131"/>
                </a:cubicBezTo>
                <a:cubicBezTo>
                  <a:pt x="310" y="131"/>
                  <a:pt x="310" y="130"/>
                  <a:pt x="310" y="130"/>
                </a:cubicBezTo>
                <a:cubicBezTo>
                  <a:pt x="310" y="128"/>
                  <a:pt x="312" y="128"/>
                  <a:pt x="313" y="127"/>
                </a:cubicBezTo>
                <a:cubicBezTo>
                  <a:pt x="313" y="126"/>
                  <a:pt x="313" y="125"/>
                  <a:pt x="314" y="123"/>
                </a:cubicBezTo>
                <a:cubicBezTo>
                  <a:pt x="311" y="123"/>
                  <a:pt x="308" y="123"/>
                  <a:pt x="305" y="123"/>
                </a:cubicBezTo>
                <a:cubicBezTo>
                  <a:pt x="307" y="120"/>
                  <a:pt x="307" y="120"/>
                  <a:pt x="307" y="120"/>
                </a:cubicBezTo>
                <a:cubicBezTo>
                  <a:pt x="308" y="119"/>
                  <a:pt x="310" y="119"/>
                  <a:pt x="310" y="118"/>
                </a:cubicBezTo>
                <a:cubicBezTo>
                  <a:pt x="310" y="117"/>
                  <a:pt x="310" y="117"/>
                  <a:pt x="309" y="117"/>
                </a:cubicBezTo>
                <a:cubicBezTo>
                  <a:pt x="309" y="117"/>
                  <a:pt x="309" y="117"/>
                  <a:pt x="309" y="117"/>
                </a:cubicBezTo>
                <a:cubicBezTo>
                  <a:pt x="308" y="117"/>
                  <a:pt x="308" y="117"/>
                  <a:pt x="307" y="117"/>
                </a:cubicBezTo>
                <a:cubicBezTo>
                  <a:pt x="306" y="117"/>
                  <a:pt x="304" y="116"/>
                  <a:pt x="303" y="117"/>
                </a:cubicBezTo>
                <a:cubicBezTo>
                  <a:pt x="303" y="118"/>
                  <a:pt x="302" y="119"/>
                  <a:pt x="301" y="120"/>
                </a:cubicBezTo>
                <a:cubicBezTo>
                  <a:pt x="301" y="121"/>
                  <a:pt x="301" y="122"/>
                  <a:pt x="300" y="123"/>
                </a:cubicBezTo>
                <a:cubicBezTo>
                  <a:pt x="298" y="124"/>
                  <a:pt x="298" y="124"/>
                  <a:pt x="298" y="124"/>
                </a:cubicBezTo>
                <a:cubicBezTo>
                  <a:pt x="297" y="123"/>
                  <a:pt x="297" y="123"/>
                  <a:pt x="297" y="122"/>
                </a:cubicBezTo>
                <a:cubicBezTo>
                  <a:pt x="296" y="123"/>
                  <a:pt x="296" y="123"/>
                  <a:pt x="296" y="123"/>
                </a:cubicBezTo>
                <a:cubicBezTo>
                  <a:pt x="294" y="123"/>
                  <a:pt x="294" y="126"/>
                  <a:pt x="294" y="126"/>
                </a:cubicBezTo>
                <a:cubicBezTo>
                  <a:pt x="295" y="127"/>
                  <a:pt x="296" y="126"/>
                  <a:pt x="297" y="127"/>
                </a:cubicBezTo>
                <a:cubicBezTo>
                  <a:pt x="296" y="128"/>
                  <a:pt x="296" y="128"/>
                  <a:pt x="296" y="128"/>
                </a:cubicBezTo>
                <a:cubicBezTo>
                  <a:pt x="296" y="128"/>
                  <a:pt x="296" y="128"/>
                  <a:pt x="296" y="129"/>
                </a:cubicBezTo>
                <a:cubicBezTo>
                  <a:pt x="295" y="130"/>
                  <a:pt x="296" y="131"/>
                  <a:pt x="294" y="131"/>
                </a:cubicBezTo>
                <a:cubicBezTo>
                  <a:pt x="292" y="132"/>
                  <a:pt x="292" y="133"/>
                  <a:pt x="292" y="133"/>
                </a:cubicBezTo>
                <a:cubicBezTo>
                  <a:pt x="292" y="134"/>
                  <a:pt x="292" y="134"/>
                  <a:pt x="292" y="134"/>
                </a:cubicBezTo>
                <a:cubicBezTo>
                  <a:pt x="292" y="134"/>
                  <a:pt x="293" y="134"/>
                  <a:pt x="294" y="134"/>
                </a:cubicBezTo>
                <a:cubicBezTo>
                  <a:pt x="294" y="134"/>
                  <a:pt x="294" y="133"/>
                  <a:pt x="295" y="134"/>
                </a:cubicBezTo>
                <a:cubicBezTo>
                  <a:pt x="295" y="135"/>
                  <a:pt x="295" y="135"/>
                  <a:pt x="296" y="135"/>
                </a:cubicBezTo>
                <a:cubicBezTo>
                  <a:pt x="296" y="136"/>
                  <a:pt x="297" y="136"/>
                  <a:pt x="297" y="135"/>
                </a:cubicBezTo>
                <a:cubicBezTo>
                  <a:pt x="297" y="135"/>
                  <a:pt x="297" y="135"/>
                  <a:pt x="298" y="134"/>
                </a:cubicBezTo>
                <a:cubicBezTo>
                  <a:pt x="299" y="135"/>
                  <a:pt x="299" y="135"/>
                  <a:pt x="299" y="135"/>
                </a:cubicBezTo>
                <a:cubicBezTo>
                  <a:pt x="298" y="136"/>
                  <a:pt x="299" y="137"/>
                  <a:pt x="299" y="138"/>
                </a:cubicBezTo>
                <a:cubicBezTo>
                  <a:pt x="298" y="139"/>
                  <a:pt x="297" y="138"/>
                  <a:pt x="296" y="139"/>
                </a:cubicBezTo>
                <a:cubicBezTo>
                  <a:pt x="296" y="140"/>
                  <a:pt x="296" y="140"/>
                  <a:pt x="296" y="141"/>
                </a:cubicBezTo>
                <a:cubicBezTo>
                  <a:pt x="298" y="141"/>
                  <a:pt x="299" y="141"/>
                  <a:pt x="301" y="141"/>
                </a:cubicBezTo>
                <a:cubicBezTo>
                  <a:pt x="302" y="140"/>
                  <a:pt x="302" y="140"/>
                  <a:pt x="302" y="140"/>
                </a:cubicBezTo>
                <a:cubicBezTo>
                  <a:pt x="304" y="142"/>
                  <a:pt x="301" y="145"/>
                  <a:pt x="304" y="146"/>
                </a:cubicBezTo>
                <a:cubicBezTo>
                  <a:pt x="304" y="146"/>
                  <a:pt x="304" y="146"/>
                  <a:pt x="304" y="146"/>
                </a:cubicBezTo>
                <a:cubicBezTo>
                  <a:pt x="304" y="147"/>
                  <a:pt x="303" y="148"/>
                  <a:pt x="303" y="149"/>
                </a:cubicBezTo>
                <a:cubicBezTo>
                  <a:pt x="304" y="150"/>
                  <a:pt x="303" y="151"/>
                  <a:pt x="302" y="151"/>
                </a:cubicBezTo>
                <a:cubicBezTo>
                  <a:pt x="300" y="152"/>
                  <a:pt x="299" y="150"/>
                  <a:pt x="297" y="150"/>
                </a:cubicBezTo>
                <a:cubicBezTo>
                  <a:pt x="297" y="150"/>
                  <a:pt x="297" y="150"/>
                  <a:pt x="297" y="150"/>
                </a:cubicBezTo>
                <a:cubicBezTo>
                  <a:pt x="296" y="150"/>
                  <a:pt x="296" y="150"/>
                  <a:pt x="295" y="151"/>
                </a:cubicBezTo>
                <a:cubicBezTo>
                  <a:pt x="295" y="152"/>
                  <a:pt x="295" y="152"/>
                  <a:pt x="295" y="152"/>
                </a:cubicBezTo>
                <a:cubicBezTo>
                  <a:pt x="294" y="152"/>
                  <a:pt x="294" y="152"/>
                  <a:pt x="293" y="152"/>
                </a:cubicBezTo>
                <a:cubicBezTo>
                  <a:pt x="292" y="153"/>
                  <a:pt x="292" y="153"/>
                  <a:pt x="292" y="153"/>
                </a:cubicBezTo>
                <a:cubicBezTo>
                  <a:pt x="294" y="154"/>
                  <a:pt x="295" y="153"/>
                  <a:pt x="297" y="154"/>
                </a:cubicBezTo>
                <a:cubicBezTo>
                  <a:pt x="297" y="154"/>
                  <a:pt x="297" y="155"/>
                  <a:pt x="296" y="156"/>
                </a:cubicBezTo>
                <a:cubicBezTo>
                  <a:pt x="296" y="156"/>
                  <a:pt x="296" y="156"/>
                  <a:pt x="295" y="156"/>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1" y="159"/>
                  <a:pt x="291" y="159"/>
                  <a:pt x="291" y="160"/>
                </a:cubicBezTo>
                <a:cubicBezTo>
                  <a:pt x="293" y="161"/>
                  <a:pt x="295" y="159"/>
                  <a:pt x="296" y="160"/>
                </a:cubicBezTo>
                <a:cubicBezTo>
                  <a:pt x="298" y="161"/>
                  <a:pt x="299" y="160"/>
                  <a:pt x="301" y="161"/>
                </a:cubicBezTo>
                <a:cubicBezTo>
                  <a:pt x="301" y="162"/>
                  <a:pt x="301" y="162"/>
                  <a:pt x="300" y="163"/>
                </a:cubicBezTo>
                <a:cubicBezTo>
                  <a:pt x="300" y="163"/>
                  <a:pt x="299" y="163"/>
                  <a:pt x="296" y="163"/>
                </a:cubicBezTo>
                <a:cubicBezTo>
                  <a:pt x="295" y="163"/>
                  <a:pt x="295" y="164"/>
                  <a:pt x="294" y="165"/>
                </a:cubicBezTo>
                <a:cubicBezTo>
                  <a:pt x="293" y="165"/>
                  <a:pt x="292" y="165"/>
                  <a:pt x="291" y="165"/>
                </a:cubicBezTo>
                <a:cubicBezTo>
                  <a:pt x="291" y="168"/>
                  <a:pt x="291" y="168"/>
                  <a:pt x="287" y="169"/>
                </a:cubicBezTo>
                <a:cubicBezTo>
                  <a:pt x="288" y="170"/>
                  <a:pt x="288" y="170"/>
                  <a:pt x="291" y="169"/>
                </a:cubicBezTo>
                <a:cubicBezTo>
                  <a:pt x="292" y="169"/>
                  <a:pt x="292" y="169"/>
                  <a:pt x="293" y="168"/>
                </a:cubicBezTo>
                <a:cubicBezTo>
                  <a:pt x="293" y="168"/>
                  <a:pt x="293" y="168"/>
                  <a:pt x="295" y="169"/>
                </a:cubicBezTo>
                <a:cubicBezTo>
                  <a:pt x="296" y="169"/>
                  <a:pt x="296" y="169"/>
                  <a:pt x="297" y="169"/>
                </a:cubicBezTo>
                <a:cubicBezTo>
                  <a:pt x="298" y="167"/>
                  <a:pt x="298" y="167"/>
                  <a:pt x="298" y="166"/>
                </a:cubicBezTo>
                <a:cubicBezTo>
                  <a:pt x="300" y="167"/>
                  <a:pt x="302" y="166"/>
                  <a:pt x="304" y="167"/>
                </a:cubicBezTo>
                <a:cubicBezTo>
                  <a:pt x="306" y="167"/>
                  <a:pt x="306" y="165"/>
                  <a:pt x="307" y="165"/>
                </a:cubicBezTo>
                <a:cubicBezTo>
                  <a:pt x="309" y="165"/>
                  <a:pt x="309" y="167"/>
                  <a:pt x="310" y="167"/>
                </a:cubicBezTo>
                <a:cubicBezTo>
                  <a:pt x="311" y="167"/>
                  <a:pt x="311" y="167"/>
                  <a:pt x="311" y="167"/>
                </a:cubicBezTo>
                <a:cubicBezTo>
                  <a:pt x="312" y="167"/>
                  <a:pt x="314" y="167"/>
                  <a:pt x="316" y="166"/>
                </a:cubicBezTo>
                <a:cubicBezTo>
                  <a:pt x="317" y="165"/>
                  <a:pt x="317" y="165"/>
                  <a:pt x="317" y="165"/>
                </a:cubicBezTo>
                <a:cubicBezTo>
                  <a:pt x="319" y="165"/>
                  <a:pt x="319" y="165"/>
                  <a:pt x="320" y="165"/>
                </a:cubicBezTo>
                <a:cubicBezTo>
                  <a:pt x="320" y="164"/>
                  <a:pt x="320" y="164"/>
                  <a:pt x="320" y="164"/>
                </a:cubicBezTo>
                <a:cubicBezTo>
                  <a:pt x="320" y="163"/>
                  <a:pt x="319" y="162"/>
                  <a:pt x="319" y="161"/>
                </a:cubicBezTo>
                <a:cubicBezTo>
                  <a:pt x="319" y="161"/>
                  <a:pt x="319" y="161"/>
                  <a:pt x="319" y="161"/>
                </a:cubicBezTo>
                <a:cubicBezTo>
                  <a:pt x="319" y="160"/>
                  <a:pt x="319" y="159"/>
                  <a:pt x="321" y="160"/>
                </a:cubicBezTo>
                <a:cubicBezTo>
                  <a:pt x="321" y="160"/>
                  <a:pt x="321" y="160"/>
                  <a:pt x="322" y="158"/>
                </a:cubicBezTo>
                <a:cubicBezTo>
                  <a:pt x="323" y="158"/>
                  <a:pt x="323" y="158"/>
                  <a:pt x="324" y="158"/>
                </a:cubicBezTo>
                <a:moveTo>
                  <a:pt x="281" y="142"/>
                </a:moveTo>
                <a:cubicBezTo>
                  <a:pt x="281" y="142"/>
                  <a:pt x="281" y="142"/>
                  <a:pt x="281" y="142"/>
                </a:cubicBezTo>
                <a:cubicBezTo>
                  <a:pt x="281" y="142"/>
                  <a:pt x="281" y="142"/>
                  <a:pt x="281" y="142"/>
                </a:cubicBezTo>
                <a:cubicBezTo>
                  <a:pt x="281" y="142"/>
                  <a:pt x="281" y="142"/>
                  <a:pt x="281" y="142"/>
                </a:cubicBezTo>
                <a:moveTo>
                  <a:pt x="293" y="143"/>
                </a:moveTo>
                <a:cubicBezTo>
                  <a:pt x="293" y="143"/>
                  <a:pt x="294" y="142"/>
                  <a:pt x="293" y="141"/>
                </a:cubicBezTo>
                <a:cubicBezTo>
                  <a:pt x="292" y="140"/>
                  <a:pt x="293" y="139"/>
                  <a:pt x="293" y="139"/>
                </a:cubicBezTo>
                <a:cubicBezTo>
                  <a:pt x="293" y="139"/>
                  <a:pt x="293" y="138"/>
                  <a:pt x="292" y="138"/>
                </a:cubicBezTo>
                <a:cubicBezTo>
                  <a:pt x="292" y="138"/>
                  <a:pt x="291" y="138"/>
                  <a:pt x="291" y="138"/>
                </a:cubicBezTo>
                <a:cubicBezTo>
                  <a:pt x="291" y="137"/>
                  <a:pt x="291" y="137"/>
                  <a:pt x="291" y="137"/>
                </a:cubicBezTo>
                <a:cubicBezTo>
                  <a:pt x="290" y="137"/>
                  <a:pt x="290" y="137"/>
                  <a:pt x="290" y="137"/>
                </a:cubicBezTo>
                <a:cubicBezTo>
                  <a:pt x="289" y="137"/>
                  <a:pt x="288" y="138"/>
                  <a:pt x="288" y="138"/>
                </a:cubicBezTo>
                <a:cubicBezTo>
                  <a:pt x="287" y="138"/>
                  <a:pt x="287" y="138"/>
                  <a:pt x="287" y="139"/>
                </a:cubicBezTo>
                <a:cubicBezTo>
                  <a:pt x="287" y="139"/>
                  <a:pt x="286" y="139"/>
                  <a:pt x="286" y="139"/>
                </a:cubicBezTo>
                <a:cubicBezTo>
                  <a:pt x="285" y="139"/>
                  <a:pt x="285" y="139"/>
                  <a:pt x="285" y="139"/>
                </a:cubicBezTo>
                <a:cubicBezTo>
                  <a:pt x="285" y="138"/>
                  <a:pt x="285" y="138"/>
                  <a:pt x="285" y="137"/>
                </a:cubicBezTo>
                <a:cubicBezTo>
                  <a:pt x="284" y="137"/>
                  <a:pt x="284" y="137"/>
                  <a:pt x="282" y="137"/>
                </a:cubicBezTo>
                <a:cubicBezTo>
                  <a:pt x="282" y="139"/>
                  <a:pt x="281" y="140"/>
                  <a:pt x="281" y="142"/>
                </a:cubicBezTo>
                <a:cubicBezTo>
                  <a:pt x="280" y="142"/>
                  <a:pt x="280" y="143"/>
                  <a:pt x="279" y="142"/>
                </a:cubicBezTo>
                <a:cubicBezTo>
                  <a:pt x="278" y="142"/>
                  <a:pt x="278" y="143"/>
                  <a:pt x="277" y="143"/>
                </a:cubicBezTo>
                <a:cubicBezTo>
                  <a:pt x="277" y="143"/>
                  <a:pt x="277" y="143"/>
                  <a:pt x="276" y="142"/>
                </a:cubicBezTo>
                <a:cubicBezTo>
                  <a:pt x="275" y="142"/>
                  <a:pt x="275" y="142"/>
                  <a:pt x="275" y="142"/>
                </a:cubicBezTo>
                <a:cubicBezTo>
                  <a:pt x="274" y="145"/>
                  <a:pt x="273" y="147"/>
                  <a:pt x="273" y="149"/>
                </a:cubicBezTo>
                <a:cubicBezTo>
                  <a:pt x="274" y="149"/>
                  <a:pt x="274" y="149"/>
                  <a:pt x="276" y="149"/>
                </a:cubicBezTo>
                <a:cubicBezTo>
                  <a:pt x="275" y="150"/>
                  <a:pt x="275" y="151"/>
                  <a:pt x="275" y="152"/>
                </a:cubicBezTo>
                <a:cubicBezTo>
                  <a:pt x="272" y="153"/>
                  <a:pt x="272" y="153"/>
                  <a:pt x="271" y="154"/>
                </a:cubicBezTo>
                <a:cubicBezTo>
                  <a:pt x="271" y="154"/>
                  <a:pt x="271" y="154"/>
                  <a:pt x="271" y="154"/>
                </a:cubicBezTo>
                <a:cubicBezTo>
                  <a:pt x="271" y="155"/>
                  <a:pt x="271" y="156"/>
                  <a:pt x="270" y="156"/>
                </a:cubicBezTo>
                <a:cubicBezTo>
                  <a:pt x="270" y="157"/>
                  <a:pt x="269" y="157"/>
                  <a:pt x="269" y="157"/>
                </a:cubicBezTo>
                <a:cubicBezTo>
                  <a:pt x="269" y="158"/>
                  <a:pt x="269" y="158"/>
                  <a:pt x="269" y="158"/>
                </a:cubicBezTo>
                <a:cubicBezTo>
                  <a:pt x="269" y="158"/>
                  <a:pt x="268" y="159"/>
                  <a:pt x="269" y="159"/>
                </a:cubicBezTo>
                <a:cubicBezTo>
                  <a:pt x="270" y="160"/>
                  <a:pt x="271" y="160"/>
                  <a:pt x="271" y="160"/>
                </a:cubicBezTo>
                <a:cubicBezTo>
                  <a:pt x="273" y="159"/>
                  <a:pt x="274" y="160"/>
                  <a:pt x="274" y="160"/>
                </a:cubicBezTo>
                <a:cubicBezTo>
                  <a:pt x="275" y="160"/>
                  <a:pt x="277" y="159"/>
                  <a:pt x="277" y="159"/>
                </a:cubicBezTo>
                <a:cubicBezTo>
                  <a:pt x="277" y="159"/>
                  <a:pt x="277" y="159"/>
                  <a:pt x="277" y="158"/>
                </a:cubicBezTo>
                <a:cubicBezTo>
                  <a:pt x="278" y="157"/>
                  <a:pt x="278" y="157"/>
                  <a:pt x="278" y="157"/>
                </a:cubicBezTo>
                <a:cubicBezTo>
                  <a:pt x="281" y="157"/>
                  <a:pt x="284" y="157"/>
                  <a:pt x="286" y="157"/>
                </a:cubicBezTo>
                <a:cubicBezTo>
                  <a:pt x="286" y="157"/>
                  <a:pt x="287" y="156"/>
                  <a:pt x="287" y="156"/>
                </a:cubicBezTo>
                <a:cubicBezTo>
                  <a:pt x="287" y="155"/>
                  <a:pt x="286" y="155"/>
                  <a:pt x="286" y="154"/>
                </a:cubicBezTo>
                <a:cubicBezTo>
                  <a:pt x="287" y="153"/>
                  <a:pt x="287" y="154"/>
                  <a:pt x="288" y="153"/>
                </a:cubicBezTo>
                <a:cubicBezTo>
                  <a:pt x="288" y="152"/>
                  <a:pt x="288" y="152"/>
                  <a:pt x="289" y="150"/>
                </a:cubicBezTo>
                <a:cubicBezTo>
                  <a:pt x="289" y="149"/>
                  <a:pt x="290" y="148"/>
                  <a:pt x="290" y="147"/>
                </a:cubicBezTo>
                <a:cubicBezTo>
                  <a:pt x="290" y="146"/>
                  <a:pt x="290" y="145"/>
                  <a:pt x="290" y="145"/>
                </a:cubicBezTo>
                <a:cubicBezTo>
                  <a:pt x="292" y="145"/>
                  <a:pt x="293" y="144"/>
                  <a:pt x="293" y="143"/>
                </a:cubicBezTo>
                <a:moveTo>
                  <a:pt x="544" y="571"/>
                </a:moveTo>
                <a:cubicBezTo>
                  <a:pt x="544" y="571"/>
                  <a:pt x="544" y="570"/>
                  <a:pt x="545" y="570"/>
                </a:cubicBezTo>
                <a:cubicBezTo>
                  <a:pt x="548" y="559"/>
                  <a:pt x="548" y="559"/>
                  <a:pt x="548" y="559"/>
                </a:cubicBezTo>
                <a:cubicBezTo>
                  <a:pt x="547" y="558"/>
                  <a:pt x="547" y="556"/>
                  <a:pt x="543" y="555"/>
                </a:cubicBezTo>
                <a:cubicBezTo>
                  <a:pt x="542" y="559"/>
                  <a:pt x="542" y="559"/>
                  <a:pt x="542" y="559"/>
                </a:cubicBezTo>
                <a:cubicBezTo>
                  <a:pt x="541" y="560"/>
                  <a:pt x="541" y="560"/>
                  <a:pt x="535" y="564"/>
                </a:cubicBezTo>
                <a:cubicBezTo>
                  <a:pt x="535" y="564"/>
                  <a:pt x="533" y="567"/>
                  <a:pt x="533" y="567"/>
                </a:cubicBezTo>
                <a:cubicBezTo>
                  <a:pt x="533" y="568"/>
                  <a:pt x="533" y="568"/>
                  <a:pt x="533" y="568"/>
                </a:cubicBezTo>
                <a:cubicBezTo>
                  <a:pt x="532" y="569"/>
                  <a:pt x="531" y="568"/>
                  <a:pt x="531" y="569"/>
                </a:cubicBezTo>
                <a:cubicBezTo>
                  <a:pt x="530" y="570"/>
                  <a:pt x="530" y="571"/>
                  <a:pt x="528" y="572"/>
                </a:cubicBezTo>
                <a:cubicBezTo>
                  <a:pt x="525" y="575"/>
                  <a:pt x="522" y="572"/>
                  <a:pt x="518" y="573"/>
                </a:cubicBezTo>
                <a:cubicBezTo>
                  <a:pt x="517" y="574"/>
                  <a:pt x="516" y="574"/>
                  <a:pt x="516" y="575"/>
                </a:cubicBezTo>
                <a:cubicBezTo>
                  <a:pt x="515" y="576"/>
                  <a:pt x="515" y="577"/>
                  <a:pt x="514" y="579"/>
                </a:cubicBezTo>
                <a:cubicBezTo>
                  <a:pt x="513" y="580"/>
                  <a:pt x="512" y="581"/>
                  <a:pt x="511" y="582"/>
                </a:cubicBezTo>
                <a:cubicBezTo>
                  <a:pt x="511" y="582"/>
                  <a:pt x="509" y="588"/>
                  <a:pt x="510" y="589"/>
                </a:cubicBezTo>
                <a:cubicBezTo>
                  <a:pt x="510" y="590"/>
                  <a:pt x="510" y="590"/>
                  <a:pt x="510" y="591"/>
                </a:cubicBezTo>
                <a:cubicBezTo>
                  <a:pt x="510" y="591"/>
                  <a:pt x="509" y="594"/>
                  <a:pt x="509" y="594"/>
                </a:cubicBezTo>
                <a:cubicBezTo>
                  <a:pt x="509" y="595"/>
                  <a:pt x="508" y="595"/>
                  <a:pt x="508" y="594"/>
                </a:cubicBezTo>
                <a:cubicBezTo>
                  <a:pt x="507" y="594"/>
                  <a:pt x="507" y="594"/>
                  <a:pt x="504" y="597"/>
                </a:cubicBezTo>
                <a:cubicBezTo>
                  <a:pt x="503" y="599"/>
                  <a:pt x="503" y="601"/>
                  <a:pt x="501" y="603"/>
                </a:cubicBezTo>
                <a:cubicBezTo>
                  <a:pt x="501" y="603"/>
                  <a:pt x="501" y="603"/>
                  <a:pt x="500" y="604"/>
                </a:cubicBezTo>
                <a:cubicBezTo>
                  <a:pt x="500" y="604"/>
                  <a:pt x="500" y="604"/>
                  <a:pt x="500" y="605"/>
                </a:cubicBezTo>
                <a:cubicBezTo>
                  <a:pt x="500" y="606"/>
                  <a:pt x="500" y="608"/>
                  <a:pt x="500" y="609"/>
                </a:cubicBezTo>
                <a:cubicBezTo>
                  <a:pt x="499" y="610"/>
                  <a:pt x="499" y="610"/>
                  <a:pt x="499" y="611"/>
                </a:cubicBezTo>
                <a:cubicBezTo>
                  <a:pt x="498" y="614"/>
                  <a:pt x="498" y="614"/>
                  <a:pt x="497" y="616"/>
                </a:cubicBezTo>
                <a:cubicBezTo>
                  <a:pt x="499" y="617"/>
                  <a:pt x="501" y="616"/>
                  <a:pt x="503" y="616"/>
                </a:cubicBezTo>
                <a:cubicBezTo>
                  <a:pt x="503" y="617"/>
                  <a:pt x="503" y="617"/>
                  <a:pt x="503" y="618"/>
                </a:cubicBezTo>
                <a:cubicBezTo>
                  <a:pt x="505" y="619"/>
                  <a:pt x="510" y="620"/>
                  <a:pt x="515" y="615"/>
                </a:cubicBezTo>
                <a:cubicBezTo>
                  <a:pt x="517" y="612"/>
                  <a:pt x="517" y="609"/>
                  <a:pt x="519" y="606"/>
                </a:cubicBezTo>
                <a:cubicBezTo>
                  <a:pt x="521" y="604"/>
                  <a:pt x="523" y="603"/>
                  <a:pt x="524" y="601"/>
                </a:cubicBezTo>
                <a:cubicBezTo>
                  <a:pt x="526" y="599"/>
                  <a:pt x="526" y="596"/>
                  <a:pt x="528" y="593"/>
                </a:cubicBezTo>
                <a:cubicBezTo>
                  <a:pt x="529" y="592"/>
                  <a:pt x="531" y="592"/>
                  <a:pt x="532" y="591"/>
                </a:cubicBezTo>
                <a:cubicBezTo>
                  <a:pt x="533" y="590"/>
                  <a:pt x="534" y="591"/>
                  <a:pt x="535" y="590"/>
                </a:cubicBezTo>
                <a:cubicBezTo>
                  <a:pt x="536" y="588"/>
                  <a:pt x="535" y="585"/>
                  <a:pt x="536" y="583"/>
                </a:cubicBezTo>
                <a:cubicBezTo>
                  <a:pt x="537" y="582"/>
                  <a:pt x="539" y="581"/>
                  <a:pt x="539" y="579"/>
                </a:cubicBezTo>
                <a:cubicBezTo>
                  <a:pt x="539" y="579"/>
                  <a:pt x="540" y="578"/>
                  <a:pt x="540" y="577"/>
                </a:cubicBezTo>
                <a:cubicBezTo>
                  <a:pt x="540" y="577"/>
                  <a:pt x="540" y="576"/>
                  <a:pt x="540" y="575"/>
                </a:cubicBezTo>
                <a:cubicBezTo>
                  <a:pt x="540" y="575"/>
                  <a:pt x="541" y="575"/>
                  <a:pt x="541" y="574"/>
                </a:cubicBezTo>
                <a:cubicBezTo>
                  <a:pt x="541" y="573"/>
                  <a:pt x="543" y="572"/>
                  <a:pt x="544" y="571"/>
                </a:cubicBezTo>
                <a:moveTo>
                  <a:pt x="577" y="426"/>
                </a:moveTo>
                <a:cubicBezTo>
                  <a:pt x="577" y="425"/>
                  <a:pt x="577" y="423"/>
                  <a:pt x="575" y="421"/>
                </a:cubicBezTo>
                <a:cubicBezTo>
                  <a:pt x="568" y="420"/>
                  <a:pt x="563" y="428"/>
                  <a:pt x="556" y="426"/>
                </a:cubicBezTo>
                <a:cubicBezTo>
                  <a:pt x="555" y="426"/>
                  <a:pt x="554" y="426"/>
                  <a:pt x="552" y="426"/>
                </a:cubicBezTo>
                <a:cubicBezTo>
                  <a:pt x="546" y="427"/>
                  <a:pt x="544" y="426"/>
                  <a:pt x="541" y="425"/>
                </a:cubicBezTo>
                <a:cubicBezTo>
                  <a:pt x="539" y="419"/>
                  <a:pt x="539" y="419"/>
                  <a:pt x="539" y="417"/>
                </a:cubicBezTo>
                <a:cubicBezTo>
                  <a:pt x="538" y="417"/>
                  <a:pt x="537" y="416"/>
                  <a:pt x="537" y="416"/>
                </a:cubicBezTo>
                <a:cubicBezTo>
                  <a:pt x="536" y="414"/>
                  <a:pt x="536" y="412"/>
                  <a:pt x="536" y="411"/>
                </a:cubicBezTo>
                <a:cubicBezTo>
                  <a:pt x="519" y="396"/>
                  <a:pt x="504" y="384"/>
                  <a:pt x="507" y="371"/>
                </a:cubicBezTo>
                <a:cubicBezTo>
                  <a:pt x="507" y="371"/>
                  <a:pt x="507" y="370"/>
                  <a:pt x="507" y="367"/>
                </a:cubicBezTo>
                <a:cubicBezTo>
                  <a:pt x="507" y="365"/>
                  <a:pt x="507" y="364"/>
                  <a:pt x="506" y="362"/>
                </a:cubicBezTo>
                <a:cubicBezTo>
                  <a:pt x="506" y="362"/>
                  <a:pt x="477" y="309"/>
                  <a:pt x="477" y="300"/>
                </a:cubicBezTo>
                <a:cubicBezTo>
                  <a:pt x="474" y="297"/>
                  <a:pt x="470" y="297"/>
                  <a:pt x="468" y="295"/>
                </a:cubicBezTo>
                <a:cubicBezTo>
                  <a:pt x="467" y="295"/>
                  <a:pt x="467" y="295"/>
                  <a:pt x="465" y="295"/>
                </a:cubicBezTo>
                <a:cubicBezTo>
                  <a:pt x="464" y="295"/>
                  <a:pt x="462" y="296"/>
                  <a:pt x="461" y="297"/>
                </a:cubicBezTo>
                <a:cubicBezTo>
                  <a:pt x="460" y="297"/>
                  <a:pt x="460" y="297"/>
                  <a:pt x="460" y="297"/>
                </a:cubicBezTo>
                <a:cubicBezTo>
                  <a:pt x="443" y="293"/>
                  <a:pt x="427" y="284"/>
                  <a:pt x="410" y="284"/>
                </a:cubicBezTo>
                <a:cubicBezTo>
                  <a:pt x="409" y="297"/>
                  <a:pt x="409" y="297"/>
                  <a:pt x="408" y="299"/>
                </a:cubicBezTo>
                <a:cubicBezTo>
                  <a:pt x="408" y="299"/>
                  <a:pt x="407" y="299"/>
                  <a:pt x="406" y="299"/>
                </a:cubicBezTo>
                <a:cubicBezTo>
                  <a:pt x="405" y="299"/>
                  <a:pt x="405" y="299"/>
                  <a:pt x="403" y="299"/>
                </a:cubicBezTo>
                <a:cubicBezTo>
                  <a:pt x="399" y="298"/>
                  <a:pt x="397" y="294"/>
                  <a:pt x="394" y="293"/>
                </a:cubicBezTo>
                <a:cubicBezTo>
                  <a:pt x="390" y="293"/>
                  <a:pt x="386" y="293"/>
                  <a:pt x="381" y="291"/>
                </a:cubicBezTo>
                <a:cubicBezTo>
                  <a:pt x="379" y="283"/>
                  <a:pt x="367" y="283"/>
                  <a:pt x="367" y="283"/>
                </a:cubicBezTo>
                <a:cubicBezTo>
                  <a:pt x="361" y="283"/>
                  <a:pt x="361" y="283"/>
                  <a:pt x="354" y="261"/>
                </a:cubicBezTo>
                <a:cubicBezTo>
                  <a:pt x="355" y="260"/>
                  <a:pt x="355" y="260"/>
                  <a:pt x="360" y="258"/>
                </a:cubicBezTo>
                <a:cubicBezTo>
                  <a:pt x="360" y="258"/>
                  <a:pt x="359" y="257"/>
                  <a:pt x="359" y="256"/>
                </a:cubicBezTo>
                <a:cubicBezTo>
                  <a:pt x="357" y="255"/>
                  <a:pt x="355" y="254"/>
                  <a:pt x="353" y="254"/>
                </a:cubicBezTo>
                <a:cubicBezTo>
                  <a:pt x="337" y="254"/>
                  <a:pt x="337" y="254"/>
                  <a:pt x="329" y="258"/>
                </a:cubicBezTo>
                <a:cubicBezTo>
                  <a:pt x="325" y="255"/>
                  <a:pt x="318" y="249"/>
                  <a:pt x="310" y="257"/>
                </a:cubicBezTo>
                <a:cubicBezTo>
                  <a:pt x="306" y="257"/>
                  <a:pt x="303" y="257"/>
                  <a:pt x="299" y="257"/>
                </a:cubicBezTo>
                <a:cubicBezTo>
                  <a:pt x="299" y="258"/>
                  <a:pt x="299" y="258"/>
                  <a:pt x="285" y="264"/>
                </a:cubicBezTo>
                <a:cubicBezTo>
                  <a:pt x="285" y="264"/>
                  <a:pt x="285" y="264"/>
                  <a:pt x="284" y="264"/>
                </a:cubicBezTo>
                <a:cubicBezTo>
                  <a:pt x="279" y="263"/>
                  <a:pt x="274" y="265"/>
                  <a:pt x="270" y="261"/>
                </a:cubicBezTo>
                <a:cubicBezTo>
                  <a:pt x="270" y="261"/>
                  <a:pt x="268" y="260"/>
                  <a:pt x="268" y="260"/>
                </a:cubicBezTo>
                <a:cubicBezTo>
                  <a:pt x="266" y="263"/>
                  <a:pt x="265" y="269"/>
                  <a:pt x="265" y="269"/>
                </a:cubicBezTo>
                <a:cubicBezTo>
                  <a:pt x="263" y="270"/>
                  <a:pt x="262" y="271"/>
                  <a:pt x="257" y="270"/>
                </a:cubicBezTo>
                <a:cubicBezTo>
                  <a:pt x="256" y="273"/>
                  <a:pt x="256" y="276"/>
                  <a:pt x="255" y="280"/>
                </a:cubicBezTo>
                <a:cubicBezTo>
                  <a:pt x="253" y="280"/>
                  <a:pt x="250" y="279"/>
                  <a:pt x="247" y="281"/>
                </a:cubicBezTo>
                <a:cubicBezTo>
                  <a:pt x="246" y="286"/>
                  <a:pt x="244" y="291"/>
                  <a:pt x="243" y="297"/>
                </a:cubicBezTo>
                <a:cubicBezTo>
                  <a:pt x="243" y="298"/>
                  <a:pt x="243" y="299"/>
                  <a:pt x="243" y="301"/>
                </a:cubicBezTo>
                <a:cubicBezTo>
                  <a:pt x="240" y="301"/>
                  <a:pt x="238" y="301"/>
                  <a:pt x="236" y="301"/>
                </a:cubicBezTo>
                <a:cubicBezTo>
                  <a:pt x="235" y="307"/>
                  <a:pt x="227" y="311"/>
                  <a:pt x="224" y="311"/>
                </a:cubicBezTo>
                <a:cubicBezTo>
                  <a:pt x="220" y="319"/>
                  <a:pt x="213" y="326"/>
                  <a:pt x="211" y="334"/>
                </a:cubicBezTo>
                <a:cubicBezTo>
                  <a:pt x="210" y="334"/>
                  <a:pt x="210" y="334"/>
                  <a:pt x="209" y="334"/>
                </a:cubicBezTo>
                <a:cubicBezTo>
                  <a:pt x="209" y="334"/>
                  <a:pt x="209" y="334"/>
                  <a:pt x="207" y="335"/>
                </a:cubicBezTo>
                <a:cubicBezTo>
                  <a:pt x="207" y="335"/>
                  <a:pt x="206" y="335"/>
                  <a:pt x="205" y="335"/>
                </a:cubicBezTo>
                <a:cubicBezTo>
                  <a:pt x="204" y="348"/>
                  <a:pt x="204" y="349"/>
                  <a:pt x="198" y="351"/>
                </a:cubicBezTo>
                <a:cubicBezTo>
                  <a:pt x="198" y="351"/>
                  <a:pt x="198" y="352"/>
                  <a:pt x="197" y="353"/>
                </a:cubicBezTo>
                <a:cubicBezTo>
                  <a:pt x="197" y="354"/>
                  <a:pt x="197" y="356"/>
                  <a:pt x="198" y="357"/>
                </a:cubicBezTo>
                <a:cubicBezTo>
                  <a:pt x="206" y="359"/>
                  <a:pt x="206" y="359"/>
                  <a:pt x="207" y="361"/>
                </a:cubicBezTo>
                <a:cubicBezTo>
                  <a:pt x="204" y="366"/>
                  <a:pt x="204" y="366"/>
                  <a:pt x="204" y="381"/>
                </a:cubicBezTo>
                <a:cubicBezTo>
                  <a:pt x="204" y="382"/>
                  <a:pt x="204" y="383"/>
                  <a:pt x="204" y="386"/>
                </a:cubicBezTo>
                <a:cubicBezTo>
                  <a:pt x="204" y="386"/>
                  <a:pt x="204" y="386"/>
                  <a:pt x="200" y="390"/>
                </a:cubicBezTo>
                <a:cubicBezTo>
                  <a:pt x="200" y="393"/>
                  <a:pt x="201" y="396"/>
                  <a:pt x="202" y="399"/>
                </a:cubicBezTo>
                <a:cubicBezTo>
                  <a:pt x="202" y="402"/>
                  <a:pt x="202" y="402"/>
                  <a:pt x="202" y="402"/>
                </a:cubicBezTo>
                <a:cubicBezTo>
                  <a:pt x="202" y="413"/>
                  <a:pt x="220" y="423"/>
                  <a:pt x="220" y="424"/>
                </a:cubicBezTo>
                <a:cubicBezTo>
                  <a:pt x="220" y="430"/>
                  <a:pt x="220" y="435"/>
                  <a:pt x="234" y="438"/>
                </a:cubicBezTo>
                <a:cubicBezTo>
                  <a:pt x="235" y="441"/>
                  <a:pt x="235" y="441"/>
                  <a:pt x="235" y="445"/>
                </a:cubicBezTo>
                <a:cubicBezTo>
                  <a:pt x="247" y="456"/>
                  <a:pt x="255" y="455"/>
                  <a:pt x="255" y="455"/>
                </a:cubicBezTo>
                <a:cubicBezTo>
                  <a:pt x="255" y="454"/>
                  <a:pt x="256" y="452"/>
                  <a:pt x="257" y="451"/>
                </a:cubicBezTo>
                <a:cubicBezTo>
                  <a:pt x="260" y="450"/>
                  <a:pt x="262" y="451"/>
                  <a:pt x="265" y="451"/>
                </a:cubicBezTo>
                <a:cubicBezTo>
                  <a:pt x="266" y="451"/>
                  <a:pt x="266" y="451"/>
                  <a:pt x="268" y="451"/>
                </a:cubicBezTo>
                <a:cubicBezTo>
                  <a:pt x="270" y="451"/>
                  <a:pt x="273" y="451"/>
                  <a:pt x="275" y="451"/>
                </a:cubicBezTo>
                <a:cubicBezTo>
                  <a:pt x="277" y="456"/>
                  <a:pt x="281" y="455"/>
                  <a:pt x="290" y="453"/>
                </a:cubicBezTo>
                <a:cubicBezTo>
                  <a:pt x="293" y="447"/>
                  <a:pt x="295" y="447"/>
                  <a:pt x="305" y="449"/>
                </a:cubicBezTo>
                <a:cubicBezTo>
                  <a:pt x="305" y="449"/>
                  <a:pt x="306" y="449"/>
                  <a:pt x="306" y="449"/>
                </a:cubicBezTo>
                <a:cubicBezTo>
                  <a:pt x="312" y="443"/>
                  <a:pt x="317" y="446"/>
                  <a:pt x="319" y="446"/>
                </a:cubicBezTo>
                <a:cubicBezTo>
                  <a:pt x="321" y="456"/>
                  <a:pt x="323" y="457"/>
                  <a:pt x="327" y="458"/>
                </a:cubicBezTo>
                <a:cubicBezTo>
                  <a:pt x="334" y="458"/>
                  <a:pt x="341" y="458"/>
                  <a:pt x="347" y="459"/>
                </a:cubicBezTo>
                <a:cubicBezTo>
                  <a:pt x="347" y="461"/>
                  <a:pt x="347" y="463"/>
                  <a:pt x="347" y="467"/>
                </a:cubicBezTo>
                <a:cubicBezTo>
                  <a:pt x="347" y="467"/>
                  <a:pt x="345" y="485"/>
                  <a:pt x="343" y="489"/>
                </a:cubicBezTo>
                <a:cubicBezTo>
                  <a:pt x="342" y="489"/>
                  <a:pt x="341" y="489"/>
                  <a:pt x="341" y="489"/>
                </a:cubicBezTo>
                <a:cubicBezTo>
                  <a:pt x="340" y="490"/>
                  <a:pt x="340" y="491"/>
                  <a:pt x="340" y="491"/>
                </a:cubicBezTo>
                <a:cubicBezTo>
                  <a:pt x="355" y="500"/>
                  <a:pt x="356" y="518"/>
                  <a:pt x="365" y="531"/>
                </a:cubicBezTo>
                <a:cubicBezTo>
                  <a:pt x="364" y="532"/>
                  <a:pt x="364" y="533"/>
                  <a:pt x="364" y="533"/>
                </a:cubicBezTo>
                <a:cubicBezTo>
                  <a:pt x="364" y="534"/>
                  <a:pt x="364" y="535"/>
                  <a:pt x="364" y="536"/>
                </a:cubicBezTo>
                <a:cubicBezTo>
                  <a:pt x="364" y="540"/>
                  <a:pt x="365" y="540"/>
                  <a:pt x="367" y="541"/>
                </a:cubicBezTo>
                <a:cubicBezTo>
                  <a:pt x="367" y="553"/>
                  <a:pt x="357" y="562"/>
                  <a:pt x="356" y="574"/>
                </a:cubicBezTo>
                <a:cubicBezTo>
                  <a:pt x="356" y="580"/>
                  <a:pt x="357" y="580"/>
                  <a:pt x="361" y="583"/>
                </a:cubicBezTo>
                <a:cubicBezTo>
                  <a:pt x="361" y="589"/>
                  <a:pt x="361" y="591"/>
                  <a:pt x="366" y="594"/>
                </a:cubicBezTo>
                <a:cubicBezTo>
                  <a:pt x="368" y="603"/>
                  <a:pt x="368" y="603"/>
                  <a:pt x="370" y="604"/>
                </a:cubicBezTo>
                <a:cubicBezTo>
                  <a:pt x="370" y="607"/>
                  <a:pt x="369" y="610"/>
                  <a:pt x="369" y="613"/>
                </a:cubicBezTo>
                <a:cubicBezTo>
                  <a:pt x="369" y="614"/>
                  <a:pt x="375" y="632"/>
                  <a:pt x="382" y="639"/>
                </a:cubicBezTo>
                <a:cubicBezTo>
                  <a:pt x="381" y="642"/>
                  <a:pt x="381" y="642"/>
                  <a:pt x="383" y="645"/>
                </a:cubicBezTo>
                <a:cubicBezTo>
                  <a:pt x="383" y="646"/>
                  <a:pt x="383" y="646"/>
                  <a:pt x="383" y="647"/>
                </a:cubicBezTo>
                <a:cubicBezTo>
                  <a:pt x="382" y="648"/>
                  <a:pt x="380" y="649"/>
                  <a:pt x="380" y="650"/>
                </a:cubicBezTo>
                <a:cubicBezTo>
                  <a:pt x="380" y="650"/>
                  <a:pt x="381" y="651"/>
                  <a:pt x="381" y="651"/>
                </a:cubicBezTo>
                <a:cubicBezTo>
                  <a:pt x="382" y="651"/>
                  <a:pt x="383" y="651"/>
                  <a:pt x="383" y="651"/>
                </a:cubicBezTo>
                <a:cubicBezTo>
                  <a:pt x="383" y="654"/>
                  <a:pt x="383" y="654"/>
                  <a:pt x="386" y="656"/>
                </a:cubicBezTo>
                <a:cubicBezTo>
                  <a:pt x="389" y="656"/>
                  <a:pt x="391" y="656"/>
                  <a:pt x="394" y="656"/>
                </a:cubicBezTo>
                <a:cubicBezTo>
                  <a:pt x="398" y="655"/>
                  <a:pt x="398" y="655"/>
                  <a:pt x="401" y="654"/>
                </a:cubicBezTo>
                <a:cubicBezTo>
                  <a:pt x="404" y="654"/>
                  <a:pt x="408" y="654"/>
                  <a:pt x="412" y="653"/>
                </a:cubicBezTo>
                <a:cubicBezTo>
                  <a:pt x="413" y="653"/>
                  <a:pt x="413" y="652"/>
                  <a:pt x="413" y="651"/>
                </a:cubicBezTo>
                <a:cubicBezTo>
                  <a:pt x="422" y="650"/>
                  <a:pt x="422" y="650"/>
                  <a:pt x="424" y="647"/>
                </a:cubicBezTo>
                <a:cubicBezTo>
                  <a:pt x="424" y="647"/>
                  <a:pt x="451" y="634"/>
                  <a:pt x="448" y="620"/>
                </a:cubicBezTo>
                <a:cubicBezTo>
                  <a:pt x="448" y="619"/>
                  <a:pt x="460" y="612"/>
                  <a:pt x="465" y="610"/>
                </a:cubicBezTo>
                <a:cubicBezTo>
                  <a:pt x="466" y="606"/>
                  <a:pt x="466" y="606"/>
                  <a:pt x="464" y="592"/>
                </a:cubicBezTo>
                <a:cubicBezTo>
                  <a:pt x="476" y="582"/>
                  <a:pt x="492" y="578"/>
                  <a:pt x="500" y="564"/>
                </a:cubicBezTo>
                <a:cubicBezTo>
                  <a:pt x="500" y="563"/>
                  <a:pt x="501" y="562"/>
                  <a:pt x="501" y="560"/>
                </a:cubicBezTo>
                <a:cubicBezTo>
                  <a:pt x="502" y="558"/>
                  <a:pt x="502" y="557"/>
                  <a:pt x="501" y="555"/>
                </a:cubicBezTo>
                <a:cubicBezTo>
                  <a:pt x="502" y="551"/>
                  <a:pt x="503" y="547"/>
                  <a:pt x="503" y="542"/>
                </a:cubicBezTo>
                <a:cubicBezTo>
                  <a:pt x="499" y="535"/>
                  <a:pt x="505" y="528"/>
                  <a:pt x="502" y="521"/>
                </a:cubicBezTo>
                <a:cubicBezTo>
                  <a:pt x="502" y="519"/>
                  <a:pt x="502" y="519"/>
                  <a:pt x="502" y="519"/>
                </a:cubicBezTo>
                <a:cubicBezTo>
                  <a:pt x="515" y="479"/>
                  <a:pt x="568" y="470"/>
                  <a:pt x="577" y="426"/>
                </a:cubicBezTo>
                <a:moveTo>
                  <a:pt x="133" y="516"/>
                </a:moveTo>
                <a:cubicBezTo>
                  <a:pt x="132" y="514"/>
                  <a:pt x="129" y="503"/>
                  <a:pt x="124" y="501"/>
                </a:cubicBezTo>
                <a:cubicBezTo>
                  <a:pt x="123" y="501"/>
                  <a:pt x="122" y="501"/>
                  <a:pt x="120" y="501"/>
                </a:cubicBezTo>
                <a:cubicBezTo>
                  <a:pt x="114" y="498"/>
                  <a:pt x="113" y="486"/>
                  <a:pt x="105" y="490"/>
                </a:cubicBezTo>
                <a:cubicBezTo>
                  <a:pt x="103" y="490"/>
                  <a:pt x="101" y="490"/>
                  <a:pt x="99" y="489"/>
                </a:cubicBezTo>
                <a:cubicBezTo>
                  <a:pt x="96" y="486"/>
                  <a:pt x="96" y="486"/>
                  <a:pt x="93" y="486"/>
                </a:cubicBezTo>
                <a:cubicBezTo>
                  <a:pt x="93" y="487"/>
                  <a:pt x="93" y="489"/>
                  <a:pt x="93" y="490"/>
                </a:cubicBezTo>
                <a:cubicBezTo>
                  <a:pt x="89" y="489"/>
                  <a:pt x="89" y="488"/>
                  <a:pt x="89" y="486"/>
                </a:cubicBezTo>
                <a:cubicBezTo>
                  <a:pt x="89" y="486"/>
                  <a:pt x="90" y="485"/>
                  <a:pt x="90" y="485"/>
                </a:cubicBezTo>
                <a:cubicBezTo>
                  <a:pt x="83" y="478"/>
                  <a:pt x="82" y="478"/>
                  <a:pt x="80" y="478"/>
                </a:cubicBezTo>
                <a:cubicBezTo>
                  <a:pt x="80" y="478"/>
                  <a:pt x="80" y="478"/>
                  <a:pt x="79" y="477"/>
                </a:cubicBezTo>
                <a:cubicBezTo>
                  <a:pt x="77" y="475"/>
                  <a:pt x="77" y="475"/>
                  <a:pt x="74" y="476"/>
                </a:cubicBezTo>
                <a:cubicBezTo>
                  <a:pt x="75" y="477"/>
                  <a:pt x="75" y="479"/>
                  <a:pt x="76" y="481"/>
                </a:cubicBezTo>
                <a:cubicBezTo>
                  <a:pt x="75" y="481"/>
                  <a:pt x="74" y="481"/>
                  <a:pt x="73" y="481"/>
                </a:cubicBezTo>
                <a:cubicBezTo>
                  <a:pt x="73" y="480"/>
                  <a:pt x="73" y="479"/>
                  <a:pt x="72" y="478"/>
                </a:cubicBezTo>
                <a:cubicBezTo>
                  <a:pt x="72" y="477"/>
                  <a:pt x="73" y="476"/>
                  <a:pt x="73" y="475"/>
                </a:cubicBezTo>
                <a:cubicBezTo>
                  <a:pt x="73" y="475"/>
                  <a:pt x="73" y="474"/>
                  <a:pt x="73" y="474"/>
                </a:cubicBezTo>
                <a:cubicBezTo>
                  <a:pt x="73" y="472"/>
                  <a:pt x="73" y="472"/>
                  <a:pt x="68" y="470"/>
                </a:cubicBezTo>
                <a:cubicBezTo>
                  <a:pt x="68" y="470"/>
                  <a:pt x="68" y="470"/>
                  <a:pt x="68" y="470"/>
                </a:cubicBezTo>
                <a:cubicBezTo>
                  <a:pt x="68" y="470"/>
                  <a:pt x="67" y="470"/>
                  <a:pt x="66" y="470"/>
                </a:cubicBezTo>
                <a:cubicBezTo>
                  <a:pt x="67" y="474"/>
                  <a:pt x="67" y="474"/>
                  <a:pt x="67" y="475"/>
                </a:cubicBezTo>
                <a:cubicBezTo>
                  <a:pt x="66" y="475"/>
                  <a:pt x="65" y="475"/>
                  <a:pt x="65" y="475"/>
                </a:cubicBezTo>
                <a:cubicBezTo>
                  <a:pt x="65" y="474"/>
                  <a:pt x="64" y="473"/>
                  <a:pt x="64" y="472"/>
                </a:cubicBezTo>
                <a:cubicBezTo>
                  <a:pt x="65" y="471"/>
                  <a:pt x="66" y="470"/>
                  <a:pt x="66" y="469"/>
                </a:cubicBezTo>
                <a:cubicBezTo>
                  <a:pt x="65" y="461"/>
                  <a:pt x="65" y="461"/>
                  <a:pt x="64" y="459"/>
                </a:cubicBezTo>
                <a:cubicBezTo>
                  <a:pt x="64" y="459"/>
                  <a:pt x="63" y="459"/>
                  <a:pt x="62" y="459"/>
                </a:cubicBezTo>
                <a:cubicBezTo>
                  <a:pt x="62" y="457"/>
                  <a:pt x="62" y="454"/>
                  <a:pt x="61" y="451"/>
                </a:cubicBezTo>
                <a:cubicBezTo>
                  <a:pt x="59" y="446"/>
                  <a:pt x="55" y="442"/>
                  <a:pt x="52" y="437"/>
                </a:cubicBezTo>
                <a:cubicBezTo>
                  <a:pt x="51" y="437"/>
                  <a:pt x="50" y="436"/>
                  <a:pt x="49" y="436"/>
                </a:cubicBezTo>
                <a:cubicBezTo>
                  <a:pt x="49" y="435"/>
                  <a:pt x="48" y="435"/>
                  <a:pt x="48" y="434"/>
                </a:cubicBezTo>
                <a:cubicBezTo>
                  <a:pt x="47" y="435"/>
                  <a:pt x="45" y="435"/>
                  <a:pt x="45" y="435"/>
                </a:cubicBezTo>
                <a:cubicBezTo>
                  <a:pt x="44" y="435"/>
                  <a:pt x="44" y="435"/>
                  <a:pt x="44" y="435"/>
                </a:cubicBezTo>
                <a:cubicBezTo>
                  <a:pt x="44" y="435"/>
                  <a:pt x="34" y="422"/>
                  <a:pt x="32" y="419"/>
                </a:cubicBezTo>
                <a:cubicBezTo>
                  <a:pt x="32" y="419"/>
                  <a:pt x="32" y="418"/>
                  <a:pt x="31" y="417"/>
                </a:cubicBezTo>
                <a:cubicBezTo>
                  <a:pt x="30" y="415"/>
                  <a:pt x="30" y="415"/>
                  <a:pt x="30" y="412"/>
                </a:cubicBezTo>
                <a:cubicBezTo>
                  <a:pt x="30" y="412"/>
                  <a:pt x="30" y="412"/>
                  <a:pt x="29" y="412"/>
                </a:cubicBezTo>
                <a:cubicBezTo>
                  <a:pt x="29" y="412"/>
                  <a:pt x="28" y="413"/>
                  <a:pt x="28" y="413"/>
                </a:cubicBezTo>
                <a:cubicBezTo>
                  <a:pt x="27" y="412"/>
                  <a:pt x="27" y="412"/>
                  <a:pt x="26" y="408"/>
                </a:cubicBezTo>
                <a:cubicBezTo>
                  <a:pt x="26" y="408"/>
                  <a:pt x="27" y="407"/>
                  <a:pt x="27" y="407"/>
                </a:cubicBezTo>
                <a:cubicBezTo>
                  <a:pt x="26" y="406"/>
                  <a:pt x="26" y="405"/>
                  <a:pt x="25" y="404"/>
                </a:cubicBezTo>
                <a:cubicBezTo>
                  <a:pt x="24" y="406"/>
                  <a:pt x="24" y="406"/>
                  <a:pt x="24" y="406"/>
                </a:cubicBezTo>
                <a:cubicBezTo>
                  <a:pt x="24" y="406"/>
                  <a:pt x="24" y="406"/>
                  <a:pt x="24" y="406"/>
                </a:cubicBezTo>
                <a:cubicBezTo>
                  <a:pt x="23" y="405"/>
                  <a:pt x="22" y="405"/>
                  <a:pt x="22" y="405"/>
                </a:cubicBezTo>
                <a:cubicBezTo>
                  <a:pt x="22" y="406"/>
                  <a:pt x="22" y="407"/>
                  <a:pt x="22" y="409"/>
                </a:cubicBezTo>
                <a:cubicBezTo>
                  <a:pt x="21" y="409"/>
                  <a:pt x="21" y="409"/>
                  <a:pt x="21" y="410"/>
                </a:cubicBezTo>
                <a:cubicBezTo>
                  <a:pt x="20" y="406"/>
                  <a:pt x="20" y="406"/>
                  <a:pt x="18" y="405"/>
                </a:cubicBezTo>
                <a:cubicBezTo>
                  <a:pt x="18" y="405"/>
                  <a:pt x="17" y="405"/>
                  <a:pt x="16" y="405"/>
                </a:cubicBezTo>
                <a:cubicBezTo>
                  <a:pt x="16" y="404"/>
                  <a:pt x="15" y="404"/>
                  <a:pt x="15" y="403"/>
                </a:cubicBezTo>
                <a:cubicBezTo>
                  <a:pt x="15" y="402"/>
                  <a:pt x="15" y="401"/>
                  <a:pt x="14" y="399"/>
                </a:cubicBezTo>
                <a:cubicBezTo>
                  <a:pt x="13" y="398"/>
                  <a:pt x="12" y="397"/>
                  <a:pt x="12" y="396"/>
                </a:cubicBezTo>
                <a:cubicBezTo>
                  <a:pt x="12" y="396"/>
                  <a:pt x="12" y="409"/>
                  <a:pt x="11" y="413"/>
                </a:cubicBezTo>
                <a:cubicBezTo>
                  <a:pt x="9" y="402"/>
                  <a:pt x="10" y="396"/>
                  <a:pt x="10" y="393"/>
                </a:cubicBezTo>
                <a:cubicBezTo>
                  <a:pt x="10" y="392"/>
                  <a:pt x="10" y="392"/>
                  <a:pt x="10" y="392"/>
                </a:cubicBezTo>
                <a:cubicBezTo>
                  <a:pt x="10" y="392"/>
                  <a:pt x="10" y="392"/>
                  <a:pt x="9" y="392"/>
                </a:cubicBezTo>
                <a:cubicBezTo>
                  <a:pt x="9" y="394"/>
                  <a:pt x="9" y="394"/>
                  <a:pt x="9" y="397"/>
                </a:cubicBezTo>
                <a:cubicBezTo>
                  <a:pt x="8" y="397"/>
                  <a:pt x="8" y="397"/>
                  <a:pt x="7" y="398"/>
                </a:cubicBezTo>
                <a:cubicBezTo>
                  <a:pt x="7" y="399"/>
                  <a:pt x="6" y="401"/>
                  <a:pt x="6" y="401"/>
                </a:cubicBezTo>
                <a:cubicBezTo>
                  <a:pt x="6" y="404"/>
                  <a:pt x="6" y="406"/>
                  <a:pt x="6" y="410"/>
                </a:cubicBezTo>
                <a:cubicBezTo>
                  <a:pt x="2" y="424"/>
                  <a:pt x="12" y="436"/>
                  <a:pt x="10" y="449"/>
                </a:cubicBezTo>
                <a:cubicBezTo>
                  <a:pt x="11" y="454"/>
                  <a:pt x="11" y="454"/>
                  <a:pt x="11" y="456"/>
                </a:cubicBezTo>
                <a:cubicBezTo>
                  <a:pt x="12" y="461"/>
                  <a:pt x="12" y="461"/>
                  <a:pt x="13" y="465"/>
                </a:cubicBezTo>
                <a:cubicBezTo>
                  <a:pt x="13" y="465"/>
                  <a:pt x="13" y="465"/>
                  <a:pt x="13" y="466"/>
                </a:cubicBezTo>
                <a:cubicBezTo>
                  <a:pt x="16" y="475"/>
                  <a:pt x="16" y="475"/>
                  <a:pt x="16" y="476"/>
                </a:cubicBezTo>
                <a:cubicBezTo>
                  <a:pt x="17" y="477"/>
                  <a:pt x="17" y="478"/>
                  <a:pt x="17" y="479"/>
                </a:cubicBezTo>
                <a:cubicBezTo>
                  <a:pt x="17" y="479"/>
                  <a:pt x="18" y="484"/>
                  <a:pt x="21" y="492"/>
                </a:cubicBezTo>
                <a:cubicBezTo>
                  <a:pt x="21" y="493"/>
                  <a:pt x="21" y="493"/>
                  <a:pt x="22" y="494"/>
                </a:cubicBezTo>
                <a:cubicBezTo>
                  <a:pt x="25" y="502"/>
                  <a:pt x="28" y="509"/>
                  <a:pt x="32" y="517"/>
                </a:cubicBezTo>
                <a:cubicBezTo>
                  <a:pt x="32" y="518"/>
                  <a:pt x="32" y="519"/>
                  <a:pt x="33" y="520"/>
                </a:cubicBezTo>
                <a:cubicBezTo>
                  <a:pt x="38" y="531"/>
                  <a:pt x="50" y="555"/>
                  <a:pt x="61" y="564"/>
                </a:cubicBezTo>
                <a:cubicBezTo>
                  <a:pt x="64" y="567"/>
                  <a:pt x="66" y="571"/>
                  <a:pt x="68" y="575"/>
                </a:cubicBezTo>
                <a:cubicBezTo>
                  <a:pt x="69" y="576"/>
                  <a:pt x="70" y="577"/>
                  <a:pt x="70" y="578"/>
                </a:cubicBezTo>
                <a:cubicBezTo>
                  <a:pt x="70" y="579"/>
                  <a:pt x="70" y="579"/>
                  <a:pt x="70" y="579"/>
                </a:cubicBezTo>
                <a:cubicBezTo>
                  <a:pt x="71" y="579"/>
                  <a:pt x="71" y="579"/>
                  <a:pt x="72" y="580"/>
                </a:cubicBezTo>
                <a:cubicBezTo>
                  <a:pt x="72" y="581"/>
                  <a:pt x="72" y="581"/>
                  <a:pt x="73" y="582"/>
                </a:cubicBezTo>
                <a:cubicBezTo>
                  <a:pt x="73" y="582"/>
                  <a:pt x="73" y="582"/>
                  <a:pt x="73" y="583"/>
                </a:cubicBezTo>
                <a:cubicBezTo>
                  <a:pt x="75" y="586"/>
                  <a:pt x="75" y="586"/>
                  <a:pt x="76" y="587"/>
                </a:cubicBezTo>
                <a:cubicBezTo>
                  <a:pt x="76" y="587"/>
                  <a:pt x="76" y="587"/>
                  <a:pt x="76" y="587"/>
                </a:cubicBezTo>
                <a:cubicBezTo>
                  <a:pt x="77" y="588"/>
                  <a:pt x="77" y="588"/>
                  <a:pt x="78" y="590"/>
                </a:cubicBezTo>
                <a:cubicBezTo>
                  <a:pt x="78" y="590"/>
                  <a:pt x="79" y="591"/>
                  <a:pt x="79" y="591"/>
                </a:cubicBezTo>
                <a:cubicBezTo>
                  <a:pt x="79" y="592"/>
                  <a:pt x="79" y="592"/>
                  <a:pt x="79" y="592"/>
                </a:cubicBezTo>
                <a:cubicBezTo>
                  <a:pt x="79" y="592"/>
                  <a:pt x="80" y="592"/>
                  <a:pt x="80" y="592"/>
                </a:cubicBezTo>
                <a:cubicBezTo>
                  <a:pt x="81" y="594"/>
                  <a:pt x="81" y="595"/>
                  <a:pt x="83" y="597"/>
                </a:cubicBezTo>
                <a:cubicBezTo>
                  <a:pt x="83" y="597"/>
                  <a:pt x="84" y="598"/>
                  <a:pt x="84" y="598"/>
                </a:cubicBezTo>
                <a:cubicBezTo>
                  <a:pt x="84" y="598"/>
                  <a:pt x="84" y="599"/>
                  <a:pt x="85" y="599"/>
                </a:cubicBezTo>
                <a:cubicBezTo>
                  <a:pt x="87" y="602"/>
                  <a:pt x="89" y="606"/>
                  <a:pt x="92" y="609"/>
                </a:cubicBezTo>
                <a:cubicBezTo>
                  <a:pt x="92" y="609"/>
                  <a:pt x="100" y="619"/>
                  <a:pt x="102" y="622"/>
                </a:cubicBezTo>
                <a:cubicBezTo>
                  <a:pt x="103" y="622"/>
                  <a:pt x="103" y="623"/>
                  <a:pt x="103" y="623"/>
                </a:cubicBezTo>
                <a:cubicBezTo>
                  <a:pt x="110" y="630"/>
                  <a:pt x="117" y="637"/>
                  <a:pt x="123" y="644"/>
                </a:cubicBezTo>
                <a:cubicBezTo>
                  <a:pt x="124" y="645"/>
                  <a:pt x="124" y="645"/>
                  <a:pt x="126" y="647"/>
                </a:cubicBezTo>
                <a:cubicBezTo>
                  <a:pt x="126" y="647"/>
                  <a:pt x="127" y="648"/>
                  <a:pt x="127" y="648"/>
                </a:cubicBezTo>
                <a:cubicBezTo>
                  <a:pt x="148" y="666"/>
                  <a:pt x="148" y="666"/>
                  <a:pt x="152" y="669"/>
                </a:cubicBezTo>
                <a:cubicBezTo>
                  <a:pt x="156" y="672"/>
                  <a:pt x="160" y="675"/>
                  <a:pt x="165" y="678"/>
                </a:cubicBezTo>
                <a:cubicBezTo>
                  <a:pt x="165" y="678"/>
                  <a:pt x="165" y="678"/>
                  <a:pt x="165" y="678"/>
                </a:cubicBezTo>
                <a:cubicBezTo>
                  <a:pt x="156" y="672"/>
                  <a:pt x="156" y="672"/>
                  <a:pt x="156" y="672"/>
                </a:cubicBezTo>
                <a:cubicBezTo>
                  <a:pt x="157" y="672"/>
                  <a:pt x="157" y="672"/>
                  <a:pt x="157" y="672"/>
                </a:cubicBezTo>
                <a:cubicBezTo>
                  <a:pt x="158" y="673"/>
                  <a:pt x="159" y="674"/>
                  <a:pt x="161" y="675"/>
                </a:cubicBezTo>
                <a:cubicBezTo>
                  <a:pt x="161" y="675"/>
                  <a:pt x="161" y="676"/>
                  <a:pt x="162" y="676"/>
                </a:cubicBezTo>
                <a:cubicBezTo>
                  <a:pt x="163" y="677"/>
                  <a:pt x="165" y="678"/>
                  <a:pt x="167" y="680"/>
                </a:cubicBezTo>
                <a:cubicBezTo>
                  <a:pt x="169" y="681"/>
                  <a:pt x="169" y="681"/>
                  <a:pt x="178" y="687"/>
                </a:cubicBezTo>
                <a:cubicBezTo>
                  <a:pt x="177" y="686"/>
                  <a:pt x="175" y="685"/>
                  <a:pt x="174" y="685"/>
                </a:cubicBezTo>
                <a:cubicBezTo>
                  <a:pt x="174" y="684"/>
                  <a:pt x="174" y="684"/>
                  <a:pt x="173" y="684"/>
                </a:cubicBezTo>
                <a:cubicBezTo>
                  <a:pt x="172" y="683"/>
                  <a:pt x="172" y="683"/>
                  <a:pt x="171" y="683"/>
                </a:cubicBezTo>
                <a:cubicBezTo>
                  <a:pt x="172" y="683"/>
                  <a:pt x="172" y="683"/>
                  <a:pt x="172" y="683"/>
                </a:cubicBezTo>
                <a:cubicBezTo>
                  <a:pt x="173" y="684"/>
                  <a:pt x="174" y="684"/>
                  <a:pt x="175" y="685"/>
                </a:cubicBezTo>
                <a:cubicBezTo>
                  <a:pt x="177" y="686"/>
                  <a:pt x="180" y="688"/>
                  <a:pt x="182" y="689"/>
                </a:cubicBezTo>
                <a:cubicBezTo>
                  <a:pt x="181" y="689"/>
                  <a:pt x="179" y="688"/>
                  <a:pt x="178" y="687"/>
                </a:cubicBezTo>
                <a:cubicBezTo>
                  <a:pt x="179" y="688"/>
                  <a:pt x="180" y="688"/>
                  <a:pt x="181" y="689"/>
                </a:cubicBezTo>
                <a:cubicBezTo>
                  <a:pt x="186" y="692"/>
                  <a:pt x="191" y="695"/>
                  <a:pt x="196" y="698"/>
                </a:cubicBezTo>
                <a:cubicBezTo>
                  <a:pt x="197" y="698"/>
                  <a:pt x="197" y="698"/>
                  <a:pt x="198" y="699"/>
                </a:cubicBezTo>
                <a:cubicBezTo>
                  <a:pt x="199" y="700"/>
                  <a:pt x="201" y="700"/>
                  <a:pt x="202" y="701"/>
                </a:cubicBezTo>
                <a:cubicBezTo>
                  <a:pt x="203" y="701"/>
                  <a:pt x="203" y="701"/>
                  <a:pt x="203" y="702"/>
                </a:cubicBezTo>
                <a:cubicBezTo>
                  <a:pt x="207" y="703"/>
                  <a:pt x="210" y="705"/>
                  <a:pt x="213" y="706"/>
                </a:cubicBezTo>
                <a:cubicBezTo>
                  <a:pt x="214" y="707"/>
                  <a:pt x="214" y="707"/>
                  <a:pt x="214" y="707"/>
                </a:cubicBezTo>
                <a:cubicBezTo>
                  <a:pt x="215" y="707"/>
                  <a:pt x="215" y="707"/>
                  <a:pt x="215" y="707"/>
                </a:cubicBezTo>
                <a:cubicBezTo>
                  <a:pt x="215" y="708"/>
                  <a:pt x="215" y="708"/>
                  <a:pt x="215" y="708"/>
                </a:cubicBezTo>
                <a:cubicBezTo>
                  <a:pt x="219" y="709"/>
                  <a:pt x="219" y="709"/>
                  <a:pt x="220" y="710"/>
                </a:cubicBezTo>
                <a:cubicBezTo>
                  <a:pt x="221" y="710"/>
                  <a:pt x="221" y="710"/>
                  <a:pt x="221" y="710"/>
                </a:cubicBezTo>
                <a:cubicBezTo>
                  <a:pt x="228" y="713"/>
                  <a:pt x="237" y="717"/>
                  <a:pt x="237" y="717"/>
                </a:cubicBezTo>
                <a:cubicBezTo>
                  <a:pt x="237" y="717"/>
                  <a:pt x="238" y="717"/>
                  <a:pt x="238" y="717"/>
                </a:cubicBezTo>
                <a:cubicBezTo>
                  <a:pt x="240" y="718"/>
                  <a:pt x="240" y="718"/>
                  <a:pt x="243" y="719"/>
                </a:cubicBezTo>
                <a:cubicBezTo>
                  <a:pt x="243" y="719"/>
                  <a:pt x="243" y="719"/>
                  <a:pt x="245" y="719"/>
                </a:cubicBezTo>
                <a:cubicBezTo>
                  <a:pt x="245" y="719"/>
                  <a:pt x="245" y="719"/>
                  <a:pt x="245" y="719"/>
                </a:cubicBezTo>
                <a:cubicBezTo>
                  <a:pt x="241" y="717"/>
                  <a:pt x="241" y="717"/>
                  <a:pt x="239" y="717"/>
                </a:cubicBezTo>
                <a:cubicBezTo>
                  <a:pt x="238" y="717"/>
                  <a:pt x="238" y="716"/>
                  <a:pt x="236" y="716"/>
                </a:cubicBezTo>
                <a:cubicBezTo>
                  <a:pt x="236" y="716"/>
                  <a:pt x="230" y="713"/>
                  <a:pt x="227" y="712"/>
                </a:cubicBezTo>
                <a:cubicBezTo>
                  <a:pt x="226" y="712"/>
                  <a:pt x="226" y="712"/>
                  <a:pt x="225" y="711"/>
                </a:cubicBezTo>
                <a:cubicBezTo>
                  <a:pt x="218" y="708"/>
                  <a:pt x="218" y="708"/>
                  <a:pt x="217" y="707"/>
                </a:cubicBezTo>
                <a:cubicBezTo>
                  <a:pt x="217" y="707"/>
                  <a:pt x="216" y="707"/>
                  <a:pt x="215" y="706"/>
                </a:cubicBezTo>
                <a:cubicBezTo>
                  <a:pt x="214" y="706"/>
                  <a:pt x="212" y="705"/>
                  <a:pt x="210" y="704"/>
                </a:cubicBezTo>
                <a:cubicBezTo>
                  <a:pt x="210" y="704"/>
                  <a:pt x="209" y="704"/>
                  <a:pt x="209" y="703"/>
                </a:cubicBezTo>
                <a:cubicBezTo>
                  <a:pt x="209" y="703"/>
                  <a:pt x="209" y="704"/>
                  <a:pt x="208" y="703"/>
                </a:cubicBezTo>
                <a:cubicBezTo>
                  <a:pt x="203" y="700"/>
                  <a:pt x="196" y="695"/>
                  <a:pt x="196" y="695"/>
                </a:cubicBezTo>
                <a:cubicBezTo>
                  <a:pt x="195" y="695"/>
                  <a:pt x="194" y="694"/>
                  <a:pt x="194" y="694"/>
                </a:cubicBezTo>
                <a:cubicBezTo>
                  <a:pt x="193" y="694"/>
                  <a:pt x="193" y="694"/>
                  <a:pt x="192" y="693"/>
                </a:cubicBezTo>
                <a:cubicBezTo>
                  <a:pt x="190" y="692"/>
                  <a:pt x="187" y="691"/>
                  <a:pt x="184" y="689"/>
                </a:cubicBezTo>
                <a:cubicBezTo>
                  <a:pt x="184" y="689"/>
                  <a:pt x="184" y="689"/>
                  <a:pt x="183" y="688"/>
                </a:cubicBezTo>
                <a:cubicBezTo>
                  <a:pt x="182" y="688"/>
                  <a:pt x="181" y="687"/>
                  <a:pt x="180" y="686"/>
                </a:cubicBezTo>
                <a:cubicBezTo>
                  <a:pt x="181" y="686"/>
                  <a:pt x="181" y="686"/>
                  <a:pt x="182" y="686"/>
                </a:cubicBezTo>
                <a:cubicBezTo>
                  <a:pt x="180" y="685"/>
                  <a:pt x="178" y="684"/>
                  <a:pt x="176" y="682"/>
                </a:cubicBezTo>
                <a:cubicBezTo>
                  <a:pt x="173" y="680"/>
                  <a:pt x="171" y="678"/>
                  <a:pt x="168" y="676"/>
                </a:cubicBezTo>
                <a:cubicBezTo>
                  <a:pt x="168" y="675"/>
                  <a:pt x="168" y="675"/>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7" y="675"/>
                </a:cubicBezTo>
                <a:cubicBezTo>
                  <a:pt x="165" y="675"/>
                  <a:pt x="165" y="675"/>
                  <a:pt x="161" y="671"/>
                </a:cubicBezTo>
                <a:cubicBezTo>
                  <a:pt x="160" y="671"/>
                  <a:pt x="159" y="670"/>
                  <a:pt x="158" y="669"/>
                </a:cubicBezTo>
                <a:cubicBezTo>
                  <a:pt x="158" y="669"/>
                  <a:pt x="158" y="669"/>
                  <a:pt x="160" y="670"/>
                </a:cubicBezTo>
                <a:cubicBezTo>
                  <a:pt x="161" y="670"/>
                  <a:pt x="161" y="671"/>
                  <a:pt x="162" y="671"/>
                </a:cubicBezTo>
                <a:cubicBezTo>
                  <a:pt x="162" y="671"/>
                  <a:pt x="163" y="671"/>
                  <a:pt x="163" y="671"/>
                </a:cubicBezTo>
                <a:cubicBezTo>
                  <a:pt x="162" y="670"/>
                  <a:pt x="162" y="670"/>
                  <a:pt x="161" y="670"/>
                </a:cubicBezTo>
                <a:cubicBezTo>
                  <a:pt x="161" y="669"/>
                  <a:pt x="161" y="669"/>
                  <a:pt x="159" y="668"/>
                </a:cubicBezTo>
                <a:cubicBezTo>
                  <a:pt x="158" y="667"/>
                  <a:pt x="158" y="667"/>
                  <a:pt x="154" y="663"/>
                </a:cubicBezTo>
                <a:cubicBezTo>
                  <a:pt x="153" y="663"/>
                  <a:pt x="153" y="662"/>
                  <a:pt x="152" y="662"/>
                </a:cubicBezTo>
                <a:cubicBezTo>
                  <a:pt x="152" y="662"/>
                  <a:pt x="153" y="662"/>
                  <a:pt x="153" y="662"/>
                </a:cubicBezTo>
                <a:cubicBezTo>
                  <a:pt x="154" y="662"/>
                  <a:pt x="154" y="662"/>
                  <a:pt x="154" y="661"/>
                </a:cubicBezTo>
                <a:cubicBezTo>
                  <a:pt x="155" y="661"/>
                  <a:pt x="155" y="661"/>
                  <a:pt x="157" y="662"/>
                </a:cubicBezTo>
                <a:cubicBezTo>
                  <a:pt x="155" y="660"/>
                  <a:pt x="153" y="657"/>
                  <a:pt x="152" y="655"/>
                </a:cubicBezTo>
                <a:cubicBezTo>
                  <a:pt x="151" y="653"/>
                  <a:pt x="151" y="653"/>
                  <a:pt x="151" y="653"/>
                </a:cubicBezTo>
                <a:cubicBezTo>
                  <a:pt x="150" y="653"/>
                  <a:pt x="149" y="652"/>
                  <a:pt x="148" y="651"/>
                </a:cubicBezTo>
                <a:cubicBezTo>
                  <a:pt x="148" y="651"/>
                  <a:pt x="148" y="651"/>
                  <a:pt x="147" y="651"/>
                </a:cubicBezTo>
                <a:cubicBezTo>
                  <a:pt x="147" y="650"/>
                  <a:pt x="146" y="650"/>
                  <a:pt x="145" y="648"/>
                </a:cubicBezTo>
                <a:cubicBezTo>
                  <a:pt x="142" y="646"/>
                  <a:pt x="139" y="645"/>
                  <a:pt x="137" y="643"/>
                </a:cubicBezTo>
                <a:cubicBezTo>
                  <a:pt x="138" y="643"/>
                  <a:pt x="138" y="643"/>
                  <a:pt x="139" y="643"/>
                </a:cubicBezTo>
                <a:cubicBezTo>
                  <a:pt x="145" y="646"/>
                  <a:pt x="145" y="646"/>
                  <a:pt x="146" y="644"/>
                </a:cubicBezTo>
                <a:cubicBezTo>
                  <a:pt x="137" y="630"/>
                  <a:pt x="137" y="628"/>
                  <a:pt x="137" y="627"/>
                </a:cubicBezTo>
                <a:cubicBezTo>
                  <a:pt x="138" y="628"/>
                  <a:pt x="139" y="630"/>
                  <a:pt x="140" y="631"/>
                </a:cubicBezTo>
                <a:cubicBezTo>
                  <a:pt x="137" y="619"/>
                  <a:pt x="125" y="611"/>
                  <a:pt x="127" y="597"/>
                </a:cubicBezTo>
                <a:cubicBezTo>
                  <a:pt x="128" y="597"/>
                  <a:pt x="129" y="597"/>
                  <a:pt x="130" y="597"/>
                </a:cubicBezTo>
                <a:cubicBezTo>
                  <a:pt x="130" y="596"/>
                  <a:pt x="131" y="594"/>
                  <a:pt x="131" y="593"/>
                </a:cubicBezTo>
                <a:cubicBezTo>
                  <a:pt x="133" y="594"/>
                  <a:pt x="136" y="594"/>
                  <a:pt x="138" y="594"/>
                </a:cubicBezTo>
                <a:cubicBezTo>
                  <a:pt x="138" y="593"/>
                  <a:pt x="138" y="592"/>
                  <a:pt x="137" y="591"/>
                </a:cubicBezTo>
                <a:cubicBezTo>
                  <a:pt x="138" y="590"/>
                  <a:pt x="138" y="590"/>
                  <a:pt x="138" y="590"/>
                </a:cubicBezTo>
                <a:cubicBezTo>
                  <a:pt x="137" y="585"/>
                  <a:pt x="137" y="585"/>
                  <a:pt x="137" y="584"/>
                </a:cubicBezTo>
                <a:cubicBezTo>
                  <a:pt x="137" y="583"/>
                  <a:pt x="138" y="583"/>
                  <a:pt x="138" y="583"/>
                </a:cubicBezTo>
                <a:cubicBezTo>
                  <a:pt x="136" y="579"/>
                  <a:pt x="136" y="578"/>
                  <a:pt x="136" y="575"/>
                </a:cubicBezTo>
                <a:cubicBezTo>
                  <a:pt x="136" y="575"/>
                  <a:pt x="136" y="575"/>
                  <a:pt x="136" y="575"/>
                </a:cubicBezTo>
                <a:cubicBezTo>
                  <a:pt x="136" y="572"/>
                  <a:pt x="134" y="569"/>
                  <a:pt x="133" y="566"/>
                </a:cubicBezTo>
                <a:cubicBezTo>
                  <a:pt x="133" y="566"/>
                  <a:pt x="133" y="566"/>
                  <a:pt x="133" y="564"/>
                </a:cubicBezTo>
                <a:cubicBezTo>
                  <a:pt x="133" y="561"/>
                  <a:pt x="132" y="559"/>
                  <a:pt x="131" y="557"/>
                </a:cubicBezTo>
                <a:cubicBezTo>
                  <a:pt x="131" y="557"/>
                  <a:pt x="131" y="556"/>
                  <a:pt x="130" y="555"/>
                </a:cubicBezTo>
                <a:cubicBezTo>
                  <a:pt x="130" y="554"/>
                  <a:pt x="130" y="554"/>
                  <a:pt x="129" y="553"/>
                </a:cubicBezTo>
                <a:cubicBezTo>
                  <a:pt x="129" y="552"/>
                  <a:pt x="129" y="552"/>
                  <a:pt x="128" y="550"/>
                </a:cubicBezTo>
                <a:cubicBezTo>
                  <a:pt x="127" y="548"/>
                  <a:pt x="126" y="545"/>
                  <a:pt x="126" y="543"/>
                </a:cubicBezTo>
                <a:cubicBezTo>
                  <a:pt x="126" y="543"/>
                  <a:pt x="126" y="543"/>
                  <a:pt x="129" y="535"/>
                </a:cubicBezTo>
                <a:cubicBezTo>
                  <a:pt x="129" y="534"/>
                  <a:pt x="130" y="534"/>
                  <a:pt x="130" y="534"/>
                </a:cubicBezTo>
                <a:cubicBezTo>
                  <a:pt x="130" y="533"/>
                  <a:pt x="131" y="533"/>
                  <a:pt x="131" y="532"/>
                </a:cubicBezTo>
                <a:cubicBezTo>
                  <a:pt x="131" y="532"/>
                  <a:pt x="132" y="525"/>
                  <a:pt x="133" y="522"/>
                </a:cubicBezTo>
                <a:cubicBezTo>
                  <a:pt x="134" y="519"/>
                  <a:pt x="134" y="519"/>
                  <a:pt x="133" y="516"/>
                </a:cubicBezTo>
                <a:moveTo>
                  <a:pt x="19" y="357"/>
                </a:moveTo>
                <a:cubicBezTo>
                  <a:pt x="20" y="357"/>
                  <a:pt x="20" y="357"/>
                  <a:pt x="20" y="357"/>
                </a:cubicBezTo>
                <a:cubicBezTo>
                  <a:pt x="19" y="357"/>
                  <a:pt x="19" y="356"/>
                  <a:pt x="19" y="356"/>
                </a:cubicBezTo>
                <a:cubicBezTo>
                  <a:pt x="19" y="355"/>
                  <a:pt x="19" y="353"/>
                  <a:pt x="19" y="352"/>
                </a:cubicBezTo>
                <a:cubicBezTo>
                  <a:pt x="17" y="353"/>
                  <a:pt x="17" y="353"/>
                  <a:pt x="17" y="353"/>
                </a:cubicBezTo>
                <a:cubicBezTo>
                  <a:pt x="16" y="353"/>
                  <a:pt x="16" y="353"/>
                  <a:pt x="16" y="353"/>
                </a:cubicBezTo>
                <a:cubicBezTo>
                  <a:pt x="16" y="352"/>
                  <a:pt x="16" y="352"/>
                  <a:pt x="15" y="351"/>
                </a:cubicBezTo>
                <a:cubicBezTo>
                  <a:pt x="15" y="351"/>
                  <a:pt x="15" y="351"/>
                  <a:pt x="15" y="351"/>
                </a:cubicBezTo>
                <a:cubicBezTo>
                  <a:pt x="14" y="352"/>
                  <a:pt x="14" y="353"/>
                  <a:pt x="14" y="353"/>
                </a:cubicBezTo>
                <a:cubicBezTo>
                  <a:pt x="13" y="353"/>
                  <a:pt x="13" y="353"/>
                  <a:pt x="13" y="353"/>
                </a:cubicBezTo>
                <a:cubicBezTo>
                  <a:pt x="13" y="353"/>
                  <a:pt x="13" y="353"/>
                  <a:pt x="12" y="352"/>
                </a:cubicBezTo>
                <a:cubicBezTo>
                  <a:pt x="12" y="351"/>
                  <a:pt x="12" y="351"/>
                  <a:pt x="12" y="351"/>
                </a:cubicBezTo>
                <a:cubicBezTo>
                  <a:pt x="12" y="350"/>
                  <a:pt x="12" y="350"/>
                  <a:pt x="11" y="349"/>
                </a:cubicBezTo>
                <a:cubicBezTo>
                  <a:pt x="11" y="348"/>
                  <a:pt x="11" y="348"/>
                  <a:pt x="11" y="348"/>
                </a:cubicBezTo>
                <a:cubicBezTo>
                  <a:pt x="11" y="348"/>
                  <a:pt x="11" y="348"/>
                  <a:pt x="11" y="348"/>
                </a:cubicBezTo>
                <a:cubicBezTo>
                  <a:pt x="10" y="348"/>
                  <a:pt x="10" y="348"/>
                  <a:pt x="10" y="348"/>
                </a:cubicBezTo>
                <a:cubicBezTo>
                  <a:pt x="10" y="348"/>
                  <a:pt x="10" y="347"/>
                  <a:pt x="9" y="347"/>
                </a:cubicBezTo>
                <a:cubicBezTo>
                  <a:pt x="9" y="347"/>
                  <a:pt x="9" y="347"/>
                  <a:pt x="8" y="348"/>
                </a:cubicBezTo>
                <a:cubicBezTo>
                  <a:pt x="8" y="350"/>
                  <a:pt x="8" y="353"/>
                  <a:pt x="8" y="355"/>
                </a:cubicBezTo>
                <a:cubicBezTo>
                  <a:pt x="8" y="359"/>
                  <a:pt x="8" y="360"/>
                  <a:pt x="8" y="360"/>
                </a:cubicBezTo>
                <a:cubicBezTo>
                  <a:pt x="9" y="360"/>
                  <a:pt x="9" y="360"/>
                  <a:pt x="9" y="360"/>
                </a:cubicBezTo>
                <a:cubicBezTo>
                  <a:pt x="9" y="360"/>
                  <a:pt x="9" y="360"/>
                  <a:pt x="10" y="358"/>
                </a:cubicBezTo>
                <a:cubicBezTo>
                  <a:pt x="10" y="357"/>
                  <a:pt x="11" y="357"/>
                  <a:pt x="11" y="357"/>
                </a:cubicBezTo>
                <a:cubicBezTo>
                  <a:pt x="11" y="357"/>
                  <a:pt x="11" y="357"/>
                  <a:pt x="12" y="358"/>
                </a:cubicBezTo>
                <a:cubicBezTo>
                  <a:pt x="12" y="358"/>
                  <a:pt x="12" y="358"/>
                  <a:pt x="12" y="358"/>
                </a:cubicBezTo>
                <a:cubicBezTo>
                  <a:pt x="12" y="358"/>
                  <a:pt x="12" y="358"/>
                  <a:pt x="12" y="358"/>
                </a:cubicBezTo>
                <a:cubicBezTo>
                  <a:pt x="12" y="357"/>
                  <a:pt x="12" y="357"/>
                  <a:pt x="13" y="358"/>
                </a:cubicBezTo>
                <a:cubicBezTo>
                  <a:pt x="14" y="358"/>
                  <a:pt x="15" y="357"/>
                  <a:pt x="15" y="357"/>
                </a:cubicBezTo>
                <a:cubicBezTo>
                  <a:pt x="16" y="357"/>
                  <a:pt x="16" y="357"/>
                  <a:pt x="16" y="357"/>
                </a:cubicBezTo>
                <a:cubicBezTo>
                  <a:pt x="17" y="358"/>
                  <a:pt x="18" y="358"/>
                  <a:pt x="18" y="358"/>
                </a:cubicBezTo>
                <a:cubicBezTo>
                  <a:pt x="19" y="358"/>
                  <a:pt x="19" y="358"/>
                  <a:pt x="19" y="358"/>
                </a:cubicBezTo>
                <a:cubicBezTo>
                  <a:pt x="19" y="358"/>
                  <a:pt x="19" y="358"/>
                  <a:pt x="19" y="357"/>
                </a:cubicBezTo>
                <a:moveTo>
                  <a:pt x="4" y="358"/>
                </a:moveTo>
                <a:cubicBezTo>
                  <a:pt x="4" y="357"/>
                  <a:pt x="4" y="355"/>
                  <a:pt x="4" y="355"/>
                </a:cubicBezTo>
                <a:cubicBezTo>
                  <a:pt x="4" y="354"/>
                  <a:pt x="4" y="354"/>
                  <a:pt x="4" y="354"/>
                </a:cubicBezTo>
                <a:cubicBezTo>
                  <a:pt x="4" y="354"/>
                  <a:pt x="4" y="353"/>
                  <a:pt x="4" y="353"/>
                </a:cubicBezTo>
                <a:cubicBezTo>
                  <a:pt x="4" y="353"/>
                  <a:pt x="4" y="353"/>
                  <a:pt x="4" y="353"/>
                </a:cubicBezTo>
                <a:cubicBezTo>
                  <a:pt x="3" y="353"/>
                  <a:pt x="3" y="352"/>
                  <a:pt x="3" y="352"/>
                </a:cubicBezTo>
                <a:cubicBezTo>
                  <a:pt x="3" y="356"/>
                  <a:pt x="3" y="356"/>
                  <a:pt x="3" y="356"/>
                </a:cubicBezTo>
                <a:cubicBezTo>
                  <a:pt x="3" y="356"/>
                  <a:pt x="3" y="356"/>
                  <a:pt x="3" y="356"/>
                </a:cubicBezTo>
                <a:cubicBezTo>
                  <a:pt x="3" y="356"/>
                  <a:pt x="3" y="356"/>
                  <a:pt x="3" y="356"/>
                </a:cubicBezTo>
                <a:cubicBezTo>
                  <a:pt x="3" y="356"/>
                  <a:pt x="4" y="357"/>
                  <a:pt x="4" y="357"/>
                </a:cubicBezTo>
                <a:cubicBezTo>
                  <a:pt x="4" y="358"/>
                  <a:pt x="4" y="359"/>
                  <a:pt x="4" y="360"/>
                </a:cubicBezTo>
                <a:cubicBezTo>
                  <a:pt x="4" y="360"/>
                  <a:pt x="4" y="360"/>
                  <a:pt x="4" y="360"/>
                </a:cubicBezTo>
                <a:cubicBezTo>
                  <a:pt x="4" y="360"/>
                  <a:pt x="4" y="360"/>
                  <a:pt x="4" y="358"/>
                </a:cubicBezTo>
                <a:moveTo>
                  <a:pt x="4" y="343"/>
                </a:moveTo>
                <a:cubicBezTo>
                  <a:pt x="5" y="343"/>
                  <a:pt x="6" y="343"/>
                  <a:pt x="7" y="343"/>
                </a:cubicBezTo>
                <a:cubicBezTo>
                  <a:pt x="7" y="342"/>
                  <a:pt x="7" y="336"/>
                  <a:pt x="6" y="335"/>
                </a:cubicBezTo>
                <a:cubicBezTo>
                  <a:pt x="6" y="335"/>
                  <a:pt x="6" y="335"/>
                  <a:pt x="6" y="335"/>
                </a:cubicBezTo>
                <a:cubicBezTo>
                  <a:pt x="5" y="335"/>
                  <a:pt x="5" y="335"/>
                  <a:pt x="5" y="335"/>
                </a:cubicBezTo>
                <a:cubicBezTo>
                  <a:pt x="5" y="335"/>
                  <a:pt x="5" y="335"/>
                  <a:pt x="5" y="335"/>
                </a:cubicBezTo>
                <a:cubicBezTo>
                  <a:pt x="5" y="335"/>
                  <a:pt x="5" y="335"/>
                  <a:pt x="4" y="327"/>
                </a:cubicBezTo>
                <a:cubicBezTo>
                  <a:pt x="4" y="325"/>
                  <a:pt x="4" y="325"/>
                  <a:pt x="4" y="324"/>
                </a:cubicBezTo>
                <a:cubicBezTo>
                  <a:pt x="5" y="323"/>
                  <a:pt x="5" y="323"/>
                  <a:pt x="4" y="323"/>
                </a:cubicBezTo>
                <a:cubicBezTo>
                  <a:pt x="4" y="323"/>
                  <a:pt x="4" y="323"/>
                  <a:pt x="4" y="323"/>
                </a:cubicBezTo>
                <a:cubicBezTo>
                  <a:pt x="4" y="323"/>
                  <a:pt x="4" y="323"/>
                  <a:pt x="4" y="323"/>
                </a:cubicBezTo>
                <a:cubicBezTo>
                  <a:pt x="4" y="323"/>
                  <a:pt x="4" y="323"/>
                  <a:pt x="4" y="323"/>
                </a:cubicBezTo>
                <a:cubicBezTo>
                  <a:pt x="4" y="323"/>
                  <a:pt x="4" y="323"/>
                  <a:pt x="4" y="324"/>
                </a:cubicBezTo>
                <a:cubicBezTo>
                  <a:pt x="4" y="323"/>
                  <a:pt x="4" y="323"/>
                  <a:pt x="4" y="323"/>
                </a:cubicBezTo>
                <a:cubicBezTo>
                  <a:pt x="4" y="323"/>
                  <a:pt x="4" y="323"/>
                  <a:pt x="4" y="323"/>
                </a:cubicBezTo>
                <a:cubicBezTo>
                  <a:pt x="3" y="323"/>
                  <a:pt x="3" y="323"/>
                  <a:pt x="3" y="323"/>
                </a:cubicBezTo>
                <a:cubicBezTo>
                  <a:pt x="3" y="323"/>
                  <a:pt x="2" y="331"/>
                  <a:pt x="3" y="332"/>
                </a:cubicBezTo>
                <a:cubicBezTo>
                  <a:pt x="3" y="331"/>
                  <a:pt x="3" y="330"/>
                  <a:pt x="3" y="329"/>
                </a:cubicBezTo>
                <a:cubicBezTo>
                  <a:pt x="4" y="329"/>
                  <a:pt x="3" y="332"/>
                  <a:pt x="3" y="334"/>
                </a:cubicBezTo>
                <a:cubicBezTo>
                  <a:pt x="3" y="335"/>
                  <a:pt x="3" y="337"/>
                  <a:pt x="4" y="337"/>
                </a:cubicBezTo>
                <a:cubicBezTo>
                  <a:pt x="4" y="337"/>
                  <a:pt x="4" y="337"/>
                  <a:pt x="4" y="337"/>
                </a:cubicBezTo>
                <a:cubicBezTo>
                  <a:pt x="4" y="337"/>
                  <a:pt x="4" y="337"/>
                  <a:pt x="4" y="339"/>
                </a:cubicBezTo>
                <a:cubicBezTo>
                  <a:pt x="4" y="339"/>
                  <a:pt x="4" y="342"/>
                  <a:pt x="4" y="343"/>
                </a:cubicBezTo>
                <a:moveTo>
                  <a:pt x="287" y="80"/>
                </a:moveTo>
                <a:cubicBezTo>
                  <a:pt x="287" y="79"/>
                  <a:pt x="288" y="78"/>
                  <a:pt x="289" y="77"/>
                </a:cubicBezTo>
                <a:cubicBezTo>
                  <a:pt x="289" y="76"/>
                  <a:pt x="289" y="76"/>
                  <a:pt x="289" y="75"/>
                </a:cubicBezTo>
                <a:cubicBezTo>
                  <a:pt x="288" y="75"/>
                  <a:pt x="288" y="75"/>
                  <a:pt x="287" y="74"/>
                </a:cubicBezTo>
                <a:cubicBezTo>
                  <a:pt x="289" y="71"/>
                  <a:pt x="289" y="71"/>
                  <a:pt x="290" y="70"/>
                </a:cubicBezTo>
                <a:cubicBezTo>
                  <a:pt x="289" y="70"/>
                  <a:pt x="288" y="70"/>
                  <a:pt x="287" y="70"/>
                </a:cubicBezTo>
                <a:cubicBezTo>
                  <a:pt x="286" y="70"/>
                  <a:pt x="286" y="70"/>
                  <a:pt x="286" y="70"/>
                </a:cubicBezTo>
                <a:cubicBezTo>
                  <a:pt x="284" y="70"/>
                  <a:pt x="282" y="72"/>
                  <a:pt x="280" y="72"/>
                </a:cubicBezTo>
                <a:cubicBezTo>
                  <a:pt x="279" y="72"/>
                  <a:pt x="279" y="72"/>
                  <a:pt x="278" y="72"/>
                </a:cubicBezTo>
                <a:cubicBezTo>
                  <a:pt x="278" y="71"/>
                  <a:pt x="277" y="71"/>
                  <a:pt x="276" y="71"/>
                </a:cubicBezTo>
                <a:cubicBezTo>
                  <a:pt x="274" y="71"/>
                  <a:pt x="272" y="73"/>
                  <a:pt x="270" y="73"/>
                </a:cubicBezTo>
                <a:cubicBezTo>
                  <a:pt x="270" y="73"/>
                  <a:pt x="269" y="73"/>
                  <a:pt x="268" y="73"/>
                </a:cubicBezTo>
                <a:cubicBezTo>
                  <a:pt x="268" y="72"/>
                  <a:pt x="269" y="72"/>
                  <a:pt x="269" y="71"/>
                </a:cubicBezTo>
                <a:cubicBezTo>
                  <a:pt x="269" y="71"/>
                  <a:pt x="270" y="70"/>
                  <a:pt x="270" y="70"/>
                </a:cubicBezTo>
                <a:cubicBezTo>
                  <a:pt x="270" y="69"/>
                  <a:pt x="270" y="69"/>
                  <a:pt x="270" y="68"/>
                </a:cubicBezTo>
                <a:cubicBezTo>
                  <a:pt x="269" y="69"/>
                  <a:pt x="269" y="69"/>
                  <a:pt x="269" y="69"/>
                </a:cubicBezTo>
                <a:cubicBezTo>
                  <a:pt x="268" y="69"/>
                  <a:pt x="268" y="70"/>
                  <a:pt x="268" y="70"/>
                </a:cubicBezTo>
                <a:cubicBezTo>
                  <a:pt x="268" y="70"/>
                  <a:pt x="262" y="67"/>
                  <a:pt x="258" y="73"/>
                </a:cubicBezTo>
                <a:cubicBezTo>
                  <a:pt x="259" y="73"/>
                  <a:pt x="260" y="73"/>
                  <a:pt x="261" y="73"/>
                </a:cubicBezTo>
                <a:cubicBezTo>
                  <a:pt x="263" y="73"/>
                  <a:pt x="263" y="73"/>
                  <a:pt x="263" y="73"/>
                </a:cubicBezTo>
                <a:cubicBezTo>
                  <a:pt x="263" y="75"/>
                  <a:pt x="263" y="75"/>
                  <a:pt x="263" y="75"/>
                </a:cubicBezTo>
                <a:cubicBezTo>
                  <a:pt x="264" y="76"/>
                  <a:pt x="262" y="76"/>
                  <a:pt x="262" y="77"/>
                </a:cubicBezTo>
                <a:cubicBezTo>
                  <a:pt x="260" y="76"/>
                  <a:pt x="257" y="76"/>
                  <a:pt x="256" y="76"/>
                </a:cubicBezTo>
                <a:cubicBezTo>
                  <a:pt x="255" y="77"/>
                  <a:pt x="255" y="78"/>
                  <a:pt x="254" y="79"/>
                </a:cubicBezTo>
                <a:cubicBezTo>
                  <a:pt x="255" y="78"/>
                  <a:pt x="255" y="78"/>
                  <a:pt x="256" y="78"/>
                </a:cubicBezTo>
                <a:cubicBezTo>
                  <a:pt x="257" y="78"/>
                  <a:pt x="258" y="78"/>
                  <a:pt x="258" y="78"/>
                </a:cubicBezTo>
                <a:cubicBezTo>
                  <a:pt x="259" y="79"/>
                  <a:pt x="259" y="79"/>
                  <a:pt x="259" y="79"/>
                </a:cubicBezTo>
                <a:cubicBezTo>
                  <a:pt x="258" y="80"/>
                  <a:pt x="257" y="81"/>
                  <a:pt x="256" y="82"/>
                </a:cubicBezTo>
                <a:cubicBezTo>
                  <a:pt x="256" y="83"/>
                  <a:pt x="256" y="83"/>
                  <a:pt x="256" y="83"/>
                </a:cubicBezTo>
                <a:cubicBezTo>
                  <a:pt x="256" y="83"/>
                  <a:pt x="257" y="83"/>
                  <a:pt x="257" y="83"/>
                </a:cubicBezTo>
                <a:cubicBezTo>
                  <a:pt x="259" y="83"/>
                  <a:pt x="260" y="83"/>
                  <a:pt x="261" y="83"/>
                </a:cubicBezTo>
                <a:cubicBezTo>
                  <a:pt x="262" y="83"/>
                  <a:pt x="262" y="83"/>
                  <a:pt x="263" y="83"/>
                </a:cubicBezTo>
                <a:cubicBezTo>
                  <a:pt x="264" y="83"/>
                  <a:pt x="264" y="83"/>
                  <a:pt x="264" y="84"/>
                </a:cubicBezTo>
                <a:cubicBezTo>
                  <a:pt x="264" y="84"/>
                  <a:pt x="264" y="86"/>
                  <a:pt x="266" y="86"/>
                </a:cubicBezTo>
                <a:cubicBezTo>
                  <a:pt x="267" y="86"/>
                  <a:pt x="268" y="86"/>
                  <a:pt x="269" y="86"/>
                </a:cubicBezTo>
                <a:cubicBezTo>
                  <a:pt x="270" y="85"/>
                  <a:pt x="270" y="85"/>
                  <a:pt x="272" y="83"/>
                </a:cubicBezTo>
                <a:cubicBezTo>
                  <a:pt x="273" y="83"/>
                  <a:pt x="275" y="82"/>
                  <a:pt x="275" y="82"/>
                </a:cubicBezTo>
                <a:cubicBezTo>
                  <a:pt x="276" y="82"/>
                  <a:pt x="277" y="82"/>
                  <a:pt x="277" y="81"/>
                </a:cubicBezTo>
                <a:cubicBezTo>
                  <a:pt x="278" y="80"/>
                  <a:pt x="279" y="80"/>
                  <a:pt x="281" y="80"/>
                </a:cubicBezTo>
                <a:cubicBezTo>
                  <a:pt x="282" y="79"/>
                  <a:pt x="282" y="79"/>
                  <a:pt x="287" y="80"/>
                </a:cubicBezTo>
                <a:moveTo>
                  <a:pt x="103" y="171"/>
                </a:moveTo>
                <a:cubicBezTo>
                  <a:pt x="104" y="170"/>
                  <a:pt x="104" y="170"/>
                  <a:pt x="104" y="170"/>
                </a:cubicBezTo>
                <a:cubicBezTo>
                  <a:pt x="104" y="169"/>
                  <a:pt x="104" y="169"/>
                  <a:pt x="104" y="168"/>
                </a:cubicBezTo>
                <a:cubicBezTo>
                  <a:pt x="104" y="168"/>
                  <a:pt x="104" y="168"/>
                  <a:pt x="104" y="168"/>
                </a:cubicBezTo>
                <a:cubicBezTo>
                  <a:pt x="103" y="168"/>
                  <a:pt x="103" y="164"/>
                  <a:pt x="103" y="164"/>
                </a:cubicBezTo>
                <a:cubicBezTo>
                  <a:pt x="103" y="163"/>
                  <a:pt x="103" y="163"/>
                  <a:pt x="101" y="162"/>
                </a:cubicBezTo>
                <a:cubicBezTo>
                  <a:pt x="101" y="162"/>
                  <a:pt x="101" y="162"/>
                  <a:pt x="101" y="161"/>
                </a:cubicBezTo>
                <a:cubicBezTo>
                  <a:pt x="104" y="158"/>
                  <a:pt x="104" y="158"/>
                  <a:pt x="104" y="158"/>
                </a:cubicBezTo>
                <a:cubicBezTo>
                  <a:pt x="105" y="157"/>
                  <a:pt x="106" y="157"/>
                  <a:pt x="106" y="157"/>
                </a:cubicBezTo>
                <a:cubicBezTo>
                  <a:pt x="108" y="155"/>
                  <a:pt x="108" y="154"/>
                  <a:pt x="108" y="153"/>
                </a:cubicBezTo>
                <a:cubicBezTo>
                  <a:pt x="108" y="152"/>
                  <a:pt x="108" y="152"/>
                  <a:pt x="108" y="152"/>
                </a:cubicBezTo>
                <a:cubicBezTo>
                  <a:pt x="108" y="152"/>
                  <a:pt x="106" y="153"/>
                  <a:pt x="106" y="153"/>
                </a:cubicBezTo>
                <a:cubicBezTo>
                  <a:pt x="104" y="155"/>
                  <a:pt x="104" y="157"/>
                  <a:pt x="102" y="158"/>
                </a:cubicBezTo>
                <a:cubicBezTo>
                  <a:pt x="99" y="162"/>
                  <a:pt x="95" y="165"/>
                  <a:pt x="92" y="168"/>
                </a:cubicBezTo>
                <a:cubicBezTo>
                  <a:pt x="90" y="170"/>
                  <a:pt x="90" y="170"/>
                  <a:pt x="88" y="174"/>
                </a:cubicBezTo>
                <a:cubicBezTo>
                  <a:pt x="90" y="175"/>
                  <a:pt x="92" y="175"/>
                  <a:pt x="94" y="175"/>
                </a:cubicBezTo>
                <a:cubicBezTo>
                  <a:pt x="95" y="175"/>
                  <a:pt x="95" y="175"/>
                  <a:pt x="95" y="177"/>
                </a:cubicBezTo>
                <a:cubicBezTo>
                  <a:pt x="94" y="180"/>
                  <a:pt x="95" y="181"/>
                  <a:pt x="95" y="182"/>
                </a:cubicBezTo>
                <a:cubicBezTo>
                  <a:pt x="96" y="181"/>
                  <a:pt x="96" y="181"/>
                  <a:pt x="96" y="181"/>
                </a:cubicBezTo>
                <a:cubicBezTo>
                  <a:pt x="97" y="181"/>
                  <a:pt x="97" y="180"/>
                  <a:pt x="99" y="176"/>
                </a:cubicBezTo>
                <a:cubicBezTo>
                  <a:pt x="101" y="173"/>
                  <a:pt x="101" y="173"/>
                  <a:pt x="103" y="171"/>
                </a:cubicBezTo>
                <a:moveTo>
                  <a:pt x="89" y="162"/>
                </a:moveTo>
                <a:cubicBezTo>
                  <a:pt x="89" y="162"/>
                  <a:pt x="89" y="162"/>
                  <a:pt x="89" y="162"/>
                </a:cubicBezTo>
                <a:cubicBezTo>
                  <a:pt x="89" y="162"/>
                  <a:pt x="89" y="161"/>
                  <a:pt x="88" y="161"/>
                </a:cubicBezTo>
                <a:cubicBezTo>
                  <a:pt x="88" y="161"/>
                  <a:pt x="88" y="161"/>
                  <a:pt x="88" y="161"/>
                </a:cubicBezTo>
                <a:cubicBezTo>
                  <a:pt x="88" y="160"/>
                  <a:pt x="88" y="160"/>
                  <a:pt x="88" y="159"/>
                </a:cubicBezTo>
                <a:cubicBezTo>
                  <a:pt x="88" y="158"/>
                  <a:pt x="88" y="158"/>
                  <a:pt x="88" y="158"/>
                </a:cubicBezTo>
                <a:cubicBezTo>
                  <a:pt x="88" y="158"/>
                  <a:pt x="88" y="158"/>
                  <a:pt x="88" y="158"/>
                </a:cubicBezTo>
                <a:cubicBezTo>
                  <a:pt x="87" y="158"/>
                  <a:pt x="87" y="159"/>
                  <a:pt x="86" y="159"/>
                </a:cubicBezTo>
                <a:cubicBezTo>
                  <a:pt x="86" y="159"/>
                  <a:pt x="86" y="160"/>
                  <a:pt x="86" y="160"/>
                </a:cubicBezTo>
                <a:cubicBezTo>
                  <a:pt x="86" y="161"/>
                  <a:pt x="86" y="161"/>
                  <a:pt x="86" y="162"/>
                </a:cubicBezTo>
                <a:cubicBezTo>
                  <a:pt x="85" y="165"/>
                  <a:pt x="85" y="165"/>
                  <a:pt x="85" y="165"/>
                </a:cubicBezTo>
                <a:cubicBezTo>
                  <a:pt x="85" y="166"/>
                  <a:pt x="85" y="166"/>
                  <a:pt x="89" y="162"/>
                </a:cubicBezTo>
                <a:moveTo>
                  <a:pt x="363" y="4"/>
                </a:moveTo>
                <a:cubicBezTo>
                  <a:pt x="363" y="3"/>
                  <a:pt x="363" y="3"/>
                  <a:pt x="363" y="3"/>
                </a:cubicBezTo>
                <a:cubicBezTo>
                  <a:pt x="363" y="3"/>
                  <a:pt x="363"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1" y="3"/>
                </a:cubicBezTo>
                <a:cubicBezTo>
                  <a:pt x="361" y="3"/>
                  <a:pt x="356"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3" y="4"/>
                </a:cubicBezTo>
                <a:cubicBezTo>
                  <a:pt x="351" y="5"/>
                  <a:pt x="349" y="5"/>
                  <a:pt x="348" y="6"/>
                </a:cubicBezTo>
                <a:cubicBezTo>
                  <a:pt x="350" y="5"/>
                  <a:pt x="352" y="5"/>
                  <a:pt x="354" y="4"/>
                </a:cubicBezTo>
                <a:cubicBezTo>
                  <a:pt x="354" y="4"/>
                  <a:pt x="355" y="4"/>
                  <a:pt x="355" y="4"/>
                </a:cubicBezTo>
                <a:cubicBezTo>
                  <a:pt x="358" y="3"/>
                  <a:pt x="358" y="3"/>
                  <a:pt x="360" y="3"/>
                </a:cubicBezTo>
                <a:cubicBezTo>
                  <a:pt x="359" y="3"/>
                  <a:pt x="359" y="3"/>
                  <a:pt x="359" y="3"/>
                </a:cubicBezTo>
                <a:cubicBezTo>
                  <a:pt x="357" y="3"/>
                  <a:pt x="354" y="3"/>
                  <a:pt x="352" y="4"/>
                </a:cubicBezTo>
                <a:cubicBezTo>
                  <a:pt x="354" y="3"/>
                  <a:pt x="354" y="3"/>
                  <a:pt x="355" y="3"/>
                </a:cubicBezTo>
                <a:cubicBezTo>
                  <a:pt x="355" y="3"/>
                  <a:pt x="355" y="3"/>
                  <a:pt x="356" y="3"/>
                </a:cubicBezTo>
                <a:cubicBezTo>
                  <a:pt x="357" y="3"/>
                  <a:pt x="357" y="3"/>
                  <a:pt x="357" y="3"/>
                </a:cubicBezTo>
                <a:cubicBezTo>
                  <a:pt x="357" y="3"/>
                  <a:pt x="357" y="3"/>
                  <a:pt x="357" y="3"/>
                </a:cubicBezTo>
                <a:cubicBezTo>
                  <a:pt x="357" y="3"/>
                  <a:pt x="356" y="3"/>
                  <a:pt x="356" y="3"/>
                </a:cubicBezTo>
                <a:cubicBezTo>
                  <a:pt x="355" y="3"/>
                  <a:pt x="355" y="3"/>
                  <a:pt x="354" y="3"/>
                </a:cubicBezTo>
                <a:cubicBezTo>
                  <a:pt x="354" y="3"/>
                  <a:pt x="353"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0" y="3"/>
                  <a:pt x="350" y="3"/>
                </a:cubicBezTo>
                <a:cubicBezTo>
                  <a:pt x="351" y="3"/>
                  <a:pt x="353" y="2"/>
                  <a:pt x="355" y="2"/>
                </a:cubicBezTo>
                <a:cubicBezTo>
                  <a:pt x="356" y="2"/>
                  <a:pt x="356" y="2"/>
                  <a:pt x="358" y="2"/>
                </a:cubicBezTo>
                <a:cubicBezTo>
                  <a:pt x="359" y="2"/>
                  <a:pt x="359" y="2"/>
                  <a:pt x="359" y="2"/>
                </a:cubicBezTo>
                <a:cubicBezTo>
                  <a:pt x="359" y="2"/>
                  <a:pt x="360" y="2"/>
                  <a:pt x="361" y="2"/>
                </a:cubicBezTo>
                <a:cubicBezTo>
                  <a:pt x="362" y="2"/>
                  <a:pt x="362" y="2"/>
                  <a:pt x="364" y="2"/>
                </a:cubicBezTo>
                <a:cubicBezTo>
                  <a:pt x="364" y="2"/>
                  <a:pt x="365" y="2"/>
                  <a:pt x="365" y="1"/>
                </a:cubicBezTo>
                <a:cubicBezTo>
                  <a:pt x="365" y="1"/>
                  <a:pt x="365" y="1"/>
                  <a:pt x="365" y="1"/>
                </a:cubicBezTo>
                <a:cubicBezTo>
                  <a:pt x="365" y="1"/>
                  <a:pt x="365" y="1"/>
                  <a:pt x="365" y="1"/>
                </a:cubicBezTo>
                <a:cubicBezTo>
                  <a:pt x="366" y="1"/>
                  <a:pt x="366" y="1"/>
                  <a:pt x="366" y="1"/>
                </a:cubicBezTo>
                <a:cubicBezTo>
                  <a:pt x="366" y="1"/>
                  <a:pt x="366" y="1"/>
                  <a:pt x="366" y="1"/>
                </a:cubicBezTo>
                <a:cubicBezTo>
                  <a:pt x="366" y="1"/>
                  <a:pt x="365" y="1"/>
                  <a:pt x="366" y="1"/>
                </a:cubicBezTo>
                <a:cubicBezTo>
                  <a:pt x="366" y="1"/>
                  <a:pt x="366" y="1"/>
                  <a:pt x="366" y="1"/>
                </a:cubicBezTo>
                <a:cubicBezTo>
                  <a:pt x="365" y="1"/>
                  <a:pt x="365" y="1"/>
                  <a:pt x="365" y="1"/>
                </a:cubicBezTo>
                <a:cubicBezTo>
                  <a:pt x="365" y="1"/>
                  <a:pt x="365" y="1"/>
                  <a:pt x="365" y="1"/>
                </a:cubicBezTo>
                <a:cubicBezTo>
                  <a:pt x="365" y="1"/>
                  <a:pt x="365" y="1"/>
                  <a:pt x="365" y="1"/>
                </a:cubicBezTo>
                <a:cubicBezTo>
                  <a:pt x="364" y="1"/>
                  <a:pt x="364" y="1"/>
                  <a:pt x="364" y="1"/>
                </a:cubicBezTo>
                <a:cubicBezTo>
                  <a:pt x="363" y="1"/>
                  <a:pt x="363" y="1"/>
                  <a:pt x="363" y="1"/>
                </a:cubicBezTo>
                <a:cubicBezTo>
                  <a:pt x="364" y="1"/>
                  <a:pt x="364" y="1"/>
                  <a:pt x="364" y="1"/>
                </a:cubicBezTo>
                <a:cubicBezTo>
                  <a:pt x="364" y="1"/>
                  <a:pt x="364" y="1"/>
                  <a:pt x="365" y="1"/>
                </a:cubicBezTo>
                <a:cubicBezTo>
                  <a:pt x="365" y="1"/>
                  <a:pt x="366" y="1"/>
                  <a:pt x="366" y="1"/>
                </a:cubicBezTo>
                <a:cubicBezTo>
                  <a:pt x="367" y="1"/>
                  <a:pt x="367" y="1"/>
                  <a:pt x="368" y="1"/>
                </a:cubicBezTo>
                <a:cubicBezTo>
                  <a:pt x="369" y="1"/>
                  <a:pt x="370" y="0"/>
                  <a:pt x="370" y="0"/>
                </a:cubicBezTo>
                <a:cubicBezTo>
                  <a:pt x="370" y="0"/>
                  <a:pt x="370" y="0"/>
                  <a:pt x="370" y="0"/>
                </a:cubicBezTo>
                <a:cubicBezTo>
                  <a:pt x="370" y="0"/>
                  <a:pt x="370" y="0"/>
                  <a:pt x="370" y="0"/>
                </a:cubicBezTo>
                <a:cubicBezTo>
                  <a:pt x="370" y="0"/>
                  <a:pt x="370" y="0"/>
                  <a:pt x="369" y="0"/>
                </a:cubicBezTo>
                <a:cubicBezTo>
                  <a:pt x="369" y="0"/>
                  <a:pt x="368" y="0"/>
                  <a:pt x="367" y="0"/>
                </a:cubicBezTo>
                <a:cubicBezTo>
                  <a:pt x="367" y="0"/>
                  <a:pt x="367" y="0"/>
                  <a:pt x="367" y="0"/>
                </a:cubicBezTo>
                <a:cubicBezTo>
                  <a:pt x="367" y="0"/>
                  <a:pt x="367" y="0"/>
                  <a:pt x="367" y="0"/>
                </a:cubicBezTo>
                <a:cubicBezTo>
                  <a:pt x="365" y="0"/>
                  <a:pt x="363" y="1"/>
                  <a:pt x="362" y="1"/>
                </a:cubicBezTo>
                <a:cubicBezTo>
                  <a:pt x="361" y="1"/>
                  <a:pt x="361" y="1"/>
                  <a:pt x="362" y="0"/>
                </a:cubicBezTo>
                <a:cubicBezTo>
                  <a:pt x="362" y="0"/>
                  <a:pt x="363" y="0"/>
                  <a:pt x="363" y="0"/>
                </a:cubicBezTo>
                <a:cubicBezTo>
                  <a:pt x="363" y="0"/>
                  <a:pt x="362" y="0"/>
                  <a:pt x="361" y="0"/>
                </a:cubicBezTo>
                <a:cubicBezTo>
                  <a:pt x="361" y="0"/>
                  <a:pt x="361" y="0"/>
                  <a:pt x="361" y="0"/>
                </a:cubicBezTo>
                <a:cubicBezTo>
                  <a:pt x="360" y="0"/>
                  <a:pt x="360" y="0"/>
                  <a:pt x="360" y="0"/>
                </a:cubicBezTo>
                <a:cubicBezTo>
                  <a:pt x="360" y="0"/>
                  <a:pt x="360" y="0"/>
                  <a:pt x="360" y="0"/>
                </a:cubicBezTo>
                <a:cubicBezTo>
                  <a:pt x="359" y="0"/>
                  <a:pt x="359" y="1"/>
                  <a:pt x="358" y="1"/>
                </a:cubicBezTo>
                <a:cubicBezTo>
                  <a:pt x="357" y="1"/>
                  <a:pt x="357" y="1"/>
                  <a:pt x="357" y="1"/>
                </a:cubicBezTo>
                <a:cubicBezTo>
                  <a:pt x="357" y="1"/>
                  <a:pt x="357" y="1"/>
                  <a:pt x="357" y="1"/>
                </a:cubicBezTo>
                <a:cubicBezTo>
                  <a:pt x="357" y="1"/>
                  <a:pt x="357" y="1"/>
                  <a:pt x="357" y="1"/>
                </a:cubicBezTo>
                <a:cubicBezTo>
                  <a:pt x="356" y="1"/>
                  <a:pt x="356" y="1"/>
                  <a:pt x="356" y="1"/>
                </a:cubicBezTo>
                <a:cubicBezTo>
                  <a:pt x="356" y="1"/>
                  <a:pt x="356" y="1"/>
                  <a:pt x="356" y="1"/>
                </a:cubicBezTo>
                <a:cubicBezTo>
                  <a:pt x="355" y="1"/>
                  <a:pt x="354" y="1"/>
                  <a:pt x="353" y="1"/>
                </a:cubicBezTo>
                <a:cubicBezTo>
                  <a:pt x="353" y="1"/>
                  <a:pt x="353" y="1"/>
                  <a:pt x="353" y="1"/>
                </a:cubicBezTo>
                <a:cubicBezTo>
                  <a:pt x="354" y="1"/>
                  <a:pt x="354" y="1"/>
                  <a:pt x="354" y="1"/>
                </a:cubicBezTo>
                <a:cubicBezTo>
                  <a:pt x="354" y="1"/>
                  <a:pt x="354" y="1"/>
                  <a:pt x="354" y="1"/>
                </a:cubicBezTo>
                <a:cubicBezTo>
                  <a:pt x="354" y="1"/>
                  <a:pt x="354" y="1"/>
                  <a:pt x="354" y="1"/>
                </a:cubicBezTo>
                <a:cubicBezTo>
                  <a:pt x="354" y="1"/>
                  <a:pt x="354" y="1"/>
                  <a:pt x="354" y="1"/>
                </a:cubicBezTo>
                <a:cubicBezTo>
                  <a:pt x="354" y="1"/>
                  <a:pt x="354" y="1"/>
                  <a:pt x="354"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4" y="1"/>
                  <a:pt x="354" y="1"/>
                  <a:pt x="354" y="1"/>
                </a:cubicBezTo>
                <a:cubicBezTo>
                  <a:pt x="352" y="1"/>
                  <a:pt x="352" y="1"/>
                  <a:pt x="352" y="1"/>
                </a:cubicBezTo>
                <a:cubicBezTo>
                  <a:pt x="352" y="1"/>
                  <a:pt x="352" y="1"/>
                  <a:pt x="352" y="1"/>
                </a:cubicBezTo>
                <a:cubicBezTo>
                  <a:pt x="351" y="1"/>
                  <a:pt x="351" y="1"/>
                  <a:pt x="351" y="1"/>
                </a:cubicBezTo>
                <a:cubicBezTo>
                  <a:pt x="351" y="1"/>
                  <a:pt x="351" y="1"/>
                  <a:pt x="351" y="1"/>
                </a:cubicBezTo>
                <a:cubicBezTo>
                  <a:pt x="350" y="1"/>
                  <a:pt x="350" y="1"/>
                  <a:pt x="350" y="1"/>
                </a:cubicBezTo>
                <a:cubicBezTo>
                  <a:pt x="350" y="2"/>
                  <a:pt x="350" y="2"/>
                  <a:pt x="350" y="2"/>
                </a:cubicBezTo>
                <a:cubicBezTo>
                  <a:pt x="350" y="2"/>
                  <a:pt x="350" y="2"/>
                  <a:pt x="350" y="2"/>
                </a:cubicBezTo>
                <a:cubicBezTo>
                  <a:pt x="350" y="2"/>
                  <a:pt x="350" y="2"/>
                  <a:pt x="350" y="2"/>
                </a:cubicBezTo>
                <a:cubicBezTo>
                  <a:pt x="350" y="2"/>
                  <a:pt x="350" y="2"/>
                  <a:pt x="350" y="2"/>
                </a:cubicBezTo>
                <a:cubicBezTo>
                  <a:pt x="349" y="2"/>
                  <a:pt x="349" y="2"/>
                  <a:pt x="349" y="2"/>
                </a:cubicBezTo>
                <a:cubicBezTo>
                  <a:pt x="348" y="2"/>
                  <a:pt x="348" y="2"/>
                  <a:pt x="348" y="2"/>
                </a:cubicBezTo>
                <a:cubicBezTo>
                  <a:pt x="347" y="2"/>
                  <a:pt x="347" y="2"/>
                  <a:pt x="347" y="2"/>
                </a:cubicBezTo>
                <a:cubicBezTo>
                  <a:pt x="347" y="2"/>
                  <a:pt x="347" y="2"/>
                  <a:pt x="347" y="2"/>
                </a:cubicBezTo>
                <a:cubicBezTo>
                  <a:pt x="346" y="2"/>
                  <a:pt x="346" y="2"/>
                  <a:pt x="346" y="2"/>
                </a:cubicBezTo>
                <a:cubicBezTo>
                  <a:pt x="344" y="2"/>
                  <a:pt x="344" y="2"/>
                  <a:pt x="344" y="2"/>
                </a:cubicBezTo>
                <a:cubicBezTo>
                  <a:pt x="345" y="2"/>
                  <a:pt x="345" y="2"/>
                  <a:pt x="345" y="2"/>
                </a:cubicBezTo>
                <a:cubicBezTo>
                  <a:pt x="345" y="2"/>
                  <a:pt x="345" y="2"/>
                  <a:pt x="345" y="2"/>
                </a:cubicBezTo>
                <a:cubicBezTo>
                  <a:pt x="345" y="2"/>
                  <a:pt x="345" y="2"/>
                  <a:pt x="345" y="2"/>
                </a:cubicBezTo>
                <a:cubicBezTo>
                  <a:pt x="346" y="2"/>
                  <a:pt x="346" y="2"/>
                  <a:pt x="346" y="2"/>
                </a:cubicBezTo>
                <a:cubicBezTo>
                  <a:pt x="346" y="2"/>
                  <a:pt x="346" y="2"/>
                  <a:pt x="346" y="2"/>
                </a:cubicBezTo>
                <a:cubicBezTo>
                  <a:pt x="346" y="2"/>
                  <a:pt x="346" y="2"/>
                  <a:pt x="346" y="2"/>
                </a:cubicBezTo>
                <a:cubicBezTo>
                  <a:pt x="346" y="2"/>
                  <a:pt x="347" y="2"/>
                  <a:pt x="347" y="2"/>
                </a:cubicBezTo>
                <a:cubicBezTo>
                  <a:pt x="347" y="2"/>
                  <a:pt x="347" y="2"/>
                  <a:pt x="347" y="2"/>
                </a:cubicBezTo>
                <a:cubicBezTo>
                  <a:pt x="348" y="2"/>
                  <a:pt x="348" y="2"/>
                  <a:pt x="348" y="2"/>
                </a:cubicBezTo>
                <a:cubicBezTo>
                  <a:pt x="348" y="2"/>
                  <a:pt x="348" y="2"/>
                  <a:pt x="348" y="2"/>
                </a:cubicBezTo>
                <a:cubicBezTo>
                  <a:pt x="349" y="2"/>
                  <a:pt x="349" y="2"/>
                  <a:pt x="349" y="2"/>
                </a:cubicBezTo>
                <a:cubicBezTo>
                  <a:pt x="349" y="2"/>
                  <a:pt x="349" y="2"/>
                  <a:pt x="349" y="2"/>
                </a:cubicBezTo>
                <a:cubicBezTo>
                  <a:pt x="350" y="1"/>
                  <a:pt x="350" y="1"/>
                  <a:pt x="350" y="1"/>
                </a:cubicBezTo>
                <a:cubicBezTo>
                  <a:pt x="350" y="1"/>
                  <a:pt x="350" y="1"/>
                  <a:pt x="350" y="1"/>
                </a:cubicBezTo>
                <a:cubicBezTo>
                  <a:pt x="350" y="1"/>
                  <a:pt x="350" y="1"/>
                  <a:pt x="350" y="1"/>
                </a:cubicBezTo>
                <a:cubicBezTo>
                  <a:pt x="350" y="1"/>
                  <a:pt x="350" y="1"/>
                  <a:pt x="350" y="1"/>
                </a:cubicBezTo>
                <a:cubicBezTo>
                  <a:pt x="350" y="1"/>
                  <a:pt x="350" y="1"/>
                  <a:pt x="350" y="1"/>
                </a:cubicBezTo>
                <a:cubicBezTo>
                  <a:pt x="350" y="1"/>
                  <a:pt x="350" y="1"/>
                  <a:pt x="350" y="1"/>
                </a:cubicBezTo>
                <a:cubicBezTo>
                  <a:pt x="351" y="1"/>
                  <a:pt x="351" y="1"/>
                  <a:pt x="351" y="1"/>
                </a:cubicBezTo>
                <a:cubicBezTo>
                  <a:pt x="351" y="1"/>
                  <a:pt x="350" y="1"/>
                  <a:pt x="350" y="1"/>
                </a:cubicBezTo>
                <a:cubicBezTo>
                  <a:pt x="349" y="1"/>
                  <a:pt x="348" y="1"/>
                  <a:pt x="348" y="2"/>
                </a:cubicBezTo>
                <a:cubicBezTo>
                  <a:pt x="348" y="2"/>
                  <a:pt x="348" y="2"/>
                  <a:pt x="348" y="2"/>
                </a:cubicBezTo>
                <a:cubicBezTo>
                  <a:pt x="347" y="2"/>
                  <a:pt x="347" y="2"/>
                  <a:pt x="347" y="2"/>
                </a:cubicBezTo>
                <a:cubicBezTo>
                  <a:pt x="346" y="2"/>
                  <a:pt x="346" y="2"/>
                  <a:pt x="346" y="2"/>
                </a:cubicBezTo>
                <a:cubicBezTo>
                  <a:pt x="346" y="2"/>
                  <a:pt x="346" y="2"/>
                  <a:pt x="346" y="2"/>
                </a:cubicBezTo>
                <a:cubicBezTo>
                  <a:pt x="345" y="2"/>
                  <a:pt x="345" y="2"/>
                  <a:pt x="345" y="2"/>
                </a:cubicBezTo>
                <a:cubicBezTo>
                  <a:pt x="345" y="2"/>
                  <a:pt x="344" y="2"/>
                  <a:pt x="344" y="2"/>
                </a:cubicBezTo>
                <a:cubicBezTo>
                  <a:pt x="343" y="2"/>
                  <a:pt x="343" y="2"/>
                  <a:pt x="343" y="2"/>
                </a:cubicBezTo>
                <a:cubicBezTo>
                  <a:pt x="343" y="2"/>
                  <a:pt x="342" y="2"/>
                  <a:pt x="341" y="2"/>
                </a:cubicBezTo>
                <a:cubicBezTo>
                  <a:pt x="341" y="3"/>
                  <a:pt x="341" y="3"/>
                  <a:pt x="341" y="3"/>
                </a:cubicBezTo>
                <a:cubicBezTo>
                  <a:pt x="341" y="3"/>
                  <a:pt x="341" y="3"/>
                  <a:pt x="341" y="3"/>
                </a:cubicBezTo>
                <a:cubicBezTo>
                  <a:pt x="341" y="3"/>
                  <a:pt x="341" y="3"/>
                  <a:pt x="341" y="3"/>
                </a:cubicBezTo>
                <a:cubicBezTo>
                  <a:pt x="341" y="3"/>
                  <a:pt x="341" y="3"/>
                  <a:pt x="341" y="3"/>
                </a:cubicBezTo>
                <a:cubicBezTo>
                  <a:pt x="341" y="2"/>
                  <a:pt x="341" y="2"/>
                  <a:pt x="341" y="2"/>
                </a:cubicBezTo>
                <a:cubicBezTo>
                  <a:pt x="341" y="2"/>
                  <a:pt x="341" y="2"/>
                  <a:pt x="341" y="2"/>
                </a:cubicBezTo>
                <a:cubicBezTo>
                  <a:pt x="342" y="2"/>
                  <a:pt x="342" y="2"/>
                  <a:pt x="342" y="2"/>
                </a:cubicBezTo>
                <a:cubicBezTo>
                  <a:pt x="342" y="2"/>
                  <a:pt x="342" y="2"/>
                  <a:pt x="342" y="2"/>
                </a:cubicBezTo>
                <a:cubicBezTo>
                  <a:pt x="343" y="2"/>
                  <a:pt x="343" y="2"/>
                  <a:pt x="343" y="2"/>
                </a:cubicBezTo>
                <a:cubicBezTo>
                  <a:pt x="343" y="2"/>
                  <a:pt x="343" y="2"/>
                  <a:pt x="343" y="2"/>
                </a:cubicBezTo>
                <a:cubicBezTo>
                  <a:pt x="344" y="2"/>
                  <a:pt x="344" y="2"/>
                  <a:pt x="344" y="2"/>
                </a:cubicBezTo>
                <a:cubicBezTo>
                  <a:pt x="345" y="2"/>
                  <a:pt x="345" y="2"/>
                  <a:pt x="345" y="2"/>
                </a:cubicBezTo>
                <a:cubicBezTo>
                  <a:pt x="345" y="2"/>
                  <a:pt x="345" y="2"/>
                  <a:pt x="345" y="2"/>
                </a:cubicBezTo>
                <a:cubicBezTo>
                  <a:pt x="346" y="2"/>
                  <a:pt x="346" y="2"/>
                  <a:pt x="346" y="2"/>
                </a:cubicBezTo>
                <a:cubicBezTo>
                  <a:pt x="346" y="2"/>
                  <a:pt x="346" y="2"/>
                  <a:pt x="346" y="2"/>
                </a:cubicBezTo>
                <a:cubicBezTo>
                  <a:pt x="346" y="2"/>
                  <a:pt x="346" y="2"/>
                  <a:pt x="346" y="2"/>
                </a:cubicBezTo>
                <a:cubicBezTo>
                  <a:pt x="347" y="1"/>
                  <a:pt x="347" y="1"/>
                  <a:pt x="347" y="1"/>
                </a:cubicBezTo>
                <a:cubicBezTo>
                  <a:pt x="348" y="1"/>
                  <a:pt x="348" y="1"/>
                  <a:pt x="348" y="1"/>
                </a:cubicBezTo>
                <a:cubicBezTo>
                  <a:pt x="348" y="1"/>
                  <a:pt x="348" y="1"/>
                  <a:pt x="348" y="1"/>
                </a:cubicBezTo>
                <a:cubicBezTo>
                  <a:pt x="349" y="1"/>
                  <a:pt x="349" y="1"/>
                  <a:pt x="349" y="1"/>
                </a:cubicBezTo>
                <a:cubicBezTo>
                  <a:pt x="349" y="1"/>
                  <a:pt x="349" y="1"/>
                  <a:pt x="349" y="1"/>
                </a:cubicBezTo>
                <a:cubicBezTo>
                  <a:pt x="348" y="1"/>
                  <a:pt x="348" y="1"/>
                  <a:pt x="348" y="1"/>
                </a:cubicBezTo>
                <a:cubicBezTo>
                  <a:pt x="348" y="1"/>
                  <a:pt x="348" y="1"/>
                  <a:pt x="346" y="1"/>
                </a:cubicBezTo>
                <a:cubicBezTo>
                  <a:pt x="345" y="2"/>
                  <a:pt x="344" y="2"/>
                  <a:pt x="343" y="2"/>
                </a:cubicBezTo>
                <a:cubicBezTo>
                  <a:pt x="342" y="2"/>
                  <a:pt x="342" y="2"/>
                  <a:pt x="342" y="2"/>
                </a:cubicBezTo>
                <a:cubicBezTo>
                  <a:pt x="342" y="2"/>
                  <a:pt x="342" y="2"/>
                  <a:pt x="342" y="2"/>
                </a:cubicBezTo>
                <a:cubicBezTo>
                  <a:pt x="341" y="2"/>
                  <a:pt x="341" y="2"/>
                  <a:pt x="341" y="2"/>
                </a:cubicBezTo>
                <a:cubicBezTo>
                  <a:pt x="340" y="2"/>
                  <a:pt x="339" y="2"/>
                  <a:pt x="338" y="3"/>
                </a:cubicBezTo>
                <a:cubicBezTo>
                  <a:pt x="338" y="3"/>
                  <a:pt x="338" y="3"/>
                  <a:pt x="338" y="3"/>
                </a:cubicBezTo>
                <a:cubicBezTo>
                  <a:pt x="337" y="3"/>
                  <a:pt x="337" y="3"/>
                  <a:pt x="337" y="3"/>
                </a:cubicBezTo>
                <a:cubicBezTo>
                  <a:pt x="338" y="2"/>
                  <a:pt x="338" y="2"/>
                  <a:pt x="338" y="2"/>
                </a:cubicBezTo>
                <a:cubicBezTo>
                  <a:pt x="339" y="2"/>
                  <a:pt x="339" y="2"/>
                  <a:pt x="339" y="2"/>
                </a:cubicBezTo>
                <a:cubicBezTo>
                  <a:pt x="339" y="2"/>
                  <a:pt x="340" y="2"/>
                  <a:pt x="340" y="2"/>
                </a:cubicBezTo>
                <a:cubicBezTo>
                  <a:pt x="341" y="2"/>
                  <a:pt x="341" y="2"/>
                  <a:pt x="342" y="2"/>
                </a:cubicBezTo>
                <a:cubicBezTo>
                  <a:pt x="343" y="2"/>
                  <a:pt x="343" y="2"/>
                  <a:pt x="343" y="2"/>
                </a:cubicBezTo>
                <a:cubicBezTo>
                  <a:pt x="343" y="2"/>
                  <a:pt x="343" y="2"/>
                  <a:pt x="343" y="2"/>
                </a:cubicBezTo>
                <a:cubicBezTo>
                  <a:pt x="344" y="2"/>
                  <a:pt x="344" y="2"/>
                  <a:pt x="344" y="2"/>
                </a:cubicBezTo>
                <a:cubicBezTo>
                  <a:pt x="344" y="2"/>
                  <a:pt x="344" y="2"/>
                  <a:pt x="344" y="2"/>
                </a:cubicBezTo>
                <a:cubicBezTo>
                  <a:pt x="345" y="2"/>
                  <a:pt x="345" y="2"/>
                  <a:pt x="345" y="2"/>
                </a:cubicBezTo>
                <a:cubicBezTo>
                  <a:pt x="346" y="2"/>
                  <a:pt x="346" y="2"/>
                  <a:pt x="346" y="2"/>
                </a:cubicBezTo>
                <a:cubicBezTo>
                  <a:pt x="346" y="1"/>
                  <a:pt x="346" y="1"/>
                  <a:pt x="346" y="1"/>
                </a:cubicBezTo>
                <a:cubicBezTo>
                  <a:pt x="347" y="1"/>
                  <a:pt x="347" y="1"/>
                  <a:pt x="348" y="1"/>
                </a:cubicBezTo>
                <a:cubicBezTo>
                  <a:pt x="348" y="1"/>
                  <a:pt x="348" y="1"/>
                  <a:pt x="348" y="1"/>
                </a:cubicBezTo>
                <a:cubicBezTo>
                  <a:pt x="349" y="1"/>
                  <a:pt x="349" y="1"/>
                  <a:pt x="349" y="1"/>
                </a:cubicBezTo>
                <a:cubicBezTo>
                  <a:pt x="349" y="1"/>
                  <a:pt x="349" y="1"/>
                  <a:pt x="349" y="1"/>
                </a:cubicBezTo>
                <a:cubicBezTo>
                  <a:pt x="349" y="1"/>
                  <a:pt x="349" y="1"/>
                  <a:pt x="349" y="1"/>
                </a:cubicBezTo>
                <a:cubicBezTo>
                  <a:pt x="349" y="1"/>
                  <a:pt x="349" y="1"/>
                  <a:pt x="349" y="1"/>
                </a:cubicBezTo>
                <a:cubicBezTo>
                  <a:pt x="348" y="1"/>
                  <a:pt x="348" y="1"/>
                  <a:pt x="348" y="1"/>
                </a:cubicBezTo>
                <a:cubicBezTo>
                  <a:pt x="347" y="1"/>
                  <a:pt x="347" y="1"/>
                  <a:pt x="347" y="1"/>
                </a:cubicBezTo>
                <a:cubicBezTo>
                  <a:pt x="347" y="1"/>
                  <a:pt x="347" y="1"/>
                  <a:pt x="347" y="1"/>
                </a:cubicBezTo>
                <a:cubicBezTo>
                  <a:pt x="346" y="1"/>
                  <a:pt x="346" y="1"/>
                  <a:pt x="346" y="1"/>
                </a:cubicBezTo>
                <a:cubicBezTo>
                  <a:pt x="346" y="1"/>
                  <a:pt x="346" y="1"/>
                  <a:pt x="346" y="1"/>
                </a:cubicBezTo>
                <a:cubicBezTo>
                  <a:pt x="346" y="1"/>
                  <a:pt x="346" y="1"/>
                  <a:pt x="346" y="1"/>
                </a:cubicBezTo>
                <a:cubicBezTo>
                  <a:pt x="346" y="1"/>
                  <a:pt x="346" y="1"/>
                  <a:pt x="346" y="1"/>
                </a:cubicBezTo>
                <a:cubicBezTo>
                  <a:pt x="345" y="1"/>
                  <a:pt x="345" y="1"/>
                  <a:pt x="345" y="1"/>
                </a:cubicBezTo>
                <a:cubicBezTo>
                  <a:pt x="345" y="1"/>
                  <a:pt x="345" y="1"/>
                  <a:pt x="345" y="1"/>
                </a:cubicBezTo>
                <a:cubicBezTo>
                  <a:pt x="345" y="1"/>
                  <a:pt x="345" y="1"/>
                  <a:pt x="345" y="1"/>
                </a:cubicBezTo>
                <a:cubicBezTo>
                  <a:pt x="345" y="1"/>
                  <a:pt x="345" y="1"/>
                  <a:pt x="345" y="1"/>
                </a:cubicBezTo>
                <a:cubicBezTo>
                  <a:pt x="345" y="1"/>
                  <a:pt x="345" y="1"/>
                  <a:pt x="345" y="1"/>
                </a:cubicBezTo>
                <a:cubicBezTo>
                  <a:pt x="344" y="1"/>
                  <a:pt x="344" y="1"/>
                  <a:pt x="344" y="1"/>
                </a:cubicBezTo>
                <a:cubicBezTo>
                  <a:pt x="344" y="1"/>
                  <a:pt x="344" y="1"/>
                  <a:pt x="344" y="1"/>
                </a:cubicBezTo>
                <a:cubicBezTo>
                  <a:pt x="343" y="1"/>
                  <a:pt x="343" y="1"/>
                  <a:pt x="343" y="1"/>
                </a:cubicBezTo>
                <a:cubicBezTo>
                  <a:pt x="343" y="1"/>
                  <a:pt x="343" y="1"/>
                  <a:pt x="343" y="1"/>
                </a:cubicBezTo>
                <a:cubicBezTo>
                  <a:pt x="343" y="2"/>
                  <a:pt x="343" y="2"/>
                  <a:pt x="343" y="2"/>
                </a:cubicBezTo>
                <a:cubicBezTo>
                  <a:pt x="342" y="2"/>
                  <a:pt x="342" y="2"/>
                  <a:pt x="342"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0" y="2"/>
                  <a:pt x="340" y="2"/>
                  <a:pt x="340" y="2"/>
                </a:cubicBezTo>
                <a:cubicBezTo>
                  <a:pt x="340" y="2"/>
                  <a:pt x="340" y="2"/>
                  <a:pt x="340" y="2"/>
                </a:cubicBezTo>
                <a:cubicBezTo>
                  <a:pt x="339" y="2"/>
                  <a:pt x="339" y="2"/>
                  <a:pt x="339"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7" y="2"/>
                  <a:pt x="337" y="2"/>
                  <a:pt x="337" y="2"/>
                </a:cubicBezTo>
                <a:cubicBezTo>
                  <a:pt x="336" y="2"/>
                  <a:pt x="336" y="2"/>
                  <a:pt x="336" y="2"/>
                </a:cubicBezTo>
                <a:cubicBezTo>
                  <a:pt x="335" y="3"/>
                  <a:pt x="335" y="3"/>
                  <a:pt x="335" y="3"/>
                </a:cubicBezTo>
                <a:cubicBezTo>
                  <a:pt x="335" y="3"/>
                  <a:pt x="335" y="3"/>
                  <a:pt x="335" y="3"/>
                </a:cubicBezTo>
                <a:cubicBezTo>
                  <a:pt x="335" y="3"/>
                  <a:pt x="335" y="3"/>
                  <a:pt x="335" y="3"/>
                </a:cubicBezTo>
                <a:cubicBezTo>
                  <a:pt x="335" y="3"/>
                  <a:pt x="335" y="3"/>
                  <a:pt x="335" y="3"/>
                </a:cubicBezTo>
                <a:cubicBezTo>
                  <a:pt x="335" y="3"/>
                  <a:pt x="335" y="3"/>
                  <a:pt x="335" y="3"/>
                </a:cubicBezTo>
                <a:cubicBezTo>
                  <a:pt x="336" y="3"/>
                  <a:pt x="336" y="3"/>
                  <a:pt x="336" y="3"/>
                </a:cubicBezTo>
                <a:cubicBezTo>
                  <a:pt x="336" y="2"/>
                  <a:pt x="336" y="2"/>
                  <a:pt x="336" y="2"/>
                </a:cubicBezTo>
                <a:cubicBezTo>
                  <a:pt x="336" y="2"/>
                  <a:pt x="336" y="2"/>
                  <a:pt x="336" y="2"/>
                </a:cubicBezTo>
                <a:cubicBezTo>
                  <a:pt x="337" y="2"/>
                  <a:pt x="337" y="2"/>
                  <a:pt x="337" y="2"/>
                </a:cubicBezTo>
                <a:cubicBezTo>
                  <a:pt x="337" y="2"/>
                  <a:pt x="337" y="2"/>
                  <a:pt x="337" y="2"/>
                </a:cubicBezTo>
                <a:cubicBezTo>
                  <a:pt x="337" y="2"/>
                  <a:pt x="337" y="2"/>
                  <a:pt x="337" y="2"/>
                </a:cubicBezTo>
                <a:cubicBezTo>
                  <a:pt x="337" y="2"/>
                  <a:pt x="337" y="2"/>
                  <a:pt x="337" y="2"/>
                </a:cubicBezTo>
                <a:cubicBezTo>
                  <a:pt x="338" y="2"/>
                  <a:pt x="338" y="2"/>
                  <a:pt x="338" y="2"/>
                </a:cubicBezTo>
                <a:cubicBezTo>
                  <a:pt x="339" y="2"/>
                  <a:pt x="339" y="2"/>
                  <a:pt x="339" y="2"/>
                </a:cubicBezTo>
                <a:cubicBezTo>
                  <a:pt x="340" y="2"/>
                  <a:pt x="340" y="2"/>
                  <a:pt x="340" y="2"/>
                </a:cubicBezTo>
                <a:cubicBezTo>
                  <a:pt x="340" y="2"/>
                  <a:pt x="340" y="2"/>
                  <a:pt x="340" y="2"/>
                </a:cubicBezTo>
                <a:cubicBezTo>
                  <a:pt x="341" y="2"/>
                  <a:pt x="341" y="2"/>
                  <a:pt x="341" y="2"/>
                </a:cubicBezTo>
                <a:cubicBezTo>
                  <a:pt x="341" y="2"/>
                  <a:pt x="341" y="2"/>
                  <a:pt x="341" y="2"/>
                </a:cubicBezTo>
                <a:cubicBezTo>
                  <a:pt x="341" y="2"/>
                  <a:pt x="341" y="2"/>
                  <a:pt x="341" y="2"/>
                </a:cubicBezTo>
                <a:cubicBezTo>
                  <a:pt x="340" y="2"/>
                  <a:pt x="340" y="2"/>
                  <a:pt x="340" y="2"/>
                </a:cubicBezTo>
                <a:cubicBezTo>
                  <a:pt x="340" y="2"/>
                  <a:pt x="340" y="2"/>
                  <a:pt x="340" y="2"/>
                </a:cubicBezTo>
                <a:cubicBezTo>
                  <a:pt x="339" y="2"/>
                  <a:pt x="339" y="2"/>
                  <a:pt x="339" y="2"/>
                </a:cubicBezTo>
                <a:cubicBezTo>
                  <a:pt x="339" y="2"/>
                  <a:pt x="339" y="2"/>
                  <a:pt x="339" y="2"/>
                </a:cubicBezTo>
                <a:cubicBezTo>
                  <a:pt x="338" y="2"/>
                  <a:pt x="338" y="2"/>
                  <a:pt x="338" y="2"/>
                </a:cubicBezTo>
                <a:cubicBezTo>
                  <a:pt x="337" y="2"/>
                  <a:pt x="336" y="2"/>
                  <a:pt x="336" y="2"/>
                </a:cubicBezTo>
                <a:cubicBezTo>
                  <a:pt x="335" y="2"/>
                  <a:pt x="335" y="2"/>
                  <a:pt x="335" y="2"/>
                </a:cubicBezTo>
                <a:cubicBezTo>
                  <a:pt x="335" y="2"/>
                  <a:pt x="335" y="2"/>
                  <a:pt x="335" y="2"/>
                </a:cubicBezTo>
                <a:cubicBezTo>
                  <a:pt x="334" y="2"/>
                  <a:pt x="334" y="2"/>
                  <a:pt x="334" y="2"/>
                </a:cubicBezTo>
                <a:cubicBezTo>
                  <a:pt x="332" y="3"/>
                  <a:pt x="331" y="3"/>
                  <a:pt x="329" y="3"/>
                </a:cubicBezTo>
                <a:cubicBezTo>
                  <a:pt x="329" y="3"/>
                  <a:pt x="329" y="3"/>
                  <a:pt x="329" y="3"/>
                </a:cubicBezTo>
                <a:cubicBezTo>
                  <a:pt x="330" y="3"/>
                  <a:pt x="330" y="3"/>
                  <a:pt x="330" y="3"/>
                </a:cubicBezTo>
                <a:cubicBezTo>
                  <a:pt x="330" y="3"/>
                  <a:pt x="330" y="3"/>
                  <a:pt x="330" y="3"/>
                </a:cubicBezTo>
                <a:cubicBezTo>
                  <a:pt x="330" y="3"/>
                  <a:pt x="330" y="3"/>
                  <a:pt x="330" y="3"/>
                </a:cubicBezTo>
                <a:cubicBezTo>
                  <a:pt x="330" y="3"/>
                  <a:pt x="329" y="3"/>
                  <a:pt x="328" y="3"/>
                </a:cubicBezTo>
                <a:cubicBezTo>
                  <a:pt x="327" y="3"/>
                  <a:pt x="326" y="3"/>
                  <a:pt x="325" y="3"/>
                </a:cubicBezTo>
                <a:cubicBezTo>
                  <a:pt x="325" y="3"/>
                  <a:pt x="324" y="4"/>
                  <a:pt x="323" y="4"/>
                </a:cubicBezTo>
                <a:cubicBezTo>
                  <a:pt x="323" y="4"/>
                  <a:pt x="323" y="4"/>
                  <a:pt x="323" y="4"/>
                </a:cubicBezTo>
                <a:cubicBezTo>
                  <a:pt x="323" y="4"/>
                  <a:pt x="323" y="4"/>
                  <a:pt x="323" y="4"/>
                </a:cubicBezTo>
                <a:cubicBezTo>
                  <a:pt x="323" y="4"/>
                  <a:pt x="323" y="4"/>
                  <a:pt x="323" y="4"/>
                </a:cubicBezTo>
                <a:cubicBezTo>
                  <a:pt x="322" y="4"/>
                  <a:pt x="322" y="4"/>
                  <a:pt x="322" y="4"/>
                </a:cubicBezTo>
                <a:cubicBezTo>
                  <a:pt x="322" y="4"/>
                  <a:pt x="322" y="4"/>
                  <a:pt x="322" y="4"/>
                </a:cubicBezTo>
                <a:cubicBezTo>
                  <a:pt x="322" y="4"/>
                  <a:pt x="322" y="4"/>
                  <a:pt x="322" y="4"/>
                </a:cubicBezTo>
                <a:cubicBezTo>
                  <a:pt x="321" y="4"/>
                  <a:pt x="321" y="4"/>
                  <a:pt x="321" y="4"/>
                </a:cubicBezTo>
                <a:cubicBezTo>
                  <a:pt x="321" y="4"/>
                  <a:pt x="321" y="4"/>
                  <a:pt x="321" y="4"/>
                </a:cubicBezTo>
                <a:cubicBezTo>
                  <a:pt x="320" y="4"/>
                  <a:pt x="320" y="4"/>
                  <a:pt x="320" y="4"/>
                </a:cubicBezTo>
                <a:cubicBezTo>
                  <a:pt x="320" y="4"/>
                  <a:pt x="320" y="4"/>
                  <a:pt x="320" y="4"/>
                </a:cubicBezTo>
                <a:cubicBezTo>
                  <a:pt x="320" y="4"/>
                  <a:pt x="320" y="4"/>
                  <a:pt x="320" y="4"/>
                </a:cubicBezTo>
                <a:cubicBezTo>
                  <a:pt x="319" y="4"/>
                  <a:pt x="319" y="4"/>
                  <a:pt x="319" y="4"/>
                </a:cubicBezTo>
                <a:cubicBezTo>
                  <a:pt x="319" y="4"/>
                  <a:pt x="318" y="4"/>
                  <a:pt x="317" y="5"/>
                </a:cubicBezTo>
                <a:cubicBezTo>
                  <a:pt x="317" y="5"/>
                  <a:pt x="317" y="5"/>
                  <a:pt x="317" y="5"/>
                </a:cubicBezTo>
                <a:cubicBezTo>
                  <a:pt x="316" y="5"/>
                  <a:pt x="315" y="5"/>
                  <a:pt x="315" y="5"/>
                </a:cubicBezTo>
                <a:cubicBezTo>
                  <a:pt x="315" y="5"/>
                  <a:pt x="315" y="5"/>
                  <a:pt x="314" y="5"/>
                </a:cubicBezTo>
                <a:cubicBezTo>
                  <a:pt x="314" y="5"/>
                  <a:pt x="314" y="5"/>
                  <a:pt x="314" y="5"/>
                </a:cubicBezTo>
                <a:cubicBezTo>
                  <a:pt x="313" y="5"/>
                  <a:pt x="313" y="5"/>
                  <a:pt x="313" y="5"/>
                </a:cubicBezTo>
                <a:cubicBezTo>
                  <a:pt x="313" y="5"/>
                  <a:pt x="313" y="5"/>
                  <a:pt x="314" y="5"/>
                </a:cubicBezTo>
                <a:cubicBezTo>
                  <a:pt x="314" y="5"/>
                  <a:pt x="314" y="5"/>
                  <a:pt x="314" y="5"/>
                </a:cubicBezTo>
                <a:cubicBezTo>
                  <a:pt x="315" y="5"/>
                  <a:pt x="315" y="5"/>
                  <a:pt x="315" y="5"/>
                </a:cubicBezTo>
                <a:cubicBezTo>
                  <a:pt x="314" y="5"/>
                  <a:pt x="313" y="6"/>
                  <a:pt x="312" y="6"/>
                </a:cubicBezTo>
                <a:cubicBezTo>
                  <a:pt x="311" y="6"/>
                  <a:pt x="311" y="6"/>
                  <a:pt x="311" y="6"/>
                </a:cubicBezTo>
                <a:cubicBezTo>
                  <a:pt x="311" y="6"/>
                  <a:pt x="311" y="6"/>
                  <a:pt x="311" y="6"/>
                </a:cubicBezTo>
                <a:cubicBezTo>
                  <a:pt x="310" y="6"/>
                  <a:pt x="310" y="6"/>
                  <a:pt x="310" y="6"/>
                </a:cubicBezTo>
                <a:cubicBezTo>
                  <a:pt x="309" y="6"/>
                  <a:pt x="308" y="6"/>
                  <a:pt x="307" y="7"/>
                </a:cubicBezTo>
                <a:cubicBezTo>
                  <a:pt x="306" y="7"/>
                  <a:pt x="305" y="7"/>
                  <a:pt x="305" y="7"/>
                </a:cubicBezTo>
                <a:cubicBezTo>
                  <a:pt x="304" y="7"/>
                  <a:pt x="304" y="7"/>
                  <a:pt x="304" y="7"/>
                </a:cubicBezTo>
                <a:cubicBezTo>
                  <a:pt x="303" y="7"/>
                  <a:pt x="303" y="7"/>
                  <a:pt x="303" y="7"/>
                </a:cubicBezTo>
                <a:cubicBezTo>
                  <a:pt x="303" y="7"/>
                  <a:pt x="303" y="7"/>
                  <a:pt x="303" y="7"/>
                </a:cubicBezTo>
                <a:cubicBezTo>
                  <a:pt x="303" y="7"/>
                  <a:pt x="303" y="7"/>
                  <a:pt x="303" y="7"/>
                </a:cubicBezTo>
                <a:cubicBezTo>
                  <a:pt x="302" y="8"/>
                  <a:pt x="302" y="8"/>
                  <a:pt x="302" y="8"/>
                </a:cubicBezTo>
                <a:cubicBezTo>
                  <a:pt x="302" y="8"/>
                  <a:pt x="302" y="8"/>
                  <a:pt x="302" y="8"/>
                </a:cubicBezTo>
                <a:cubicBezTo>
                  <a:pt x="302" y="7"/>
                  <a:pt x="302" y="7"/>
                  <a:pt x="302" y="7"/>
                </a:cubicBezTo>
                <a:cubicBezTo>
                  <a:pt x="302" y="7"/>
                  <a:pt x="302" y="7"/>
                  <a:pt x="302" y="7"/>
                </a:cubicBezTo>
                <a:cubicBezTo>
                  <a:pt x="301" y="8"/>
                  <a:pt x="301" y="8"/>
                  <a:pt x="301" y="8"/>
                </a:cubicBezTo>
                <a:cubicBezTo>
                  <a:pt x="300" y="8"/>
                  <a:pt x="300" y="8"/>
                  <a:pt x="300" y="8"/>
                </a:cubicBezTo>
                <a:cubicBezTo>
                  <a:pt x="300" y="8"/>
                  <a:pt x="300" y="8"/>
                  <a:pt x="299" y="8"/>
                </a:cubicBezTo>
                <a:cubicBezTo>
                  <a:pt x="299" y="8"/>
                  <a:pt x="298" y="8"/>
                  <a:pt x="298" y="8"/>
                </a:cubicBezTo>
                <a:cubicBezTo>
                  <a:pt x="298" y="8"/>
                  <a:pt x="298" y="8"/>
                  <a:pt x="298" y="8"/>
                </a:cubicBezTo>
                <a:cubicBezTo>
                  <a:pt x="298" y="8"/>
                  <a:pt x="298" y="8"/>
                  <a:pt x="297" y="8"/>
                </a:cubicBezTo>
                <a:cubicBezTo>
                  <a:pt x="296" y="8"/>
                  <a:pt x="296" y="8"/>
                  <a:pt x="296" y="8"/>
                </a:cubicBezTo>
                <a:cubicBezTo>
                  <a:pt x="295" y="8"/>
                  <a:pt x="295" y="8"/>
                  <a:pt x="295" y="8"/>
                </a:cubicBezTo>
                <a:cubicBezTo>
                  <a:pt x="295" y="8"/>
                  <a:pt x="295" y="8"/>
                  <a:pt x="295" y="8"/>
                </a:cubicBezTo>
                <a:cubicBezTo>
                  <a:pt x="295" y="9"/>
                  <a:pt x="295" y="9"/>
                  <a:pt x="295" y="9"/>
                </a:cubicBezTo>
                <a:cubicBezTo>
                  <a:pt x="294" y="9"/>
                  <a:pt x="294" y="9"/>
                  <a:pt x="294" y="9"/>
                </a:cubicBezTo>
                <a:cubicBezTo>
                  <a:pt x="294" y="9"/>
                  <a:pt x="294" y="9"/>
                  <a:pt x="294" y="9"/>
                </a:cubicBezTo>
                <a:cubicBezTo>
                  <a:pt x="293" y="9"/>
                  <a:pt x="293" y="9"/>
                  <a:pt x="293" y="9"/>
                </a:cubicBezTo>
                <a:cubicBezTo>
                  <a:pt x="292" y="9"/>
                  <a:pt x="292" y="9"/>
                  <a:pt x="292" y="9"/>
                </a:cubicBezTo>
                <a:cubicBezTo>
                  <a:pt x="292" y="9"/>
                  <a:pt x="292" y="9"/>
                  <a:pt x="292" y="9"/>
                </a:cubicBezTo>
                <a:cubicBezTo>
                  <a:pt x="292" y="9"/>
                  <a:pt x="292" y="9"/>
                  <a:pt x="292" y="9"/>
                </a:cubicBezTo>
                <a:cubicBezTo>
                  <a:pt x="289" y="10"/>
                  <a:pt x="287" y="11"/>
                  <a:pt x="284" y="11"/>
                </a:cubicBezTo>
                <a:cubicBezTo>
                  <a:pt x="284" y="11"/>
                  <a:pt x="284" y="11"/>
                  <a:pt x="284" y="11"/>
                </a:cubicBezTo>
                <a:cubicBezTo>
                  <a:pt x="283" y="12"/>
                  <a:pt x="283" y="12"/>
                  <a:pt x="283" y="12"/>
                </a:cubicBezTo>
                <a:cubicBezTo>
                  <a:pt x="283" y="12"/>
                  <a:pt x="283" y="12"/>
                  <a:pt x="283" y="12"/>
                </a:cubicBezTo>
                <a:cubicBezTo>
                  <a:pt x="282" y="12"/>
                  <a:pt x="282" y="12"/>
                  <a:pt x="282" y="12"/>
                </a:cubicBezTo>
                <a:cubicBezTo>
                  <a:pt x="282" y="12"/>
                  <a:pt x="282" y="12"/>
                  <a:pt x="282" y="12"/>
                </a:cubicBezTo>
                <a:cubicBezTo>
                  <a:pt x="283" y="12"/>
                  <a:pt x="283" y="12"/>
                  <a:pt x="283" y="12"/>
                </a:cubicBezTo>
                <a:cubicBezTo>
                  <a:pt x="284" y="12"/>
                  <a:pt x="284" y="12"/>
                  <a:pt x="284" y="12"/>
                </a:cubicBezTo>
                <a:cubicBezTo>
                  <a:pt x="284" y="12"/>
                  <a:pt x="284" y="12"/>
                  <a:pt x="285" y="12"/>
                </a:cubicBezTo>
                <a:cubicBezTo>
                  <a:pt x="285" y="12"/>
                  <a:pt x="285" y="12"/>
                  <a:pt x="285" y="12"/>
                </a:cubicBezTo>
                <a:cubicBezTo>
                  <a:pt x="285" y="12"/>
                  <a:pt x="285" y="12"/>
                  <a:pt x="285" y="12"/>
                </a:cubicBezTo>
                <a:cubicBezTo>
                  <a:pt x="284" y="12"/>
                  <a:pt x="283" y="12"/>
                  <a:pt x="282" y="13"/>
                </a:cubicBezTo>
                <a:cubicBezTo>
                  <a:pt x="282" y="13"/>
                  <a:pt x="282" y="13"/>
                  <a:pt x="281" y="13"/>
                </a:cubicBezTo>
                <a:cubicBezTo>
                  <a:pt x="281" y="13"/>
                  <a:pt x="281" y="13"/>
                  <a:pt x="281" y="13"/>
                </a:cubicBezTo>
                <a:cubicBezTo>
                  <a:pt x="280" y="13"/>
                  <a:pt x="280" y="13"/>
                  <a:pt x="279" y="13"/>
                </a:cubicBezTo>
                <a:cubicBezTo>
                  <a:pt x="279" y="13"/>
                  <a:pt x="279" y="13"/>
                  <a:pt x="279" y="13"/>
                </a:cubicBezTo>
                <a:cubicBezTo>
                  <a:pt x="279" y="13"/>
                  <a:pt x="279" y="13"/>
                  <a:pt x="279" y="13"/>
                </a:cubicBezTo>
                <a:cubicBezTo>
                  <a:pt x="279" y="13"/>
                  <a:pt x="279" y="13"/>
                  <a:pt x="279" y="13"/>
                </a:cubicBezTo>
                <a:cubicBezTo>
                  <a:pt x="279" y="13"/>
                  <a:pt x="279" y="13"/>
                  <a:pt x="279"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79" y="13"/>
                  <a:pt x="279" y="13"/>
                  <a:pt x="279" y="13"/>
                </a:cubicBezTo>
                <a:cubicBezTo>
                  <a:pt x="278" y="13"/>
                  <a:pt x="278" y="13"/>
                  <a:pt x="278" y="13"/>
                </a:cubicBezTo>
                <a:cubicBezTo>
                  <a:pt x="278" y="13"/>
                  <a:pt x="278" y="13"/>
                  <a:pt x="278" y="13"/>
                </a:cubicBezTo>
                <a:cubicBezTo>
                  <a:pt x="279" y="13"/>
                  <a:pt x="279" y="13"/>
                  <a:pt x="279" y="13"/>
                </a:cubicBezTo>
                <a:cubicBezTo>
                  <a:pt x="279" y="13"/>
                  <a:pt x="279" y="13"/>
                  <a:pt x="279" y="13"/>
                </a:cubicBezTo>
                <a:cubicBezTo>
                  <a:pt x="278" y="13"/>
                  <a:pt x="278" y="13"/>
                  <a:pt x="277" y="13"/>
                </a:cubicBezTo>
                <a:cubicBezTo>
                  <a:pt x="277" y="13"/>
                  <a:pt x="277" y="13"/>
                  <a:pt x="277" y="13"/>
                </a:cubicBezTo>
                <a:cubicBezTo>
                  <a:pt x="276" y="14"/>
                  <a:pt x="275" y="14"/>
                  <a:pt x="274" y="14"/>
                </a:cubicBezTo>
                <a:cubicBezTo>
                  <a:pt x="274" y="14"/>
                  <a:pt x="274" y="14"/>
                  <a:pt x="274" y="14"/>
                </a:cubicBezTo>
                <a:cubicBezTo>
                  <a:pt x="273" y="15"/>
                  <a:pt x="273" y="15"/>
                  <a:pt x="271" y="15"/>
                </a:cubicBezTo>
                <a:cubicBezTo>
                  <a:pt x="271" y="16"/>
                  <a:pt x="271" y="16"/>
                  <a:pt x="271" y="16"/>
                </a:cubicBezTo>
                <a:cubicBezTo>
                  <a:pt x="270" y="16"/>
                  <a:pt x="270" y="16"/>
                  <a:pt x="270" y="16"/>
                </a:cubicBezTo>
                <a:cubicBezTo>
                  <a:pt x="270" y="16"/>
                  <a:pt x="270" y="16"/>
                  <a:pt x="270" y="16"/>
                </a:cubicBezTo>
                <a:cubicBezTo>
                  <a:pt x="269" y="16"/>
                  <a:pt x="269" y="16"/>
                  <a:pt x="269" y="16"/>
                </a:cubicBezTo>
                <a:cubicBezTo>
                  <a:pt x="269" y="16"/>
                  <a:pt x="269" y="16"/>
                  <a:pt x="269" y="16"/>
                </a:cubicBezTo>
                <a:cubicBezTo>
                  <a:pt x="268" y="16"/>
                  <a:pt x="268" y="16"/>
                  <a:pt x="268" y="16"/>
                </a:cubicBezTo>
                <a:cubicBezTo>
                  <a:pt x="268" y="17"/>
                  <a:pt x="268" y="17"/>
                  <a:pt x="268" y="17"/>
                </a:cubicBezTo>
                <a:cubicBezTo>
                  <a:pt x="267" y="17"/>
                  <a:pt x="267" y="17"/>
                  <a:pt x="267" y="17"/>
                </a:cubicBezTo>
                <a:cubicBezTo>
                  <a:pt x="267" y="17"/>
                  <a:pt x="267" y="17"/>
                  <a:pt x="267" y="17"/>
                </a:cubicBezTo>
                <a:cubicBezTo>
                  <a:pt x="267" y="17"/>
                  <a:pt x="267" y="17"/>
                  <a:pt x="267" y="17"/>
                </a:cubicBezTo>
                <a:cubicBezTo>
                  <a:pt x="266" y="17"/>
                  <a:pt x="266" y="17"/>
                  <a:pt x="266" y="17"/>
                </a:cubicBezTo>
                <a:cubicBezTo>
                  <a:pt x="266" y="17"/>
                  <a:pt x="266" y="17"/>
                  <a:pt x="266" y="17"/>
                </a:cubicBezTo>
                <a:cubicBezTo>
                  <a:pt x="266" y="17"/>
                  <a:pt x="266" y="17"/>
                  <a:pt x="266" y="17"/>
                </a:cubicBezTo>
                <a:cubicBezTo>
                  <a:pt x="265" y="18"/>
                  <a:pt x="265" y="18"/>
                  <a:pt x="265" y="18"/>
                </a:cubicBezTo>
                <a:cubicBezTo>
                  <a:pt x="265" y="18"/>
                  <a:pt x="265" y="18"/>
                  <a:pt x="265" y="18"/>
                </a:cubicBezTo>
                <a:cubicBezTo>
                  <a:pt x="265" y="18"/>
                  <a:pt x="265" y="18"/>
                  <a:pt x="265" y="18"/>
                </a:cubicBezTo>
                <a:cubicBezTo>
                  <a:pt x="265" y="18"/>
                  <a:pt x="265" y="18"/>
                  <a:pt x="265" y="18"/>
                </a:cubicBezTo>
                <a:cubicBezTo>
                  <a:pt x="265" y="18"/>
                  <a:pt x="265" y="18"/>
                  <a:pt x="265" y="18"/>
                </a:cubicBezTo>
                <a:cubicBezTo>
                  <a:pt x="266" y="18"/>
                  <a:pt x="266" y="18"/>
                  <a:pt x="266" y="18"/>
                </a:cubicBezTo>
                <a:cubicBezTo>
                  <a:pt x="266" y="17"/>
                  <a:pt x="267" y="17"/>
                  <a:pt x="268" y="17"/>
                </a:cubicBezTo>
                <a:cubicBezTo>
                  <a:pt x="268" y="17"/>
                  <a:pt x="268" y="17"/>
                  <a:pt x="268" y="17"/>
                </a:cubicBezTo>
                <a:cubicBezTo>
                  <a:pt x="268" y="17"/>
                  <a:pt x="268" y="17"/>
                  <a:pt x="268" y="17"/>
                </a:cubicBezTo>
                <a:cubicBezTo>
                  <a:pt x="268" y="17"/>
                  <a:pt x="268" y="17"/>
                  <a:pt x="268" y="17"/>
                </a:cubicBezTo>
                <a:cubicBezTo>
                  <a:pt x="268" y="17"/>
                  <a:pt x="268" y="17"/>
                  <a:pt x="268" y="17"/>
                </a:cubicBezTo>
                <a:cubicBezTo>
                  <a:pt x="268" y="17"/>
                  <a:pt x="268" y="17"/>
                  <a:pt x="268" y="17"/>
                </a:cubicBezTo>
                <a:cubicBezTo>
                  <a:pt x="268" y="17"/>
                  <a:pt x="268" y="17"/>
                  <a:pt x="269" y="17"/>
                </a:cubicBezTo>
                <a:cubicBezTo>
                  <a:pt x="269" y="17"/>
                  <a:pt x="269" y="17"/>
                  <a:pt x="269" y="17"/>
                </a:cubicBezTo>
                <a:cubicBezTo>
                  <a:pt x="269" y="17"/>
                  <a:pt x="269" y="17"/>
                  <a:pt x="269" y="17"/>
                </a:cubicBezTo>
                <a:cubicBezTo>
                  <a:pt x="269" y="17"/>
                  <a:pt x="269" y="17"/>
                  <a:pt x="269" y="17"/>
                </a:cubicBezTo>
                <a:cubicBezTo>
                  <a:pt x="269" y="17"/>
                  <a:pt x="269" y="17"/>
                  <a:pt x="269"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1" y="17"/>
                  <a:pt x="271" y="17"/>
                  <a:pt x="271" y="17"/>
                </a:cubicBezTo>
                <a:cubicBezTo>
                  <a:pt x="271" y="17"/>
                  <a:pt x="271" y="17"/>
                  <a:pt x="271" y="17"/>
                </a:cubicBezTo>
                <a:cubicBezTo>
                  <a:pt x="272" y="16"/>
                  <a:pt x="272" y="16"/>
                  <a:pt x="272" y="16"/>
                </a:cubicBezTo>
                <a:cubicBezTo>
                  <a:pt x="271" y="17"/>
                  <a:pt x="271" y="17"/>
                  <a:pt x="271" y="17"/>
                </a:cubicBezTo>
                <a:cubicBezTo>
                  <a:pt x="271" y="17"/>
                  <a:pt x="271" y="17"/>
                  <a:pt x="271" y="17"/>
                </a:cubicBezTo>
                <a:cubicBezTo>
                  <a:pt x="271" y="17"/>
                  <a:pt x="271" y="17"/>
                  <a:pt x="271" y="17"/>
                </a:cubicBezTo>
                <a:cubicBezTo>
                  <a:pt x="271" y="17"/>
                  <a:pt x="271" y="17"/>
                  <a:pt x="271" y="17"/>
                </a:cubicBezTo>
                <a:cubicBezTo>
                  <a:pt x="271" y="18"/>
                  <a:pt x="271" y="18"/>
                  <a:pt x="271"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69" y="19"/>
                  <a:pt x="269" y="19"/>
                  <a:pt x="269" y="19"/>
                </a:cubicBezTo>
                <a:cubicBezTo>
                  <a:pt x="270" y="19"/>
                  <a:pt x="270" y="19"/>
                  <a:pt x="270" y="19"/>
                </a:cubicBezTo>
                <a:cubicBezTo>
                  <a:pt x="270" y="19"/>
                  <a:pt x="270" y="19"/>
                  <a:pt x="270" y="19"/>
                </a:cubicBezTo>
                <a:cubicBezTo>
                  <a:pt x="268" y="19"/>
                  <a:pt x="268" y="19"/>
                  <a:pt x="268" y="19"/>
                </a:cubicBezTo>
                <a:cubicBezTo>
                  <a:pt x="268" y="19"/>
                  <a:pt x="268" y="19"/>
                  <a:pt x="268" y="19"/>
                </a:cubicBezTo>
                <a:cubicBezTo>
                  <a:pt x="268" y="20"/>
                  <a:pt x="268" y="20"/>
                  <a:pt x="268" y="20"/>
                </a:cubicBezTo>
                <a:cubicBezTo>
                  <a:pt x="267" y="20"/>
                  <a:pt x="267" y="20"/>
                  <a:pt x="267" y="20"/>
                </a:cubicBezTo>
                <a:cubicBezTo>
                  <a:pt x="266" y="21"/>
                  <a:pt x="264" y="21"/>
                  <a:pt x="263" y="22"/>
                </a:cubicBezTo>
                <a:cubicBezTo>
                  <a:pt x="262" y="22"/>
                  <a:pt x="262" y="22"/>
                  <a:pt x="262" y="22"/>
                </a:cubicBezTo>
                <a:cubicBezTo>
                  <a:pt x="262" y="22"/>
                  <a:pt x="262" y="22"/>
                  <a:pt x="262" y="22"/>
                </a:cubicBezTo>
                <a:cubicBezTo>
                  <a:pt x="261" y="22"/>
                  <a:pt x="261" y="22"/>
                  <a:pt x="261" y="22"/>
                </a:cubicBezTo>
                <a:cubicBezTo>
                  <a:pt x="261" y="22"/>
                  <a:pt x="261" y="22"/>
                  <a:pt x="261" y="22"/>
                </a:cubicBezTo>
                <a:cubicBezTo>
                  <a:pt x="261" y="22"/>
                  <a:pt x="261" y="22"/>
                  <a:pt x="261" y="22"/>
                </a:cubicBezTo>
                <a:cubicBezTo>
                  <a:pt x="261" y="23"/>
                  <a:pt x="261" y="23"/>
                  <a:pt x="261" y="23"/>
                </a:cubicBezTo>
                <a:cubicBezTo>
                  <a:pt x="261" y="23"/>
                  <a:pt x="261" y="23"/>
                  <a:pt x="261" y="23"/>
                </a:cubicBezTo>
                <a:cubicBezTo>
                  <a:pt x="261" y="23"/>
                  <a:pt x="261" y="23"/>
                  <a:pt x="261" y="23"/>
                </a:cubicBezTo>
                <a:cubicBezTo>
                  <a:pt x="260" y="23"/>
                  <a:pt x="260" y="23"/>
                  <a:pt x="259" y="24"/>
                </a:cubicBezTo>
                <a:cubicBezTo>
                  <a:pt x="259" y="24"/>
                  <a:pt x="259" y="24"/>
                  <a:pt x="259" y="24"/>
                </a:cubicBezTo>
                <a:cubicBezTo>
                  <a:pt x="259" y="24"/>
                  <a:pt x="258" y="24"/>
                  <a:pt x="258" y="24"/>
                </a:cubicBezTo>
                <a:cubicBezTo>
                  <a:pt x="257" y="25"/>
                  <a:pt x="257" y="25"/>
                  <a:pt x="257" y="25"/>
                </a:cubicBezTo>
                <a:cubicBezTo>
                  <a:pt x="257" y="25"/>
                  <a:pt x="257" y="25"/>
                  <a:pt x="257" y="25"/>
                </a:cubicBezTo>
                <a:cubicBezTo>
                  <a:pt x="256" y="25"/>
                  <a:pt x="256" y="25"/>
                  <a:pt x="256" y="25"/>
                </a:cubicBezTo>
                <a:cubicBezTo>
                  <a:pt x="256" y="26"/>
                  <a:pt x="255" y="26"/>
                  <a:pt x="254" y="26"/>
                </a:cubicBezTo>
                <a:cubicBezTo>
                  <a:pt x="254" y="27"/>
                  <a:pt x="253" y="27"/>
                  <a:pt x="252" y="27"/>
                </a:cubicBezTo>
                <a:cubicBezTo>
                  <a:pt x="252" y="28"/>
                  <a:pt x="252" y="28"/>
                  <a:pt x="252" y="28"/>
                </a:cubicBezTo>
                <a:cubicBezTo>
                  <a:pt x="251" y="28"/>
                  <a:pt x="251" y="28"/>
                  <a:pt x="251" y="28"/>
                </a:cubicBezTo>
                <a:cubicBezTo>
                  <a:pt x="251" y="28"/>
                  <a:pt x="251" y="28"/>
                  <a:pt x="250" y="29"/>
                </a:cubicBezTo>
                <a:cubicBezTo>
                  <a:pt x="249" y="29"/>
                  <a:pt x="249" y="29"/>
                  <a:pt x="247" y="30"/>
                </a:cubicBezTo>
                <a:cubicBezTo>
                  <a:pt x="246" y="31"/>
                  <a:pt x="245" y="31"/>
                  <a:pt x="244" y="32"/>
                </a:cubicBezTo>
                <a:cubicBezTo>
                  <a:pt x="243" y="32"/>
                  <a:pt x="242" y="32"/>
                  <a:pt x="242" y="33"/>
                </a:cubicBezTo>
                <a:cubicBezTo>
                  <a:pt x="242" y="33"/>
                  <a:pt x="242" y="33"/>
                  <a:pt x="242" y="33"/>
                </a:cubicBezTo>
                <a:cubicBezTo>
                  <a:pt x="242" y="33"/>
                  <a:pt x="241" y="33"/>
                  <a:pt x="240" y="34"/>
                </a:cubicBezTo>
                <a:cubicBezTo>
                  <a:pt x="239" y="34"/>
                  <a:pt x="239" y="34"/>
                  <a:pt x="239" y="34"/>
                </a:cubicBezTo>
                <a:cubicBezTo>
                  <a:pt x="238" y="35"/>
                  <a:pt x="237" y="35"/>
                  <a:pt x="235" y="36"/>
                </a:cubicBezTo>
                <a:cubicBezTo>
                  <a:pt x="235" y="36"/>
                  <a:pt x="235" y="36"/>
                  <a:pt x="235" y="36"/>
                </a:cubicBezTo>
                <a:cubicBezTo>
                  <a:pt x="234" y="36"/>
                  <a:pt x="233" y="37"/>
                  <a:pt x="233" y="37"/>
                </a:cubicBezTo>
                <a:cubicBezTo>
                  <a:pt x="232" y="38"/>
                  <a:pt x="232" y="38"/>
                  <a:pt x="232" y="38"/>
                </a:cubicBezTo>
                <a:cubicBezTo>
                  <a:pt x="232" y="38"/>
                  <a:pt x="232" y="38"/>
                  <a:pt x="232" y="38"/>
                </a:cubicBezTo>
                <a:cubicBezTo>
                  <a:pt x="233" y="38"/>
                  <a:pt x="233" y="38"/>
                  <a:pt x="234" y="38"/>
                </a:cubicBezTo>
                <a:cubicBezTo>
                  <a:pt x="235" y="37"/>
                  <a:pt x="235" y="37"/>
                  <a:pt x="237" y="38"/>
                </a:cubicBezTo>
                <a:cubicBezTo>
                  <a:pt x="234" y="39"/>
                  <a:pt x="234" y="39"/>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2" y="42"/>
                  <a:pt x="232" y="42"/>
                  <a:pt x="231" y="43"/>
                </a:cubicBezTo>
                <a:cubicBezTo>
                  <a:pt x="230" y="43"/>
                  <a:pt x="230" y="43"/>
                  <a:pt x="230" y="43"/>
                </a:cubicBezTo>
                <a:cubicBezTo>
                  <a:pt x="230" y="43"/>
                  <a:pt x="230" y="43"/>
                  <a:pt x="229" y="43"/>
                </a:cubicBezTo>
                <a:cubicBezTo>
                  <a:pt x="229" y="43"/>
                  <a:pt x="229" y="43"/>
                  <a:pt x="229" y="43"/>
                </a:cubicBezTo>
                <a:cubicBezTo>
                  <a:pt x="229" y="43"/>
                  <a:pt x="229" y="43"/>
                  <a:pt x="228" y="42"/>
                </a:cubicBezTo>
                <a:cubicBezTo>
                  <a:pt x="229" y="42"/>
                  <a:pt x="229" y="42"/>
                  <a:pt x="229" y="42"/>
                </a:cubicBezTo>
                <a:cubicBezTo>
                  <a:pt x="219" y="46"/>
                  <a:pt x="219" y="46"/>
                  <a:pt x="219" y="46"/>
                </a:cubicBezTo>
                <a:cubicBezTo>
                  <a:pt x="219" y="47"/>
                  <a:pt x="219" y="47"/>
                  <a:pt x="217" y="49"/>
                </a:cubicBezTo>
                <a:cubicBezTo>
                  <a:pt x="220" y="48"/>
                  <a:pt x="220" y="48"/>
                  <a:pt x="221" y="48"/>
                </a:cubicBezTo>
                <a:cubicBezTo>
                  <a:pt x="222" y="47"/>
                  <a:pt x="223" y="46"/>
                  <a:pt x="224" y="46"/>
                </a:cubicBezTo>
                <a:cubicBezTo>
                  <a:pt x="224" y="45"/>
                  <a:pt x="224" y="45"/>
                  <a:pt x="224" y="45"/>
                </a:cubicBezTo>
                <a:cubicBezTo>
                  <a:pt x="225" y="44"/>
                  <a:pt x="225" y="44"/>
                  <a:pt x="225" y="44"/>
                </a:cubicBezTo>
                <a:cubicBezTo>
                  <a:pt x="225" y="44"/>
                  <a:pt x="225" y="44"/>
                  <a:pt x="226" y="44"/>
                </a:cubicBezTo>
                <a:cubicBezTo>
                  <a:pt x="226" y="45"/>
                  <a:pt x="226" y="45"/>
                  <a:pt x="226" y="45"/>
                </a:cubicBezTo>
                <a:cubicBezTo>
                  <a:pt x="226" y="45"/>
                  <a:pt x="226" y="45"/>
                  <a:pt x="227" y="46"/>
                </a:cubicBezTo>
                <a:cubicBezTo>
                  <a:pt x="226" y="46"/>
                  <a:pt x="226" y="46"/>
                  <a:pt x="226" y="46"/>
                </a:cubicBezTo>
                <a:cubicBezTo>
                  <a:pt x="226" y="46"/>
                  <a:pt x="225" y="47"/>
                  <a:pt x="225" y="47"/>
                </a:cubicBezTo>
                <a:cubicBezTo>
                  <a:pt x="224" y="47"/>
                  <a:pt x="223" y="48"/>
                  <a:pt x="222" y="48"/>
                </a:cubicBezTo>
                <a:cubicBezTo>
                  <a:pt x="222" y="48"/>
                  <a:pt x="222" y="48"/>
                  <a:pt x="221" y="49"/>
                </a:cubicBezTo>
                <a:cubicBezTo>
                  <a:pt x="221" y="49"/>
                  <a:pt x="220" y="50"/>
                  <a:pt x="220" y="50"/>
                </a:cubicBezTo>
                <a:cubicBezTo>
                  <a:pt x="219" y="51"/>
                  <a:pt x="218" y="52"/>
                  <a:pt x="217" y="52"/>
                </a:cubicBezTo>
                <a:cubicBezTo>
                  <a:pt x="217" y="52"/>
                  <a:pt x="216" y="52"/>
                  <a:pt x="215" y="52"/>
                </a:cubicBezTo>
                <a:cubicBezTo>
                  <a:pt x="215" y="52"/>
                  <a:pt x="214" y="53"/>
                  <a:pt x="213" y="53"/>
                </a:cubicBezTo>
                <a:cubicBezTo>
                  <a:pt x="213" y="53"/>
                  <a:pt x="213" y="53"/>
                  <a:pt x="213" y="53"/>
                </a:cubicBezTo>
                <a:cubicBezTo>
                  <a:pt x="213" y="53"/>
                  <a:pt x="213" y="53"/>
                  <a:pt x="212" y="53"/>
                </a:cubicBezTo>
                <a:cubicBezTo>
                  <a:pt x="211" y="54"/>
                  <a:pt x="209" y="55"/>
                  <a:pt x="208" y="55"/>
                </a:cubicBezTo>
                <a:cubicBezTo>
                  <a:pt x="206" y="56"/>
                  <a:pt x="204" y="56"/>
                  <a:pt x="203" y="58"/>
                </a:cubicBezTo>
                <a:cubicBezTo>
                  <a:pt x="203" y="58"/>
                  <a:pt x="203" y="58"/>
                  <a:pt x="202" y="59"/>
                </a:cubicBezTo>
                <a:cubicBezTo>
                  <a:pt x="193" y="66"/>
                  <a:pt x="193" y="66"/>
                  <a:pt x="193" y="67"/>
                </a:cubicBezTo>
                <a:cubicBezTo>
                  <a:pt x="194" y="67"/>
                  <a:pt x="194" y="67"/>
                  <a:pt x="195" y="67"/>
                </a:cubicBezTo>
                <a:cubicBezTo>
                  <a:pt x="195" y="67"/>
                  <a:pt x="195" y="67"/>
                  <a:pt x="195" y="67"/>
                </a:cubicBezTo>
                <a:cubicBezTo>
                  <a:pt x="195" y="68"/>
                  <a:pt x="194" y="68"/>
                  <a:pt x="194" y="69"/>
                </a:cubicBezTo>
                <a:cubicBezTo>
                  <a:pt x="193" y="69"/>
                  <a:pt x="193" y="68"/>
                  <a:pt x="193" y="69"/>
                </a:cubicBezTo>
                <a:cubicBezTo>
                  <a:pt x="187" y="73"/>
                  <a:pt x="187" y="73"/>
                  <a:pt x="186" y="74"/>
                </a:cubicBezTo>
                <a:cubicBezTo>
                  <a:pt x="188" y="74"/>
                  <a:pt x="189" y="72"/>
                  <a:pt x="191" y="73"/>
                </a:cubicBezTo>
                <a:cubicBezTo>
                  <a:pt x="190" y="73"/>
                  <a:pt x="189" y="74"/>
                  <a:pt x="187" y="76"/>
                </a:cubicBezTo>
                <a:cubicBezTo>
                  <a:pt x="182" y="79"/>
                  <a:pt x="178" y="81"/>
                  <a:pt x="173" y="94"/>
                </a:cubicBezTo>
                <a:cubicBezTo>
                  <a:pt x="173" y="95"/>
                  <a:pt x="173" y="95"/>
                  <a:pt x="173" y="95"/>
                </a:cubicBezTo>
                <a:cubicBezTo>
                  <a:pt x="173" y="95"/>
                  <a:pt x="173" y="96"/>
                  <a:pt x="173" y="97"/>
                </a:cubicBezTo>
                <a:cubicBezTo>
                  <a:pt x="174" y="97"/>
                  <a:pt x="174" y="97"/>
                  <a:pt x="175" y="96"/>
                </a:cubicBezTo>
                <a:cubicBezTo>
                  <a:pt x="175" y="96"/>
                  <a:pt x="175" y="96"/>
                  <a:pt x="176" y="96"/>
                </a:cubicBezTo>
                <a:cubicBezTo>
                  <a:pt x="176" y="96"/>
                  <a:pt x="176" y="96"/>
                  <a:pt x="177" y="97"/>
                </a:cubicBezTo>
                <a:cubicBezTo>
                  <a:pt x="176" y="97"/>
                  <a:pt x="176" y="98"/>
                  <a:pt x="175" y="99"/>
                </a:cubicBezTo>
                <a:cubicBezTo>
                  <a:pt x="176" y="99"/>
                  <a:pt x="176" y="100"/>
                  <a:pt x="177" y="100"/>
                </a:cubicBezTo>
                <a:cubicBezTo>
                  <a:pt x="176" y="101"/>
                  <a:pt x="176" y="102"/>
                  <a:pt x="176" y="102"/>
                </a:cubicBezTo>
                <a:cubicBezTo>
                  <a:pt x="177" y="102"/>
                  <a:pt x="180" y="102"/>
                  <a:pt x="182" y="100"/>
                </a:cubicBezTo>
                <a:cubicBezTo>
                  <a:pt x="182" y="100"/>
                  <a:pt x="182" y="99"/>
                  <a:pt x="183" y="99"/>
                </a:cubicBezTo>
                <a:cubicBezTo>
                  <a:pt x="194" y="85"/>
                  <a:pt x="196" y="85"/>
                  <a:pt x="197" y="85"/>
                </a:cubicBezTo>
                <a:cubicBezTo>
                  <a:pt x="197" y="85"/>
                  <a:pt x="198" y="85"/>
                  <a:pt x="198" y="85"/>
                </a:cubicBezTo>
                <a:cubicBezTo>
                  <a:pt x="201" y="85"/>
                  <a:pt x="203" y="82"/>
                  <a:pt x="205" y="81"/>
                </a:cubicBezTo>
                <a:cubicBezTo>
                  <a:pt x="206" y="80"/>
                  <a:pt x="208" y="79"/>
                  <a:pt x="209" y="77"/>
                </a:cubicBezTo>
                <a:cubicBezTo>
                  <a:pt x="211" y="76"/>
                  <a:pt x="211" y="76"/>
                  <a:pt x="220" y="70"/>
                </a:cubicBezTo>
                <a:cubicBezTo>
                  <a:pt x="221" y="70"/>
                  <a:pt x="222" y="70"/>
                  <a:pt x="223" y="70"/>
                </a:cubicBezTo>
                <a:cubicBezTo>
                  <a:pt x="224" y="68"/>
                  <a:pt x="224" y="68"/>
                  <a:pt x="225" y="67"/>
                </a:cubicBezTo>
                <a:cubicBezTo>
                  <a:pt x="226" y="67"/>
                  <a:pt x="226" y="67"/>
                  <a:pt x="227" y="68"/>
                </a:cubicBezTo>
                <a:cubicBezTo>
                  <a:pt x="225" y="69"/>
                  <a:pt x="225" y="69"/>
                  <a:pt x="225" y="70"/>
                </a:cubicBezTo>
                <a:cubicBezTo>
                  <a:pt x="228" y="71"/>
                  <a:pt x="229" y="68"/>
                  <a:pt x="232" y="67"/>
                </a:cubicBezTo>
                <a:cubicBezTo>
                  <a:pt x="232" y="67"/>
                  <a:pt x="232" y="67"/>
                  <a:pt x="233" y="67"/>
                </a:cubicBezTo>
                <a:cubicBezTo>
                  <a:pt x="234" y="67"/>
                  <a:pt x="234" y="67"/>
                  <a:pt x="235" y="66"/>
                </a:cubicBezTo>
                <a:cubicBezTo>
                  <a:pt x="237" y="65"/>
                  <a:pt x="239" y="64"/>
                  <a:pt x="241" y="63"/>
                </a:cubicBezTo>
                <a:cubicBezTo>
                  <a:pt x="242" y="63"/>
                  <a:pt x="242" y="63"/>
                  <a:pt x="245" y="61"/>
                </a:cubicBezTo>
                <a:cubicBezTo>
                  <a:pt x="247" y="61"/>
                  <a:pt x="247" y="61"/>
                  <a:pt x="247" y="61"/>
                </a:cubicBezTo>
                <a:cubicBezTo>
                  <a:pt x="247" y="60"/>
                  <a:pt x="247" y="60"/>
                  <a:pt x="248" y="60"/>
                </a:cubicBezTo>
                <a:cubicBezTo>
                  <a:pt x="251" y="58"/>
                  <a:pt x="251" y="58"/>
                  <a:pt x="252" y="57"/>
                </a:cubicBezTo>
                <a:cubicBezTo>
                  <a:pt x="252" y="56"/>
                  <a:pt x="252" y="56"/>
                  <a:pt x="252" y="56"/>
                </a:cubicBezTo>
                <a:cubicBezTo>
                  <a:pt x="252" y="56"/>
                  <a:pt x="252" y="56"/>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8"/>
                  <a:pt x="254" y="58"/>
                  <a:pt x="255" y="58"/>
                </a:cubicBezTo>
                <a:cubicBezTo>
                  <a:pt x="255" y="59"/>
                  <a:pt x="255" y="59"/>
                  <a:pt x="255" y="59"/>
                </a:cubicBezTo>
                <a:cubicBezTo>
                  <a:pt x="263" y="59"/>
                  <a:pt x="269" y="53"/>
                  <a:pt x="276" y="51"/>
                </a:cubicBezTo>
                <a:cubicBezTo>
                  <a:pt x="277" y="51"/>
                  <a:pt x="278" y="51"/>
                  <a:pt x="280" y="51"/>
                </a:cubicBezTo>
                <a:cubicBezTo>
                  <a:pt x="283" y="50"/>
                  <a:pt x="283" y="50"/>
                  <a:pt x="284" y="49"/>
                </a:cubicBezTo>
                <a:cubicBezTo>
                  <a:pt x="283" y="49"/>
                  <a:pt x="283" y="49"/>
                  <a:pt x="283" y="49"/>
                </a:cubicBezTo>
                <a:cubicBezTo>
                  <a:pt x="283" y="49"/>
                  <a:pt x="282" y="49"/>
                  <a:pt x="281" y="50"/>
                </a:cubicBezTo>
                <a:cubicBezTo>
                  <a:pt x="280" y="50"/>
                  <a:pt x="280" y="50"/>
                  <a:pt x="280" y="50"/>
                </a:cubicBezTo>
                <a:cubicBezTo>
                  <a:pt x="280" y="50"/>
                  <a:pt x="280" y="50"/>
                  <a:pt x="279" y="50"/>
                </a:cubicBezTo>
                <a:cubicBezTo>
                  <a:pt x="279" y="49"/>
                  <a:pt x="279" y="49"/>
                  <a:pt x="279" y="49"/>
                </a:cubicBezTo>
                <a:cubicBezTo>
                  <a:pt x="279" y="49"/>
                  <a:pt x="278" y="49"/>
                  <a:pt x="278" y="49"/>
                </a:cubicBezTo>
                <a:cubicBezTo>
                  <a:pt x="277" y="48"/>
                  <a:pt x="277" y="48"/>
                  <a:pt x="276" y="48"/>
                </a:cubicBezTo>
                <a:cubicBezTo>
                  <a:pt x="276" y="47"/>
                  <a:pt x="276" y="47"/>
                  <a:pt x="276" y="47"/>
                </a:cubicBezTo>
                <a:cubicBezTo>
                  <a:pt x="277" y="46"/>
                  <a:pt x="277" y="46"/>
                  <a:pt x="277" y="46"/>
                </a:cubicBezTo>
                <a:cubicBezTo>
                  <a:pt x="277" y="46"/>
                  <a:pt x="278" y="46"/>
                  <a:pt x="279" y="45"/>
                </a:cubicBezTo>
                <a:cubicBezTo>
                  <a:pt x="280" y="45"/>
                  <a:pt x="280" y="45"/>
                  <a:pt x="280" y="45"/>
                </a:cubicBezTo>
                <a:cubicBezTo>
                  <a:pt x="281" y="45"/>
                  <a:pt x="283" y="44"/>
                  <a:pt x="285" y="44"/>
                </a:cubicBezTo>
                <a:cubicBezTo>
                  <a:pt x="283" y="46"/>
                  <a:pt x="283" y="46"/>
                  <a:pt x="283" y="47"/>
                </a:cubicBezTo>
                <a:cubicBezTo>
                  <a:pt x="283" y="48"/>
                  <a:pt x="283" y="48"/>
                  <a:pt x="283" y="48"/>
                </a:cubicBezTo>
                <a:cubicBezTo>
                  <a:pt x="284" y="47"/>
                  <a:pt x="284" y="47"/>
                  <a:pt x="284" y="47"/>
                </a:cubicBezTo>
                <a:cubicBezTo>
                  <a:pt x="286" y="45"/>
                  <a:pt x="293" y="46"/>
                  <a:pt x="291" y="42"/>
                </a:cubicBezTo>
                <a:cubicBezTo>
                  <a:pt x="293" y="38"/>
                  <a:pt x="293" y="38"/>
                  <a:pt x="293" y="37"/>
                </a:cubicBezTo>
                <a:cubicBezTo>
                  <a:pt x="294" y="37"/>
                  <a:pt x="294" y="37"/>
                  <a:pt x="294" y="37"/>
                </a:cubicBezTo>
                <a:cubicBezTo>
                  <a:pt x="294" y="38"/>
                  <a:pt x="294" y="38"/>
                  <a:pt x="294" y="38"/>
                </a:cubicBezTo>
                <a:cubicBezTo>
                  <a:pt x="295" y="38"/>
                  <a:pt x="295" y="38"/>
                  <a:pt x="296" y="38"/>
                </a:cubicBezTo>
                <a:cubicBezTo>
                  <a:pt x="297" y="38"/>
                  <a:pt x="297" y="38"/>
                  <a:pt x="298" y="36"/>
                </a:cubicBezTo>
                <a:cubicBezTo>
                  <a:pt x="299" y="36"/>
                  <a:pt x="299" y="36"/>
                  <a:pt x="299" y="35"/>
                </a:cubicBezTo>
                <a:cubicBezTo>
                  <a:pt x="300" y="35"/>
                  <a:pt x="301" y="34"/>
                  <a:pt x="301" y="34"/>
                </a:cubicBezTo>
                <a:cubicBezTo>
                  <a:pt x="300" y="34"/>
                  <a:pt x="300" y="34"/>
                  <a:pt x="298" y="34"/>
                </a:cubicBezTo>
                <a:cubicBezTo>
                  <a:pt x="297" y="34"/>
                  <a:pt x="297" y="34"/>
                  <a:pt x="296" y="34"/>
                </a:cubicBezTo>
                <a:cubicBezTo>
                  <a:pt x="297" y="34"/>
                  <a:pt x="297" y="34"/>
                  <a:pt x="299" y="33"/>
                </a:cubicBezTo>
                <a:cubicBezTo>
                  <a:pt x="299" y="33"/>
                  <a:pt x="299" y="32"/>
                  <a:pt x="299" y="32"/>
                </a:cubicBezTo>
                <a:cubicBezTo>
                  <a:pt x="300" y="32"/>
                  <a:pt x="300" y="32"/>
                  <a:pt x="300" y="32"/>
                </a:cubicBezTo>
                <a:cubicBezTo>
                  <a:pt x="301" y="32"/>
                  <a:pt x="301" y="32"/>
                  <a:pt x="302" y="32"/>
                </a:cubicBezTo>
                <a:cubicBezTo>
                  <a:pt x="301" y="32"/>
                  <a:pt x="301" y="33"/>
                  <a:pt x="300" y="33"/>
                </a:cubicBezTo>
                <a:cubicBezTo>
                  <a:pt x="300" y="33"/>
                  <a:pt x="301" y="33"/>
                  <a:pt x="302" y="33"/>
                </a:cubicBezTo>
                <a:cubicBezTo>
                  <a:pt x="303" y="33"/>
                  <a:pt x="303" y="32"/>
                  <a:pt x="304" y="32"/>
                </a:cubicBezTo>
                <a:cubicBezTo>
                  <a:pt x="304" y="32"/>
                  <a:pt x="304" y="32"/>
                  <a:pt x="305" y="33"/>
                </a:cubicBezTo>
                <a:cubicBezTo>
                  <a:pt x="308" y="32"/>
                  <a:pt x="309" y="31"/>
                  <a:pt x="309" y="30"/>
                </a:cubicBezTo>
                <a:cubicBezTo>
                  <a:pt x="308" y="30"/>
                  <a:pt x="307" y="30"/>
                  <a:pt x="307" y="30"/>
                </a:cubicBezTo>
                <a:cubicBezTo>
                  <a:pt x="307" y="30"/>
                  <a:pt x="307" y="30"/>
                  <a:pt x="311" y="29"/>
                </a:cubicBezTo>
                <a:cubicBezTo>
                  <a:pt x="311" y="29"/>
                  <a:pt x="312" y="29"/>
                  <a:pt x="313" y="29"/>
                </a:cubicBezTo>
                <a:cubicBezTo>
                  <a:pt x="313" y="29"/>
                  <a:pt x="313" y="29"/>
                  <a:pt x="313" y="29"/>
                </a:cubicBezTo>
                <a:cubicBezTo>
                  <a:pt x="314" y="29"/>
                  <a:pt x="315" y="28"/>
                  <a:pt x="315" y="28"/>
                </a:cubicBezTo>
                <a:cubicBezTo>
                  <a:pt x="315" y="27"/>
                  <a:pt x="315" y="27"/>
                  <a:pt x="315" y="27"/>
                </a:cubicBezTo>
                <a:cubicBezTo>
                  <a:pt x="316" y="26"/>
                  <a:pt x="316" y="26"/>
                  <a:pt x="318" y="24"/>
                </a:cubicBezTo>
                <a:cubicBezTo>
                  <a:pt x="318" y="24"/>
                  <a:pt x="319" y="24"/>
                  <a:pt x="320" y="24"/>
                </a:cubicBezTo>
                <a:cubicBezTo>
                  <a:pt x="320" y="24"/>
                  <a:pt x="321" y="23"/>
                  <a:pt x="322" y="22"/>
                </a:cubicBezTo>
                <a:cubicBezTo>
                  <a:pt x="322" y="22"/>
                  <a:pt x="323" y="21"/>
                  <a:pt x="324" y="20"/>
                </a:cubicBezTo>
                <a:cubicBezTo>
                  <a:pt x="323" y="20"/>
                  <a:pt x="323" y="20"/>
                  <a:pt x="322" y="20"/>
                </a:cubicBezTo>
                <a:cubicBezTo>
                  <a:pt x="323" y="20"/>
                  <a:pt x="323" y="20"/>
                  <a:pt x="323" y="19"/>
                </a:cubicBezTo>
                <a:cubicBezTo>
                  <a:pt x="323" y="19"/>
                  <a:pt x="323" y="19"/>
                  <a:pt x="323" y="19"/>
                </a:cubicBezTo>
                <a:cubicBezTo>
                  <a:pt x="324" y="19"/>
                  <a:pt x="324" y="19"/>
                  <a:pt x="324" y="19"/>
                </a:cubicBezTo>
                <a:cubicBezTo>
                  <a:pt x="325" y="18"/>
                  <a:pt x="325" y="18"/>
                  <a:pt x="327" y="18"/>
                </a:cubicBezTo>
                <a:cubicBezTo>
                  <a:pt x="327" y="18"/>
                  <a:pt x="327" y="18"/>
                  <a:pt x="328" y="19"/>
                </a:cubicBezTo>
                <a:cubicBezTo>
                  <a:pt x="327" y="19"/>
                  <a:pt x="327" y="19"/>
                  <a:pt x="327" y="19"/>
                </a:cubicBezTo>
                <a:cubicBezTo>
                  <a:pt x="325" y="20"/>
                  <a:pt x="325" y="20"/>
                  <a:pt x="324" y="21"/>
                </a:cubicBezTo>
                <a:cubicBezTo>
                  <a:pt x="324" y="21"/>
                  <a:pt x="324" y="21"/>
                  <a:pt x="324" y="21"/>
                </a:cubicBezTo>
                <a:cubicBezTo>
                  <a:pt x="326" y="20"/>
                  <a:pt x="327" y="19"/>
                  <a:pt x="330" y="18"/>
                </a:cubicBezTo>
                <a:cubicBezTo>
                  <a:pt x="330" y="18"/>
                  <a:pt x="330" y="17"/>
                  <a:pt x="331" y="17"/>
                </a:cubicBezTo>
                <a:cubicBezTo>
                  <a:pt x="331" y="17"/>
                  <a:pt x="331" y="17"/>
                  <a:pt x="331" y="16"/>
                </a:cubicBezTo>
                <a:cubicBezTo>
                  <a:pt x="331" y="16"/>
                  <a:pt x="330" y="16"/>
                  <a:pt x="330" y="16"/>
                </a:cubicBezTo>
                <a:cubicBezTo>
                  <a:pt x="330" y="16"/>
                  <a:pt x="330" y="16"/>
                  <a:pt x="329" y="16"/>
                </a:cubicBezTo>
                <a:cubicBezTo>
                  <a:pt x="330" y="16"/>
                  <a:pt x="330" y="16"/>
                  <a:pt x="331" y="15"/>
                </a:cubicBezTo>
                <a:cubicBezTo>
                  <a:pt x="332" y="15"/>
                  <a:pt x="332" y="15"/>
                  <a:pt x="332" y="15"/>
                </a:cubicBezTo>
                <a:cubicBezTo>
                  <a:pt x="333" y="15"/>
                  <a:pt x="333" y="15"/>
                  <a:pt x="334" y="14"/>
                </a:cubicBezTo>
                <a:cubicBezTo>
                  <a:pt x="333" y="14"/>
                  <a:pt x="333" y="14"/>
                  <a:pt x="330" y="15"/>
                </a:cubicBezTo>
                <a:cubicBezTo>
                  <a:pt x="331" y="14"/>
                  <a:pt x="332" y="14"/>
                  <a:pt x="333" y="13"/>
                </a:cubicBezTo>
                <a:cubicBezTo>
                  <a:pt x="333" y="13"/>
                  <a:pt x="333" y="13"/>
                  <a:pt x="338" y="11"/>
                </a:cubicBezTo>
                <a:cubicBezTo>
                  <a:pt x="339" y="11"/>
                  <a:pt x="339" y="11"/>
                  <a:pt x="339" y="11"/>
                </a:cubicBezTo>
                <a:cubicBezTo>
                  <a:pt x="340" y="10"/>
                  <a:pt x="340" y="10"/>
                  <a:pt x="342" y="10"/>
                </a:cubicBezTo>
                <a:cubicBezTo>
                  <a:pt x="342" y="10"/>
                  <a:pt x="342" y="10"/>
                  <a:pt x="343" y="10"/>
                </a:cubicBezTo>
                <a:cubicBezTo>
                  <a:pt x="343" y="10"/>
                  <a:pt x="346" y="8"/>
                  <a:pt x="353" y="6"/>
                </a:cubicBezTo>
                <a:cubicBezTo>
                  <a:pt x="354" y="6"/>
                  <a:pt x="354" y="6"/>
                  <a:pt x="354" y="6"/>
                </a:cubicBezTo>
                <a:cubicBezTo>
                  <a:pt x="354" y="6"/>
                  <a:pt x="353" y="6"/>
                  <a:pt x="352" y="6"/>
                </a:cubicBezTo>
                <a:cubicBezTo>
                  <a:pt x="352" y="6"/>
                  <a:pt x="352" y="6"/>
                  <a:pt x="352" y="6"/>
                </a:cubicBezTo>
                <a:cubicBezTo>
                  <a:pt x="353" y="6"/>
                  <a:pt x="354" y="6"/>
                  <a:pt x="354" y="6"/>
                </a:cubicBezTo>
                <a:cubicBezTo>
                  <a:pt x="355" y="6"/>
                  <a:pt x="355" y="6"/>
                  <a:pt x="355" y="6"/>
                </a:cubicBezTo>
                <a:cubicBezTo>
                  <a:pt x="356" y="5"/>
                  <a:pt x="358" y="5"/>
                  <a:pt x="359" y="5"/>
                </a:cubicBezTo>
                <a:cubicBezTo>
                  <a:pt x="359" y="5"/>
                  <a:pt x="359" y="5"/>
                  <a:pt x="360" y="5"/>
                </a:cubicBezTo>
                <a:cubicBezTo>
                  <a:pt x="361" y="5"/>
                  <a:pt x="361" y="5"/>
                  <a:pt x="363" y="4"/>
                </a:cubicBezTo>
                <a:moveTo>
                  <a:pt x="346" y="1"/>
                </a:moveTo>
                <a:cubicBezTo>
                  <a:pt x="347" y="1"/>
                  <a:pt x="348" y="1"/>
                  <a:pt x="349" y="1"/>
                </a:cubicBezTo>
                <a:cubicBezTo>
                  <a:pt x="347" y="1"/>
                  <a:pt x="347" y="1"/>
                  <a:pt x="347" y="1"/>
                </a:cubicBezTo>
                <a:cubicBezTo>
                  <a:pt x="348" y="1"/>
                  <a:pt x="348" y="1"/>
                  <a:pt x="348" y="1"/>
                </a:cubicBezTo>
                <a:cubicBezTo>
                  <a:pt x="351" y="0"/>
                  <a:pt x="351" y="0"/>
                  <a:pt x="351" y="0"/>
                </a:cubicBezTo>
                <a:cubicBezTo>
                  <a:pt x="354" y="0"/>
                  <a:pt x="354" y="0"/>
                  <a:pt x="354" y="0"/>
                </a:cubicBezTo>
                <a:cubicBezTo>
                  <a:pt x="352" y="0"/>
                  <a:pt x="352" y="0"/>
                  <a:pt x="352" y="0"/>
                </a:cubicBezTo>
                <a:cubicBezTo>
                  <a:pt x="352" y="0"/>
                  <a:pt x="352" y="0"/>
                  <a:pt x="352" y="0"/>
                </a:cubicBezTo>
                <a:cubicBezTo>
                  <a:pt x="350" y="0"/>
                  <a:pt x="350" y="0"/>
                  <a:pt x="350" y="0"/>
                </a:cubicBezTo>
                <a:cubicBezTo>
                  <a:pt x="353" y="0"/>
                  <a:pt x="353" y="0"/>
                  <a:pt x="353" y="0"/>
                </a:cubicBezTo>
                <a:cubicBezTo>
                  <a:pt x="353" y="0"/>
                  <a:pt x="353" y="0"/>
                  <a:pt x="353" y="0"/>
                </a:cubicBezTo>
                <a:cubicBezTo>
                  <a:pt x="353" y="0"/>
                  <a:pt x="354" y="0"/>
                  <a:pt x="355" y="0"/>
                </a:cubicBezTo>
                <a:cubicBezTo>
                  <a:pt x="355" y="0"/>
                  <a:pt x="356" y="0"/>
                  <a:pt x="356" y="0"/>
                </a:cubicBezTo>
                <a:cubicBezTo>
                  <a:pt x="355" y="0"/>
                  <a:pt x="353" y="0"/>
                  <a:pt x="352" y="0"/>
                </a:cubicBezTo>
                <a:cubicBezTo>
                  <a:pt x="353" y="0"/>
                  <a:pt x="353" y="0"/>
                  <a:pt x="354" y="0"/>
                </a:cubicBezTo>
                <a:cubicBezTo>
                  <a:pt x="353" y="0"/>
                  <a:pt x="352" y="0"/>
                  <a:pt x="351" y="0"/>
                </a:cubicBezTo>
                <a:cubicBezTo>
                  <a:pt x="352" y="0"/>
                  <a:pt x="353" y="0"/>
                  <a:pt x="355" y="0"/>
                </a:cubicBezTo>
                <a:cubicBezTo>
                  <a:pt x="355" y="0"/>
                  <a:pt x="355" y="0"/>
                  <a:pt x="355" y="0"/>
                </a:cubicBezTo>
                <a:cubicBezTo>
                  <a:pt x="354" y="0"/>
                  <a:pt x="352" y="0"/>
                  <a:pt x="349" y="0"/>
                </a:cubicBezTo>
                <a:cubicBezTo>
                  <a:pt x="349" y="0"/>
                  <a:pt x="349" y="0"/>
                  <a:pt x="349" y="0"/>
                </a:cubicBezTo>
                <a:cubicBezTo>
                  <a:pt x="350" y="0"/>
                  <a:pt x="351" y="0"/>
                  <a:pt x="352" y="0"/>
                </a:cubicBezTo>
                <a:cubicBezTo>
                  <a:pt x="352" y="0"/>
                  <a:pt x="352" y="0"/>
                  <a:pt x="352" y="0"/>
                </a:cubicBezTo>
                <a:cubicBezTo>
                  <a:pt x="349" y="0"/>
                  <a:pt x="349" y="0"/>
                  <a:pt x="349" y="0"/>
                </a:cubicBezTo>
                <a:cubicBezTo>
                  <a:pt x="349" y="0"/>
                  <a:pt x="349" y="0"/>
                  <a:pt x="349" y="0"/>
                </a:cubicBezTo>
                <a:cubicBezTo>
                  <a:pt x="350" y="0"/>
                  <a:pt x="350" y="0"/>
                  <a:pt x="350" y="0"/>
                </a:cubicBezTo>
                <a:cubicBezTo>
                  <a:pt x="349" y="0"/>
                  <a:pt x="348" y="0"/>
                  <a:pt x="347" y="0"/>
                </a:cubicBezTo>
                <a:cubicBezTo>
                  <a:pt x="344" y="0"/>
                  <a:pt x="344" y="0"/>
                  <a:pt x="344" y="0"/>
                </a:cubicBezTo>
                <a:cubicBezTo>
                  <a:pt x="344" y="0"/>
                  <a:pt x="344" y="0"/>
                  <a:pt x="344" y="0"/>
                </a:cubicBezTo>
                <a:cubicBezTo>
                  <a:pt x="341" y="1"/>
                  <a:pt x="339" y="1"/>
                  <a:pt x="336" y="1"/>
                </a:cubicBezTo>
                <a:cubicBezTo>
                  <a:pt x="337" y="1"/>
                  <a:pt x="339" y="1"/>
                  <a:pt x="340" y="1"/>
                </a:cubicBezTo>
                <a:cubicBezTo>
                  <a:pt x="340" y="1"/>
                  <a:pt x="340" y="1"/>
                  <a:pt x="340" y="1"/>
                </a:cubicBezTo>
                <a:cubicBezTo>
                  <a:pt x="341" y="1"/>
                  <a:pt x="343" y="1"/>
                  <a:pt x="345" y="0"/>
                </a:cubicBezTo>
                <a:cubicBezTo>
                  <a:pt x="344" y="0"/>
                  <a:pt x="344" y="0"/>
                  <a:pt x="344" y="0"/>
                </a:cubicBezTo>
                <a:cubicBezTo>
                  <a:pt x="346" y="0"/>
                  <a:pt x="346" y="0"/>
                  <a:pt x="346" y="0"/>
                </a:cubicBezTo>
                <a:cubicBezTo>
                  <a:pt x="346" y="0"/>
                  <a:pt x="346" y="0"/>
                  <a:pt x="346" y="0"/>
                </a:cubicBezTo>
                <a:cubicBezTo>
                  <a:pt x="343" y="0"/>
                  <a:pt x="341" y="1"/>
                  <a:pt x="339" y="1"/>
                </a:cubicBezTo>
                <a:cubicBezTo>
                  <a:pt x="339" y="1"/>
                  <a:pt x="339" y="1"/>
                  <a:pt x="339" y="1"/>
                </a:cubicBezTo>
                <a:cubicBezTo>
                  <a:pt x="341" y="1"/>
                  <a:pt x="341" y="1"/>
                  <a:pt x="341" y="1"/>
                </a:cubicBezTo>
                <a:cubicBezTo>
                  <a:pt x="341" y="1"/>
                  <a:pt x="341" y="1"/>
                  <a:pt x="341" y="1"/>
                </a:cubicBezTo>
                <a:cubicBezTo>
                  <a:pt x="341" y="1"/>
                  <a:pt x="341" y="1"/>
                  <a:pt x="337" y="1"/>
                </a:cubicBezTo>
                <a:cubicBezTo>
                  <a:pt x="337" y="1"/>
                  <a:pt x="337" y="1"/>
                  <a:pt x="337" y="1"/>
                </a:cubicBezTo>
                <a:cubicBezTo>
                  <a:pt x="337" y="1"/>
                  <a:pt x="337" y="1"/>
                  <a:pt x="337" y="1"/>
                </a:cubicBezTo>
                <a:cubicBezTo>
                  <a:pt x="335" y="1"/>
                  <a:pt x="335" y="1"/>
                  <a:pt x="335" y="1"/>
                </a:cubicBezTo>
                <a:cubicBezTo>
                  <a:pt x="335" y="1"/>
                  <a:pt x="335" y="1"/>
                  <a:pt x="335" y="1"/>
                </a:cubicBezTo>
                <a:cubicBezTo>
                  <a:pt x="332" y="1"/>
                  <a:pt x="332" y="1"/>
                  <a:pt x="332" y="1"/>
                </a:cubicBezTo>
                <a:cubicBezTo>
                  <a:pt x="332" y="1"/>
                  <a:pt x="332" y="1"/>
                  <a:pt x="332" y="1"/>
                </a:cubicBezTo>
                <a:cubicBezTo>
                  <a:pt x="331" y="2"/>
                  <a:pt x="331" y="2"/>
                  <a:pt x="331" y="2"/>
                </a:cubicBezTo>
                <a:cubicBezTo>
                  <a:pt x="327" y="2"/>
                  <a:pt x="327" y="2"/>
                  <a:pt x="327" y="2"/>
                </a:cubicBezTo>
                <a:cubicBezTo>
                  <a:pt x="321" y="3"/>
                  <a:pt x="321" y="3"/>
                  <a:pt x="320" y="3"/>
                </a:cubicBezTo>
                <a:cubicBezTo>
                  <a:pt x="324" y="2"/>
                  <a:pt x="324" y="2"/>
                  <a:pt x="324" y="2"/>
                </a:cubicBezTo>
                <a:cubicBezTo>
                  <a:pt x="326" y="2"/>
                  <a:pt x="326" y="2"/>
                  <a:pt x="326" y="2"/>
                </a:cubicBezTo>
                <a:cubicBezTo>
                  <a:pt x="327" y="2"/>
                  <a:pt x="327" y="2"/>
                  <a:pt x="327" y="2"/>
                </a:cubicBezTo>
                <a:cubicBezTo>
                  <a:pt x="324" y="2"/>
                  <a:pt x="324" y="2"/>
                  <a:pt x="324" y="2"/>
                </a:cubicBezTo>
                <a:cubicBezTo>
                  <a:pt x="320" y="3"/>
                  <a:pt x="320" y="3"/>
                  <a:pt x="320" y="3"/>
                </a:cubicBezTo>
                <a:cubicBezTo>
                  <a:pt x="316" y="4"/>
                  <a:pt x="316" y="4"/>
                  <a:pt x="316" y="4"/>
                </a:cubicBezTo>
                <a:cubicBezTo>
                  <a:pt x="317" y="4"/>
                  <a:pt x="317" y="4"/>
                  <a:pt x="317" y="4"/>
                </a:cubicBezTo>
                <a:cubicBezTo>
                  <a:pt x="316" y="4"/>
                  <a:pt x="316" y="4"/>
                  <a:pt x="316" y="4"/>
                </a:cubicBezTo>
                <a:cubicBezTo>
                  <a:pt x="318" y="3"/>
                  <a:pt x="319" y="3"/>
                  <a:pt x="321" y="3"/>
                </a:cubicBezTo>
                <a:cubicBezTo>
                  <a:pt x="320" y="3"/>
                  <a:pt x="320" y="3"/>
                  <a:pt x="320" y="3"/>
                </a:cubicBezTo>
                <a:cubicBezTo>
                  <a:pt x="320" y="3"/>
                  <a:pt x="320" y="3"/>
                  <a:pt x="320" y="3"/>
                </a:cubicBezTo>
                <a:cubicBezTo>
                  <a:pt x="323" y="3"/>
                  <a:pt x="323" y="3"/>
                  <a:pt x="323" y="3"/>
                </a:cubicBezTo>
                <a:cubicBezTo>
                  <a:pt x="326" y="2"/>
                  <a:pt x="326" y="2"/>
                  <a:pt x="326" y="2"/>
                </a:cubicBezTo>
                <a:cubicBezTo>
                  <a:pt x="328" y="2"/>
                  <a:pt x="329" y="2"/>
                  <a:pt x="331" y="2"/>
                </a:cubicBezTo>
                <a:cubicBezTo>
                  <a:pt x="330" y="2"/>
                  <a:pt x="330" y="2"/>
                  <a:pt x="330" y="2"/>
                </a:cubicBezTo>
                <a:cubicBezTo>
                  <a:pt x="330" y="2"/>
                  <a:pt x="330" y="2"/>
                  <a:pt x="330" y="2"/>
                </a:cubicBezTo>
                <a:cubicBezTo>
                  <a:pt x="328" y="2"/>
                  <a:pt x="326" y="3"/>
                  <a:pt x="324" y="3"/>
                </a:cubicBezTo>
                <a:cubicBezTo>
                  <a:pt x="324" y="3"/>
                  <a:pt x="324" y="3"/>
                  <a:pt x="324" y="3"/>
                </a:cubicBezTo>
                <a:cubicBezTo>
                  <a:pt x="323" y="3"/>
                  <a:pt x="323" y="3"/>
                  <a:pt x="323" y="3"/>
                </a:cubicBezTo>
                <a:cubicBezTo>
                  <a:pt x="323" y="3"/>
                  <a:pt x="323" y="3"/>
                  <a:pt x="323" y="3"/>
                </a:cubicBezTo>
                <a:cubicBezTo>
                  <a:pt x="321" y="3"/>
                  <a:pt x="321" y="3"/>
                  <a:pt x="321" y="3"/>
                </a:cubicBezTo>
                <a:cubicBezTo>
                  <a:pt x="321" y="3"/>
                  <a:pt x="321" y="3"/>
                  <a:pt x="321" y="3"/>
                </a:cubicBezTo>
                <a:cubicBezTo>
                  <a:pt x="320" y="3"/>
                  <a:pt x="320" y="3"/>
                  <a:pt x="320" y="3"/>
                </a:cubicBezTo>
                <a:cubicBezTo>
                  <a:pt x="319" y="3"/>
                  <a:pt x="319" y="3"/>
                  <a:pt x="319" y="3"/>
                </a:cubicBezTo>
                <a:cubicBezTo>
                  <a:pt x="318" y="3"/>
                  <a:pt x="317" y="4"/>
                  <a:pt x="317" y="4"/>
                </a:cubicBezTo>
                <a:cubicBezTo>
                  <a:pt x="317" y="4"/>
                  <a:pt x="317" y="4"/>
                  <a:pt x="317" y="4"/>
                </a:cubicBezTo>
                <a:cubicBezTo>
                  <a:pt x="316" y="4"/>
                  <a:pt x="316" y="4"/>
                  <a:pt x="316" y="4"/>
                </a:cubicBezTo>
                <a:cubicBezTo>
                  <a:pt x="315" y="4"/>
                  <a:pt x="314" y="4"/>
                  <a:pt x="313" y="4"/>
                </a:cubicBezTo>
                <a:cubicBezTo>
                  <a:pt x="312" y="4"/>
                  <a:pt x="312" y="4"/>
                  <a:pt x="312" y="4"/>
                </a:cubicBezTo>
                <a:cubicBezTo>
                  <a:pt x="310" y="5"/>
                  <a:pt x="310" y="5"/>
                  <a:pt x="310" y="5"/>
                </a:cubicBezTo>
                <a:cubicBezTo>
                  <a:pt x="307" y="5"/>
                  <a:pt x="307" y="5"/>
                  <a:pt x="307" y="5"/>
                </a:cubicBezTo>
                <a:cubicBezTo>
                  <a:pt x="306" y="5"/>
                  <a:pt x="306" y="5"/>
                  <a:pt x="306" y="5"/>
                </a:cubicBezTo>
                <a:cubicBezTo>
                  <a:pt x="306" y="6"/>
                  <a:pt x="306" y="6"/>
                  <a:pt x="306" y="6"/>
                </a:cubicBezTo>
                <a:cubicBezTo>
                  <a:pt x="308" y="4"/>
                  <a:pt x="311" y="5"/>
                  <a:pt x="314" y="4"/>
                </a:cubicBezTo>
                <a:cubicBezTo>
                  <a:pt x="315" y="4"/>
                  <a:pt x="315" y="4"/>
                  <a:pt x="315" y="4"/>
                </a:cubicBezTo>
                <a:cubicBezTo>
                  <a:pt x="312" y="4"/>
                  <a:pt x="312" y="4"/>
                  <a:pt x="312" y="4"/>
                </a:cubicBezTo>
                <a:cubicBezTo>
                  <a:pt x="309" y="5"/>
                  <a:pt x="309" y="5"/>
                  <a:pt x="309" y="5"/>
                </a:cubicBezTo>
                <a:cubicBezTo>
                  <a:pt x="305" y="5"/>
                  <a:pt x="305" y="5"/>
                  <a:pt x="305" y="5"/>
                </a:cubicBezTo>
                <a:cubicBezTo>
                  <a:pt x="300" y="6"/>
                  <a:pt x="300" y="6"/>
                  <a:pt x="300" y="6"/>
                </a:cubicBezTo>
                <a:cubicBezTo>
                  <a:pt x="298" y="7"/>
                  <a:pt x="298" y="7"/>
                  <a:pt x="298" y="7"/>
                </a:cubicBezTo>
                <a:cubicBezTo>
                  <a:pt x="297" y="7"/>
                  <a:pt x="296" y="7"/>
                  <a:pt x="294" y="8"/>
                </a:cubicBezTo>
                <a:cubicBezTo>
                  <a:pt x="293" y="8"/>
                  <a:pt x="292" y="8"/>
                  <a:pt x="291" y="9"/>
                </a:cubicBezTo>
                <a:cubicBezTo>
                  <a:pt x="296" y="7"/>
                  <a:pt x="296" y="7"/>
                  <a:pt x="296" y="7"/>
                </a:cubicBezTo>
                <a:cubicBezTo>
                  <a:pt x="297" y="7"/>
                  <a:pt x="297" y="7"/>
                  <a:pt x="297" y="7"/>
                </a:cubicBezTo>
                <a:cubicBezTo>
                  <a:pt x="296" y="7"/>
                  <a:pt x="296" y="7"/>
                  <a:pt x="296" y="7"/>
                </a:cubicBezTo>
                <a:cubicBezTo>
                  <a:pt x="295" y="7"/>
                  <a:pt x="295" y="7"/>
                  <a:pt x="295" y="7"/>
                </a:cubicBezTo>
                <a:cubicBezTo>
                  <a:pt x="293" y="8"/>
                  <a:pt x="293" y="8"/>
                  <a:pt x="293" y="8"/>
                </a:cubicBezTo>
                <a:cubicBezTo>
                  <a:pt x="292" y="8"/>
                  <a:pt x="291" y="8"/>
                  <a:pt x="290" y="9"/>
                </a:cubicBezTo>
                <a:cubicBezTo>
                  <a:pt x="287" y="9"/>
                  <a:pt x="287" y="9"/>
                  <a:pt x="287" y="9"/>
                </a:cubicBezTo>
                <a:cubicBezTo>
                  <a:pt x="286" y="9"/>
                  <a:pt x="286" y="9"/>
                  <a:pt x="286" y="9"/>
                </a:cubicBezTo>
                <a:cubicBezTo>
                  <a:pt x="286" y="9"/>
                  <a:pt x="286" y="9"/>
                  <a:pt x="286" y="9"/>
                </a:cubicBezTo>
                <a:cubicBezTo>
                  <a:pt x="287" y="9"/>
                  <a:pt x="287" y="9"/>
                  <a:pt x="287" y="9"/>
                </a:cubicBezTo>
                <a:cubicBezTo>
                  <a:pt x="284" y="10"/>
                  <a:pt x="284" y="10"/>
                  <a:pt x="284" y="10"/>
                </a:cubicBezTo>
                <a:cubicBezTo>
                  <a:pt x="281" y="11"/>
                  <a:pt x="281" y="11"/>
                  <a:pt x="281" y="11"/>
                </a:cubicBezTo>
                <a:cubicBezTo>
                  <a:pt x="281" y="11"/>
                  <a:pt x="281" y="11"/>
                  <a:pt x="281" y="11"/>
                </a:cubicBezTo>
                <a:cubicBezTo>
                  <a:pt x="282" y="11"/>
                  <a:pt x="284" y="10"/>
                  <a:pt x="285" y="10"/>
                </a:cubicBezTo>
                <a:cubicBezTo>
                  <a:pt x="282" y="11"/>
                  <a:pt x="282" y="11"/>
                  <a:pt x="282" y="11"/>
                </a:cubicBezTo>
                <a:cubicBezTo>
                  <a:pt x="278" y="11"/>
                  <a:pt x="278" y="11"/>
                  <a:pt x="278" y="11"/>
                </a:cubicBezTo>
                <a:cubicBezTo>
                  <a:pt x="278" y="12"/>
                  <a:pt x="278" y="12"/>
                  <a:pt x="278" y="12"/>
                </a:cubicBezTo>
                <a:cubicBezTo>
                  <a:pt x="280" y="11"/>
                  <a:pt x="282" y="11"/>
                  <a:pt x="283" y="10"/>
                </a:cubicBezTo>
                <a:cubicBezTo>
                  <a:pt x="280" y="11"/>
                  <a:pt x="277" y="12"/>
                  <a:pt x="274" y="12"/>
                </a:cubicBezTo>
                <a:cubicBezTo>
                  <a:pt x="271" y="13"/>
                  <a:pt x="271" y="13"/>
                  <a:pt x="271" y="13"/>
                </a:cubicBezTo>
                <a:cubicBezTo>
                  <a:pt x="267" y="14"/>
                  <a:pt x="267" y="14"/>
                  <a:pt x="267" y="14"/>
                </a:cubicBezTo>
                <a:cubicBezTo>
                  <a:pt x="265" y="15"/>
                  <a:pt x="265" y="15"/>
                  <a:pt x="265" y="15"/>
                </a:cubicBezTo>
                <a:cubicBezTo>
                  <a:pt x="265" y="15"/>
                  <a:pt x="266" y="15"/>
                  <a:pt x="267" y="15"/>
                </a:cubicBezTo>
                <a:cubicBezTo>
                  <a:pt x="266" y="15"/>
                  <a:pt x="265" y="15"/>
                  <a:pt x="265" y="15"/>
                </a:cubicBezTo>
                <a:cubicBezTo>
                  <a:pt x="266" y="15"/>
                  <a:pt x="267" y="15"/>
                  <a:pt x="267" y="14"/>
                </a:cubicBezTo>
                <a:cubicBezTo>
                  <a:pt x="266" y="15"/>
                  <a:pt x="266" y="15"/>
                  <a:pt x="266" y="15"/>
                </a:cubicBezTo>
                <a:cubicBezTo>
                  <a:pt x="266" y="15"/>
                  <a:pt x="266" y="15"/>
                  <a:pt x="267" y="15"/>
                </a:cubicBezTo>
                <a:cubicBezTo>
                  <a:pt x="267" y="15"/>
                  <a:pt x="267" y="15"/>
                  <a:pt x="267" y="15"/>
                </a:cubicBezTo>
                <a:cubicBezTo>
                  <a:pt x="264" y="16"/>
                  <a:pt x="264" y="16"/>
                  <a:pt x="263" y="16"/>
                </a:cubicBezTo>
                <a:cubicBezTo>
                  <a:pt x="264" y="16"/>
                  <a:pt x="264" y="16"/>
                  <a:pt x="264" y="16"/>
                </a:cubicBezTo>
                <a:cubicBezTo>
                  <a:pt x="264" y="16"/>
                  <a:pt x="264" y="16"/>
                  <a:pt x="264" y="16"/>
                </a:cubicBezTo>
                <a:cubicBezTo>
                  <a:pt x="268" y="15"/>
                  <a:pt x="268" y="15"/>
                  <a:pt x="271" y="14"/>
                </a:cubicBezTo>
                <a:cubicBezTo>
                  <a:pt x="274" y="13"/>
                  <a:pt x="274" y="13"/>
                  <a:pt x="274" y="13"/>
                </a:cubicBezTo>
                <a:cubicBezTo>
                  <a:pt x="272" y="14"/>
                  <a:pt x="272" y="14"/>
                  <a:pt x="272" y="14"/>
                </a:cubicBezTo>
                <a:cubicBezTo>
                  <a:pt x="276" y="12"/>
                  <a:pt x="276" y="12"/>
                  <a:pt x="276" y="12"/>
                </a:cubicBezTo>
                <a:cubicBezTo>
                  <a:pt x="277" y="12"/>
                  <a:pt x="277" y="12"/>
                  <a:pt x="277" y="12"/>
                </a:cubicBezTo>
                <a:cubicBezTo>
                  <a:pt x="281" y="11"/>
                  <a:pt x="281" y="11"/>
                  <a:pt x="281" y="11"/>
                </a:cubicBezTo>
                <a:cubicBezTo>
                  <a:pt x="285" y="10"/>
                  <a:pt x="285" y="10"/>
                  <a:pt x="285" y="10"/>
                </a:cubicBezTo>
                <a:cubicBezTo>
                  <a:pt x="285" y="10"/>
                  <a:pt x="285" y="10"/>
                  <a:pt x="285" y="10"/>
                </a:cubicBezTo>
                <a:cubicBezTo>
                  <a:pt x="285" y="10"/>
                  <a:pt x="285" y="10"/>
                  <a:pt x="285" y="10"/>
                </a:cubicBezTo>
                <a:cubicBezTo>
                  <a:pt x="288" y="10"/>
                  <a:pt x="291" y="9"/>
                  <a:pt x="293" y="8"/>
                </a:cubicBezTo>
                <a:cubicBezTo>
                  <a:pt x="294" y="8"/>
                  <a:pt x="294" y="8"/>
                  <a:pt x="294" y="8"/>
                </a:cubicBezTo>
                <a:cubicBezTo>
                  <a:pt x="294" y="8"/>
                  <a:pt x="299" y="7"/>
                  <a:pt x="300" y="7"/>
                </a:cubicBezTo>
                <a:cubicBezTo>
                  <a:pt x="297" y="7"/>
                  <a:pt x="297" y="7"/>
                  <a:pt x="297" y="7"/>
                </a:cubicBezTo>
                <a:cubicBezTo>
                  <a:pt x="296" y="8"/>
                  <a:pt x="296" y="8"/>
                  <a:pt x="296" y="8"/>
                </a:cubicBezTo>
                <a:cubicBezTo>
                  <a:pt x="299" y="7"/>
                  <a:pt x="299" y="7"/>
                  <a:pt x="299" y="7"/>
                </a:cubicBezTo>
                <a:cubicBezTo>
                  <a:pt x="300" y="7"/>
                  <a:pt x="302" y="6"/>
                  <a:pt x="304" y="6"/>
                </a:cubicBezTo>
                <a:cubicBezTo>
                  <a:pt x="304" y="6"/>
                  <a:pt x="304" y="6"/>
                  <a:pt x="304" y="6"/>
                </a:cubicBezTo>
                <a:cubicBezTo>
                  <a:pt x="302" y="7"/>
                  <a:pt x="302" y="7"/>
                  <a:pt x="302" y="7"/>
                </a:cubicBezTo>
                <a:cubicBezTo>
                  <a:pt x="301" y="7"/>
                  <a:pt x="301" y="7"/>
                  <a:pt x="301" y="7"/>
                </a:cubicBezTo>
                <a:cubicBezTo>
                  <a:pt x="302" y="7"/>
                  <a:pt x="304" y="6"/>
                  <a:pt x="305" y="6"/>
                </a:cubicBezTo>
                <a:cubicBezTo>
                  <a:pt x="309" y="5"/>
                  <a:pt x="309" y="5"/>
                  <a:pt x="309" y="5"/>
                </a:cubicBezTo>
                <a:cubicBezTo>
                  <a:pt x="309" y="5"/>
                  <a:pt x="309" y="5"/>
                  <a:pt x="309" y="5"/>
                </a:cubicBezTo>
                <a:cubicBezTo>
                  <a:pt x="307" y="6"/>
                  <a:pt x="307" y="6"/>
                  <a:pt x="307" y="6"/>
                </a:cubicBezTo>
                <a:cubicBezTo>
                  <a:pt x="307" y="6"/>
                  <a:pt x="307" y="6"/>
                  <a:pt x="307" y="6"/>
                </a:cubicBezTo>
                <a:cubicBezTo>
                  <a:pt x="309" y="6"/>
                  <a:pt x="309" y="6"/>
                  <a:pt x="309" y="6"/>
                </a:cubicBezTo>
                <a:cubicBezTo>
                  <a:pt x="314" y="5"/>
                  <a:pt x="314" y="5"/>
                  <a:pt x="314" y="5"/>
                </a:cubicBezTo>
                <a:cubicBezTo>
                  <a:pt x="315" y="4"/>
                  <a:pt x="315" y="4"/>
                  <a:pt x="315" y="4"/>
                </a:cubicBezTo>
                <a:cubicBezTo>
                  <a:pt x="315" y="5"/>
                  <a:pt x="315" y="5"/>
                  <a:pt x="315" y="5"/>
                </a:cubicBezTo>
                <a:cubicBezTo>
                  <a:pt x="315" y="5"/>
                  <a:pt x="315" y="5"/>
                  <a:pt x="315" y="5"/>
                </a:cubicBezTo>
                <a:cubicBezTo>
                  <a:pt x="318" y="4"/>
                  <a:pt x="318" y="4"/>
                  <a:pt x="318" y="4"/>
                </a:cubicBezTo>
                <a:cubicBezTo>
                  <a:pt x="320" y="4"/>
                  <a:pt x="320" y="4"/>
                  <a:pt x="320" y="4"/>
                </a:cubicBezTo>
                <a:cubicBezTo>
                  <a:pt x="323" y="3"/>
                  <a:pt x="327" y="3"/>
                  <a:pt x="330" y="3"/>
                </a:cubicBezTo>
                <a:cubicBezTo>
                  <a:pt x="331" y="3"/>
                  <a:pt x="331" y="3"/>
                  <a:pt x="331" y="3"/>
                </a:cubicBezTo>
                <a:cubicBezTo>
                  <a:pt x="332" y="2"/>
                  <a:pt x="332" y="2"/>
                  <a:pt x="332" y="2"/>
                </a:cubicBezTo>
                <a:cubicBezTo>
                  <a:pt x="333" y="2"/>
                  <a:pt x="334" y="2"/>
                  <a:pt x="335" y="2"/>
                </a:cubicBezTo>
                <a:cubicBezTo>
                  <a:pt x="333" y="2"/>
                  <a:pt x="333" y="2"/>
                  <a:pt x="332" y="2"/>
                </a:cubicBezTo>
                <a:cubicBezTo>
                  <a:pt x="333" y="2"/>
                  <a:pt x="333" y="2"/>
                  <a:pt x="333" y="2"/>
                </a:cubicBezTo>
                <a:cubicBezTo>
                  <a:pt x="332" y="2"/>
                  <a:pt x="332" y="2"/>
                  <a:pt x="332" y="2"/>
                </a:cubicBezTo>
                <a:cubicBezTo>
                  <a:pt x="335" y="2"/>
                  <a:pt x="335" y="2"/>
                  <a:pt x="335" y="2"/>
                </a:cubicBezTo>
                <a:cubicBezTo>
                  <a:pt x="337" y="2"/>
                  <a:pt x="337" y="2"/>
                  <a:pt x="337" y="2"/>
                </a:cubicBezTo>
                <a:cubicBezTo>
                  <a:pt x="337" y="2"/>
                  <a:pt x="337" y="2"/>
                  <a:pt x="337" y="2"/>
                </a:cubicBezTo>
                <a:cubicBezTo>
                  <a:pt x="337" y="2"/>
                  <a:pt x="337" y="2"/>
                  <a:pt x="337" y="2"/>
                </a:cubicBezTo>
                <a:cubicBezTo>
                  <a:pt x="338" y="2"/>
                  <a:pt x="340" y="2"/>
                  <a:pt x="341" y="1"/>
                </a:cubicBezTo>
                <a:cubicBezTo>
                  <a:pt x="342" y="1"/>
                  <a:pt x="342" y="1"/>
                  <a:pt x="346" y="1"/>
                </a:cubicBezTo>
                <a:moveTo>
                  <a:pt x="300" y="6"/>
                </a:moveTo>
                <a:cubicBezTo>
                  <a:pt x="301" y="6"/>
                  <a:pt x="303" y="6"/>
                  <a:pt x="304" y="6"/>
                </a:cubicBezTo>
                <a:cubicBezTo>
                  <a:pt x="305" y="5"/>
                  <a:pt x="306" y="5"/>
                  <a:pt x="308" y="5"/>
                </a:cubicBezTo>
                <a:cubicBezTo>
                  <a:pt x="311" y="4"/>
                  <a:pt x="311" y="4"/>
                  <a:pt x="311" y="4"/>
                </a:cubicBezTo>
                <a:cubicBezTo>
                  <a:pt x="311" y="4"/>
                  <a:pt x="312" y="4"/>
                  <a:pt x="313" y="4"/>
                </a:cubicBezTo>
                <a:cubicBezTo>
                  <a:pt x="314" y="4"/>
                  <a:pt x="315" y="4"/>
                  <a:pt x="315" y="4"/>
                </a:cubicBezTo>
                <a:cubicBezTo>
                  <a:pt x="315" y="4"/>
                  <a:pt x="314" y="4"/>
                  <a:pt x="313" y="4"/>
                </a:cubicBezTo>
                <a:cubicBezTo>
                  <a:pt x="313" y="4"/>
                  <a:pt x="319" y="3"/>
                  <a:pt x="324" y="2"/>
                </a:cubicBezTo>
                <a:cubicBezTo>
                  <a:pt x="326" y="2"/>
                  <a:pt x="328" y="2"/>
                  <a:pt x="331" y="2"/>
                </a:cubicBezTo>
                <a:cubicBezTo>
                  <a:pt x="330" y="2"/>
                  <a:pt x="329" y="2"/>
                  <a:pt x="328" y="2"/>
                </a:cubicBezTo>
                <a:cubicBezTo>
                  <a:pt x="328" y="2"/>
                  <a:pt x="328" y="2"/>
                  <a:pt x="328" y="2"/>
                </a:cubicBezTo>
                <a:cubicBezTo>
                  <a:pt x="327" y="2"/>
                  <a:pt x="326" y="2"/>
                  <a:pt x="325" y="2"/>
                </a:cubicBezTo>
                <a:cubicBezTo>
                  <a:pt x="325" y="2"/>
                  <a:pt x="325" y="2"/>
                  <a:pt x="325" y="2"/>
                </a:cubicBezTo>
                <a:cubicBezTo>
                  <a:pt x="323" y="2"/>
                  <a:pt x="321" y="3"/>
                  <a:pt x="319" y="3"/>
                </a:cubicBezTo>
                <a:cubicBezTo>
                  <a:pt x="319" y="3"/>
                  <a:pt x="319" y="3"/>
                  <a:pt x="319" y="3"/>
                </a:cubicBezTo>
                <a:cubicBezTo>
                  <a:pt x="319" y="3"/>
                  <a:pt x="319" y="3"/>
                  <a:pt x="319" y="3"/>
                </a:cubicBezTo>
                <a:cubicBezTo>
                  <a:pt x="315" y="4"/>
                  <a:pt x="315" y="4"/>
                  <a:pt x="315" y="4"/>
                </a:cubicBezTo>
                <a:cubicBezTo>
                  <a:pt x="313" y="4"/>
                  <a:pt x="313" y="4"/>
                  <a:pt x="313" y="4"/>
                </a:cubicBezTo>
                <a:cubicBezTo>
                  <a:pt x="309" y="5"/>
                  <a:pt x="309" y="5"/>
                  <a:pt x="309" y="5"/>
                </a:cubicBezTo>
                <a:cubicBezTo>
                  <a:pt x="309" y="5"/>
                  <a:pt x="309" y="5"/>
                  <a:pt x="309" y="5"/>
                </a:cubicBezTo>
                <a:cubicBezTo>
                  <a:pt x="308" y="5"/>
                  <a:pt x="308" y="5"/>
                  <a:pt x="307" y="5"/>
                </a:cubicBezTo>
                <a:cubicBezTo>
                  <a:pt x="304" y="5"/>
                  <a:pt x="304" y="5"/>
                  <a:pt x="304" y="5"/>
                </a:cubicBezTo>
                <a:cubicBezTo>
                  <a:pt x="303" y="6"/>
                  <a:pt x="303" y="6"/>
                  <a:pt x="303" y="6"/>
                </a:cubicBezTo>
                <a:cubicBezTo>
                  <a:pt x="303" y="6"/>
                  <a:pt x="303" y="6"/>
                  <a:pt x="303" y="6"/>
                </a:cubicBezTo>
                <a:cubicBezTo>
                  <a:pt x="304" y="5"/>
                  <a:pt x="304" y="5"/>
                  <a:pt x="304" y="5"/>
                </a:cubicBezTo>
                <a:cubicBezTo>
                  <a:pt x="304" y="5"/>
                  <a:pt x="304" y="5"/>
                  <a:pt x="304" y="5"/>
                </a:cubicBezTo>
                <a:cubicBezTo>
                  <a:pt x="303" y="6"/>
                  <a:pt x="301" y="6"/>
                  <a:pt x="300" y="6"/>
                </a:cubicBezTo>
                <a:cubicBezTo>
                  <a:pt x="300" y="6"/>
                  <a:pt x="300" y="6"/>
                  <a:pt x="300" y="6"/>
                </a:cubicBezTo>
                <a:cubicBezTo>
                  <a:pt x="298" y="7"/>
                  <a:pt x="298" y="7"/>
                  <a:pt x="298" y="7"/>
                </a:cubicBezTo>
                <a:cubicBezTo>
                  <a:pt x="295" y="7"/>
                  <a:pt x="295" y="7"/>
                  <a:pt x="295" y="7"/>
                </a:cubicBezTo>
                <a:cubicBezTo>
                  <a:pt x="291" y="8"/>
                  <a:pt x="291" y="8"/>
                  <a:pt x="291" y="8"/>
                </a:cubicBezTo>
                <a:cubicBezTo>
                  <a:pt x="289" y="9"/>
                  <a:pt x="289" y="9"/>
                  <a:pt x="289" y="9"/>
                </a:cubicBezTo>
                <a:cubicBezTo>
                  <a:pt x="290" y="8"/>
                  <a:pt x="290" y="8"/>
                  <a:pt x="290" y="8"/>
                </a:cubicBezTo>
                <a:cubicBezTo>
                  <a:pt x="288" y="9"/>
                  <a:pt x="288" y="9"/>
                  <a:pt x="288" y="9"/>
                </a:cubicBezTo>
                <a:cubicBezTo>
                  <a:pt x="291" y="8"/>
                  <a:pt x="291" y="8"/>
                  <a:pt x="291" y="8"/>
                </a:cubicBezTo>
                <a:cubicBezTo>
                  <a:pt x="291" y="8"/>
                  <a:pt x="291" y="8"/>
                  <a:pt x="291" y="8"/>
                </a:cubicBezTo>
                <a:cubicBezTo>
                  <a:pt x="292" y="8"/>
                  <a:pt x="293" y="8"/>
                  <a:pt x="294" y="8"/>
                </a:cubicBezTo>
                <a:cubicBezTo>
                  <a:pt x="297" y="7"/>
                  <a:pt x="297" y="7"/>
                  <a:pt x="297" y="7"/>
                </a:cubicBezTo>
                <a:cubicBezTo>
                  <a:pt x="296" y="7"/>
                  <a:pt x="296" y="7"/>
                  <a:pt x="295" y="7"/>
                </a:cubicBezTo>
                <a:cubicBezTo>
                  <a:pt x="296" y="7"/>
                  <a:pt x="297" y="7"/>
                  <a:pt x="298" y="7"/>
                </a:cubicBezTo>
                <a:cubicBezTo>
                  <a:pt x="297" y="7"/>
                  <a:pt x="297" y="7"/>
                  <a:pt x="297" y="7"/>
                </a:cubicBezTo>
                <a:cubicBezTo>
                  <a:pt x="298" y="7"/>
                  <a:pt x="299" y="7"/>
                  <a:pt x="300" y="6"/>
                </a:cubicBezTo>
                <a:moveTo>
                  <a:pt x="275" y="12"/>
                </a:moveTo>
                <a:cubicBezTo>
                  <a:pt x="277" y="11"/>
                  <a:pt x="280" y="11"/>
                  <a:pt x="282" y="10"/>
                </a:cubicBezTo>
                <a:cubicBezTo>
                  <a:pt x="281" y="11"/>
                  <a:pt x="281" y="11"/>
                  <a:pt x="281" y="11"/>
                </a:cubicBezTo>
                <a:cubicBezTo>
                  <a:pt x="277" y="12"/>
                  <a:pt x="277" y="12"/>
                  <a:pt x="277" y="12"/>
                </a:cubicBezTo>
                <a:cubicBezTo>
                  <a:pt x="275" y="12"/>
                  <a:pt x="275" y="12"/>
                  <a:pt x="275" y="12"/>
                </a:cubicBezTo>
                <a:moveTo>
                  <a:pt x="251" y="20"/>
                </a:moveTo>
                <a:cubicBezTo>
                  <a:pt x="251" y="20"/>
                  <a:pt x="251" y="20"/>
                  <a:pt x="251" y="20"/>
                </a:cubicBezTo>
                <a:cubicBezTo>
                  <a:pt x="256" y="18"/>
                  <a:pt x="256" y="18"/>
                  <a:pt x="256" y="18"/>
                </a:cubicBezTo>
                <a:cubicBezTo>
                  <a:pt x="258" y="18"/>
                  <a:pt x="258" y="18"/>
                  <a:pt x="258" y="18"/>
                </a:cubicBezTo>
                <a:cubicBezTo>
                  <a:pt x="259" y="17"/>
                  <a:pt x="259" y="17"/>
                  <a:pt x="259" y="17"/>
                </a:cubicBezTo>
                <a:cubicBezTo>
                  <a:pt x="257" y="18"/>
                  <a:pt x="257" y="18"/>
                  <a:pt x="257" y="18"/>
                </a:cubicBezTo>
                <a:cubicBezTo>
                  <a:pt x="255" y="18"/>
                  <a:pt x="255" y="18"/>
                  <a:pt x="255" y="18"/>
                </a:cubicBezTo>
                <a:cubicBezTo>
                  <a:pt x="255" y="18"/>
                  <a:pt x="255" y="18"/>
                  <a:pt x="255" y="18"/>
                </a:cubicBezTo>
                <a:cubicBezTo>
                  <a:pt x="256" y="18"/>
                  <a:pt x="256" y="18"/>
                  <a:pt x="256" y="18"/>
                </a:cubicBezTo>
                <a:cubicBezTo>
                  <a:pt x="256" y="18"/>
                  <a:pt x="256" y="18"/>
                  <a:pt x="256" y="18"/>
                </a:cubicBezTo>
                <a:cubicBezTo>
                  <a:pt x="260" y="16"/>
                  <a:pt x="260" y="16"/>
                  <a:pt x="260" y="16"/>
                </a:cubicBezTo>
                <a:cubicBezTo>
                  <a:pt x="265" y="15"/>
                  <a:pt x="265" y="15"/>
                  <a:pt x="265" y="15"/>
                </a:cubicBezTo>
                <a:cubicBezTo>
                  <a:pt x="269" y="14"/>
                  <a:pt x="269" y="14"/>
                  <a:pt x="269" y="14"/>
                </a:cubicBezTo>
                <a:cubicBezTo>
                  <a:pt x="269" y="14"/>
                  <a:pt x="269" y="14"/>
                  <a:pt x="269" y="14"/>
                </a:cubicBezTo>
                <a:cubicBezTo>
                  <a:pt x="266" y="15"/>
                  <a:pt x="266" y="15"/>
                  <a:pt x="266" y="15"/>
                </a:cubicBezTo>
                <a:cubicBezTo>
                  <a:pt x="245" y="21"/>
                  <a:pt x="245" y="21"/>
                  <a:pt x="245" y="21"/>
                </a:cubicBezTo>
                <a:cubicBezTo>
                  <a:pt x="246" y="21"/>
                  <a:pt x="246" y="21"/>
                  <a:pt x="246" y="21"/>
                </a:cubicBezTo>
                <a:cubicBezTo>
                  <a:pt x="246" y="21"/>
                  <a:pt x="247" y="21"/>
                  <a:pt x="248" y="21"/>
                </a:cubicBezTo>
                <a:cubicBezTo>
                  <a:pt x="244" y="22"/>
                  <a:pt x="244" y="22"/>
                  <a:pt x="244" y="22"/>
                </a:cubicBezTo>
                <a:cubicBezTo>
                  <a:pt x="244" y="22"/>
                  <a:pt x="244" y="22"/>
                  <a:pt x="244" y="22"/>
                </a:cubicBezTo>
                <a:cubicBezTo>
                  <a:pt x="244" y="22"/>
                  <a:pt x="244" y="22"/>
                  <a:pt x="244" y="22"/>
                </a:cubicBezTo>
                <a:cubicBezTo>
                  <a:pt x="245" y="22"/>
                  <a:pt x="245" y="22"/>
                  <a:pt x="245" y="22"/>
                </a:cubicBezTo>
                <a:cubicBezTo>
                  <a:pt x="247" y="21"/>
                  <a:pt x="247" y="21"/>
                  <a:pt x="247" y="21"/>
                </a:cubicBezTo>
                <a:cubicBezTo>
                  <a:pt x="245" y="22"/>
                  <a:pt x="245" y="22"/>
                  <a:pt x="245" y="22"/>
                </a:cubicBezTo>
                <a:cubicBezTo>
                  <a:pt x="247" y="22"/>
                  <a:pt x="249" y="21"/>
                  <a:pt x="251" y="20"/>
                </a:cubicBezTo>
                <a:moveTo>
                  <a:pt x="179" y="56"/>
                </a:moveTo>
                <a:cubicBezTo>
                  <a:pt x="182" y="54"/>
                  <a:pt x="182" y="54"/>
                  <a:pt x="182" y="54"/>
                </a:cubicBezTo>
                <a:cubicBezTo>
                  <a:pt x="186" y="52"/>
                  <a:pt x="186" y="52"/>
                  <a:pt x="186" y="52"/>
                </a:cubicBezTo>
                <a:cubicBezTo>
                  <a:pt x="185" y="52"/>
                  <a:pt x="185" y="52"/>
                  <a:pt x="180" y="54"/>
                </a:cubicBezTo>
                <a:cubicBezTo>
                  <a:pt x="177" y="56"/>
                  <a:pt x="177" y="56"/>
                  <a:pt x="177" y="56"/>
                </a:cubicBezTo>
                <a:cubicBezTo>
                  <a:pt x="177" y="57"/>
                  <a:pt x="177" y="57"/>
                  <a:pt x="177" y="57"/>
                </a:cubicBezTo>
                <a:cubicBezTo>
                  <a:pt x="179" y="56"/>
                  <a:pt x="179" y="56"/>
                  <a:pt x="179" y="56"/>
                </a:cubicBezTo>
                <a:moveTo>
                  <a:pt x="156" y="69"/>
                </a:moveTo>
                <a:cubicBezTo>
                  <a:pt x="154" y="70"/>
                  <a:pt x="154" y="70"/>
                  <a:pt x="154" y="70"/>
                </a:cubicBezTo>
                <a:cubicBezTo>
                  <a:pt x="153" y="71"/>
                  <a:pt x="153" y="71"/>
                  <a:pt x="153" y="71"/>
                </a:cubicBezTo>
                <a:cubicBezTo>
                  <a:pt x="160" y="66"/>
                  <a:pt x="160" y="66"/>
                  <a:pt x="160" y="66"/>
                </a:cubicBezTo>
                <a:cubicBezTo>
                  <a:pt x="159" y="66"/>
                  <a:pt x="159" y="66"/>
                  <a:pt x="159" y="66"/>
                </a:cubicBezTo>
                <a:cubicBezTo>
                  <a:pt x="156" y="69"/>
                  <a:pt x="156" y="69"/>
                  <a:pt x="156" y="69"/>
                </a:cubicBezTo>
                <a:close/>
                <a:moveTo>
                  <a:pt x="6" y="417"/>
                </a:moveTo>
                <a:cubicBezTo>
                  <a:pt x="5" y="413"/>
                  <a:pt x="5" y="413"/>
                  <a:pt x="5" y="413"/>
                </a:cubicBezTo>
                <a:cubicBezTo>
                  <a:pt x="5" y="409"/>
                  <a:pt x="5" y="409"/>
                  <a:pt x="5" y="409"/>
                </a:cubicBezTo>
                <a:cubicBezTo>
                  <a:pt x="4" y="409"/>
                  <a:pt x="4" y="409"/>
                  <a:pt x="4" y="409"/>
                </a:cubicBezTo>
                <a:cubicBezTo>
                  <a:pt x="3" y="408"/>
                  <a:pt x="3" y="408"/>
                  <a:pt x="3" y="408"/>
                </a:cubicBezTo>
                <a:cubicBezTo>
                  <a:pt x="2" y="407"/>
                  <a:pt x="2" y="407"/>
                  <a:pt x="2" y="407"/>
                </a:cubicBezTo>
                <a:cubicBezTo>
                  <a:pt x="2" y="405"/>
                  <a:pt x="2" y="405"/>
                  <a:pt x="2" y="405"/>
                </a:cubicBezTo>
                <a:cubicBezTo>
                  <a:pt x="1" y="398"/>
                  <a:pt x="1" y="398"/>
                  <a:pt x="1" y="398"/>
                </a:cubicBezTo>
                <a:cubicBezTo>
                  <a:pt x="1" y="394"/>
                  <a:pt x="1" y="394"/>
                  <a:pt x="1" y="394"/>
                </a:cubicBezTo>
                <a:cubicBezTo>
                  <a:pt x="1" y="392"/>
                  <a:pt x="1" y="389"/>
                  <a:pt x="1" y="387"/>
                </a:cubicBezTo>
                <a:cubicBezTo>
                  <a:pt x="1" y="379"/>
                  <a:pt x="1" y="379"/>
                  <a:pt x="1" y="379"/>
                </a:cubicBezTo>
                <a:cubicBezTo>
                  <a:pt x="1" y="378"/>
                  <a:pt x="1" y="376"/>
                  <a:pt x="1" y="374"/>
                </a:cubicBezTo>
                <a:cubicBezTo>
                  <a:pt x="0" y="370"/>
                  <a:pt x="0" y="370"/>
                  <a:pt x="0" y="370"/>
                </a:cubicBezTo>
                <a:cubicBezTo>
                  <a:pt x="0" y="367"/>
                  <a:pt x="0" y="367"/>
                  <a:pt x="0" y="367"/>
                </a:cubicBezTo>
                <a:cubicBezTo>
                  <a:pt x="0" y="367"/>
                  <a:pt x="0" y="367"/>
                  <a:pt x="0" y="367"/>
                </a:cubicBezTo>
                <a:cubicBezTo>
                  <a:pt x="0" y="376"/>
                  <a:pt x="1" y="389"/>
                  <a:pt x="1" y="399"/>
                </a:cubicBezTo>
                <a:cubicBezTo>
                  <a:pt x="2" y="405"/>
                  <a:pt x="2" y="405"/>
                  <a:pt x="2" y="405"/>
                </a:cubicBezTo>
                <a:cubicBezTo>
                  <a:pt x="2" y="405"/>
                  <a:pt x="2" y="405"/>
                  <a:pt x="2" y="405"/>
                </a:cubicBezTo>
                <a:cubicBezTo>
                  <a:pt x="2" y="407"/>
                  <a:pt x="2" y="407"/>
                  <a:pt x="2" y="407"/>
                </a:cubicBezTo>
                <a:cubicBezTo>
                  <a:pt x="3" y="414"/>
                  <a:pt x="3" y="414"/>
                  <a:pt x="3" y="414"/>
                </a:cubicBezTo>
                <a:cubicBezTo>
                  <a:pt x="3" y="414"/>
                  <a:pt x="3" y="414"/>
                  <a:pt x="3" y="414"/>
                </a:cubicBezTo>
                <a:cubicBezTo>
                  <a:pt x="4" y="419"/>
                  <a:pt x="4" y="419"/>
                  <a:pt x="4" y="419"/>
                </a:cubicBezTo>
                <a:cubicBezTo>
                  <a:pt x="5" y="421"/>
                  <a:pt x="5" y="421"/>
                  <a:pt x="5" y="421"/>
                </a:cubicBezTo>
                <a:cubicBezTo>
                  <a:pt x="4" y="416"/>
                  <a:pt x="4" y="416"/>
                  <a:pt x="4" y="416"/>
                </a:cubicBezTo>
                <a:cubicBezTo>
                  <a:pt x="4" y="413"/>
                  <a:pt x="4" y="413"/>
                  <a:pt x="4" y="413"/>
                </a:cubicBezTo>
                <a:cubicBezTo>
                  <a:pt x="5" y="414"/>
                  <a:pt x="5" y="414"/>
                  <a:pt x="5" y="414"/>
                </a:cubicBezTo>
                <a:cubicBezTo>
                  <a:pt x="5" y="417"/>
                  <a:pt x="5" y="417"/>
                  <a:pt x="5" y="417"/>
                </a:cubicBezTo>
                <a:cubicBezTo>
                  <a:pt x="6" y="417"/>
                  <a:pt x="6" y="417"/>
                  <a:pt x="6" y="417"/>
                </a:cubicBezTo>
                <a:moveTo>
                  <a:pt x="182" y="64"/>
                </a:moveTo>
                <a:cubicBezTo>
                  <a:pt x="185" y="62"/>
                  <a:pt x="185" y="62"/>
                  <a:pt x="185" y="62"/>
                </a:cubicBezTo>
                <a:cubicBezTo>
                  <a:pt x="189" y="60"/>
                  <a:pt x="189" y="60"/>
                  <a:pt x="189" y="60"/>
                </a:cubicBezTo>
                <a:cubicBezTo>
                  <a:pt x="188" y="60"/>
                  <a:pt x="187" y="60"/>
                  <a:pt x="187" y="60"/>
                </a:cubicBezTo>
                <a:cubicBezTo>
                  <a:pt x="187" y="59"/>
                  <a:pt x="188" y="59"/>
                  <a:pt x="189" y="58"/>
                </a:cubicBezTo>
                <a:cubicBezTo>
                  <a:pt x="191" y="56"/>
                  <a:pt x="191" y="56"/>
                  <a:pt x="191" y="56"/>
                </a:cubicBezTo>
                <a:cubicBezTo>
                  <a:pt x="191" y="56"/>
                  <a:pt x="191" y="56"/>
                  <a:pt x="191" y="56"/>
                </a:cubicBezTo>
                <a:cubicBezTo>
                  <a:pt x="192" y="54"/>
                  <a:pt x="192" y="54"/>
                  <a:pt x="192" y="54"/>
                </a:cubicBezTo>
                <a:cubicBezTo>
                  <a:pt x="191" y="54"/>
                  <a:pt x="191" y="54"/>
                  <a:pt x="191" y="54"/>
                </a:cubicBezTo>
                <a:cubicBezTo>
                  <a:pt x="193" y="52"/>
                  <a:pt x="193" y="52"/>
                  <a:pt x="193" y="52"/>
                </a:cubicBezTo>
                <a:cubicBezTo>
                  <a:pt x="196" y="51"/>
                  <a:pt x="196" y="51"/>
                  <a:pt x="196" y="51"/>
                </a:cubicBezTo>
                <a:cubicBezTo>
                  <a:pt x="195" y="51"/>
                  <a:pt x="195" y="51"/>
                  <a:pt x="194" y="51"/>
                </a:cubicBezTo>
                <a:cubicBezTo>
                  <a:pt x="194" y="51"/>
                  <a:pt x="194" y="51"/>
                  <a:pt x="194" y="51"/>
                </a:cubicBezTo>
                <a:cubicBezTo>
                  <a:pt x="196" y="50"/>
                  <a:pt x="197" y="49"/>
                  <a:pt x="199" y="48"/>
                </a:cubicBezTo>
                <a:cubicBezTo>
                  <a:pt x="199" y="48"/>
                  <a:pt x="199" y="48"/>
                  <a:pt x="199" y="48"/>
                </a:cubicBezTo>
                <a:cubicBezTo>
                  <a:pt x="202" y="47"/>
                  <a:pt x="202" y="47"/>
                  <a:pt x="202" y="47"/>
                </a:cubicBezTo>
                <a:cubicBezTo>
                  <a:pt x="202" y="46"/>
                  <a:pt x="202" y="46"/>
                  <a:pt x="202" y="46"/>
                </a:cubicBezTo>
                <a:cubicBezTo>
                  <a:pt x="204" y="45"/>
                  <a:pt x="204" y="45"/>
                  <a:pt x="204" y="45"/>
                </a:cubicBezTo>
                <a:cubicBezTo>
                  <a:pt x="205" y="45"/>
                  <a:pt x="205" y="45"/>
                  <a:pt x="205" y="45"/>
                </a:cubicBezTo>
                <a:cubicBezTo>
                  <a:pt x="208" y="43"/>
                  <a:pt x="208" y="43"/>
                  <a:pt x="208" y="43"/>
                </a:cubicBezTo>
                <a:cubicBezTo>
                  <a:pt x="208" y="42"/>
                  <a:pt x="208" y="42"/>
                  <a:pt x="208" y="42"/>
                </a:cubicBezTo>
                <a:cubicBezTo>
                  <a:pt x="211" y="41"/>
                  <a:pt x="211" y="41"/>
                  <a:pt x="211" y="41"/>
                </a:cubicBezTo>
                <a:cubicBezTo>
                  <a:pt x="213" y="39"/>
                  <a:pt x="213" y="39"/>
                  <a:pt x="213" y="39"/>
                </a:cubicBezTo>
                <a:cubicBezTo>
                  <a:pt x="212" y="39"/>
                  <a:pt x="212" y="39"/>
                  <a:pt x="212" y="39"/>
                </a:cubicBezTo>
                <a:cubicBezTo>
                  <a:pt x="214" y="38"/>
                  <a:pt x="214" y="38"/>
                  <a:pt x="214" y="38"/>
                </a:cubicBezTo>
                <a:cubicBezTo>
                  <a:pt x="214" y="38"/>
                  <a:pt x="214" y="38"/>
                  <a:pt x="214" y="38"/>
                </a:cubicBezTo>
                <a:cubicBezTo>
                  <a:pt x="214" y="38"/>
                  <a:pt x="214" y="38"/>
                  <a:pt x="214" y="38"/>
                </a:cubicBezTo>
                <a:cubicBezTo>
                  <a:pt x="217" y="37"/>
                  <a:pt x="217" y="37"/>
                  <a:pt x="217" y="37"/>
                </a:cubicBezTo>
                <a:cubicBezTo>
                  <a:pt x="218" y="36"/>
                  <a:pt x="218" y="36"/>
                  <a:pt x="218" y="36"/>
                </a:cubicBezTo>
                <a:cubicBezTo>
                  <a:pt x="216" y="36"/>
                  <a:pt x="216" y="36"/>
                  <a:pt x="216" y="36"/>
                </a:cubicBezTo>
                <a:cubicBezTo>
                  <a:pt x="220" y="34"/>
                  <a:pt x="220" y="34"/>
                  <a:pt x="220" y="34"/>
                </a:cubicBezTo>
                <a:cubicBezTo>
                  <a:pt x="222" y="33"/>
                  <a:pt x="222" y="33"/>
                  <a:pt x="222" y="33"/>
                </a:cubicBezTo>
                <a:cubicBezTo>
                  <a:pt x="222" y="33"/>
                  <a:pt x="222" y="33"/>
                  <a:pt x="222" y="33"/>
                </a:cubicBezTo>
                <a:cubicBezTo>
                  <a:pt x="225" y="31"/>
                  <a:pt x="225" y="31"/>
                  <a:pt x="225" y="31"/>
                </a:cubicBezTo>
                <a:cubicBezTo>
                  <a:pt x="227" y="30"/>
                  <a:pt x="227" y="30"/>
                  <a:pt x="227" y="30"/>
                </a:cubicBezTo>
                <a:cubicBezTo>
                  <a:pt x="226" y="30"/>
                  <a:pt x="226" y="30"/>
                  <a:pt x="226" y="30"/>
                </a:cubicBezTo>
                <a:cubicBezTo>
                  <a:pt x="224" y="31"/>
                  <a:pt x="224" y="31"/>
                  <a:pt x="224" y="31"/>
                </a:cubicBezTo>
                <a:cubicBezTo>
                  <a:pt x="223" y="31"/>
                  <a:pt x="223" y="31"/>
                  <a:pt x="223" y="31"/>
                </a:cubicBezTo>
                <a:cubicBezTo>
                  <a:pt x="223" y="31"/>
                  <a:pt x="223" y="31"/>
                  <a:pt x="223" y="31"/>
                </a:cubicBezTo>
                <a:cubicBezTo>
                  <a:pt x="220" y="32"/>
                  <a:pt x="220" y="32"/>
                  <a:pt x="220" y="32"/>
                </a:cubicBezTo>
                <a:cubicBezTo>
                  <a:pt x="220" y="32"/>
                  <a:pt x="220" y="32"/>
                  <a:pt x="220" y="32"/>
                </a:cubicBezTo>
                <a:cubicBezTo>
                  <a:pt x="224" y="31"/>
                  <a:pt x="224" y="31"/>
                  <a:pt x="224" y="31"/>
                </a:cubicBezTo>
                <a:cubicBezTo>
                  <a:pt x="227" y="29"/>
                  <a:pt x="227" y="29"/>
                  <a:pt x="227" y="29"/>
                </a:cubicBezTo>
                <a:cubicBezTo>
                  <a:pt x="232" y="27"/>
                  <a:pt x="232" y="27"/>
                  <a:pt x="232" y="27"/>
                </a:cubicBezTo>
                <a:cubicBezTo>
                  <a:pt x="237" y="25"/>
                  <a:pt x="237" y="25"/>
                  <a:pt x="237" y="25"/>
                </a:cubicBezTo>
                <a:cubicBezTo>
                  <a:pt x="237" y="25"/>
                  <a:pt x="237" y="25"/>
                  <a:pt x="237" y="25"/>
                </a:cubicBezTo>
                <a:cubicBezTo>
                  <a:pt x="233" y="26"/>
                  <a:pt x="233" y="26"/>
                  <a:pt x="233" y="26"/>
                </a:cubicBezTo>
                <a:cubicBezTo>
                  <a:pt x="233" y="26"/>
                  <a:pt x="233" y="26"/>
                  <a:pt x="233" y="26"/>
                </a:cubicBezTo>
                <a:cubicBezTo>
                  <a:pt x="231" y="27"/>
                  <a:pt x="231" y="27"/>
                  <a:pt x="231" y="27"/>
                </a:cubicBezTo>
                <a:cubicBezTo>
                  <a:pt x="226" y="29"/>
                  <a:pt x="226" y="29"/>
                  <a:pt x="226" y="29"/>
                </a:cubicBezTo>
                <a:cubicBezTo>
                  <a:pt x="221" y="31"/>
                  <a:pt x="221" y="31"/>
                  <a:pt x="221" y="31"/>
                </a:cubicBezTo>
                <a:cubicBezTo>
                  <a:pt x="218" y="33"/>
                  <a:pt x="218" y="33"/>
                  <a:pt x="218" y="33"/>
                </a:cubicBezTo>
                <a:cubicBezTo>
                  <a:pt x="213" y="35"/>
                  <a:pt x="213" y="35"/>
                  <a:pt x="213" y="35"/>
                </a:cubicBezTo>
                <a:cubicBezTo>
                  <a:pt x="212" y="36"/>
                  <a:pt x="212" y="36"/>
                  <a:pt x="212" y="36"/>
                </a:cubicBezTo>
                <a:cubicBezTo>
                  <a:pt x="217" y="33"/>
                  <a:pt x="217" y="33"/>
                  <a:pt x="217" y="33"/>
                </a:cubicBezTo>
                <a:cubicBezTo>
                  <a:pt x="224" y="30"/>
                  <a:pt x="224" y="30"/>
                  <a:pt x="224" y="30"/>
                </a:cubicBezTo>
                <a:cubicBezTo>
                  <a:pt x="228" y="28"/>
                  <a:pt x="228" y="28"/>
                  <a:pt x="228" y="28"/>
                </a:cubicBezTo>
                <a:cubicBezTo>
                  <a:pt x="233" y="26"/>
                  <a:pt x="233" y="26"/>
                  <a:pt x="233" y="26"/>
                </a:cubicBezTo>
                <a:cubicBezTo>
                  <a:pt x="237" y="25"/>
                  <a:pt x="237" y="25"/>
                  <a:pt x="237" y="25"/>
                </a:cubicBezTo>
                <a:cubicBezTo>
                  <a:pt x="237" y="25"/>
                  <a:pt x="237" y="25"/>
                  <a:pt x="237" y="25"/>
                </a:cubicBezTo>
                <a:cubicBezTo>
                  <a:pt x="236" y="25"/>
                  <a:pt x="236" y="25"/>
                  <a:pt x="236" y="25"/>
                </a:cubicBezTo>
                <a:cubicBezTo>
                  <a:pt x="231" y="27"/>
                  <a:pt x="231" y="27"/>
                  <a:pt x="231" y="27"/>
                </a:cubicBezTo>
                <a:cubicBezTo>
                  <a:pt x="224" y="30"/>
                  <a:pt x="224" y="30"/>
                  <a:pt x="224" y="30"/>
                </a:cubicBezTo>
                <a:cubicBezTo>
                  <a:pt x="213" y="35"/>
                  <a:pt x="213" y="35"/>
                  <a:pt x="213" y="35"/>
                </a:cubicBezTo>
                <a:cubicBezTo>
                  <a:pt x="212" y="35"/>
                  <a:pt x="212" y="35"/>
                  <a:pt x="212" y="35"/>
                </a:cubicBezTo>
                <a:cubicBezTo>
                  <a:pt x="212" y="36"/>
                  <a:pt x="212" y="36"/>
                  <a:pt x="212" y="36"/>
                </a:cubicBezTo>
                <a:cubicBezTo>
                  <a:pt x="208" y="37"/>
                  <a:pt x="208" y="37"/>
                  <a:pt x="208" y="37"/>
                </a:cubicBezTo>
                <a:cubicBezTo>
                  <a:pt x="209" y="37"/>
                  <a:pt x="209" y="37"/>
                  <a:pt x="209" y="37"/>
                </a:cubicBezTo>
                <a:cubicBezTo>
                  <a:pt x="208" y="37"/>
                  <a:pt x="208" y="37"/>
                  <a:pt x="208" y="37"/>
                </a:cubicBezTo>
                <a:cubicBezTo>
                  <a:pt x="206" y="38"/>
                  <a:pt x="206" y="38"/>
                  <a:pt x="206" y="38"/>
                </a:cubicBezTo>
                <a:cubicBezTo>
                  <a:pt x="203" y="40"/>
                  <a:pt x="203" y="40"/>
                  <a:pt x="203" y="40"/>
                </a:cubicBezTo>
                <a:cubicBezTo>
                  <a:pt x="203" y="40"/>
                  <a:pt x="203" y="40"/>
                  <a:pt x="203" y="40"/>
                </a:cubicBezTo>
                <a:cubicBezTo>
                  <a:pt x="204" y="39"/>
                  <a:pt x="204" y="39"/>
                  <a:pt x="204" y="39"/>
                </a:cubicBezTo>
                <a:cubicBezTo>
                  <a:pt x="201" y="41"/>
                  <a:pt x="201" y="41"/>
                  <a:pt x="201" y="41"/>
                </a:cubicBezTo>
                <a:cubicBezTo>
                  <a:pt x="199" y="42"/>
                  <a:pt x="199" y="42"/>
                  <a:pt x="199" y="42"/>
                </a:cubicBezTo>
                <a:cubicBezTo>
                  <a:pt x="198" y="43"/>
                  <a:pt x="198" y="43"/>
                  <a:pt x="198" y="43"/>
                </a:cubicBezTo>
                <a:cubicBezTo>
                  <a:pt x="194" y="45"/>
                  <a:pt x="194" y="45"/>
                  <a:pt x="194" y="45"/>
                </a:cubicBezTo>
                <a:cubicBezTo>
                  <a:pt x="191" y="46"/>
                  <a:pt x="191" y="46"/>
                  <a:pt x="191" y="46"/>
                </a:cubicBezTo>
                <a:cubicBezTo>
                  <a:pt x="184" y="50"/>
                  <a:pt x="184" y="50"/>
                  <a:pt x="184" y="50"/>
                </a:cubicBezTo>
                <a:cubicBezTo>
                  <a:pt x="179" y="53"/>
                  <a:pt x="179" y="53"/>
                  <a:pt x="179" y="53"/>
                </a:cubicBezTo>
                <a:cubicBezTo>
                  <a:pt x="176" y="55"/>
                  <a:pt x="176" y="55"/>
                  <a:pt x="176" y="55"/>
                </a:cubicBezTo>
                <a:cubicBezTo>
                  <a:pt x="177" y="54"/>
                  <a:pt x="177" y="54"/>
                  <a:pt x="177" y="54"/>
                </a:cubicBezTo>
                <a:cubicBezTo>
                  <a:pt x="183" y="51"/>
                  <a:pt x="183" y="51"/>
                  <a:pt x="183" y="51"/>
                </a:cubicBezTo>
                <a:cubicBezTo>
                  <a:pt x="187" y="49"/>
                  <a:pt x="187" y="49"/>
                  <a:pt x="187" y="49"/>
                </a:cubicBezTo>
                <a:cubicBezTo>
                  <a:pt x="191" y="46"/>
                  <a:pt x="191" y="46"/>
                  <a:pt x="191" y="46"/>
                </a:cubicBezTo>
                <a:cubicBezTo>
                  <a:pt x="182" y="51"/>
                  <a:pt x="171" y="59"/>
                  <a:pt x="162" y="64"/>
                </a:cubicBezTo>
                <a:cubicBezTo>
                  <a:pt x="162" y="64"/>
                  <a:pt x="162" y="64"/>
                  <a:pt x="162" y="64"/>
                </a:cubicBezTo>
                <a:cubicBezTo>
                  <a:pt x="163" y="64"/>
                  <a:pt x="163" y="64"/>
                  <a:pt x="163" y="64"/>
                </a:cubicBezTo>
                <a:cubicBezTo>
                  <a:pt x="167" y="61"/>
                  <a:pt x="167" y="61"/>
                  <a:pt x="167" y="61"/>
                </a:cubicBezTo>
                <a:cubicBezTo>
                  <a:pt x="170" y="59"/>
                  <a:pt x="170" y="59"/>
                  <a:pt x="170" y="59"/>
                </a:cubicBezTo>
                <a:cubicBezTo>
                  <a:pt x="170" y="59"/>
                  <a:pt x="170" y="59"/>
                  <a:pt x="170" y="59"/>
                </a:cubicBezTo>
                <a:cubicBezTo>
                  <a:pt x="167" y="61"/>
                  <a:pt x="167" y="61"/>
                  <a:pt x="167" y="61"/>
                </a:cubicBezTo>
                <a:cubicBezTo>
                  <a:pt x="164" y="63"/>
                  <a:pt x="164" y="63"/>
                  <a:pt x="164" y="63"/>
                </a:cubicBezTo>
                <a:cubicBezTo>
                  <a:pt x="159" y="67"/>
                  <a:pt x="159" y="67"/>
                  <a:pt x="159" y="67"/>
                </a:cubicBezTo>
                <a:cubicBezTo>
                  <a:pt x="156" y="68"/>
                  <a:pt x="154" y="70"/>
                  <a:pt x="152" y="71"/>
                </a:cubicBezTo>
                <a:cubicBezTo>
                  <a:pt x="151" y="72"/>
                  <a:pt x="151" y="72"/>
                  <a:pt x="151" y="72"/>
                </a:cubicBezTo>
                <a:cubicBezTo>
                  <a:pt x="148" y="75"/>
                  <a:pt x="148" y="75"/>
                  <a:pt x="148" y="75"/>
                </a:cubicBezTo>
                <a:cubicBezTo>
                  <a:pt x="147" y="75"/>
                  <a:pt x="147" y="75"/>
                  <a:pt x="147" y="75"/>
                </a:cubicBezTo>
                <a:cubicBezTo>
                  <a:pt x="147" y="76"/>
                  <a:pt x="146" y="76"/>
                  <a:pt x="145" y="77"/>
                </a:cubicBezTo>
                <a:cubicBezTo>
                  <a:pt x="145" y="77"/>
                  <a:pt x="145" y="77"/>
                  <a:pt x="145" y="77"/>
                </a:cubicBezTo>
                <a:cubicBezTo>
                  <a:pt x="149" y="74"/>
                  <a:pt x="149" y="74"/>
                  <a:pt x="149" y="74"/>
                </a:cubicBezTo>
                <a:cubicBezTo>
                  <a:pt x="149" y="74"/>
                  <a:pt x="149" y="74"/>
                  <a:pt x="149" y="74"/>
                </a:cubicBezTo>
                <a:cubicBezTo>
                  <a:pt x="148" y="75"/>
                  <a:pt x="148" y="75"/>
                  <a:pt x="148" y="75"/>
                </a:cubicBezTo>
                <a:cubicBezTo>
                  <a:pt x="147" y="76"/>
                  <a:pt x="147" y="76"/>
                  <a:pt x="147" y="76"/>
                </a:cubicBezTo>
                <a:cubicBezTo>
                  <a:pt x="147" y="76"/>
                  <a:pt x="147" y="76"/>
                  <a:pt x="147" y="76"/>
                </a:cubicBezTo>
                <a:cubicBezTo>
                  <a:pt x="151" y="73"/>
                  <a:pt x="151" y="73"/>
                  <a:pt x="151" y="73"/>
                </a:cubicBezTo>
                <a:cubicBezTo>
                  <a:pt x="151" y="73"/>
                  <a:pt x="151" y="73"/>
                  <a:pt x="151" y="73"/>
                </a:cubicBezTo>
                <a:cubicBezTo>
                  <a:pt x="156" y="69"/>
                  <a:pt x="156" y="69"/>
                  <a:pt x="156" y="69"/>
                </a:cubicBezTo>
                <a:cubicBezTo>
                  <a:pt x="156" y="69"/>
                  <a:pt x="156" y="69"/>
                  <a:pt x="156" y="69"/>
                </a:cubicBezTo>
                <a:cubicBezTo>
                  <a:pt x="160" y="66"/>
                  <a:pt x="160" y="66"/>
                  <a:pt x="160" y="66"/>
                </a:cubicBezTo>
                <a:cubicBezTo>
                  <a:pt x="161" y="65"/>
                  <a:pt x="161" y="65"/>
                  <a:pt x="161" y="65"/>
                </a:cubicBezTo>
                <a:cubicBezTo>
                  <a:pt x="162" y="65"/>
                  <a:pt x="163" y="64"/>
                  <a:pt x="164" y="63"/>
                </a:cubicBezTo>
                <a:cubicBezTo>
                  <a:pt x="163" y="64"/>
                  <a:pt x="163" y="64"/>
                  <a:pt x="163" y="64"/>
                </a:cubicBezTo>
                <a:cubicBezTo>
                  <a:pt x="165" y="63"/>
                  <a:pt x="165" y="63"/>
                  <a:pt x="165" y="63"/>
                </a:cubicBezTo>
                <a:cubicBezTo>
                  <a:pt x="167" y="61"/>
                  <a:pt x="167" y="61"/>
                  <a:pt x="167" y="61"/>
                </a:cubicBezTo>
                <a:cubicBezTo>
                  <a:pt x="167" y="61"/>
                  <a:pt x="167" y="61"/>
                  <a:pt x="167" y="61"/>
                </a:cubicBezTo>
                <a:cubicBezTo>
                  <a:pt x="170" y="59"/>
                  <a:pt x="170" y="59"/>
                  <a:pt x="170" y="59"/>
                </a:cubicBezTo>
                <a:cubicBezTo>
                  <a:pt x="174" y="57"/>
                  <a:pt x="174" y="57"/>
                  <a:pt x="174" y="57"/>
                </a:cubicBezTo>
                <a:cubicBezTo>
                  <a:pt x="177" y="55"/>
                  <a:pt x="177" y="55"/>
                  <a:pt x="177" y="55"/>
                </a:cubicBezTo>
                <a:cubicBezTo>
                  <a:pt x="180" y="54"/>
                  <a:pt x="180" y="54"/>
                  <a:pt x="180" y="54"/>
                </a:cubicBezTo>
                <a:cubicBezTo>
                  <a:pt x="185" y="50"/>
                  <a:pt x="185" y="50"/>
                  <a:pt x="185" y="50"/>
                </a:cubicBezTo>
                <a:cubicBezTo>
                  <a:pt x="186" y="50"/>
                  <a:pt x="186" y="50"/>
                  <a:pt x="186" y="50"/>
                </a:cubicBezTo>
                <a:cubicBezTo>
                  <a:pt x="190" y="48"/>
                  <a:pt x="190" y="48"/>
                  <a:pt x="190" y="48"/>
                </a:cubicBezTo>
                <a:cubicBezTo>
                  <a:pt x="194" y="45"/>
                  <a:pt x="194" y="45"/>
                  <a:pt x="194" y="45"/>
                </a:cubicBezTo>
                <a:cubicBezTo>
                  <a:pt x="196" y="44"/>
                  <a:pt x="196" y="44"/>
                  <a:pt x="196" y="44"/>
                </a:cubicBezTo>
                <a:cubicBezTo>
                  <a:pt x="199" y="42"/>
                  <a:pt x="199" y="42"/>
                  <a:pt x="199" y="42"/>
                </a:cubicBezTo>
                <a:cubicBezTo>
                  <a:pt x="199" y="43"/>
                  <a:pt x="199" y="43"/>
                  <a:pt x="199" y="43"/>
                </a:cubicBezTo>
                <a:cubicBezTo>
                  <a:pt x="201" y="41"/>
                  <a:pt x="201" y="41"/>
                  <a:pt x="201" y="41"/>
                </a:cubicBezTo>
                <a:cubicBezTo>
                  <a:pt x="201" y="42"/>
                  <a:pt x="201" y="42"/>
                  <a:pt x="201" y="42"/>
                </a:cubicBezTo>
                <a:cubicBezTo>
                  <a:pt x="198" y="43"/>
                  <a:pt x="198" y="43"/>
                  <a:pt x="198" y="43"/>
                </a:cubicBezTo>
                <a:cubicBezTo>
                  <a:pt x="199" y="43"/>
                  <a:pt x="199" y="43"/>
                  <a:pt x="199" y="43"/>
                </a:cubicBezTo>
                <a:cubicBezTo>
                  <a:pt x="200" y="43"/>
                  <a:pt x="200" y="43"/>
                  <a:pt x="200" y="43"/>
                </a:cubicBezTo>
                <a:cubicBezTo>
                  <a:pt x="204" y="40"/>
                  <a:pt x="204" y="40"/>
                  <a:pt x="204" y="40"/>
                </a:cubicBezTo>
                <a:cubicBezTo>
                  <a:pt x="205" y="40"/>
                  <a:pt x="205" y="40"/>
                  <a:pt x="205" y="40"/>
                </a:cubicBezTo>
                <a:cubicBezTo>
                  <a:pt x="201" y="43"/>
                  <a:pt x="201" y="43"/>
                  <a:pt x="201" y="43"/>
                </a:cubicBezTo>
                <a:cubicBezTo>
                  <a:pt x="200" y="43"/>
                  <a:pt x="200" y="43"/>
                  <a:pt x="200" y="43"/>
                </a:cubicBezTo>
                <a:cubicBezTo>
                  <a:pt x="196" y="45"/>
                  <a:pt x="196" y="45"/>
                  <a:pt x="196" y="45"/>
                </a:cubicBezTo>
                <a:cubicBezTo>
                  <a:pt x="196" y="46"/>
                  <a:pt x="196" y="46"/>
                  <a:pt x="196" y="46"/>
                </a:cubicBezTo>
                <a:cubicBezTo>
                  <a:pt x="193" y="48"/>
                  <a:pt x="193" y="48"/>
                  <a:pt x="193" y="48"/>
                </a:cubicBezTo>
                <a:cubicBezTo>
                  <a:pt x="192" y="49"/>
                  <a:pt x="192" y="49"/>
                  <a:pt x="192" y="49"/>
                </a:cubicBezTo>
                <a:cubicBezTo>
                  <a:pt x="188" y="51"/>
                  <a:pt x="188" y="51"/>
                  <a:pt x="188" y="51"/>
                </a:cubicBezTo>
                <a:cubicBezTo>
                  <a:pt x="187" y="52"/>
                  <a:pt x="187" y="52"/>
                  <a:pt x="187" y="52"/>
                </a:cubicBezTo>
                <a:cubicBezTo>
                  <a:pt x="184" y="54"/>
                  <a:pt x="184" y="54"/>
                  <a:pt x="184" y="54"/>
                </a:cubicBezTo>
                <a:cubicBezTo>
                  <a:pt x="179" y="57"/>
                  <a:pt x="179" y="57"/>
                  <a:pt x="179" y="57"/>
                </a:cubicBezTo>
                <a:cubicBezTo>
                  <a:pt x="174" y="60"/>
                  <a:pt x="174" y="60"/>
                  <a:pt x="174" y="60"/>
                </a:cubicBezTo>
                <a:cubicBezTo>
                  <a:pt x="169" y="63"/>
                  <a:pt x="169" y="63"/>
                  <a:pt x="169" y="63"/>
                </a:cubicBezTo>
                <a:cubicBezTo>
                  <a:pt x="165" y="66"/>
                  <a:pt x="165" y="66"/>
                  <a:pt x="165" y="66"/>
                </a:cubicBezTo>
                <a:cubicBezTo>
                  <a:pt x="163" y="67"/>
                  <a:pt x="163" y="67"/>
                  <a:pt x="163" y="67"/>
                </a:cubicBezTo>
                <a:cubicBezTo>
                  <a:pt x="163" y="66"/>
                  <a:pt x="163" y="66"/>
                  <a:pt x="163" y="66"/>
                </a:cubicBezTo>
                <a:cubicBezTo>
                  <a:pt x="163" y="66"/>
                  <a:pt x="163" y="66"/>
                  <a:pt x="163" y="66"/>
                </a:cubicBezTo>
                <a:cubicBezTo>
                  <a:pt x="159" y="68"/>
                  <a:pt x="159" y="68"/>
                  <a:pt x="159" y="68"/>
                </a:cubicBezTo>
                <a:cubicBezTo>
                  <a:pt x="157" y="69"/>
                  <a:pt x="156" y="70"/>
                  <a:pt x="155" y="71"/>
                </a:cubicBezTo>
                <a:cubicBezTo>
                  <a:pt x="154" y="72"/>
                  <a:pt x="154" y="72"/>
                  <a:pt x="154" y="72"/>
                </a:cubicBezTo>
                <a:cubicBezTo>
                  <a:pt x="155" y="72"/>
                  <a:pt x="155" y="72"/>
                  <a:pt x="155" y="72"/>
                </a:cubicBezTo>
                <a:cubicBezTo>
                  <a:pt x="158" y="70"/>
                  <a:pt x="158" y="70"/>
                  <a:pt x="158" y="70"/>
                </a:cubicBezTo>
                <a:cubicBezTo>
                  <a:pt x="159" y="70"/>
                  <a:pt x="159" y="70"/>
                  <a:pt x="159" y="70"/>
                </a:cubicBezTo>
                <a:cubicBezTo>
                  <a:pt x="159" y="70"/>
                  <a:pt x="159" y="70"/>
                  <a:pt x="159" y="70"/>
                </a:cubicBezTo>
                <a:cubicBezTo>
                  <a:pt x="158" y="72"/>
                  <a:pt x="158" y="72"/>
                  <a:pt x="158" y="72"/>
                </a:cubicBezTo>
                <a:cubicBezTo>
                  <a:pt x="153" y="76"/>
                  <a:pt x="153" y="76"/>
                  <a:pt x="153" y="76"/>
                </a:cubicBezTo>
                <a:cubicBezTo>
                  <a:pt x="151" y="78"/>
                  <a:pt x="151" y="78"/>
                  <a:pt x="151" y="78"/>
                </a:cubicBezTo>
                <a:cubicBezTo>
                  <a:pt x="148" y="81"/>
                  <a:pt x="148" y="81"/>
                  <a:pt x="148" y="81"/>
                </a:cubicBezTo>
                <a:cubicBezTo>
                  <a:pt x="148" y="81"/>
                  <a:pt x="149" y="81"/>
                  <a:pt x="149" y="81"/>
                </a:cubicBezTo>
                <a:cubicBezTo>
                  <a:pt x="145" y="85"/>
                  <a:pt x="145" y="85"/>
                  <a:pt x="145" y="85"/>
                </a:cubicBezTo>
                <a:cubicBezTo>
                  <a:pt x="147" y="85"/>
                  <a:pt x="147" y="85"/>
                  <a:pt x="147" y="85"/>
                </a:cubicBezTo>
                <a:cubicBezTo>
                  <a:pt x="146" y="87"/>
                  <a:pt x="146" y="87"/>
                  <a:pt x="146" y="87"/>
                </a:cubicBezTo>
                <a:cubicBezTo>
                  <a:pt x="149" y="85"/>
                  <a:pt x="149" y="85"/>
                  <a:pt x="149" y="85"/>
                </a:cubicBezTo>
                <a:cubicBezTo>
                  <a:pt x="153" y="80"/>
                  <a:pt x="153" y="80"/>
                  <a:pt x="153" y="80"/>
                </a:cubicBezTo>
                <a:cubicBezTo>
                  <a:pt x="154" y="78"/>
                  <a:pt x="154" y="78"/>
                  <a:pt x="154" y="78"/>
                </a:cubicBezTo>
                <a:cubicBezTo>
                  <a:pt x="157" y="76"/>
                  <a:pt x="157" y="76"/>
                  <a:pt x="157" y="76"/>
                </a:cubicBezTo>
                <a:cubicBezTo>
                  <a:pt x="155" y="78"/>
                  <a:pt x="155" y="78"/>
                  <a:pt x="155" y="78"/>
                </a:cubicBezTo>
                <a:cubicBezTo>
                  <a:pt x="153" y="82"/>
                  <a:pt x="153" y="82"/>
                  <a:pt x="153" y="82"/>
                </a:cubicBezTo>
                <a:cubicBezTo>
                  <a:pt x="152" y="84"/>
                  <a:pt x="152" y="84"/>
                  <a:pt x="152" y="84"/>
                </a:cubicBezTo>
                <a:cubicBezTo>
                  <a:pt x="153" y="83"/>
                  <a:pt x="155" y="82"/>
                  <a:pt x="156" y="80"/>
                </a:cubicBezTo>
                <a:cubicBezTo>
                  <a:pt x="160" y="78"/>
                  <a:pt x="160" y="78"/>
                  <a:pt x="160" y="78"/>
                </a:cubicBezTo>
                <a:cubicBezTo>
                  <a:pt x="161" y="76"/>
                  <a:pt x="161" y="76"/>
                  <a:pt x="161" y="76"/>
                </a:cubicBezTo>
                <a:cubicBezTo>
                  <a:pt x="167" y="71"/>
                  <a:pt x="167" y="71"/>
                  <a:pt x="167" y="71"/>
                </a:cubicBezTo>
                <a:cubicBezTo>
                  <a:pt x="168" y="69"/>
                  <a:pt x="168" y="69"/>
                  <a:pt x="168" y="69"/>
                </a:cubicBezTo>
                <a:cubicBezTo>
                  <a:pt x="174" y="64"/>
                  <a:pt x="174" y="64"/>
                  <a:pt x="174" y="64"/>
                </a:cubicBezTo>
                <a:cubicBezTo>
                  <a:pt x="176" y="62"/>
                  <a:pt x="176" y="62"/>
                  <a:pt x="176" y="62"/>
                </a:cubicBezTo>
                <a:cubicBezTo>
                  <a:pt x="179" y="61"/>
                  <a:pt x="179" y="61"/>
                  <a:pt x="179" y="61"/>
                </a:cubicBezTo>
                <a:cubicBezTo>
                  <a:pt x="174" y="66"/>
                  <a:pt x="174" y="66"/>
                  <a:pt x="174" y="66"/>
                </a:cubicBezTo>
                <a:cubicBezTo>
                  <a:pt x="170" y="70"/>
                  <a:pt x="170" y="70"/>
                  <a:pt x="170" y="70"/>
                </a:cubicBezTo>
                <a:cubicBezTo>
                  <a:pt x="171" y="70"/>
                  <a:pt x="171" y="70"/>
                  <a:pt x="171" y="70"/>
                </a:cubicBezTo>
                <a:cubicBezTo>
                  <a:pt x="176" y="67"/>
                  <a:pt x="176" y="67"/>
                  <a:pt x="176" y="67"/>
                </a:cubicBezTo>
                <a:cubicBezTo>
                  <a:pt x="179" y="65"/>
                  <a:pt x="179" y="65"/>
                  <a:pt x="179" y="65"/>
                </a:cubicBezTo>
                <a:cubicBezTo>
                  <a:pt x="182" y="64"/>
                  <a:pt x="182" y="64"/>
                  <a:pt x="182" y="64"/>
                </a:cubicBezTo>
                <a:cubicBezTo>
                  <a:pt x="182" y="64"/>
                  <a:pt x="182" y="64"/>
                  <a:pt x="182" y="64"/>
                </a:cubicBezTo>
                <a:moveTo>
                  <a:pt x="110" y="148"/>
                </a:moveTo>
                <a:cubicBezTo>
                  <a:pt x="112" y="146"/>
                  <a:pt x="112" y="146"/>
                  <a:pt x="112" y="146"/>
                </a:cubicBezTo>
                <a:cubicBezTo>
                  <a:pt x="113" y="144"/>
                  <a:pt x="113" y="144"/>
                  <a:pt x="113" y="144"/>
                </a:cubicBezTo>
                <a:cubicBezTo>
                  <a:pt x="115" y="143"/>
                  <a:pt x="115" y="143"/>
                  <a:pt x="115" y="143"/>
                </a:cubicBezTo>
                <a:cubicBezTo>
                  <a:pt x="118" y="139"/>
                  <a:pt x="118" y="139"/>
                  <a:pt x="118" y="139"/>
                </a:cubicBezTo>
                <a:cubicBezTo>
                  <a:pt x="116" y="138"/>
                  <a:pt x="116" y="138"/>
                  <a:pt x="116" y="138"/>
                </a:cubicBezTo>
                <a:cubicBezTo>
                  <a:pt x="117" y="135"/>
                  <a:pt x="117" y="135"/>
                  <a:pt x="117" y="135"/>
                </a:cubicBezTo>
                <a:cubicBezTo>
                  <a:pt x="116" y="135"/>
                  <a:pt x="115" y="135"/>
                  <a:pt x="115" y="135"/>
                </a:cubicBezTo>
                <a:cubicBezTo>
                  <a:pt x="111" y="137"/>
                  <a:pt x="111" y="137"/>
                  <a:pt x="111" y="137"/>
                </a:cubicBezTo>
                <a:cubicBezTo>
                  <a:pt x="108" y="139"/>
                  <a:pt x="108" y="139"/>
                  <a:pt x="108" y="139"/>
                </a:cubicBezTo>
                <a:cubicBezTo>
                  <a:pt x="108" y="138"/>
                  <a:pt x="108" y="138"/>
                  <a:pt x="108" y="138"/>
                </a:cubicBezTo>
                <a:cubicBezTo>
                  <a:pt x="111" y="135"/>
                  <a:pt x="111" y="135"/>
                  <a:pt x="111" y="135"/>
                </a:cubicBezTo>
                <a:cubicBezTo>
                  <a:pt x="114" y="134"/>
                  <a:pt x="114" y="134"/>
                  <a:pt x="114" y="134"/>
                </a:cubicBezTo>
                <a:cubicBezTo>
                  <a:pt x="118" y="133"/>
                  <a:pt x="118" y="133"/>
                  <a:pt x="118" y="133"/>
                </a:cubicBezTo>
                <a:cubicBezTo>
                  <a:pt x="121" y="131"/>
                  <a:pt x="121" y="131"/>
                  <a:pt x="121" y="131"/>
                </a:cubicBezTo>
                <a:cubicBezTo>
                  <a:pt x="119" y="130"/>
                  <a:pt x="119" y="130"/>
                  <a:pt x="119" y="130"/>
                </a:cubicBezTo>
                <a:cubicBezTo>
                  <a:pt x="119" y="128"/>
                  <a:pt x="119" y="128"/>
                  <a:pt x="119" y="128"/>
                </a:cubicBezTo>
                <a:cubicBezTo>
                  <a:pt x="118" y="127"/>
                  <a:pt x="118" y="127"/>
                  <a:pt x="118" y="127"/>
                </a:cubicBezTo>
                <a:cubicBezTo>
                  <a:pt x="119" y="124"/>
                  <a:pt x="119" y="124"/>
                  <a:pt x="119" y="124"/>
                </a:cubicBezTo>
                <a:cubicBezTo>
                  <a:pt x="120" y="121"/>
                  <a:pt x="120" y="121"/>
                  <a:pt x="120" y="121"/>
                </a:cubicBezTo>
                <a:cubicBezTo>
                  <a:pt x="122" y="119"/>
                  <a:pt x="122" y="119"/>
                  <a:pt x="122" y="119"/>
                </a:cubicBezTo>
                <a:cubicBezTo>
                  <a:pt x="123" y="118"/>
                  <a:pt x="123" y="118"/>
                  <a:pt x="123" y="118"/>
                </a:cubicBezTo>
                <a:cubicBezTo>
                  <a:pt x="125" y="116"/>
                  <a:pt x="125" y="116"/>
                  <a:pt x="125" y="116"/>
                </a:cubicBezTo>
                <a:cubicBezTo>
                  <a:pt x="127" y="112"/>
                  <a:pt x="127" y="112"/>
                  <a:pt x="127" y="112"/>
                </a:cubicBezTo>
                <a:cubicBezTo>
                  <a:pt x="130" y="108"/>
                  <a:pt x="130" y="108"/>
                  <a:pt x="130" y="108"/>
                </a:cubicBezTo>
                <a:cubicBezTo>
                  <a:pt x="136" y="100"/>
                  <a:pt x="136" y="100"/>
                  <a:pt x="136" y="100"/>
                </a:cubicBezTo>
                <a:cubicBezTo>
                  <a:pt x="139" y="96"/>
                  <a:pt x="139" y="96"/>
                  <a:pt x="139" y="96"/>
                </a:cubicBezTo>
                <a:cubicBezTo>
                  <a:pt x="133" y="101"/>
                  <a:pt x="133" y="101"/>
                  <a:pt x="133" y="101"/>
                </a:cubicBezTo>
                <a:cubicBezTo>
                  <a:pt x="132" y="102"/>
                  <a:pt x="130" y="103"/>
                  <a:pt x="129" y="104"/>
                </a:cubicBezTo>
                <a:cubicBezTo>
                  <a:pt x="126" y="106"/>
                  <a:pt x="126" y="106"/>
                  <a:pt x="126" y="106"/>
                </a:cubicBezTo>
                <a:cubicBezTo>
                  <a:pt x="123" y="108"/>
                  <a:pt x="123" y="108"/>
                  <a:pt x="123" y="108"/>
                </a:cubicBezTo>
                <a:cubicBezTo>
                  <a:pt x="122" y="108"/>
                  <a:pt x="122" y="108"/>
                  <a:pt x="122" y="108"/>
                </a:cubicBezTo>
                <a:cubicBezTo>
                  <a:pt x="124" y="105"/>
                  <a:pt x="124" y="105"/>
                  <a:pt x="124" y="105"/>
                </a:cubicBezTo>
                <a:cubicBezTo>
                  <a:pt x="125" y="103"/>
                  <a:pt x="125" y="103"/>
                  <a:pt x="125" y="103"/>
                </a:cubicBezTo>
                <a:cubicBezTo>
                  <a:pt x="123" y="104"/>
                  <a:pt x="123" y="104"/>
                  <a:pt x="123" y="104"/>
                </a:cubicBezTo>
                <a:cubicBezTo>
                  <a:pt x="128" y="100"/>
                  <a:pt x="128" y="100"/>
                  <a:pt x="128" y="100"/>
                </a:cubicBezTo>
                <a:cubicBezTo>
                  <a:pt x="130" y="98"/>
                  <a:pt x="132" y="96"/>
                  <a:pt x="134" y="94"/>
                </a:cubicBezTo>
                <a:cubicBezTo>
                  <a:pt x="137" y="91"/>
                  <a:pt x="137" y="91"/>
                  <a:pt x="137" y="91"/>
                </a:cubicBezTo>
                <a:cubicBezTo>
                  <a:pt x="137" y="91"/>
                  <a:pt x="137" y="91"/>
                  <a:pt x="137" y="91"/>
                </a:cubicBezTo>
                <a:cubicBezTo>
                  <a:pt x="138" y="89"/>
                  <a:pt x="138" y="89"/>
                  <a:pt x="138" y="89"/>
                </a:cubicBezTo>
                <a:cubicBezTo>
                  <a:pt x="141" y="85"/>
                  <a:pt x="141" y="85"/>
                  <a:pt x="141" y="85"/>
                </a:cubicBezTo>
                <a:cubicBezTo>
                  <a:pt x="144" y="82"/>
                  <a:pt x="144" y="82"/>
                  <a:pt x="144" y="82"/>
                </a:cubicBezTo>
                <a:cubicBezTo>
                  <a:pt x="142" y="83"/>
                  <a:pt x="142" y="83"/>
                  <a:pt x="142" y="83"/>
                </a:cubicBezTo>
                <a:cubicBezTo>
                  <a:pt x="141" y="83"/>
                  <a:pt x="141" y="83"/>
                  <a:pt x="141" y="83"/>
                </a:cubicBezTo>
                <a:cubicBezTo>
                  <a:pt x="142" y="82"/>
                  <a:pt x="142" y="82"/>
                  <a:pt x="142" y="82"/>
                </a:cubicBezTo>
                <a:cubicBezTo>
                  <a:pt x="142" y="82"/>
                  <a:pt x="142" y="82"/>
                  <a:pt x="142" y="82"/>
                </a:cubicBezTo>
                <a:cubicBezTo>
                  <a:pt x="139" y="84"/>
                  <a:pt x="139" y="84"/>
                  <a:pt x="139" y="84"/>
                </a:cubicBezTo>
                <a:cubicBezTo>
                  <a:pt x="135" y="87"/>
                  <a:pt x="135" y="87"/>
                  <a:pt x="135" y="87"/>
                </a:cubicBezTo>
                <a:cubicBezTo>
                  <a:pt x="131" y="91"/>
                  <a:pt x="131" y="91"/>
                  <a:pt x="131" y="91"/>
                </a:cubicBezTo>
                <a:cubicBezTo>
                  <a:pt x="127" y="94"/>
                  <a:pt x="127" y="94"/>
                  <a:pt x="127" y="94"/>
                </a:cubicBezTo>
                <a:cubicBezTo>
                  <a:pt x="123" y="98"/>
                  <a:pt x="123" y="98"/>
                  <a:pt x="123" y="98"/>
                </a:cubicBezTo>
                <a:cubicBezTo>
                  <a:pt x="123" y="97"/>
                  <a:pt x="123" y="97"/>
                  <a:pt x="123" y="97"/>
                </a:cubicBezTo>
                <a:cubicBezTo>
                  <a:pt x="119" y="101"/>
                  <a:pt x="119" y="101"/>
                  <a:pt x="119" y="101"/>
                </a:cubicBezTo>
                <a:cubicBezTo>
                  <a:pt x="117" y="103"/>
                  <a:pt x="117" y="103"/>
                  <a:pt x="117" y="103"/>
                </a:cubicBezTo>
                <a:cubicBezTo>
                  <a:pt x="115" y="105"/>
                  <a:pt x="115" y="105"/>
                  <a:pt x="115" y="105"/>
                </a:cubicBezTo>
                <a:cubicBezTo>
                  <a:pt x="113" y="108"/>
                  <a:pt x="113" y="108"/>
                  <a:pt x="113" y="108"/>
                </a:cubicBezTo>
                <a:cubicBezTo>
                  <a:pt x="109" y="113"/>
                  <a:pt x="109" y="113"/>
                  <a:pt x="109" y="113"/>
                </a:cubicBezTo>
                <a:cubicBezTo>
                  <a:pt x="107" y="115"/>
                  <a:pt x="105" y="116"/>
                  <a:pt x="103" y="118"/>
                </a:cubicBezTo>
                <a:cubicBezTo>
                  <a:pt x="99" y="122"/>
                  <a:pt x="99" y="122"/>
                  <a:pt x="99" y="122"/>
                </a:cubicBezTo>
                <a:cubicBezTo>
                  <a:pt x="96" y="125"/>
                  <a:pt x="96" y="125"/>
                  <a:pt x="96" y="125"/>
                </a:cubicBezTo>
                <a:cubicBezTo>
                  <a:pt x="95" y="126"/>
                  <a:pt x="95" y="126"/>
                  <a:pt x="95" y="126"/>
                </a:cubicBezTo>
                <a:cubicBezTo>
                  <a:pt x="91" y="131"/>
                  <a:pt x="91" y="131"/>
                  <a:pt x="91" y="131"/>
                </a:cubicBezTo>
                <a:cubicBezTo>
                  <a:pt x="89" y="133"/>
                  <a:pt x="87" y="135"/>
                  <a:pt x="85" y="137"/>
                </a:cubicBezTo>
                <a:cubicBezTo>
                  <a:pt x="83" y="141"/>
                  <a:pt x="83" y="141"/>
                  <a:pt x="83" y="141"/>
                </a:cubicBezTo>
                <a:cubicBezTo>
                  <a:pt x="80" y="144"/>
                  <a:pt x="80" y="144"/>
                  <a:pt x="80" y="144"/>
                </a:cubicBezTo>
                <a:cubicBezTo>
                  <a:pt x="77" y="148"/>
                  <a:pt x="77" y="148"/>
                  <a:pt x="77" y="148"/>
                </a:cubicBezTo>
                <a:cubicBezTo>
                  <a:pt x="76" y="148"/>
                  <a:pt x="76" y="148"/>
                  <a:pt x="76" y="148"/>
                </a:cubicBezTo>
                <a:cubicBezTo>
                  <a:pt x="80" y="143"/>
                  <a:pt x="80" y="143"/>
                  <a:pt x="80" y="143"/>
                </a:cubicBezTo>
                <a:cubicBezTo>
                  <a:pt x="83" y="138"/>
                  <a:pt x="83" y="138"/>
                  <a:pt x="83" y="138"/>
                </a:cubicBezTo>
                <a:cubicBezTo>
                  <a:pt x="84" y="137"/>
                  <a:pt x="85" y="135"/>
                  <a:pt x="86" y="134"/>
                </a:cubicBezTo>
                <a:cubicBezTo>
                  <a:pt x="91" y="128"/>
                  <a:pt x="91" y="128"/>
                  <a:pt x="91" y="128"/>
                </a:cubicBezTo>
                <a:cubicBezTo>
                  <a:pt x="95" y="124"/>
                  <a:pt x="95" y="124"/>
                  <a:pt x="95" y="124"/>
                </a:cubicBezTo>
                <a:cubicBezTo>
                  <a:pt x="96" y="123"/>
                  <a:pt x="96" y="123"/>
                  <a:pt x="96" y="123"/>
                </a:cubicBezTo>
                <a:cubicBezTo>
                  <a:pt x="96" y="122"/>
                  <a:pt x="96" y="122"/>
                  <a:pt x="96" y="122"/>
                </a:cubicBezTo>
                <a:cubicBezTo>
                  <a:pt x="97" y="121"/>
                  <a:pt x="97" y="121"/>
                  <a:pt x="97" y="121"/>
                </a:cubicBezTo>
                <a:cubicBezTo>
                  <a:pt x="99" y="119"/>
                  <a:pt x="99" y="119"/>
                  <a:pt x="99" y="119"/>
                </a:cubicBezTo>
                <a:cubicBezTo>
                  <a:pt x="92" y="126"/>
                  <a:pt x="85" y="135"/>
                  <a:pt x="79" y="142"/>
                </a:cubicBezTo>
                <a:cubicBezTo>
                  <a:pt x="67" y="158"/>
                  <a:pt x="67" y="158"/>
                  <a:pt x="47" y="190"/>
                </a:cubicBezTo>
                <a:cubicBezTo>
                  <a:pt x="37" y="208"/>
                  <a:pt x="37" y="208"/>
                  <a:pt x="23" y="243"/>
                </a:cubicBezTo>
                <a:cubicBezTo>
                  <a:pt x="19" y="253"/>
                  <a:pt x="15" y="267"/>
                  <a:pt x="12" y="277"/>
                </a:cubicBezTo>
                <a:cubicBezTo>
                  <a:pt x="11" y="280"/>
                  <a:pt x="11" y="280"/>
                  <a:pt x="11" y="280"/>
                </a:cubicBezTo>
                <a:cubicBezTo>
                  <a:pt x="11" y="280"/>
                  <a:pt x="11" y="280"/>
                  <a:pt x="11" y="280"/>
                </a:cubicBezTo>
                <a:cubicBezTo>
                  <a:pt x="12" y="278"/>
                  <a:pt x="12" y="278"/>
                  <a:pt x="12" y="278"/>
                </a:cubicBezTo>
                <a:cubicBezTo>
                  <a:pt x="12" y="277"/>
                  <a:pt x="12" y="277"/>
                  <a:pt x="12" y="277"/>
                </a:cubicBezTo>
                <a:cubicBezTo>
                  <a:pt x="11" y="281"/>
                  <a:pt x="11" y="281"/>
                  <a:pt x="11" y="281"/>
                </a:cubicBezTo>
                <a:cubicBezTo>
                  <a:pt x="10" y="286"/>
                  <a:pt x="10" y="286"/>
                  <a:pt x="10" y="286"/>
                </a:cubicBezTo>
                <a:cubicBezTo>
                  <a:pt x="10" y="288"/>
                  <a:pt x="10" y="289"/>
                  <a:pt x="9" y="291"/>
                </a:cubicBezTo>
                <a:cubicBezTo>
                  <a:pt x="9" y="294"/>
                  <a:pt x="9" y="294"/>
                  <a:pt x="9" y="294"/>
                </a:cubicBezTo>
                <a:cubicBezTo>
                  <a:pt x="8" y="297"/>
                  <a:pt x="8" y="297"/>
                  <a:pt x="8" y="297"/>
                </a:cubicBezTo>
                <a:cubicBezTo>
                  <a:pt x="8" y="300"/>
                  <a:pt x="8" y="300"/>
                  <a:pt x="8" y="300"/>
                </a:cubicBezTo>
                <a:cubicBezTo>
                  <a:pt x="7" y="304"/>
                  <a:pt x="7" y="304"/>
                  <a:pt x="7" y="304"/>
                </a:cubicBezTo>
                <a:cubicBezTo>
                  <a:pt x="7" y="306"/>
                  <a:pt x="7" y="306"/>
                  <a:pt x="7" y="306"/>
                </a:cubicBezTo>
                <a:cubicBezTo>
                  <a:pt x="6" y="310"/>
                  <a:pt x="6" y="310"/>
                  <a:pt x="6" y="310"/>
                </a:cubicBezTo>
                <a:cubicBezTo>
                  <a:pt x="6" y="311"/>
                  <a:pt x="6" y="311"/>
                  <a:pt x="6" y="311"/>
                </a:cubicBezTo>
                <a:cubicBezTo>
                  <a:pt x="7" y="308"/>
                  <a:pt x="7" y="308"/>
                  <a:pt x="7" y="308"/>
                </a:cubicBezTo>
                <a:cubicBezTo>
                  <a:pt x="8" y="304"/>
                  <a:pt x="8" y="304"/>
                  <a:pt x="8" y="304"/>
                </a:cubicBezTo>
                <a:cubicBezTo>
                  <a:pt x="9" y="298"/>
                  <a:pt x="9" y="298"/>
                  <a:pt x="9" y="298"/>
                </a:cubicBezTo>
                <a:cubicBezTo>
                  <a:pt x="10" y="291"/>
                  <a:pt x="10" y="291"/>
                  <a:pt x="10" y="291"/>
                </a:cubicBezTo>
                <a:cubicBezTo>
                  <a:pt x="12" y="283"/>
                  <a:pt x="12" y="283"/>
                  <a:pt x="12" y="283"/>
                </a:cubicBezTo>
                <a:cubicBezTo>
                  <a:pt x="12" y="280"/>
                  <a:pt x="13" y="277"/>
                  <a:pt x="14" y="274"/>
                </a:cubicBezTo>
                <a:cubicBezTo>
                  <a:pt x="15" y="272"/>
                  <a:pt x="15" y="270"/>
                  <a:pt x="16" y="268"/>
                </a:cubicBezTo>
                <a:cubicBezTo>
                  <a:pt x="18" y="262"/>
                  <a:pt x="18" y="262"/>
                  <a:pt x="18" y="262"/>
                </a:cubicBezTo>
                <a:cubicBezTo>
                  <a:pt x="19" y="260"/>
                  <a:pt x="19" y="260"/>
                  <a:pt x="19" y="260"/>
                </a:cubicBezTo>
                <a:cubicBezTo>
                  <a:pt x="21" y="255"/>
                  <a:pt x="21" y="255"/>
                  <a:pt x="21" y="255"/>
                </a:cubicBezTo>
                <a:cubicBezTo>
                  <a:pt x="23" y="252"/>
                  <a:pt x="23" y="252"/>
                  <a:pt x="23" y="252"/>
                </a:cubicBezTo>
                <a:cubicBezTo>
                  <a:pt x="24" y="250"/>
                  <a:pt x="24" y="250"/>
                  <a:pt x="24" y="250"/>
                </a:cubicBezTo>
                <a:cubicBezTo>
                  <a:pt x="26" y="246"/>
                  <a:pt x="26" y="246"/>
                  <a:pt x="26" y="246"/>
                </a:cubicBezTo>
                <a:cubicBezTo>
                  <a:pt x="27" y="244"/>
                  <a:pt x="27" y="244"/>
                  <a:pt x="27" y="244"/>
                </a:cubicBezTo>
                <a:cubicBezTo>
                  <a:pt x="29" y="237"/>
                  <a:pt x="29" y="237"/>
                  <a:pt x="29" y="237"/>
                </a:cubicBezTo>
                <a:cubicBezTo>
                  <a:pt x="30" y="235"/>
                  <a:pt x="30" y="235"/>
                  <a:pt x="30" y="235"/>
                </a:cubicBezTo>
                <a:cubicBezTo>
                  <a:pt x="31" y="231"/>
                  <a:pt x="31" y="231"/>
                  <a:pt x="31" y="231"/>
                </a:cubicBezTo>
                <a:cubicBezTo>
                  <a:pt x="32" y="228"/>
                  <a:pt x="32" y="228"/>
                  <a:pt x="32" y="228"/>
                </a:cubicBezTo>
                <a:cubicBezTo>
                  <a:pt x="34" y="226"/>
                  <a:pt x="34" y="226"/>
                  <a:pt x="34" y="226"/>
                </a:cubicBezTo>
                <a:cubicBezTo>
                  <a:pt x="32" y="231"/>
                  <a:pt x="32" y="231"/>
                  <a:pt x="32" y="231"/>
                </a:cubicBezTo>
                <a:cubicBezTo>
                  <a:pt x="35" y="226"/>
                  <a:pt x="35" y="226"/>
                  <a:pt x="35" y="226"/>
                </a:cubicBezTo>
                <a:cubicBezTo>
                  <a:pt x="37" y="223"/>
                  <a:pt x="37" y="223"/>
                  <a:pt x="37" y="223"/>
                </a:cubicBezTo>
                <a:cubicBezTo>
                  <a:pt x="38" y="220"/>
                  <a:pt x="38" y="220"/>
                  <a:pt x="38" y="220"/>
                </a:cubicBezTo>
                <a:cubicBezTo>
                  <a:pt x="42" y="212"/>
                  <a:pt x="42" y="212"/>
                  <a:pt x="42" y="212"/>
                </a:cubicBezTo>
                <a:cubicBezTo>
                  <a:pt x="43" y="212"/>
                  <a:pt x="43" y="212"/>
                  <a:pt x="44" y="212"/>
                </a:cubicBezTo>
                <a:cubicBezTo>
                  <a:pt x="46" y="210"/>
                  <a:pt x="46" y="210"/>
                  <a:pt x="46" y="210"/>
                </a:cubicBezTo>
                <a:cubicBezTo>
                  <a:pt x="48" y="209"/>
                  <a:pt x="48" y="209"/>
                  <a:pt x="48" y="209"/>
                </a:cubicBezTo>
                <a:cubicBezTo>
                  <a:pt x="49" y="206"/>
                  <a:pt x="49" y="206"/>
                  <a:pt x="49" y="206"/>
                </a:cubicBezTo>
                <a:cubicBezTo>
                  <a:pt x="52" y="199"/>
                  <a:pt x="52" y="199"/>
                  <a:pt x="52" y="199"/>
                </a:cubicBezTo>
                <a:cubicBezTo>
                  <a:pt x="56" y="194"/>
                  <a:pt x="56" y="194"/>
                  <a:pt x="56" y="194"/>
                </a:cubicBezTo>
                <a:cubicBezTo>
                  <a:pt x="56" y="194"/>
                  <a:pt x="57" y="194"/>
                  <a:pt x="57" y="194"/>
                </a:cubicBezTo>
                <a:cubicBezTo>
                  <a:pt x="59" y="192"/>
                  <a:pt x="59" y="192"/>
                  <a:pt x="59" y="192"/>
                </a:cubicBezTo>
                <a:cubicBezTo>
                  <a:pt x="60" y="192"/>
                  <a:pt x="60" y="192"/>
                  <a:pt x="60" y="192"/>
                </a:cubicBezTo>
                <a:cubicBezTo>
                  <a:pt x="63" y="189"/>
                  <a:pt x="63" y="189"/>
                  <a:pt x="63" y="189"/>
                </a:cubicBezTo>
                <a:cubicBezTo>
                  <a:pt x="66" y="186"/>
                  <a:pt x="66" y="186"/>
                  <a:pt x="66" y="186"/>
                </a:cubicBezTo>
                <a:cubicBezTo>
                  <a:pt x="68" y="186"/>
                  <a:pt x="69" y="186"/>
                  <a:pt x="70" y="187"/>
                </a:cubicBezTo>
                <a:cubicBezTo>
                  <a:pt x="70" y="188"/>
                  <a:pt x="69" y="188"/>
                  <a:pt x="69" y="189"/>
                </a:cubicBezTo>
                <a:cubicBezTo>
                  <a:pt x="68" y="189"/>
                  <a:pt x="67" y="189"/>
                  <a:pt x="66" y="189"/>
                </a:cubicBezTo>
                <a:cubicBezTo>
                  <a:pt x="63" y="192"/>
                  <a:pt x="63" y="192"/>
                  <a:pt x="61" y="196"/>
                </a:cubicBezTo>
                <a:cubicBezTo>
                  <a:pt x="61" y="197"/>
                  <a:pt x="61" y="197"/>
                  <a:pt x="61" y="197"/>
                </a:cubicBezTo>
                <a:cubicBezTo>
                  <a:pt x="64" y="195"/>
                  <a:pt x="64" y="195"/>
                  <a:pt x="64" y="195"/>
                </a:cubicBezTo>
                <a:cubicBezTo>
                  <a:pt x="66" y="193"/>
                  <a:pt x="66" y="193"/>
                  <a:pt x="66" y="193"/>
                </a:cubicBezTo>
                <a:cubicBezTo>
                  <a:pt x="68" y="192"/>
                  <a:pt x="68" y="192"/>
                  <a:pt x="68" y="192"/>
                </a:cubicBezTo>
                <a:cubicBezTo>
                  <a:pt x="71" y="190"/>
                  <a:pt x="71" y="190"/>
                  <a:pt x="71" y="190"/>
                </a:cubicBezTo>
                <a:cubicBezTo>
                  <a:pt x="73" y="189"/>
                  <a:pt x="73" y="189"/>
                  <a:pt x="73" y="189"/>
                </a:cubicBezTo>
                <a:cubicBezTo>
                  <a:pt x="77" y="185"/>
                  <a:pt x="77" y="185"/>
                  <a:pt x="77" y="185"/>
                </a:cubicBezTo>
                <a:cubicBezTo>
                  <a:pt x="80" y="182"/>
                  <a:pt x="80" y="182"/>
                  <a:pt x="80" y="182"/>
                </a:cubicBezTo>
                <a:cubicBezTo>
                  <a:pt x="83" y="178"/>
                  <a:pt x="83" y="178"/>
                  <a:pt x="83" y="178"/>
                </a:cubicBezTo>
                <a:cubicBezTo>
                  <a:pt x="80" y="179"/>
                  <a:pt x="80" y="179"/>
                  <a:pt x="80" y="179"/>
                </a:cubicBezTo>
                <a:cubicBezTo>
                  <a:pt x="75" y="184"/>
                  <a:pt x="75" y="184"/>
                  <a:pt x="75" y="184"/>
                </a:cubicBezTo>
                <a:cubicBezTo>
                  <a:pt x="73" y="184"/>
                  <a:pt x="73" y="184"/>
                  <a:pt x="73" y="184"/>
                </a:cubicBezTo>
                <a:cubicBezTo>
                  <a:pt x="73" y="182"/>
                  <a:pt x="73" y="182"/>
                  <a:pt x="73" y="182"/>
                </a:cubicBezTo>
                <a:cubicBezTo>
                  <a:pt x="73" y="178"/>
                  <a:pt x="73" y="178"/>
                  <a:pt x="73" y="178"/>
                </a:cubicBezTo>
                <a:cubicBezTo>
                  <a:pt x="76" y="171"/>
                  <a:pt x="76" y="171"/>
                  <a:pt x="76" y="171"/>
                </a:cubicBezTo>
                <a:cubicBezTo>
                  <a:pt x="80" y="168"/>
                  <a:pt x="80" y="168"/>
                  <a:pt x="80" y="168"/>
                </a:cubicBezTo>
                <a:cubicBezTo>
                  <a:pt x="83" y="163"/>
                  <a:pt x="83" y="163"/>
                  <a:pt x="83" y="163"/>
                </a:cubicBezTo>
                <a:cubicBezTo>
                  <a:pt x="81" y="162"/>
                  <a:pt x="81" y="162"/>
                  <a:pt x="81" y="162"/>
                </a:cubicBezTo>
                <a:cubicBezTo>
                  <a:pt x="78" y="164"/>
                  <a:pt x="78" y="164"/>
                  <a:pt x="78" y="164"/>
                </a:cubicBezTo>
                <a:cubicBezTo>
                  <a:pt x="73" y="168"/>
                  <a:pt x="73" y="168"/>
                  <a:pt x="73" y="168"/>
                </a:cubicBezTo>
                <a:cubicBezTo>
                  <a:pt x="67" y="174"/>
                  <a:pt x="67" y="174"/>
                  <a:pt x="67" y="174"/>
                </a:cubicBezTo>
                <a:cubicBezTo>
                  <a:pt x="63" y="178"/>
                  <a:pt x="63" y="178"/>
                  <a:pt x="63" y="178"/>
                </a:cubicBezTo>
                <a:cubicBezTo>
                  <a:pt x="66" y="175"/>
                  <a:pt x="66" y="175"/>
                  <a:pt x="66" y="175"/>
                </a:cubicBezTo>
                <a:cubicBezTo>
                  <a:pt x="69" y="171"/>
                  <a:pt x="69" y="171"/>
                  <a:pt x="69" y="171"/>
                </a:cubicBezTo>
                <a:cubicBezTo>
                  <a:pt x="71" y="169"/>
                  <a:pt x="71" y="169"/>
                  <a:pt x="71" y="169"/>
                </a:cubicBezTo>
                <a:cubicBezTo>
                  <a:pt x="71" y="167"/>
                  <a:pt x="71" y="167"/>
                  <a:pt x="71" y="167"/>
                </a:cubicBezTo>
                <a:cubicBezTo>
                  <a:pt x="71" y="167"/>
                  <a:pt x="72" y="167"/>
                  <a:pt x="72" y="167"/>
                </a:cubicBezTo>
                <a:cubicBezTo>
                  <a:pt x="75" y="164"/>
                  <a:pt x="75" y="164"/>
                  <a:pt x="75" y="164"/>
                </a:cubicBezTo>
                <a:cubicBezTo>
                  <a:pt x="78" y="161"/>
                  <a:pt x="78" y="161"/>
                  <a:pt x="78" y="161"/>
                </a:cubicBezTo>
                <a:cubicBezTo>
                  <a:pt x="80" y="161"/>
                  <a:pt x="80" y="161"/>
                  <a:pt x="80" y="161"/>
                </a:cubicBezTo>
                <a:cubicBezTo>
                  <a:pt x="83" y="157"/>
                  <a:pt x="83" y="157"/>
                  <a:pt x="83" y="157"/>
                </a:cubicBezTo>
                <a:cubicBezTo>
                  <a:pt x="85" y="156"/>
                  <a:pt x="85" y="156"/>
                  <a:pt x="85" y="156"/>
                </a:cubicBezTo>
                <a:cubicBezTo>
                  <a:pt x="86" y="156"/>
                  <a:pt x="87" y="156"/>
                  <a:pt x="87" y="156"/>
                </a:cubicBezTo>
                <a:cubicBezTo>
                  <a:pt x="92" y="156"/>
                  <a:pt x="92" y="156"/>
                  <a:pt x="92" y="156"/>
                </a:cubicBezTo>
                <a:cubicBezTo>
                  <a:pt x="93" y="157"/>
                  <a:pt x="93" y="157"/>
                  <a:pt x="93" y="157"/>
                </a:cubicBezTo>
                <a:cubicBezTo>
                  <a:pt x="95" y="157"/>
                  <a:pt x="95" y="157"/>
                  <a:pt x="95" y="157"/>
                </a:cubicBezTo>
                <a:cubicBezTo>
                  <a:pt x="99" y="154"/>
                  <a:pt x="99" y="154"/>
                  <a:pt x="99" y="154"/>
                </a:cubicBezTo>
                <a:cubicBezTo>
                  <a:pt x="104" y="150"/>
                  <a:pt x="104" y="150"/>
                  <a:pt x="104" y="150"/>
                </a:cubicBezTo>
                <a:cubicBezTo>
                  <a:pt x="107" y="150"/>
                  <a:pt x="107" y="150"/>
                  <a:pt x="107" y="150"/>
                </a:cubicBezTo>
                <a:cubicBezTo>
                  <a:pt x="110" y="148"/>
                  <a:pt x="110" y="148"/>
                  <a:pt x="110" y="148"/>
                </a:cubicBezTo>
              </a:path>
            </a:pathLst>
          </a:custGeom>
          <a:solidFill>
            <a:schemeClr val="tx1">
              <a:lumMod val="65000"/>
              <a:lumOff val="35000"/>
            </a:schemeClr>
          </a:solidFill>
          <a:ln w="9525">
            <a:noFill/>
            <a:round/>
            <a:headEnd/>
            <a:tailEnd/>
          </a:ln>
        </p:spPr>
        <p:txBody>
          <a:bodyPr vert="horz" wrap="square" lIns="121888" tIns="60944" rIns="121888" bIns="60944" numCol="1" anchor="t" anchorCtr="0" compatLnSpc="1">
            <a:prstTxWarp prst="textNoShape">
              <a:avLst/>
            </a:prstTxWarp>
          </a:bodyPr>
          <a:lstStyle/>
          <a:p>
            <a:endParaRPr lang="en-US" sz="3554" dirty="0"/>
          </a:p>
        </p:txBody>
      </p:sp>
      <p:grpSp>
        <p:nvGrpSpPr>
          <p:cNvPr id="2" name="Group 210"/>
          <p:cNvGrpSpPr/>
          <p:nvPr/>
        </p:nvGrpSpPr>
        <p:grpSpPr>
          <a:xfrm>
            <a:off x="2640481" y="2849832"/>
            <a:ext cx="1724687" cy="1724687"/>
            <a:chOff x="2183615" y="1663567"/>
            <a:chExt cx="1293852" cy="1293852"/>
          </a:xfrm>
        </p:grpSpPr>
        <p:sp>
          <p:nvSpPr>
            <p:cNvPr id="196" name="Oval 195"/>
            <p:cNvSpPr/>
            <p:nvPr/>
          </p:nvSpPr>
          <p:spPr>
            <a:xfrm>
              <a:off x="2283175" y="1763127"/>
              <a:ext cx="1094733" cy="109473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6" dirty="0"/>
            </a:p>
          </p:txBody>
        </p:sp>
        <p:sp>
          <p:nvSpPr>
            <p:cNvPr id="209" name="Oval 208"/>
            <p:cNvSpPr/>
            <p:nvPr/>
          </p:nvSpPr>
          <p:spPr>
            <a:xfrm>
              <a:off x="2183615" y="1663567"/>
              <a:ext cx="1293852" cy="1293852"/>
            </a:xfrm>
            <a:prstGeom prst="ellipse">
              <a:avLst/>
            </a:pr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6" dirty="0"/>
            </a:p>
          </p:txBody>
        </p:sp>
      </p:grpSp>
      <p:grpSp>
        <p:nvGrpSpPr>
          <p:cNvPr id="3" name="Group 211"/>
          <p:cNvGrpSpPr/>
          <p:nvPr/>
        </p:nvGrpSpPr>
        <p:grpSpPr>
          <a:xfrm>
            <a:off x="797538" y="3064807"/>
            <a:ext cx="1294741" cy="1294739"/>
            <a:chOff x="864537" y="1822859"/>
            <a:chExt cx="971309" cy="971307"/>
          </a:xfrm>
        </p:grpSpPr>
        <p:sp>
          <p:nvSpPr>
            <p:cNvPr id="190" name="Oval 189"/>
            <p:cNvSpPr/>
            <p:nvPr/>
          </p:nvSpPr>
          <p:spPr>
            <a:xfrm>
              <a:off x="932451" y="1890773"/>
              <a:ext cx="835480" cy="8354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6" dirty="0"/>
            </a:p>
          </p:txBody>
        </p:sp>
        <p:sp>
          <p:nvSpPr>
            <p:cNvPr id="210" name="Oval 209"/>
            <p:cNvSpPr/>
            <p:nvPr/>
          </p:nvSpPr>
          <p:spPr>
            <a:xfrm>
              <a:off x="864537" y="1822859"/>
              <a:ext cx="971309" cy="971307"/>
            </a:xfrm>
            <a:prstGeom prst="ellipse">
              <a:avLst/>
            </a:pr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6" dirty="0"/>
            </a:p>
          </p:txBody>
        </p:sp>
      </p:grpSp>
      <p:sp>
        <p:nvSpPr>
          <p:cNvPr id="215" name="Arc 214"/>
          <p:cNvSpPr/>
          <p:nvPr/>
        </p:nvSpPr>
        <p:spPr>
          <a:xfrm>
            <a:off x="4913137" y="2536900"/>
            <a:ext cx="2350548" cy="2350548"/>
          </a:xfrm>
          <a:prstGeom prst="arc">
            <a:avLst>
              <a:gd name="adj1" fmla="val 21578092"/>
              <a:gd name="adj2" fmla="val 21479725"/>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554" dirty="0"/>
          </a:p>
        </p:txBody>
      </p:sp>
      <p:cxnSp>
        <p:nvCxnSpPr>
          <p:cNvPr id="220" name="Straight Connector 219"/>
          <p:cNvCxnSpPr/>
          <p:nvPr/>
        </p:nvCxnSpPr>
        <p:spPr>
          <a:xfrm flipH="1">
            <a:off x="2092278" y="3712174"/>
            <a:ext cx="547972" cy="0"/>
          </a:xfrm>
          <a:prstGeom prst="line">
            <a:avLst/>
          </a:prstGeom>
          <a:ln w="19050">
            <a:solidFill>
              <a:schemeClr val="tx1">
                <a:lumMod val="65000"/>
                <a:lumOff val="3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flipH="1">
            <a:off x="7263685" y="3712174"/>
            <a:ext cx="547972" cy="0"/>
          </a:xfrm>
          <a:prstGeom prst="line">
            <a:avLst/>
          </a:prstGeom>
          <a:ln w="19050">
            <a:solidFill>
              <a:schemeClr val="tx1">
                <a:lumMod val="65000"/>
                <a:lumOff val="3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4" name="Group 221"/>
          <p:cNvGrpSpPr/>
          <p:nvPr/>
        </p:nvGrpSpPr>
        <p:grpSpPr>
          <a:xfrm>
            <a:off x="7811658" y="2849832"/>
            <a:ext cx="1724687" cy="1724687"/>
            <a:chOff x="2183615" y="1663567"/>
            <a:chExt cx="1293852" cy="1293852"/>
          </a:xfrm>
        </p:grpSpPr>
        <p:sp>
          <p:nvSpPr>
            <p:cNvPr id="223" name="Oval 222"/>
            <p:cNvSpPr/>
            <p:nvPr/>
          </p:nvSpPr>
          <p:spPr>
            <a:xfrm>
              <a:off x="2283175" y="1763127"/>
              <a:ext cx="1094733" cy="109473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6" dirty="0"/>
            </a:p>
          </p:txBody>
        </p:sp>
        <p:sp>
          <p:nvSpPr>
            <p:cNvPr id="224" name="Oval 223"/>
            <p:cNvSpPr/>
            <p:nvPr/>
          </p:nvSpPr>
          <p:spPr>
            <a:xfrm>
              <a:off x="2183615" y="1663567"/>
              <a:ext cx="1293852" cy="1293852"/>
            </a:xfrm>
            <a:prstGeom prst="ellipse">
              <a:avLst/>
            </a:pr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6" dirty="0"/>
            </a:p>
          </p:txBody>
        </p:sp>
      </p:grpSp>
      <p:cxnSp>
        <p:nvCxnSpPr>
          <p:cNvPr id="225" name="Straight Connector 224"/>
          <p:cNvCxnSpPr/>
          <p:nvPr/>
        </p:nvCxnSpPr>
        <p:spPr>
          <a:xfrm flipH="1">
            <a:off x="9536344" y="3712174"/>
            <a:ext cx="547972" cy="0"/>
          </a:xfrm>
          <a:prstGeom prst="line">
            <a:avLst/>
          </a:prstGeom>
          <a:ln w="19050">
            <a:solidFill>
              <a:schemeClr val="tx1">
                <a:lumMod val="65000"/>
                <a:lumOff val="3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5" name="Group 225"/>
          <p:cNvGrpSpPr/>
          <p:nvPr/>
        </p:nvGrpSpPr>
        <p:grpSpPr>
          <a:xfrm>
            <a:off x="10084318" y="3064807"/>
            <a:ext cx="1294741" cy="1294739"/>
            <a:chOff x="864537" y="1822859"/>
            <a:chExt cx="971309" cy="971307"/>
          </a:xfrm>
        </p:grpSpPr>
        <p:sp>
          <p:nvSpPr>
            <p:cNvPr id="227" name="Oval 226"/>
            <p:cNvSpPr/>
            <p:nvPr/>
          </p:nvSpPr>
          <p:spPr>
            <a:xfrm>
              <a:off x="932451" y="1890773"/>
              <a:ext cx="835480" cy="83547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6" dirty="0"/>
            </a:p>
          </p:txBody>
        </p:sp>
        <p:sp>
          <p:nvSpPr>
            <p:cNvPr id="228" name="Oval 227"/>
            <p:cNvSpPr/>
            <p:nvPr/>
          </p:nvSpPr>
          <p:spPr>
            <a:xfrm>
              <a:off x="864537" y="1822859"/>
              <a:ext cx="971309" cy="971307"/>
            </a:xfrm>
            <a:prstGeom prst="ellipse">
              <a:avLst/>
            </a:pr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6" dirty="0"/>
            </a:p>
          </p:txBody>
        </p:sp>
      </p:grpSp>
      <p:sp>
        <p:nvSpPr>
          <p:cNvPr id="2053" name="Freeform 5"/>
          <p:cNvSpPr>
            <a:spLocks noEditPoints="1"/>
          </p:cNvSpPr>
          <p:nvPr/>
        </p:nvSpPr>
        <p:spPr bwMode="auto">
          <a:xfrm>
            <a:off x="1159495" y="3305959"/>
            <a:ext cx="560123" cy="661964"/>
          </a:xfrm>
          <a:custGeom>
            <a:avLst/>
            <a:gdLst/>
            <a:ahLst/>
            <a:cxnLst>
              <a:cxn ang="0">
                <a:pos x="250" y="250"/>
              </a:cxn>
              <a:cxn ang="0">
                <a:pos x="125" y="296"/>
              </a:cxn>
              <a:cxn ang="0">
                <a:pos x="0" y="250"/>
              </a:cxn>
              <a:cxn ang="0">
                <a:pos x="66" y="210"/>
              </a:cxn>
              <a:cxn ang="0">
                <a:pos x="79" y="219"/>
              </a:cxn>
              <a:cxn ang="0">
                <a:pos x="70" y="232"/>
              </a:cxn>
              <a:cxn ang="0">
                <a:pos x="23" y="251"/>
              </a:cxn>
              <a:cxn ang="0">
                <a:pos x="125" y="273"/>
              </a:cxn>
              <a:cxn ang="0">
                <a:pos x="228" y="250"/>
              </a:cxn>
              <a:cxn ang="0">
                <a:pos x="180" y="232"/>
              </a:cxn>
              <a:cxn ang="0">
                <a:pos x="171" y="219"/>
              </a:cxn>
              <a:cxn ang="0">
                <a:pos x="184" y="210"/>
              </a:cxn>
              <a:cxn ang="0">
                <a:pos x="250" y="250"/>
              </a:cxn>
              <a:cxn ang="0">
                <a:pos x="80" y="182"/>
              </a:cxn>
              <a:cxn ang="0">
                <a:pos x="91" y="182"/>
              </a:cxn>
              <a:cxn ang="0">
                <a:pos x="91" y="250"/>
              </a:cxn>
              <a:cxn ang="0">
                <a:pos x="102" y="262"/>
              </a:cxn>
              <a:cxn ang="0">
                <a:pos x="148" y="262"/>
              </a:cxn>
              <a:cxn ang="0">
                <a:pos x="159" y="250"/>
              </a:cxn>
              <a:cxn ang="0">
                <a:pos x="159" y="182"/>
              </a:cxn>
              <a:cxn ang="0">
                <a:pos x="171" y="182"/>
              </a:cxn>
              <a:cxn ang="0">
                <a:pos x="182" y="171"/>
              </a:cxn>
              <a:cxn ang="0">
                <a:pos x="182" y="102"/>
              </a:cxn>
              <a:cxn ang="0">
                <a:pos x="157" y="82"/>
              </a:cxn>
              <a:cxn ang="0">
                <a:pos x="125" y="80"/>
              </a:cxn>
              <a:cxn ang="0">
                <a:pos x="93" y="82"/>
              </a:cxn>
              <a:cxn ang="0">
                <a:pos x="68" y="102"/>
              </a:cxn>
              <a:cxn ang="0">
                <a:pos x="68" y="171"/>
              </a:cxn>
              <a:cxn ang="0">
                <a:pos x="80" y="182"/>
              </a:cxn>
              <a:cxn ang="0">
                <a:pos x="125" y="68"/>
              </a:cxn>
              <a:cxn ang="0">
                <a:pos x="159" y="34"/>
              </a:cxn>
              <a:cxn ang="0">
                <a:pos x="125" y="0"/>
              </a:cxn>
              <a:cxn ang="0">
                <a:pos x="91" y="34"/>
              </a:cxn>
              <a:cxn ang="0">
                <a:pos x="125" y="68"/>
              </a:cxn>
              <a:cxn ang="0">
                <a:pos x="125" y="68"/>
              </a:cxn>
              <a:cxn ang="0">
                <a:pos x="125" y="68"/>
              </a:cxn>
            </a:cxnLst>
            <a:rect l="0" t="0" r="r" b="b"/>
            <a:pathLst>
              <a:path w="250" h="296">
                <a:moveTo>
                  <a:pt x="250" y="250"/>
                </a:moveTo>
                <a:cubicBezTo>
                  <a:pt x="250" y="282"/>
                  <a:pt x="185" y="296"/>
                  <a:pt x="125" y="296"/>
                </a:cubicBezTo>
                <a:cubicBezTo>
                  <a:pt x="65" y="296"/>
                  <a:pt x="0" y="282"/>
                  <a:pt x="0" y="250"/>
                </a:cubicBezTo>
                <a:cubicBezTo>
                  <a:pt x="0" y="226"/>
                  <a:pt x="36" y="215"/>
                  <a:pt x="66" y="210"/>
                </a:cubicBezTo>
                <a:cubicBezTo>
                  <a:pt x="72" y="209"/>
                  <a:pt x="78" y="213"/>
                  <a:pt x="79" y="219"/>
                </a:cubicBezTo>
                <a:cubicBezTo>
                  <a:pt x="80" y="225"/>
                  <a:pt x="76" y="231"/>
                  <a:pt x="70" y="232"/>
                </a:cubicBezTo>
                <a:cubicBezTo>
                  <a:pt x="33" y="239"/>
                  <a:pt x="23" y="249"/>
                  <a:pt x="23" y="251"/>
                </a:cubicBezTo>
                <a:cubicBezTo>
                  <a:pt x="24" y="257"/>
                  <a:pt x="58" y="273"/>
                  <a:pt x="125" y="273"/>
                </a:cubicBezTo>
                <a:cubicBezTo>
                  <a:pt x="192" y="273"/>
                  <a:pt x="226" y="257"/>
                  <a:pt x="228" y="250"/>
                </a:cubicBezTo>
                <a:cubicBezTo>
                  <a:pt x="227" y="249"/>
                  <a:pt x="217" y="238"/>
                  <a:pt x="180" y="232"/>
                </a:cubicBezTo>
                <a:cubicBezTo>
                  <a:pt x="174" y="231"/>
                  <a:pt x="170" y="225"/>
                  <a:pt x="171" y="219"/>
                </a:cubicBezTo>
                <a:cubicBezTo>
                  <a:pt x="172" y="213"/>
                  <a:pt x="178" y="209"/>
                  <a:pt x="184" y="210"/>
                </a:cubicBezTo>
                <a:cubicBezTo>
                  <a:pt x="214" y="215"/>
                  <a:pt x="250" y="226"/>
                  <a:pt x="250" y="250"/>
                </a:cubicBezTo>
                <a:close/>
                <a:moveTo>
                  <a:pt x="80" y="182"/>
                </a:moveTo>
                <a:cubicBezTo>
                  <a:pt x="91" y="182"/>
                  <a:pt x="91" y="182"/>
                  <a:pt x="91" y="182"/>
                </a:cubicBezTo>
                <a:cubicBezTo>
                  <a:pt x="91" y="250"/>
                  <a:pt x="91" y="250"/>
                  <a:pt x="91" y="250"/>
                </a:cubicBezTo>
                <a:cubicBezTo>
                  <a:pt x="91" y="257"/>
                  <a:pt x="96" y="262"/>
                  <a:pt x="102" y="262"/>
                </a:cubicBezTo>
                <a:cubicBezTo>
                  <a:pt x="148" y="262"/>
                  <a:pt x="148" y="262"/>
                  <a:pt x="148" y="262"/>
                </a:cubicBezTo>
                <a:cubicBezTo>
                  <a:pt x="154" y="262"/>
                  <a:pt x="159" y="257"/>
                  <a:pt x="159" y="250"/>
                </a:cubicBezTo>
                <a:cubicBezTo>
                  <a:pt x="159" y="182"/>
                  <a:pt x="159" y="182"/>
                  <a:pt x="159" y="182"/>
                </a:cubicBezTo>
                <a:cubicBezTo>
                  <a:pt x="171" y="182"/>
                  <a:pt x="171" y="182"/>
                  <a:pt x="171" y="182"/>
                </a:cubicBezTo>
                <a:cubicBezTo>
                  <a:pt x="177" y="182"/>
                  <a:pt x="182" y="177"/>
                  <a:pt x="182" y="171"/>
                </a:cubicBezTo>
                <a:cubicBezTo>
                  <a:pt x="182" y="102"/>
                  <a:pt x="182" y="102"/>
                  <a:pt x="182" y="102"/>
                </a:cubicBezTo>
                <a:cubicBezTo>
                  <a:pt x="182" y="97"/>
                  <a:pt x="173" y="84"/>
                  <a:pt x="157" y="82"/>
                </a:cubicBezTo>
                <a:cubicBezTo>
                  <a:pt x="150" y="81"/>
                  <a:pt x="138" y="80"/>
                  <a:pt x="125" y="80"/>
                </a:cubicBezTo>
                <a:cubicBezTo>
                  <a:pt x="112" y="80"/>
                  <a:pt x="100" y="81"/>
                  <a:pt x="93" y="82"/>
                </a:cubicBezTo>
                <a:cubicBezTo>
                  <a:pt x="77" y="84"/>
                  <a:pt x="68" y="97"/>
                  <a:pt x="68" y="102"/>
                </a:cubicBezTo>
                <a:cubicBezTo>
                  <a:pt x="68" y="171"/>
                  <a:pt x="68" y="171"/>
                  <a:pt x="68" y="171"/>
                </a:cubicBezTo>
                <a:cubicBezTo>
                  <a:pt x="68" y="177"/>
                  <a:pt x="73" y="182"/>
                  <a:pt x="80" y="182"/>
                </a:cubicBezTo>
                <a:close/>
                <a:moveTo>
                  <a:pt x="125" y="68"/>
                </a:moveTo>
                <a:cubicBezTo>
                  <a:pt x="144" y="68"/>
                  <a:pt x="159" y="53"/>
                  <a:pt x="159" y="34"/>
                </a:cubicBezTo>
                <a:cubicBezTo>
                  <a:pt x="159" y="15"/>
                  <a:pt x="144" y="0"/>
                  <a:pt x="125" y="0"/>
                </a:cubicBezTo>
                <a:cubicBezTo>
                  <a:pt x="106" y="0"/>
                  <a:pt x="91" y="15"/>
                  <a:pt x="91" y="34"/>
                </a:cubicBezTo>
                <a:cubicBezTo>
                  <a:pt x="91" y="53"/>
                  <a:pt x="106" y="68"/>
                  <a:pt x="125" y="68"/>
                </a:cubicBezTo>
                <a:close/>
                <a:moveTo>
                  <a:pt x="125" y="68"/>
                </a:moveTo>
                <a:cubicBezTo>
                  <a:pt x="125" y="68"/>
                  <a:pt x="125" y="68"/>
                  <a:pt x="125" y="68"/>
                </a:cubicBezTo>
              </a:path>
            </a:pathLst>
          </a:custGeom>
          <a:solidFill>
            <a:schemeClr val="bg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2057" name="Freeform 9"/>
          <p:cNvSpPr>
            <a:spLocks noEditPoints="1"/>
          </p:cNvSpPr>
          <p:nvPr/>
        </p:nvSpPr>
        <p:spPr bwMode="auto">
          <a:xfrm>
            <a:off x="3165181" y="3339535"/>
            <a:ext cx="681389" cy="687738"/>
          </a:xfrm>
          <a:custGeom>
            <a:avLst/>
            <a:gdLst/>
            <a:ahLst/>
            <a:cxnLst>
              <a:cxn ang="0">
                <a:pos x="46" y="125"/>
              </a:cxn>
              <a:cxn ang="0">
                <a:pos x="46" y="98"/>
              </a:cxn>
              <a:cxn ang="0">
                <a:pos x="49" y="90"/>
              </a:cxn>
              <a:cxn ang="0">
                <a:pos x="132" y="118"/>
              </a:cxn>
              <a:cxn ang="0">
                <a:pos x="216" y="90"/>
              </a:cxn>
              <a:cxn ang="0">
                <a:pos x="218" y="98"/>
              </a:cxn>
              <a:cxn ang="0">
                <a:pos x="218" y="125"/>
              </a:cxn>
              <a:cxn ang="0">
                <a:pos x="132" y="161"/>
              </a:cxn>
              <a:cxn ang="0">
                <a:pos x="46" y="125"/>
              </a:cxn>
              <a:cxn ang="0">
                <a:pos x="132" y="216"/>
              </a:cxn>
              <a:cxn ang="0">
                <a:pos x="218" y="179"/>
              </a:cxn>
              <a:cxn ang="0">
                <a:pos x="218" y="153"/>
              </a:cxn>
              <a:cxn ang="0">
                <a:pos x="216" y="144"/>
              </a:cxn>
              <a:cxn ang="0">
                <a:pos x="132" y="172"/>
              </a:cxn>
              <a:cxn ang="0">
                <a:pos x="49" y="144"/>
              </a:cxn>
              <a:cxn ang="0">
                <a:pos x="46" y="153"/>
              </a:cxn>
              <a:cxn ang="0">
                <a:pos x="46" y="179"/>
              </a:cxn>
              <a:cxn ang="0">
                <a:pos x="132" y="216"/>
              </a:cxn>
              <a:cxn ang="0">
                <a:pos x="132" y="109"/>
              </a:cxn>
              <a:cxn ang="0">
                <a:pos x="218" y="72"/>
              </a:cxn>
              <a:cxn ang="0">
                <a:pos x="218" y="46"/>
              </a:cxn>
              <a:cxn ang="0">
                <a:pos x="216" y="37"/>
              </a:cxn>
              <a:cxn ang="0">
                <a:pos x="132" y="64"/>
              </a:cxn>
              <a:cxn ang="0">
                <a:pos x="48" y="37"/>
              </a:cxn>
              <a:cxn ang="0">
                <a:pos x="46" y="46"/>
              </a:cxn>
              <a:cxn ang="0">
                <a:pos x="46" y="72"/>
              </a:cxn>
              <a:cxn ang="0">
                <a:pos x="132" y="109"/>
              </a:cxn>
              <a:cxn ang="0">
                <a:pos x="132" y="56"/>
              </a:cxn>
              <a:cxn ang="0">
                <a:pos x="216" y="28"/>
              </a:cxn>
              <a:cxn ang="0">
                <a:pos x="132" y="0"/>
              </a:cxn>
              <a:cxn ang="0">
                <a:pos x="48" y="28"/>
              </a:cxn>
              <a:cxn ang="0">
                <a:pos x="132" y="56"/>
              </a:cxn>
              <a:cxn ang="0">
                <a:pos x="138" y="257"/>
              </a:cxn>
              <a:cxn ang="0">
                <a:pos x="138" y="222"/>
              </a:cxn>
              <a:cxn ang="0">
                <a:pos x="126" y="222"/>
              </a:cxn>
              <a:cxn ang="0">
                <a:pos x="126" y="257"/>
              </a:cxn>
              <a:cxn ang="0">
                <a:pos x="0" y="257"/>
              </a:cxn>
              <a:cxn ang="0">
                <a:pos x="0" y="267"/>
              </a:cxn>
              <a:cxn ang="0">
                <a:pos x="264" y="267"/>
              </a:cxn>
              <a:cxn ang="0">
                <a:pos x="264" y="257"/>
              </a:cxn>
              <a:cxn ang="0">
                <a:pos x="138" y="257"/>
              </a:cxn>
              <a:cxn ang="0">
                <a:pos x="138" y="257"/>
              </a:cxn>
              <a:cxn ang="0">
                <a:pos x="138" y="257"/>
              </a:cxn>
            </a:cxnLst>
            <a:rect l="0" t="0" r="r" b="b"/>
            <a:pathLst>
              <a:path w="264" h="267">
                <a:moveTo>
                  <a:pt x="46" y="125"/>
                </a:moveTo>
                <a:cubicBezTo>
                  <a:pt x="46" y="98"/>
                  <a:pt x="46" y="98"/>
                  <a:pt x="46" y="98"/>
                </a:cubicBezTo>
                <a:cubicBezTo>
                  <a:pt x="46" y="95"/>
                  <a:pt x="47" y="92"/>
                  <a:pt x="49" y="90"/>
                </a:cubicBezTo>
                <a:cubicBezTo>
                  <a:pt x="58" y="106"/>
                  <a:pt x="92" y="118"/>
                  <a:pt x="132" y="118"/>
                </a:cubicBezTo>
                <a:cubicBezTo>
                  <a:pt x="173" y="118"/>
                  <a:pt x="207" y="106"/>
                  <a:pt x="216" y="90"/>
                </a:cubicBezTo>
                <a:cubicBezTo>
                  <a:pt x="217" y="92"/>
                  <a:pt x="218" y="95"/>
                  <a:pt x="218" y="98"/>
                </a:cubicBezTo>
                <a:cubicBezTo>
                  <a:pt x="218" y="125"/>
                  <a:pt x="218" y="125"/>
                  <a:pt x="218" y="125"/>
                </a:cubicBezTo>
                <a:cubicBezTo>
                  <a:pt x="218" y="145"/>
                  <a:pt x="180" y="161"/>
                  <a:pt x="132" y="161"/>
                </a:cubicBezTo>
                <a:cubicBezTo>
                  <a:pt x="85" y="161"/>
                  <a:pt x="46" y="145"/>
                  <a:pt x="46" y="125"/>
                </a:cubicBezTo>
                <a:close/>
                <a:moveTo>
                  <a:pt x="132" y="216"/>
                </a:moveTo>
                <a:cubicBezTo>
                  <a:pt x="180" y="216"/>
                  <a:pt x="218" y="199"/>
                  <a:pt x="218" y="179"/>
                </a:cubicBezTo>
                <a:cubicBezTo>
                  <a:pt x="218" y="153"/>
                  <a:pt x="218" y="153"/>
                  <a:pt x="218" y="153"/>
                </a:cubicBezTo>
                <a:cubicBezTo>
                  <a:pt x="218" y="150"/>
                  <a:pt x="217" y="147"/>
                  <a:pt x="216" y="144"/>
                </a:cubicBezTo>
                <a:cubicBezTo>
                  <a:pt x="207" y="160"/>
                  <a:pt x="173" y="172"/>
                  <a:pt x="132" y="172"/>
                </a:cubicBezTo>
                <a:cubicBezTo>
                  <a:pt x="92" y="172"/>
                  <a:pt x="58" y="160"/>
                  <a:pt x="49" y="144"/>
                </a:cubicBezTo>
                <a:cubicBezTo>
                  <a:pt x="47" y="147"/>
                  <a:pt x="46" y="150"/>
                  <a:pt x="46" y="153"/>
                </a:cubicBezTo>
                <a:cubicBezTo>
                  <a:pt x="46" y="179"/>
                  <a:pt x="46" y="179"/>
                  <a:pt x="46" y="179"/>
                </a:cubicBezTo>
                <a:cubicBezTo>
                  <a:pt x="46" y="199"/>
                  <a:pt x="85" y="216"/>
                  <a:pt x="132" y="216"/>
                </a:cubicBezTo>
                <a:close/>
                <a:moveTo>
                  <a:pt x="132" y="109"/>
                </a:moveTo>
                <a:cubicBezTo>
                  <a:pt x="180" y="109"/>
                  <a:pt x="218" y="92"/>
                  <a:pt x="218" y="72"/>
                </a:cubicBezTo>
                <a:cubicBezTo>
                  <a:pt x="218" y="46"/>
                  <a:pt x="218" y="46"/>
                  <a:pt x="218" y="46"/>
                </a:cubicBezTo>
                <a:cubicBezTo>
                  <a:pt x="218" y="43"/>
                  <a:pt x="218" y="40"/>
                  <a:pt x="216" y="37"/>
                </a:cubicBezTo>
                <a:cubicBezTo>
                  <a:pt x="214" y="52"/>
                  <a:pt x="178" y="64"/>
                  <a:pt x="132" y="64"/>
                </a:cubicBezTo>
                <a:cubicBezTo>
                  <a:pt x="87" y="64"/>
                  <a:pt x="50" y="52"/>
                  <a:pt x="48" y="37"/>
                </a:cubicBezTo>
                <a:cubicBezTo>
                  <a:pt x="47" y="40"/>
                  <a:pt x="46" y="43"/>
                  <a:pt x="46" y="46"/>
                </a:cubicBezTo>
                <a:cubicBezTo>
                  <a:pt x="46" y="72"/>
                  <a:pt x="46" y="72"/>
                  <a:pt x="46" y="72"/>
                </a:cubicBezTo>
                <a:cubicBezTo>
                  <a:pt x="46" y="92"/>
                  <a:pt x="85" y="109"/>
                  <a:pt x="132" y="109"/>
                </a:cubicBezTo>
                <a:close/>
                <a:moveTo>
                  <a:pt x="132" y="56"/>
                </a:moveTo>
                <a:cubicBezTo>
                  <a:pt x="179" y="56"/>
                  <a:pt x="216" y="43"/>
                  <a:pt x="216" y="28"/>
                </a:cubicBezTo>
                <a:cubicBezTo>
                  <a:pt x="216" y="12"/>
                  <a:pt x="179" y="0"/>
                  <a:pt x="132" y="0"/>
                </a:cubicBezTo>
                <a:cubicBezTo>
                  <a:pt x="86" y="0"/>
                  <a:pt x="48" y="12"/>
                  <a:pt x="48" y="28"/>
                </a:cubicBezTo>
                <a:cubicBezTo>
                  <a:pt x="48" y="43"/>
                  <a:pt x="86" y="56"/>
                  <a:pt x="132" y="56"/>
                </a:cubicBezTo>
                <a:close/>
                <a:moveTo>
                  <a:pt x="138" y="257"/>
                </a:moveTo>
                <a:cubicBezTo>
                  <a:pt x="138" y="222"/>
                  <a:pt x="138" y="222"/>
                  <a:pt x="138" y="222"/>
                </a:cubicBezTo>
                <a:cubicBezTo>
                  <a:pt x="126" y="222"/>
                  <a:pt x="126" y="222"/>
                  <a:pt x="126" y="222"/>
                </a:cubicBezTo>
                <a:cubicBezTo>
                  <a:pt x="126" y="257"/>
                  <a:pt x="126" y="257"/>
                  <a:pt x="126" y="257"/>
                </a:cubicBezTo>
                <a:cubicBezTo>
                  <a:pt x="0" y="257"/>
                  <a:pt x="0" y="257"/>
                  <a:pt x="0" y="257"/>
                </a:cubicBezTo>
                <a:cubicBezTo>
                  <a:pt x="0" y="267"/>
                  <a:pt x="0" y="267"/>
                  <a:pt x="0" y="267"/>
                </a:cubicBezTo>
                <a:cubicBezTo>
                  <a:pt x="264" y="267"/>
                  <a:pt x="264" y="267"/>
                  <a:pt x="264" y="267"/>
                </a:cubicBezTo>
                <a:cubicBezTo>
                  <a:pt x="264" y="257"/>
                  <a:pt x="264" y="257"/>
                  <a:pt x="264" y="257"/>
                </a:cubicBezTo>
                <a:lnTo>
                  <a:pt x="138" y="257"/>
                </a:lnTo>
                <a:close/>
                <a:moveTo>
                  <a:pt x="138" y="257"/>
                </a:moveTo>
                <a:cubicBezTo>
                  <a:pt x="138" y="257"/>
                  <a:pt x="138" y="257"/>
                  <a:pt x="138" y="257"/>
                </a:cubicBezTo>
              </a:path>
            </a:pathLst>
          </a:custGeom>
          <a:solidFill>
            <a:schemeClr val="bg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grpSp>
        <p:nvGrpSpPr>
          <p:cNvPr id="6" name="Group 57"/>
          <p:cNvGrpSpPr/>
          <p:nvPr/>
        </p:nvGrpSpPr>
        <p:grpSpPr>
          <a:xfrm>
            <a:off x="8348284" y="3376770"/>
            <a:ext cx="697586" cy="670808"/>
            <a:chOff x="5354638" y="3341688"/>
            <a:chExt cx="827087" cy="795337"/>
          </a:xfrm>
          <a:solidFill>
            <a:schemeClr val="bg1"/>
          </a:solidFill>
        </p:grpSpPr>
        <p:sp>
          <p:nvSpPr>
            <p:cNvPr id="2061" name="Freeform 13"/>
            <p:cNvSpPr>
              <a:spLocks noEditPoints="1"/>
            </p:cNvSpPr>
            <p:nvPr/>
          </p:nvSpPr>
          <p:spPr bwMode="auto">
            <a:xfrm>
              <a:off x="5354638" y="3968750"/>
              <a:ext cx="827087" cy="168275"/>
            </a:xfrm>
            <a:custGeom>
              <a:avLst/>
              <a:gdLst/>
              <a:ahLst/>
              <a:cxnLst>
                <a:cxn ang="0">
                  <a:pos x="208" y="12"/>
                </a:cxn>
                <a:cxn ang="0">
                  <a:pos x="137" y="12"/>
                </a:cxn>
                <a:cxn ang="0">
                  <a:pos x="137" y="7"/>
                </a:cxn>
                <a:cxn ang="0">
                  <a:pos x="129" y="0"/>
                </a:cxn>
                <a:cxn ang="0">
                  <a:pos x="89" y="0"/>
                </a:cxn>
                <a:cxn ang="0">
                  <a:pos x="81" y="7"/>
                </a:cxn>
                <a:cxn ang="0">
                  <a:pos x="81" y="12"/>
                </a:cxn>
                <a:cxn ang="0">
                  <a:pos x="10" y="12"/>
                </a:cxn>
                <a:cxn ang="0">
                  <a:pos x="0" y="22"/>
                </a:cxn>
                <a:cxn ang="0">
                  <a:pos x="10" y="32"/>
                </a:cxn>
                <a:cxn ang="0">
                  <a:pos x="81" y="32"/>
                </a:cxn>
                <a:cxn ang="0">
                  <a:pos x="81" y="36"/>
                </a:cxn>
                <a:cxn ang="0">
                  <a:pos x="89" y="44"/>
                </a:cxn>
                <a:cxn ang="0">
                  <a:pos x="129" y="44"/>
                </a:cxn>
                <a:cxn ang="0">
                  <a:pos x="137" y="36"/>
                </a:cxn>
                <a:cxn ang="0">
                  <a:pos x="137" y="32"/>
                </a:cxn>
                <a:cxn ang="0">
                  <a:pos x="208" y="32"/>
                </a:cxn>
                <a:cxn ang="0">
                  <a:pos x="218" y="22"/>
                </a:cxn>
                <a:cxn ang="0">
                  <a:pos x="208" y="12"/>
                </a:cxn>
                <a:cxn ang="0">
                  <a:pos x="122" y="15"/>
                </a:cxn>
                <a:cxn ang="0">
                  <a:pos x="122" y="29"/>
                </a:cxn>
                <a:cxn ang="0">
                  <a:pos x="96" y="29"/>
                </a:cxn>
                <a:cxn ang="0">
                  <a:pos x="96" y="15"/>
                </a:cxn>
                <a:cxn ang="0">
                  <a:pos x="122" y="15"/>
                </a:cxn>
                <a:cxn ang="0">
                  <a:pos x="122" y="15"/>
                </a:cxn>
                <a:cxn ang="0">
                  <a:pos x="122" y="15"/>
                </a:cxn>
              </a:cxnLst>
              <a:rect l="0" t="0" r="r" b="b"/>
              <a:pathLst>
                <a:path w="218" h="44">
                  <a:moveTo>
                    <a:pt x="208" y="12"/>
                  </a:moveTo>
                  <a:cubicBezTo>
                    <a:pt x="137" y="12"/>
                    <a:pt x="137" y="12"/>
                    <a:pt x="137" y="12"/>
                  </a:cubicBezTo>
                  <a:cubicBezTo>
                    <a:pt x="137" y="7"/>
                    <a:pt x="137" y="7"/>
                    <a:pt x="137" y="7"/>
                  </a:cubicBezTo>
                  <a:cubicBezTo>
                    <a:pt x="137" y="3"/>
                    <a:pt x="134" y="0"/>
                    <a:pt x="129" y="0"/>
                  </a:cubicBezTo>
                  <a:cubicBezTo>
                    <a:pt x="89" y="0"/>
                    <a:pt x="89" y="0"/>
                    <a:pt x="89" y="0"/>
                  </a:cubicBezTo>
                  <a:cubicBezTo>
                    <a:pt x="85" y="0"/>
                    <a:pt x="81" y="3"/>
                    <a:pt x="81" y="7"/>
                  </a:cubicBezTo>
                  <a:cubicBezTo>
                    <a:pt x="81" y="12"/>
                    <a:pt x="81" y="12"/>
                    <a:pt x="81" y="12"/>
                  </a:cubicBezTo>
                  <a:cubicBezTo>
                    <a:pt x="10" y="12"/>
                    <a:pt x="10" y="12"/>
                    <a:pt x="10" y="12"/>
                  </a:cubicBezTo>
                  <a:cubicBezTo>
                    <a:pt x="4" y="12"/>
                    <a:pt x="0" y="16"/>
                    <a:pt x="0" y="22"/>
                  </a:cubicBezTo>
                  <a:cubicBezTo>
                    <a:pt x="0" y="27"/>
                    <a:pt x="4" y="32"/>
                    <a:pt x="10" y="32"/>
                  </a:cubicBezTo>
                  <a:cubicBezTo>
                    <a:pt x="81" y="32"/>
                    <a:pt x="81" y="32"/>
                    <a:pt x="81" y="32"/>
                  </a:cubicBezTo>
                  <a:cubicBezTo>
                    <a:pt x="81" y="36"/>
                    <a:pt x="81" y="36"/>
                    <a:pt x="81" y="36"/>
                  </a:cubicBezTo>
                  <a:cubicBezTo>
                    <a:pt x="81" y="40"/>
                    <a:pt x="85" y="44"/>
                    <a:pt x="89" y="44"/>
                  </a:cubicBezTo>
                  <a:cubicBezTo>
                    <a:pt x="129" y="44"/>
                    <a:pt x="129" y="44"/>
                    <a:pt x="129" y="44"/>
                  </a:cubicBezTo>
                  <a:cubicBezTo>
                    <a:pt x="134" y="44"/>
                    <a:pt x="137" y="40"/>
                    <a:pt x="137" y="36"/>
                  </a:cubicBezTo>
                  <a:cubicBezTo>
                    <a:pt x="137" y="32"/>
                    <a:pt x="137" y="32"/>
                    <a:pt x="137" y="32"/>
                  </a:cubicBezTo>
                  <a:cubicBezTo>
                    <a:pt x="208" y="32"/>
                    <a:pt x="208" y="32"/>
                    <a:pt x="208" y="32"/>
                  </a:cubicBezTo>
                  <a:cubicBezTo>
                    <a:pt x="214" y="32"/>
                    <a:pt x="218" y="27"/>
                    <a:pt x="218" y="22"/>
                  </a:cubicBezTo>
                  <a:cubicBezTo>
                    <a:pt x="218" y="16"/>
                    <a:pt x="214" y="12"/>
                    <a:pt x="208" y="12"/>
                  </a:cubicBezTo>
                  <a:close/>
                  <a:moveTo>
                    <a:pt x="122" y="15"/>
                  </a:moveTo>
                  <a:cubicBezTo>
                    <a:pt x="122" y="29"/>
                    <a:pt x="122" y="29"/>
                    <a:pt x="122" y="29"/>
                  </a:cubicBezTo>
                  <a:cubicBezTo>
                    <a:pt x="96" y="29"/>
                    <a:pt x="96" y="29"/>
                    <a:pt x="96" y="29"/>
                  </a:cubicBezTo>
                  <a:cubicBezTo>
                    <a:pt x="96" y="15"/>
                    <a:pt x="96" y="15"/>
                    <a:pt x="96" y="15"/>
                  </a:cubicBezTo>
                  <a:lnTo>
                    <a:pt x="122" y="15"/>
                  </a:lnTo>
                  <a:close/>
                  <a:moveTo>
                    <a:pt x="122" y="15"/>
                  </a:moveTo>
                  <a:cubicBezTo>
                    <a:pt x="122" y="15"/>
                    <a:pt x="122" y="15"/>
                    <a:pt x="122" y="15"/>
                  </a:cubicBezTo>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2062" name="Freeform 14"/>
            <p:cNvSpPr>
              <a:spLocks noEditPoints="1"/>
            </p:cNvSpPr>
            <p:nvPr/>
          </p:nvSpPr>
          <p:spPr bwMode="auto">
            <a:xfrm>
              <a:off x="5516563" y="3687763"/>
              <a:ext cx="501650" cy="76200"/>
            </a:xfrm>
            <a:custGeom>
              <a:avLst/>
              <a:gdLst/>
              <a:ahLst/>
              <a:cxnLst>
                <a:cxn ang="0">
                  <a:pos x="316" y="0"/>
                </a:cxn>
                <a:cxn ang="0">
                  <a:pos x="0" y="0"/>
                </a:cxn>
                <a:cxn ang="0">
                  <a:pos x="0" y="48"/>
                </a:cxn>
                <a:cxn ang="0">
                  <a:pos x="316" y="48"/>
                </a:cxn>
                <a:cxn ang="0">
                  <a:pos x="316" y="0"/>
                </a:cxn>
                <a:cxn ang="0">
                  <a:pos x="36" y="36"/>
                </a:cxn>
                <a:cxn ang="0">
                  <a:pos x="12" y="36"/>
                </a:cxn>
                <a:cxn ang="0">
                  <a:pos x="12" y="12"/>
                </a:cxn>
                <a:cxn ang="0">
                  <a:pos x="36" y="12"/>
                </a:cxn>
                <a:cxn ang="0">
                  <a:pos x="36" y="36"/>
                </a:cxn>
                <a:cxn ang="0">
                  <a:pos x="72" y="36"/>
                </a:cxn>
                <a:cxn ang="0">
                  <a:pos x="48" y="36"/>
                </a:cxn>
                <a:cxn ang="0">
                  <a:pos x="48" y="12"/>
                </a:cxn>
                <a:cxn ang="0">
                  <a:pos x="72" y="12"/>
                </a:cxn>
                <a:cxn ang="0">
                  <a:pos x="72" y="36"/>
                </a:cxn>
                <a:cxn ang="0">
                  <a:pos x="108" y="36"/>
                </a:cxn>
                <a:cxn ang="0">
                  <a:pos x="84" y="36"/>
                </a:cxn>
                <a:cxn ang="0">
                  <a:pos x="84" y="12"/>
                </a:cxn>
                <a:cxn ang="0">
                  <a:pos x="108" y="12"/>
                </a:cxn>
                <a:cxn ang="0">
                  <a:pos x="108" y="36"/>
                </a:cxn>
                <a:cxn ang="0">
                  <a:pos x="108" y="36"/>
                </a:cxn>
                <a:cxn ang="0">
                  <a:pos x="108" y="36"/>
                </a:cxn>
              </a:cxnLst>
              <a:rect l="0" t="0" r="r" b="b"/>
              <a:pathLst>
                <a:path w="316" h="48">
                  <a:moveTo>
                    <a:pt x="316" y="0"/>
                  </a:moveTo>
                  <a:lnTo>
                    <a:pt x="0" y="0"/>
                  </a:lnTo>
                  <a:lnTo>
                    <a:pt x="0" y="48"/>
                  </a:lnTo>
                  <a:lnTo>
                    <a:pt x="316" y="48"/>
                  </a:lnTo>
                  <a:lnTo>
                    <a:pt x="316" y="0"/>
                  </a:lnTo>
                  <a:close/>
                  <a:moveTo>
                    <a:pt x="36" y="36"/>
                  </a:moveTo>
                  <a:lnTo>
                    <a:pt x="12" y="36"/>
                  </a:lnTo>
                  <a:lnTo>
                    <a:pt x="12" y="12"/>
                  </a:lnTo>
                  <a:lnTo>
                    <a:pt x="36" y="12"/>
                  </a:lnTo>
                  <a:lnTo>
                    <a:pt x="36" y="36"/>
                  </a:lnTo>
                  <a:close/>
                  <a:moveTo>
                    <a:pt x="72" y="36"/>
                  </a:moveTo>
                  <a:lnTo>
                    <a:pt x="48" y="36"/>
                  </a:lnTo>
                  <a:lnTo>
                    <a:pt x="48" y="12"/>
                  </a:lnTo>
                  <a:lnTo>
                    <a:pt x="72" y="12"/>
                  </a:lnTo>
                  <a:lnTo>
                    <a:pt x="72" y="36"/>
                  </a:lnTo>
                  <a:close/>
                  <a:moveTo>
                    <a:pt x="108" y="36"/>
                  </a:moveTo>
                  <a:lnTo>
                    <a:pt x="84" y="36"/>
                  </a:lnTo>
                  <a:lnTo>
                    <a:pt x="84" y="12"/>
                  </a:lnTo>
                  <a:lnTo>
                    <a:pt x="108" y="12"/>
                  </a:lnTo>
                  <a:lnTo>
                    <a:pt x="108" y="36"/>
                  </a:lnTo>
                  <a:close/>
                  <a:moveTo>
                    <a:pt x="108" y="36"/>
                  </a:moveTo>
                  <a:lnTo>
                    <a:pt x="108" y="36"/>
                  </a:lnTo>
                  <a:close/>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2064" name="Freeform 16"/>
            <p:cNvSpPr>
              <a:spLocks noEditPoints="1"/>
            </p:cNvSpPr>
            <p:nvPr/>
          </p:nvSpPr>
          <p:spPr bwMode="auto">
            <a:xfrm>
              <a:off x="5516563" y="3497263"/>
              <a:ext cx="501650" cy="76200"/>
            </a:xfrm>
            <a:custGeom>
              <a:avLst/>
              <a:gdLst/>
              <a:ahLst/>
              <a:cxnLst>
                <a:cxn ang="0">
                  <a:pos x="316" y="0"/>
                </a:cxn>
                <a:cxn ang="0">
                  <a:pos x="0" y="0"/>
                </a:cxn>
                <a:cxn ang="0">
                  <a:pos x="0" y="48"/>
                </a:cxn>
                <a:cxn ang="0">
                  <a:pos x="316" y="48"/>
                </a:cxn>
                <a:cxn ang="0">
                  <a:pos x="316" y="0"/>
                </a:cxn>
                <a:cxn ang="0">
                  <a:pos x="36" y="36"/>
                </a:cxn>
                <a:cxn ang="0">
                  <a:pos x="12" y="36"/>
                </a:cxn>
                <a:cxn ang="0">
                  <a:pos x="12" y="12"/>
                </a:cxn>
                <a:cxn ang="0">
                  <a:pos x="36" y="12"/>
                </a:cxn>
                <a:cxn ang="0">
                  <a:pos x="36" y="36"/>
                </a:cxn>
                <a:cxn ang="0">
                  <a:pos x="72" y="36"/>
                </a:cxn>
                <a:cxn ang="0">
                  <a:pos x="48" y="36"/>
                </a:cxn>
                <a:cxn ang="0">
                  <a:pos x="48" y="12"/>
                </a:cxn>
                <a:cxn ang="0">
                  <a:pos x="72" y="12"/>
                </a:cxn>
                <a:cxn ang="0">
                  <a:pos x="72" y="36"/>
                </a:cxn>
                <a:cxn ang="0">
                  <a:pos x="108" y="36"/>
                </a:cxn>
                <a:cxn ang="0">
                  <a:pos x="84" y="36"/>
                </a:cxn>
                <a:cxn ang="0">
                  <a:pos x="84" y="12"/>
                </a:cxn>
                <a:cxn ang="0">
                  <a:pos x="108" y="12"/>
                </a:cxn>
                <a:cxn ang="0">
                  <a:pos x="108" y="36"/>
                </a:cxn>
                <a:cxn ang="0">
                  <a:pos x="108" y="36"/>
                </a:cxn>
                <a:cxn ang="0">
                  <a:pos x="108" y="36"/>
                </a:cxn>
              </a:cxnLst>
              <a:rect l="0" t="0" r="r" b="b"/>
              <a:pathLst>
                <a:path w="316" h="48">
                  <a:moveTo>
                    <a:pt x="316" y="0"/>
                  </a:moveTo>
                  <a:lnTo>
                    <a:pt x="0" y="0"/>
                  </a:lnTo>
                  <a:lnTo>
                    <a:pt x="0" y="48"/>
                  </a:lnTo>
                  <a:lnTo>
                    <a:pt x="316" y="48"/>
                  </a:lnTo>
                  <a:lnTo>
                    <a:pt x="316" y="0"/>
                  </a:lnTo>
                  <a:close/>
                  <a:moveTo>
                    <a:pt x="36" y="36"/>
                  </a:moveTo>
                  <a:lnTo>
                    <a:pt x="12" y="36"/>
                  </a:lnTo>
                  <a:lnTo>
                    <a:pt x="12" y="12"/>
                  </a:lnTo>
                  <a:lnTo>
                    <a:pt x="36" y="12"/>
                  </a:lnTo>
                  <a:lnTo>
                    <a:pt x="36" y="36"/>
                  </a:lnTo>
                  <a:close/>
                  <a:moveTo>
                    <a:pt x="72" y="36"/>
                  </a:moveTo>
                  <a:lnTo>
                    <a:pt x="48" y="36"/>
                  </a:lnTo>
                  <a:lnTo>
                    <a:pt x="48" y="12"/>
                  </a:lnTo>
                  <a:lnTo>
                    <a:pt x="72" y="12"/>
                  </a:lnTo>
                  <a:lnTo>
                    <a:pt x="72" y="36"/>
                  </a:lnTo>
                  <a:close/>
                  <a:moveTo>
                    <a:pt x="108" y="36"/>
                  </a:moveTo>
                  <a:lnTo>
                    <a:pt x="84" y="36"/>
                  </a:lnTo>
                  <a:lnTo>
                    <a:pt x="84" y="12"/>
                  </a:lnTo>
                  <a:lnTo>
                    <a:pt x="108" y="12"/>
                  </a:lnTo>
                  <a:lnTo>
                    <a:pt x="108" y="36"/>
                  </a:lnTo>
                  <a:close/>
                  <a:moveTo>
                    <a:pt x="108" y="36"/>
                  </a:moveTo>
                  <a:lnTo>
                    <a:pt x="108" y="36"/>
                  </a:lnTo>
                  <a:close/>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sp>
          <p:nvSpPr>
            <p:cNvPr id="2066" name="Freeform 18"/>
            <p:cNvSpPr>
              <a:spLocks noEditPoints="1"/>
            </p:cNvSpPr>
            <p:nvPr/>
          </p:nvSpPr>
          <p:spPr bwMode="auto">
            <a:xfrm>
              <a:off x="5376863" y="3341688"/>
              <a:ext cx="782637" cy="577850"/>
            </a:xfrm>
            <a:custGeom>
              <a:avLst/>
              <a:gdLst/>
              <a:ahLst/>
              <a:cxnLst>
                <a:cxn ang="0">
                  <a:pos x="196" y="0"/>
                </a:cxn>
                <a:cxn ang="0">
                  <a:pos x="10" y="0"/>
                </a:cxn>
                <a:cxn ang="0">
                  <a:pos x="3" y="3"/>
                </a:cxn>
                <a:cxn ang="0">
                  <a:pos x="0" y="10"/>
                </a:cxn>
                <a:cxn ang="0">
                  <a:pos x="0" y="142"/>
                </a:cxn>
                <a:cxn ang="0">
                  <a:pos x="3" y="149"/>
                </a:cxn>
                <a:cxn ang="0">
                  <a:pos x="10" y="152"/>
                </a:cxn>
                <a:cxn ang="0">
                  <a:pos x="196" y="152"/>
                </a:cxn>
                <a:cxn ang="0">
                  <a:pos x="203" y="149"/>
                </a:cxn>
                <a:cxn ang="0">
                  <a:pos x="206" y="142"/>
                </a:cxn>
                <a:cxn ang="0">
                  <a:pos x="206" y="10"/>
                </a:cxn>
                <a:cxn ang="0">
                  <a:pos x="196" y="0"/>
                </a:cxn>
                <a:cxn ang="0">
                  <a:pos x="179" y="121"/>
                </a:cxn>
                <a:cxn ang="0">
                  <a:pos x="27" y="121"/>
                </a:cxn>
                <a:cxn ang="0">
                  <a:pos x="27" y="81"/>
                </a:cxn>
                <a:cxn ang="0">
                  <a:pos x="179" y="81"/>
                </a:cxn>
                <a:cxn ang="0">
                  <a:pos x="179" y="121"/>
                </a:cxn>
                <a:cxn ang="0">
                  <a:pos x="179" y="71"/>
                </a:cxn>
                <a:cxn ang="0">
                  <a:pos x="27" y="71"/>
                </a:cxn>
                <a:cxn ang="0">
                  <a:pos x="27" y="31"/>
                </a:cxn>
                <a:cxn ang="0">
                  <a:pos x="179" y="31"/>
                </a:cxn>
                <a:cxn ang="0">
                  <a:pos x="179" y="71"/>
                </a:cxn>
                <a:cxn ang="0">
                  <a:pos x="179" y="71"/>
                </a:cxn>
                <a:cxn ang="0">
                  <a:pos x="179" y="71"/>
                </a:cxn>
              </a:cxnLst>
              <a:rect l="0" t="0" r="r" b="b"/>
              <a:pathLst>
                <a:path w="206" h="152">
                  <a:moveTo>
                    <a:pt x="196" y="0"/>
                  </a:moveTo>
                  <a:cubicBezTo>
                    <a:pt x="10" y="0"/>
                    <a:pt x="10" y="0"/>
                    <a:pt x="10" y="0"/>
                  </a:cubicBezTo>
                  <a:cubicBezTo>
                    <a:pt x="8" y="0"/>
                    <a:pt x="5" y="1"/>
                    <a:pt x="3" y="3"/>
                  </a:cubicBezTo>
                  <a:cubicBezTo>
                    <a:pt x="2" y="5"/>
                    <a:pt x="0" y="7"/>
                    <a:pt x="0" y="10"/>
                  </a:cubicBezTo>
                  <a:cubicBezTo>
                    <a:pt x="0" y="142"/>
                    <a:pt x="0" y="142"/>
                    <a:pt x="0" y="142"/>
                  </a:cubicBezTo>
                  <a:cubicBezTo>
                    <a:pt x="0" y="145"/>
                    <a:pt x="2" y="148"/>
                    <a:pt x="3" y="149"/>
                  </a:cubicBezTo>
                  <a:cubicBezTo>
                    <a:pt x="5" y="151"/>
                    <a:pt x="8" y="152"/>
                    <a:pt x="10" y="152"/>
                  </a:cubicBezTo>
                  <a:cubicBezTo>
                    <a:pt x="196" y="152"/>
                    <a:pt x="196" y="152"/>
                    <a:pt x="196" y="152"/>
                  </a:cubicBezTo>
                  <a:cubicBezTo>
                    <a:pt x="199" y="152"/>
                    <a:pt x="201" y="151"/>
                    <a:pt x="203" y="149"/>
                  </a:cubicBezTo>
                  <a:cubicBezTo>
                    <a:pt x="205" y="148"/>
                    <a:pt x="206" y="145"/>
                    <a:pt x="206" y="142"/>
                  </a:cubicBezTo>
                  <a:cubicBezTo>
                    <a:pt x="206" y="10"/>
                    <a:pt x="206" y="10"/>
                    <a:pt x="206" y="10"/>
                  </a:cubicBezTo>
                  <a:cubicBezTo>
                    <a:pt x="206" y="4"/>
                    <a:pt x="201" y="0"/>
                    <a:pt x="196" y="0"/>
                  </a:cubicBezTo>
                  <a:close/>
                  <a:moveTo>
                    <a:pt x="179" y="121"/>
                  </a:moveTo>
                  <a:cubicBezTo>
                    <a:pt x="27" y="121"/>
                    <a:pt x="27" y="121"/>
                    <a:pt x="27" y="121"/>
                  </a:cubicBezTo>
                  <a:cubicBezTo>
                    <a:pt x="27" y="81"/>
                    <a:pt x="27" y="81"/>
                    <a:pt x="27" y="81"/>
                  </a:cubicBezTo>
                  <a:cubicBezTo>
                    <a:pt x="179" y="81"/>
                    <a:pt x="179" y="81"/>
                    <a:pt x="179" y="81"/>
                  </a:cubicBezTo>
                  <a:lnTo>
                    <a:pt x="179" y="121"/>
                  </a:lnTo>
                  <a:close/>
                  <a:moveTo>
                    <a:pt x="179" y="71"/>
                  </a:moveTo>
                  <a:cubicBezTo>
                    <a:pt x="27" y="71"/>
                    <a:pt x="27" y="71"/>
                    <a:pt x="27" y="71"/>
                  </a:cubicBezTo>
                  <a:cubicBezTo>
                    <a:pt x="27" y="31"/>
                    <a:pt x="27" y="31"/>
                    <a:pt x="27" y="31"/>
                  </a:cubicBezTo>
                  <a:cubicBezTo>
                    <a:pt x="179" y="31"/>
                    <a:pt x="179" y="31"/>
                    <a:pt x="179" y="31"/>
                  </a:cubicBezTo>
                  <a:lnTo>
                    <a:pt x="179" y="71"/>
                  </a:lnTo>
                  <a:close/>
                  <a:moveTo>
                    <a:pt x="179" y="71"/>
                  </a:moveTo>
                  <a:cubicBezTo>
                    <a:pt x="179" y="71"/>
                    <a:pt x="179" y="71"/>
                    <a:pt x="179" y="71"/>
                  </a:cubicBezTo>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grpSp>
      <p:sp>
        <p:nvSpPr>
          <p:cNvPr id="2070" name="Freeform 22"/>
          <p:cNvSpPr>
            <a:spLocks noEditPoints="1"/>
          </p:cNvSpPr>
          <p:nvPr/>
        </p:nvSpPr>
        <p:spPr bwMode="auto">
          <a:xfrm>
            <a:off x="10446360" y="3420839"/>
            <a:ext cx="581086" cy="574101"/>
          </a:xfrm>
          <a:custGeom>
            <a:avLst/>
            <a:gdLst/>
            <a:ahLst/>
            <a:cxnLst>
              <a:cxn ang="0">
                <a:pos x="131" y="82"/>
              </a:cxn>
              <a:cxn ang="0">
                <a:pos x="122" y="98"/>
              </a:cxn>
              <a:cxn ang="0">
                <a:pos x="125" y="107"/>
              </a:cxn>
              <a:cxn ang="0">
                <a:pos x="65" y="141"/>
              </a:cxn>
              <a:cxn ang="0">
                <a:pos x="51" y="134"/>
              </a:cxn>
              <a:cxn ang="0">
                <a:pos x="44" y="97"/>
              </a:cxn>
              <a:cxn ang="0">
                <a:pos x="68" y="28"/>
              </a:cxn>
              <a:cxn ang="0">
                <a:pos x="74" y="29"/>
              </a:cxn>
              <a:cxn ang="0">
                <a:pos x="86" y="24"/>
              </a:cxn>
              <a:cxn ang="0">
                <a:pos x="131" y="82"/>
              </a:cxn>
              <a:cxn ang="0">
                <a:pos x="92" y="11"/>
              </a:cxn>
              <a:cxn ang="0">
                <a:pos x="91" y="15"/>
              </a:cxn>
              <a:cxn ang="0">
                <a:pos x="141" y="80"/>
              </a:cxn>
              <a:cxn ang="0">
                <a:pos x="142" y="80"/>
              </a:cxn>
              <a:cxn ang="0">
                <a:pos x="153" y="32"/>
              </a:cxn>
              <a:cxn ang="0">
                <a:pos x="153" y="29"/>
              </a:cxn>
              <a:cxn ang="0">
                <a:pos x="102" y="0"/>
              </a:cxn>
              <a:cxn ang="0">
                <a:pos x="91" y="6"/>
              </a:cxn>
              <a:cxn ang="0">
                <a:pos x="92" y="11"/>
              </a:cxn>
              <a:cxn ang="0">
                <a:pos x="40" y="137"/>
              </a:cxn>
              <a:cxn ang="0">
                <a:pos x="33" y="97"/>
              </a:cxn>
              <a:cxn ang="0">
                <a:pos x="59" y="22"/>
              </a:cxn>
              <a:cxn ang="0">
                <a:pos x="55" y="11"/>
              </a:cxn>
              <a:cxn ang="0">
                <a:pos x="46" y="9"/>
              </a:cxn>
              <a:cxn ang="0">
                <a:pos x="0" y="85"/>
              </a:cxn>
              <a:cxn ang="0">
                <a:pos x="20" y="140"/>
              </a:cxn>
              <a:cxn ang="0">
                <a:pos x="35" y="143"/>
              </a:cxn>
              <a:cxn ang="0">
                <a:pos x="40" y="137"/>
              </a:cxn>
              <a:cxn ang="0">
                <a:pos x="163" y="45"/>
              </a:cxn>
              <a:cxn ang="0">
                <a:pos x="153" y="84"/>
              </a:cxn>
              <a:cxn ang="0">
                <a:pos x="159" y="98"/>
              </a:cxn>
              <a:cxn ang="0">
                <a:pos x="147" y="115"/>
              </a:cxn>
              <a:cxn ang="0">
                <a:pos x="147" y="116"/>
              </a:cxn>
              <a:cxn ang="0">
                <a:pos x="142" y="151"/>
              </a:cxn>
              <a:cxn ang="0">
                <a:pos x="173" y="85"/>
              </a:cxn>
              <a:cxn ang="0">
                <a:pos x="163" y="45"/>
              </a:cxn>
              <a:cxn ang="0">
                <a:pos x="132" y="114"/>
              </a:cxn>
              <a:cxn ang="0">
                <a:pos x="69" y="151"/>
              </a:cxn>
              <a:cxn ang="0">
                <a:pos x="69" y="152"/>
              </a:cxn>
              <a:cxn ang="0">
                <a:pos x="66" y="162"/>
              </a:cxn>
              <a:cxn ang="0">
                <a:pos x="74" y="170"/>
              </a:cxn>
              <a:cxn ang="0">
                <a:pos x="86" y="171"/>
              </a:cxn>
              <a:cxn ang="0">
                <a:pos x="126" y="162"/>
              </a:cxn>
              <a:cxn ang="0">
                <a:pos x="136" y="116"/>
              </a:cxn>
              <a:cxn ang="0">
                <a:pos x="136" y="116"/>
              </a:cxn>
              <a:cxn ang="0">
                <a:pos x="132" y="114"/>
              </a:cxn>
              <a:cxn ang="0">
                <a:pos x="132" y="114"/>
              </a:cxn>
              <a:cxn ang="0">
                <a:pos x="132" y="114"/>
              </a:cxn>
            </a:cxnLst>
            <a:rect l="0" t="0" r="r" b="b"/>
            <a:pathLst>
              <a:path w="173" h="171">
                <a:moveTo>
                  <a:pt x="131" y="82"/>
                </a:moveTo>
                <a:cubicBezTo>
                  <a:pt x="126" y="86"/>
                  <a:pt x="122" y="91"/>
                  <a:pt x="122" y="98"/>
                </a:cubicBezTo>
                <a:cubicBezTo>
                  <a:pt x="122" y="101"/>
                  <a:pt x="123" y="104"/>
                  <a:pt x="125" y="107"/>
                </a:cubicBezTo>
                <a:cubicBezTo>
                  <a:pt x="109" y="124"/>
                  <a:pt x="88" y="136"/>
                  <a:pt x="65" y="141"/>
                </a:cubicBezTo>
                <a:cubicBezTo>
                  <a:pt x="62" y="137"/>
                  <a:pt x="57" y="134"/>
                  <a:pt x="51" y="134"/>
                </a:cubicBezTo>
                <a:cubicBezTo>
                  <a:pt x="47" y="122"/>
                  <a:pt x="44" y="110"/>
                  <a:pt x="44" y="97"/>
                </a:cubicBezTo>
                <a:cubicBezTo>
                  <a:pt x="44" y="71"/>
                  <a:pt x="53" y="47"/>
                  <a:pt x="68" y="28"/>
                </a:cubicBezTo>
                <a:cubicBezTo>
                  <a:pt x="70" y="29"/>
                  <a:pt x="72" y="29"/>
                  <a:pt x="74" y="29"/>
                </a:cubicBezTo>
                <a:cubicBezTo>
                  <a:pt x="78" y="29"/>
                  <a:pt x="82" y="27"/>
                  <a:pt x="86" y="24"/>
                </a:cubicBezTo>
                <a:cubicBezTo>
                  <a:pt x="107" y="38"/>
                  <a:pt x="123" y="58"/>
                  <a:pt x="131" y="82"/>
                </a:cubicBezTo>
                <a:close/>
                <a:moveTo>
                  <a:pt x="92" y="11"/>
                </a:moveTo>
                <a:cubicBezTo>
                  <a:pt x="92" y="12"/>
                  <a:pt x="92" y="13"/>
                  <a:pt x="91" y="15"/>
                </a:cubicBezTo>
                <a:cubicBezTo>
                  <a:pt x="115" y="30"/>
                  <a:pt x="133" y="53"/>
                  <a:pt x="141" y="80"/>
                </a:cubicBezTo>
                <a:cubicBezTo>
                  <a:pt x="142" y="80"/>
                  <a:pt x="142" y="80"/>
                  <a:pt x="142" y="80"/>
                </a:cubicBezTo>
                <a:cubicBezTo>
                  <a:pt x="149" y="65"/>
                  <a:pt x="153" y="49"/>
                  <a:pt x="153" y="32"/>
                </a:cubicBezTo>
                <a:cubicBezTo>
                  <a:pt x="153" y="31"/>
                  <a:pt x="153" y="30"/>
                  <a:pt x="153" y="29"/>
                </a:cubicBezTo>
                <a:cubicBezTo>
                  <a:pt x="140" y="14"/>
                  <a:pt x="122" y="4"/>
                  <a:pt x="102" y="0"/>
                </a:cubicBezTo>
                <a:cubicBezTo>
                  <a:pt x="98" y="2"/>
                  <a:pt x="95" y="4"/>
                  <a:pt x="91" y="6"/>
                </a:cubicBezTo>
                <a:cubicBezTo>
                  <a:pt x="92" y="8"/>
                  <a:pt x="92" y="9"/>
                  <a:pt x="92" y="11"/>
                </a:cubicBezTo>
                <a:close/>
                <a:moveTo>
                  <a:pt x="40" y="137"/>
                </a:moveTo>
                <a:cubicBezTo>
                  <a:pt x="36" y="124"/>
                  <a:pt x="33" y="111"/>
                  <a:pt x="33" y="97"/>
                </a:cubicBezTo>
                <a:cubicBezTo>
                  <a:pt x="33" y="69"/>
                  <a:pt x="43" y="42"/>
                  <a:pt x="59" y="22"/>
                </a:cubicBezTo>
                <a:cubicBezTo>
                  <a:pt x="57" y="19"/>
                  <a:pt x="55" y="15"/>
                  <a:pt x="55" y="11"/>
                </a:cubicBezTo>
                <a:cubicBezTo>
                  <a:pt x="52" y="10"/>
                  <a:pt x="49" y="9"/>
                  <a:pt x="46" y="9"/>
                </a:cubicBezTo>
                <a:cubicBezTo>
                  <a:pt x="19" y="23"/>
                  <a:pt x="0" y="52"/>
                  <a:pt x="0" y="85"/>
                </a:cubicBezTo>
                <a:cubicBezTo>
                  <a:pt x="0" y="106"/>
                  <a:pt x="8" y="125"/>
                  <a:pt x="20" y="140"/>
                </a:cubicBezTo>
                <a:cubicBezTo>
                  <a:pt x="25" y="141"/>
                  <a:pt x="30" y="142"/>
                  <a:pt x="35" y="143"/>
                </a:cubicBezTo>
                <a:cubicBezTo>
                  <a:pt x="36" y="140"/>
                  <a:pt x="38" y="138"/>
                  <a:pt x="40" y="137"/>
                </a:cubicBezTo>
                <a:close/>
                <a:moveTo>
                  <a:pt x="163" y="45"/>
                </a:moveTo>
                <a:cubicBezTo>
                  <a:pt x="162" y="59"/>
                  <a:pt x="158" y="72"/>
                  <a:pt x="153" y="84"/>
                </a:cubicBezTo>
                <a:cubicBezTo>
                  <a:pt x="157" y="87"/>
                  <a:pt x="159" y="92"/>
                  <a:pt x="159" y="98"/>
                </a:cubicBezTo>
                <a:cubicBezTo>
                  <a:pt x="159" y="106"/>
                  <a:pt x="154" y="112"/>
                  <a:pt x="147" y="115"/>
                </a:cubicBezTo>
                <a:cubicBezTo>
                  <a:pt x="147" y="115"/>
                  <a:pt x="147" y="116"/>
                  <a:pt x="147" y="116"/>
                </a:cubicBezTo>
                <a:cubicBezTo>
                  <a:pt x="147" y="128"/>
                  <a:pt x="145" y="140"/>
                  <a:pt x="142" y="151"/>
                </a:cubicBezTo>
                <a:cubicBezTo>
                  <a:pt x="161" y="135"/>
                  <a:pt x="173" y="112"/>
                  <a:pt x="173" y="85"/>
                </a:cubicBezTo>
                <a:cubicBezTo>
                  <a:pt x="173" y="71"/>
                  <a:pt x="169" y="57"/>
                  <a:pt x="163" y="45"/>
                </a:cubicBezTo>
                <a:close/>
                <a:moveTo>
                  <a:pt x="132" y="114"/>
                </a:moveTo>
                <a:cubicBezTo>
                  <a:pt x="116" y="133"/>
                  <a:pt x="94" y="146"/>
                  <a:pt x="69" y="151"/>
                </a:cubicBezTo>
                <a:cubicBezTo>
                  <a:pt x="69" y="151"/>
                  <a:pt x="69" y="152"/>
                  <a:pt x="69" y="152"/>
                </a:cubicBezTo>
                <a:cubicBezTo>
                  <a:pt x="69" y="156"/>
                  <a:pt x="68" y="159"/>
                  <a:pt x="66" y="162"/>
                </a:cubicBezTo>
                <a:cubicBezTo>
                  <a:pt x="69" y="165"/>
                  <a:pt x="71" y="168"/>
                  <a:pt x="74" y="170"/>
                </a:cubicBezTo>
                <a:cubicBezTo>
                  <a:pt x="78" y="171"/>
                  <a:pt x="82" y="171"/>
                  <a:pt x="86" y="171"/>
                </a:cubicBezTo>
                <a:cubicBezTo>
                  <a:pt x="101" y="171"/>
                  <a:pt x="114" y="168"/>
                  <a:pt x="126" y="162"/>
                </a:cubicBezTo>
                <a:cubicBezTo>
                  <a:pt x="132" y="148"/>
                  <a:pt x="136" y="133"/>
                  <a:pt x="136" y="116"/>
                </a:cubicBezTo>
                <a:cubicBezTo>
                  <a:pt x="136" y="116"/>
                  <a:pt x="136" y="116"/>
                  <a:pt x="136" y="116"/>
                </a:cubicBezTo>
                <a:cubicBezTo>
                  <a:pt x="135" y="115"/>
                  <a:pt x="134" y="115"/>
                  <a:pt x="132" y="114"/>
                </a:cubicBezTo>
                <a:close/>
                <a:moveTo>
                  <a:pt x="132" y="114"/>
                </a:moveTo>
                <a:cubicBezTo>
                  <a:pt x="132" y="114"/>
                  <a:pt x="132" y="114"/>
                  <a:pt x="132" y="114"/>
                </a:cubicBezTo>
              </a:path>
            </a:pathLst>
          </a:custGeom>
          <a:solidFill>
            <a:schemeClr val="bg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p>
        </p:txBody>
      </p:sp>
      <p:grpSp>
        <p:nvGrpSpPr>
          <p:cNvPr id="7" name="Group 56"/>
          <p:cNvGrpSpPr/>
          <p:nvPr/>
        </p:nvGrpSpPr>
        <p:grpSpPr>
          <a:xfrm>
            <a:off x="2426315" y="4735130"/>
            <a:ext cx="2205112" cy="1093005"/>
            <a:chOff x="-296510" y="1406858"/>
            <a:chExt cx="1654265" cy="819967"/>
          </a:xfrm>
        </p:grpSpPr>
        <p:sp>
          <p:nvSpPr>
            <p:cNvPr id="64" name="TextBox 63"/>
            <p:cNvSpPr txBox="1"/>
            <p:nvPr/>
          </p:nvSpPr>
          <p:spPr>
            <a:xfrm>
              <a:off x="-296510" y="1611304"/>
              <a:ext cx="1654265" cy="615521"/>
            </a:xfrm>
            <a:prstGeom prst="rect">
              <a:avLst/>
            </a:prstGeom>
            <a:noFill/>
          </p:spPr>
          <p:txBody>
            <a:bodyPr wrap="square" lIns="0" tIns="0" rIns="0" bIns="0" rtlCol="0">
              <a:spAutoFit/>
            </a:bodyPr>
            <a:lstStyle/>
            <a:p>
              <a:pPr algn="ctr" defTabSz="1218895">
                <a:spcBef>
                  <a:spcPct val="20000"/>
                </a:spcBef>
                <a:defRPr/>
              </a:pPr>
              <a:r>
                <a:rPr lang="en-US" sz="1333" dirty="0">
                  <a:solidFill>
                    <a:schemeClr val="tx1">
                      <a:lumMod val="50000"/>
                      <a:lumOff val="50000"/>
                    </a:schemeClr>
                  </a:solidFill>
                </a:rPr>
                <a:t>There are many variations passages of lorem ipsum available  majority have alteration </a:t>
              </a:r>
              <a:endParaRPr lang="en-US" sz="1333" dirty="0">
                <a:solidFill>
                  <a:schemeClr val="tx1">
                    <a:lumMod val="65000"/>
                    <a:lumOff val="35000"/>
                  </a:schemeClr>
                </a:solidFill>
              </a:endParaRPr>
            </a:p>
          </p:txBody>
        </p:sp>
        <p:sp>
          <p:nvSpPr>
            <p:cNvPr id="65" name="Rectangle 64"/>
            <p:cNvSpPr/>
            <p:nvPr/>
          </p:nvSpPr>
          <p:spPr>
            <a:xfrm>
              <a:off x="68836" y="1406858"/>
              <a:ext cx="923570" cy="184714"/>
            </a:xfrm>
            <a:prstGeom prst="rect">
              <a:avLst/>
            </a:prstGeom>
          </p:spPr>
          <p:txBody>
            <a:bodyPr wrap="none" lIns="0" tIns="0" rIns="0" bIns="0">
              <a:spAutoFit/>
            </a:bodyPr>
            <a:lstStyle/>
            <a:p>
              <a:pPr algn="ctr"/>
              <a:r>
                <a:rPr lang="zh-CN" altLang="en-US" sz="1600" b="1" dirty="0">
                  <a:solidFill>
                    <a:schemeClr val="accent2"/>
                  </a:solidFill>
                </a:rPr>
                <a:t>添加您的标题</a:t>
              </a:r>
              <a:endParaRPr lang="en-US" sz="1600" b="1" dirty="0">
                <a:solidFill>
                  <a:schemeClr val="accent2"/>
                </a:solidFill>
              </a:endParaRPr>
            </a:p>
          </p:txBody>
        </p:sp>
      </p:grpSp>
      <p:grpSp>
        <p:nvGrpSpPr>
          <p:cNvPr id="8" name="Group 56"/>
          <p:cNvGrpSpPr/>
          <p:nvPr/>
        </p:nvGrpSpPr>
        <p:grpSpPr>
          <a:xfrm>
            <a:off x="7649110" y="4735130"/>
            <a:ext cx="2205112" cy="1093005"/>
            <a:chOff x="-296510" y="1406858"/>
            <a:chExt cx="1654265" cy="819967"/>
          </a:xfrm>
        </p:grpSpPr>
        <p:sp>
          <p:nvSpPr>
            <p:cNvPr id="67" name="TextBox 66"/>
            <p:cNvSpPr txBox="1"/>
            <p:nvPr/>
          </p:nvSpPr>
          <p:spPr>
            <a:xfrm>
              <a:off x="-296510" y="1611304"/>
              <a:ext cx="1654265" cy="615521"/>
            </a:xfrm>
            <a:prstGeom prst="rect">
              <a:avLst/>
            </a:prstGeom>
            <a:noFill/>
          </p:spPr>
          <p:txBody>
            <a:bodyPr wrap="square" lIns="0" tIns="0" rIns="0" bIns="0" rtlCol="0">
              <a:spAutoFit/>
            </a:bodyPr>
            <a:lstStyle/>
            <a:p>
              <a:pPr algn="ctr" defTabSz="1218895">
                <a:spcBef>
                  <a:spcPct val="20000"/>
                </a:spcBef>
                <a:defRPr/>
              </a:pPr>
              <a:r>
                <a:rPr lang="en-US" sz="1333" dirty="0">
                  <a:solidFill>
                    <a:schemeClr val="tx1">
                      <a:lumMod val="50000"/>
                      <a:lumOff val="50000"/>
                    </a:schemeClr>
                  </a:solidFill>
                </a:rPr>
                <a:t>There are many variations passages of lorem ipsum available  majority have alteration </a:t>
              </a:r>
              <a:endParaRPr lang="en-US" sz="1333" dirty="0">
                <a:solidFill>
                  <a:schemeClr val="tx1">
                    <a:lumMod val="65000"/>
                    <a:lumOff val="35000"/>
                  </a:schemeClr>
                </a:solidFill>
              </a:endParaRPr>
            </a:p>
          </p:txBody>
        </p:sp>
        <p:sp>
          <p:nvSpPr>
            <p:cNvPr id="68" name="Rectangle 67"/>
            <p:cNvSpPr/>
            <p:nvPr/>
          </p:nvSpPr>
          <p:spPr>
            <a:xfrm>
              <a:off x="68836" y="1406858"/>
              <a:ext cx="923570" cy="184714"/>
            </a:xfrm>
            <a:prstGeom prst="rect">
              <a:avLst/>
            </a:prstGeom>
          </p:spPr>
          <p:txBody>
            <a:bodyPr wrap="none" lIns="0" tIns="0" rIns="0" bIns="0">
              <a:spAutoFit/>
            </a:bodyPr>
            <a:lstStyle/>
            <a:p>
              <a:pPr algn="ctr"/>
              <a:r>
                <a:rPr lang="zh-CN" altLang="en-US" sz="1600" b="1" dirty="0">
                  <a:solidFill>
                    <a:schemeClr val="accent3"/>
                  </a:solidFill>
                </a:rPr>
                <a:t>添加您的标题</a:t>
              </a:r>
              <a:endParaRPr lang="en-US" sz="1600" b="1" dirty="0">
                <a:solidFill>
                  <a:schemeClr val="accent3"/>
                </a:solidFill>
              </a:endParaRPr>
            </a:p>
          </p:txBody>
        </p:sp>
      </p:grpSp>
      <p:grpSp>
        <p:nvGrpSpPr>
          <p:cNvPr id="9" name="Group 56"/>
          <p:cNvGrpSpPr/>
          <p:nvPr/>
        </p:nvGrpSpPr>
        <p:grpSpPr>
          <a:xfrm>
            <a:off x="910029" y="1816424"/>
            <a:ext cx="2895454" cy="887884"/>
            <a:chOff x="-296510" y="1406858"/>
            <a:chExt cx="2172156" cy="666087"/>
          </a:xfrm>
        </p:grpSpPr>
        <p:sp>
          <p:nvSpPr>
            <p:cNvPr id="70" name="TextBox 69"/>
            <p:cNvSpPr txBox="1"/>
            <p:nvPr/>
          </p:nvSpPr>
          <p:spPr>
            <a:xfrm>
              <a:off x="-296510" y="1611304"/>
              <a:ext cx="2172156" cy="461641"/>
            </a:xfrm>
            <a:prstGeom prst="rect">
              <a:avLst/>
            </a:prstGeom>
            <a:noFill/>
          </p:spPr>
          <p:txBody>
            <a:bodyPr wrap="square" lIns="0" tIns="0" rIns="0" bIns="0" rtlCol="0">
              <a:spAutoFit/>
            </a:bodyPr>
            <a:lstStyle/>
            <a:p>
              <a:pPr defTabSz="1218895">
                <a:spcBef>
                  <a:spcPct val="20000"/>
                </a:spcBef>
                <a:defRPr/>
              </a:pPr>
              <a:r>
                <a:rPr lang="en-US" sz="1333" dirty="0">
                  <a:solidFill>
                    <a:schemeClr val="tx1">
                      <a:lumMod val="50000"/>
                      <a:lumOff val="50000"/>
                    </a:schemeClr>
                  </a:solidFill>
                </a:rPr>
                <a:t>There are many variations passages of lorem ipsum available  majority have alteration </a:t>
              </a:r>
              <a:endParaRPr lang="en-US" sz="1333" dirty="0">
                <a:solidFill>
                  <a:schemeClr val="tx1">
                    <a:lumMod val="65000"/>
                    <a:lumOff val="35000"/>
                  </a:schemeClr>
                </a:solidFill>
              </a:endParaRPr>
            </a:p>
          </p:txBody>
        </p:sp>
        <p:sp>
          <p:nvSpPr>
            <p:cNvPr id="71" name="Rectangle 70"/>
            <p:cNvSpPr/>
            <p:nvPr/>
          </p:nvSpPr>
          <p:spPr>
            <a:xfrm>
              <a:off x="-296510" y="1406858"/>
              <a:ext cx="923570" cy="184714"/>
            </a:xfrm>
            <a:prstGeom prst="rect">
              <a:avLst/>
            </a:prstGeom>
          </p:spPr>
          <p:txBody>
            <a:bodyPr wrap="none" lIns="0" tIns="0" rIns="0" bIns="0">
              <a:spAutoFit/>
            </a:bodyPr>
            <a:lstStyle/>
            <a:p>
              <a:r>
                <a:rPr lang="zh-CN" altLang="en-US" sz="1600" b="1" dirty="0">
                  <a:solidFill>
                    <a:schemeClr val="accent1"/>
                  </a:solidFill>
                </a:rPr>
                <a:t>添加您的标题</a:t>
              </a:r>
              <a:endParaRPr lang="en-US" sz="1600" b="1" dirty="0">
                <a:solidFill>
                  <a:schemeClr val="accent1"/>
                </a:solidFill>
              </a:endParaRPr>
            </a:p>
          </p:txBody>
        </p:sp>
      </p:grpSp>
      <p:grpSp>
        <p:nvGrpSpPr>
          <p:cNvPr id="10" name="Group 56"/>
          <p:cNvGrpSpPr/>
          <p:nvPr/>
        </p:nvGrpSpPr>
        <p:grpSpPr>
          <a:xfrm>
            <a:off x="8386517" y="1816424"/>
            <a:ext cx="2895454" cy="887884"/>
            <a:chOff x="-296510" y="1406858"/>
            <a:chExt cx="2172156" cy="666087"/>
          </a:xfrm>
        </p:grpSpPr>
        <p:sp>
          <p:nvSpPr>
            <p:cNvPr id="76" name="TextBox 75"/>
            <p:cNvSpPr txBox="1"/>
            <p:nvPr/>
          </p:nvSpPr>
          <p:spPr>
            <a:xfrm>
              <a:off x="-296510" y="1611304"/>
              <a:ext cx="2172156" cy="461641"/>
            </a:xfrm>
            <a:prstGeom prst="rect">
              <a:avLst/>
            </a:prstGeom>
            <a:noFill/>
          </p:spPr>
          <p:txBody>
            <a:bodyPr wrap="square" lIns="0" tIns="0" rIns="0" bIns="0" rtlCol="0">
              <a:spAutoFit/>
            </a:bodyPr>
            <a:lstStyle/>
            <a:p>
              <a:pPr algn="r" defTabSz="1218895">
                <a:spcBef>
                  <a:spcPct val="20000"/>
                </a:spcBef>
                <a:defRPr/>
              </a:pPr>
              <a:r>
                <a:rPr lang="en-US" sz="1333" dirty="0">
                  <a:solidFill>
                    <a:schemeClr val="tx1">
                      <a:lumMod val="50000"/>
                      <a:lumOff val="50000"/>
                    </a:schemeClr>
                  </a:solidFill>
                </a:rPr>
                <a:t>There are many variations passages of lorem ipsum available  majority have alteration </a:t>
              </a:r>
              <a:endParaRPr lang="en-US" sz="1333" dirty="0">
                <a:solidFill>
                  <a:schemeClr val="tx1">
                    <a:lumMod val="65000"/>
                    <a:lumOff val="35000"/>
                  </a:schemeClr>
                </a:solidFill>
              </a:endParaRPr>
            </a:p>
          </p:txBody>
        </p:sp>
        <p:sp>
          <p:nvSpPr>
            <p:cNvPr id="77" name="Rectangle 76"/>
            <p:cNvSpPr/>
            <p:nvPr/>
          </p:nvSpPr>
          <p:spPr>
            <a:xfrm>
              <a:off x="952076" y="1406858"/>
              <a:ext cx="923570" cy="184714"/>
            </a:xfrm>
            <a:prstGeom prst="rect">
              <a:avLst/>
            </a:prstGeom>
          </p:spPr>
          <p:txBody>
            <a:bodyPr wrap="none" lIns="0" tIns="0" rIns="0" bIns="0">
              <a:spAutoFit/>
            </a:bodyPr>
            <a:lstStyle/>
            <a:p>
              <a:pPr algn="r"/>
              <a:r>
                <a:rPr lang="zh-CN" altLang="en-US" sz="1600" b="1" dirty="0">
                  <a:solidFill>
                    <a:schemeClr val="accent4"/>
                  </a:solidFill>
                </a:rPr>
                <a:t>添加您的标题</a:t>
              </a:r>
              <a:endParaRPr lang="en-US" sz="1600" b="1" dirty="0">
                <a:solidFill>
                  <a:schemeClr val="accent4"/>
                </a:solidFill>
              </a:endParaRPr>
            </a:p>
          </p:txBody>
        </p:sp>
      </p:grpSp>
      <p:sp>
        <p:nvSpPr>
          <p:cNvPr id="42" name="文本框 41"/>
          <p:cNvSpPr txBox="1"/>
          <p:nvPr/>
        </p:nvSpPr>
        <p:spPr>
          <a:xfrm>
            <a:off x="448889" y="164922"/>
            <a:ext cx="5330305" cy="707886"/>
          </a:xfrm>
          <a:prstGeom prst="rect">
            <a:avLst/>
          </a:prstGeom>
          <a:noFill/>
        </p:spPr>
        <p:txBody>
          <a:bodyPr wrap="none" rtlCol="0">
            <a:spAutoFit/>
          </a:bodyPr>
          <a:lstStyle/>
          <a:p>
            <a:pPr fontAlgn="auto">
              <a:spcBef>
                <a:spcPts val="0"/>
              </a:spcBef>
              <a:spcAft>
                <a:spcPts val="0"/>
              </a:spcAft>
              <a:defRPr/>
            </a:pPr>
            <a:r>
              <a:rPr lang="zh-CN" altLang="en-US" sz="4000" b="1" dirty="0" smtClean="0">
                <a:solidFill>
                  <a:srgbClr val="C00000"/>
                </a:solidFill>
                <a:ea typeface="张海山锐线体简" panose="02000000000000000000" pitchFamily="2" charset="-122"/>
                <a:cs typeface="+mn-ea"/>
                <a:sym typeface="+mn-lt"/>
              </a:rPr>
              <a:t>单击这里添加您的标题</a:t>
            </a:r>
            <a:endParaRPr lang="zh-CN" altLang="en-US" sz="4000" b="1" dirty="0">
              <a:solidFill>
                <a:srgbClr val="C00000"/>
              </a:solidFill>
              <a:ea typeface="张海山锐线体简" panose="02000000000000000000" pitchFamily="2" charset="-122"/>
              <a:cs typeface="+mn-ea"/>
              <a:sym typeface="+mn-lt"/>
            </a:endParaRPr>
          </a:p>
        </p:txBody>
      </p:sp>
    </p:spTree>
    <p:extLst>
      <p:ext uri="{BB962C8B-B14F-4D97-AF65-F5344CB8AC3E}">
        <p14:creationId xmlns:p14="http://schemas.microsoft.com/office/powerpoint/2010/main" val="323715863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 presetClass="entr" presetSubtype="8" accel="50000" decel="5000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18" presetClass="entr" presetSubtype="6" fill="hold" nodeType="afterEffect">
                                  <p:stCondLst>
                                    <p:cond delay="0"/>
                                  </p:stCondLst>
                                  <p:childTnLst>
                                    <p:set>
                                      <p:cBhvr>
                                        <p:cTn id="17" dur="1" fill="hold">
                                          <p:stCondLst>
                                            <p:cond delay="0"/>
                                          </p:stCondLst>
                                        </p:cTn>
                                        <p:tgtEl>
                                          <p:spTgt spid="220"/>
                                        </p:tgtEl>
                                        <p:attrNameLst>
                                          <p:attrName>style.visibility</p:attrName>
                                        </p:attrNameLst>
                                      </p:cBhvr>
                                      <p:to>
                                        <p:strVal val="visible"/>
                                      </p:to>
                                    </p:set>
                                    <p:animEffect transition="in" filter="strips(downRight)">
                                      <p:cBhvr>
                                        <p:cTn id="18" dur="500"/>
                                        <p:tgtEl>
                                          <p:spTgt spid="220"/>
                                        </p:tgtEl>
                                      </p:cBhvr>
                                    </p:animEffect>
                                  </p:childTnLst>
                                </p:cTn>
                              </p:par>
                            </p:childTnLst>
                          </p:cTn>
                        </p:par>
                        <p:par>
                          <p:cTn id="19" fill="hold">
                            <p:stCondLst>
                              <p:cond delay="1500"/>
                            </p:stCondLst>
                            <p:childTnLst>
                              <p:par>
                                <p:cTn id="20" presetID="53"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animEffect transition="in" filter="fade">
                                      <p:cBhvr>
                                        <p:cTn id="24" dur="500"/>
                                        <p:tgtEl>
                                          <p:spTgt spid="2"/>
                                        </p:tgtEl>
                                      </p:cBhvr>
                                    </p:animEffect>
                                  </p:childTnLst>
                                </p:cTn>
                              </p:par>
                            </p:childTnLst>
                          </p:cTn>
                        </p:par>
                        <p:par>
                          <p:cTn id="25" fill="hold">
                            <p:stCondLst>
                              <p:cond delay="2000"/>
                            </p:stCondLst>
                            <p:childTnLst>
                              <p:par>
                                <p:cTn id="26" presetID="53" presetClass="entr" presetSubtype="0" fill="hold" grpId="0" nodeType="afterEffect">
                                  <p:stCondLst>
                                    <p:cond delay="0"/>
                                  </p:stCondLst>
                                  <p:childTnLst>
                                    <p:set>
                                      <p:cBhvr>
                                        <p:cTn id="27" dur="1" fill="hold">
                                          <p:stCondLst>
                                            <p:cond delay="0"/>
                                          </p:stCondLst>
                                        </p:cTn>
                                        <p:tgtEl>
                                          <p:spTgt spid="2057"/>
                                        </p:tgtEl>
                                        <p:attrNameLst>
                                          <p:attrName>style.visibility</p:attrName>
                                        </p:attrNameLst>
                                      </p:cBhvr>
                                      <p:to>
                                        <p:strVal val="visible"/>
                                      </p:to>
                                    </p:set>
                                    <p:anim calcmode="lin" valueType="num">
                                      <p:cBhvr>
                                        <p:cTn id="28" dur="500" fill="hold"/>
                                        <p:tgtEl>
                                          <p:spTgt spid="2057"/>
                                        </p:tgtEl>
                                        <p:attrNameLst>
                                          <p:attrName>ppt_w</p:attrName>
                                        </p:attrNameLst>
                                      </p:cBhvr>
                                      <p:tavLst>
                                        <p:tav tm="0">
                                          <p:val>
                                            <p:fltVal val="0"/>
                                          </p:val>
                                        </p:tav>
                                        <p:tav tm="100000">
                                          <p:val>
                                            <p:strVal val="#ppt_w"/>
                                          </p:val>
                                        </p:tav>
                                      </p:tavLst>
                                    </p:anim>
                                    <p:anim calcmode="lin" valueType="num">
                                      <p:cBhvr>
                                        <p:cTn id="29" dur="500" fill="hold"/>
                                        <p:tgtEl>
                                          <p:spTgt spid="2057"/>
                                        </p:tgtEl>
                                        <p:attrNameLst>
                                          <p:attrName>ppt_h</p:attrName>
                                        </p:attrNameLst>
                                      </p:cBhvr>
                                      <p:tavLst>
                                        <p:tav tm="0">
                                          <p:val>
                                            <p:fltVal val="0"/>
                                          </p:val>
                                        </p:tav>
                                        <p:tav tm="100000">
                                          <p:val>
                                            <p:strVal val="#ppt_h"/>
                                          </p:val>
                                        </p:tav>
                                      </p:tavLst>
                                    </p:anim>
                                    <p:animEffect transition="in" filter="fade">
                                      <p:cBhvr>
                                        <p:cTn id="30" dur="500"/>
                                        <p:tgtEl>
                                          <p:spTgt spid="2057"/>
                                        </p:tgtEl>
                                      </p:cBhvr>
                                    </p:animEffect>
                                  </p:childTnLst>
                                </p:cTn>
                              </p:par>
                            </p:childTnLst>
                          </p:cTn>
                        </p:par>
                        <p:par>
                          <p:cTn id="31" fill="hold">
                            <p:stCondLst>
                              <p:cond delay="2500"/>
                            </p:stCondLst>
                            <p:childTnLst>
                              <p:par>
                                <p:cTn id="32" presetID="2" presetClass="entr" presetSubtype="4" accel="50000" decel="50000" fill="hold" nodeType="after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ppt_x"/>
                                          </p:val>
                                        </p:tav>
                                        <p:tav tm="100000">
                                          <p:val>
                                            <p:strVal val="#ppt_x"/>
                                          </p:val>
                                        </p:tav>
                                      </p:tavLst>
                                    </p:anim>
                                    <p:anim calcmode="lin" valueType="num">
                                      <p:cBhvr additive="base">
                                        <p:cTn id="35" dur="500" fill="hold"/>
                                        <p:tgtEl>
                                          <p:spTgt spid="7"/>
                                        </p:tgtEl>
                                        <p:attrNameLst>
                                          <p:attrName>ppt_y</p:attrName>
                                        </p:attrNameLst>
                                      </p:cBhvr>
                                      <p:tavLst>
                                        <p:tav tm="0">
                                          <p:val>
                                            <p:strVal val="1+#ppt_h/2"/>
                                          </p:val>
                                        </p:tav>
                                        <p:tav tm="100000">
                                          <p:val>
                                            <p:strVal val="#ppt_y"/>
                                          </p:val>
                                        </p:tav>
                                      </p:tavLst>
                                    </p:anim>
                                  </p:childTnLst>
                                </p:cTn>
                              </p:par>
                            </p:childTnLst>
                          </p:cTn>
                        </p:par>
                        <p:par>
                          <p:cTn id="36" fill="hold">
                            <p:stCondLst>
                              <p:cond delay="3000"/>
                            </p:stCondLst>
                            <p:childTnLst>
                              <p:par>
                                <p:cTn id="37" presetID="18" presetClass="entr" presetSubtype="6" fill="hold" nodeType="afterEffect">
                                  <p:stCondLst>
                                    <p:cond delay="0"/>
                                  </p:stCondLst>
                                  <p:childTnLst>
                                    <p:set>
                                      <p:cBhvr>
                                        <p:cTn id="38" dur="1" fill="hold">
                                          <p:stCondLst>
                                            <p:cond delay="0"/>
                                          </p:stCondLst>
                                        </p:cTn>
                                        <p:tgtEl>
                                          <p:spTgt spid="213"/>
                                        </p:tgtEl>
                                        <p:attrNameLst>
                                          <p:attrName>style.visibility</p:attrName>
                                        </p:attrNameLst>
                                      </p:cBhvr>
                                      <p:to>
                                        <p:strVal val="visible"/>
                                      </p:to>
                                    </p:set>
                                    <p:animEffect transition="in" filter="strips(downRight)">
                                      <p:cBhvr>
                                        <p:cTn id="39" dur="500"/>
                                        <p:tgtEl>
                                          <p:spTgt spid="213"/>
                                        </p:tgtEl>
                                      </p:cBhvr>
                                    </p:animEffect>
                                  </p:childTnLst>
                                </p:cTn>
                              </p:par>
                              <p:par>
                                <p:cTn id="40" presetID="20" presetClass="entr" presetSubtype="0" fill="hold" grpId="0" nodeType="withEffect">
                                  <p:stCondLst>
                                    <p:cond delay="0"/>
                                  </p:stCondLst>
                                  <p:childTnLst>
                                    <p:set>
                                      <p:cBhvr>
                                        <p:cTn id="41" dur="1" fill="hold">
                                          <p:stCondLst>
                                            <p:cond delay="0"/>
                                          </p:stCondLst>
                                        </p:cTn>
                                        <p:tgtEl>
                                          <p:spTgt spid="215"/>
                                        </p:tgtEl>
                                        <p:attrNameLst>
                                          <p:attrName>style.visibility</p:attrName>
                                        </p:attrNameLst>
                                      </p:cBhvr>
                                      <p:to>
                                        <p:strVal val="visible"/>
                                      </p:to>
                                    </p:set>
                                    <p:animEffect transition="in" filter="wedge">
                                      <p:cBhvr>
                                        <p:cTn id="42" dur="1000"/>
                                        <p:tgtEl>
                                          <p:spTgt spid="215"/>
                                        </p:tgtEl>
                                      </p:cBhvr>
                                    </p:animEffect>
                                  </p:childTnLst>
                                </p:cTn>
                              </p:par>
                            </p:childTnLst>
                          </p:cTn>
                        </p:par>
                        <p:par>
                          <p:cTn id="43" fill="hold">
                            <p:stCondLst>
                              <p:cond delay="4000"/>
                            </p:stCondLst>
                            <p:childTnLst>
                              <p:par>
                                <p:cTn id="44" presetID="53" presetClass="entr" presetSubtype="0" fill="hold" grpId="0" nodeType="afterEffect">
                                  <p:stCondLst>
                                    <p:cond delay="0"/>
                                  </p:stCondLst>
                                  <p:childTnLst>
                                    <p:set>
                                      <p:cBhvr>
                                        <p:cTn id="45" dur="1" fill="hold">
                                          <p:stCondLst>
                                            <p:cond delay="0"/>
                                          </p:stCondLst>
                                        </p:cTn>
                                        <p:tgtEl>
                                          <p:spTgt spid="208"/>
                                        </p:tgtEl>
                                        <p:attrNameLst>
                                          <p:attrName>style.visibility</p:attrName>
                                        </p:attrNameLst>
                                      </p:cBhvr>
                                      <p:to>
                                        <p:strVal val="visible"/>
                                      </p:to>
                                    </p:set>
                                    <p:anim calcmode="lin" valueType="num">
                                      <p:cBhvr>
                                        <p:cTn id="46" dur="500" fill="hold"/>
                                        <p:tgtEl>
                                          <p:spTgt spid="208"/>
                                        </p:tgtEl>
                                        <p:attrNameLst>
                                          <p:attrName>ppt_w</p:attrName>
                                        </p:attrNameLst>
                                      </p:cBhvr>
                                      <p:tavLst>
                                        <p:tav tm="0">
                                          <p:val>
                                            <p:fltVal val="0"/>
                                          </p:val>
                                        </p:tav>
                                        <p:tav tm="100000">
                                          <p:val>
                                            <p:strVal val="#ppt_w"/>
                                          </p:val>
                                        </p:tav>
                                      </p:tavLst>
                                    </p:anim>
                                    <p:anim calcmode="lin" valueType="num">
                                      <p:cBhvr>
                                        <p:cTn id="47" dur="500" fill="hold"/>
                                        <p:tgtEl>
                                          <p:spTgt spid="208"/>
                                        </p:tgtEl>
                                        <p:attrNameLst>
                                          <p:attrName>ppt_h</p:attrName>
                                        </p:attrNameLst>
                                      </p:cBhvr>
                                      <p:tavLst>
                                        <p:tav tm="0">
                                          <p:val>
                                            <p:fltVal val="0"/>
                                          </p:val>
                                        </p:tav>
                                        <p:tav tm="100000">
                                          <p:val>
                                            <p:strVal val="#ppt_h"/>
                                          </p:val>
                                        </p:tav>
                                      </p:tavLst>
                                    </p:anim>
                                    <p:animEffect transition="in" filter="fade">
                                      <p:cBhvr>
                                        <p:cTn id="48" dur="500"/>
                                        <p:tgtEl>
                                          <p:spTgt spid="208"/>
                                        </p:tgtEl>
                                      </p:cBhvr>
                                    </p:animEffect>
                                  </p:childTnLst>
                                </p:cTn>
                              </p:par>
                            </p:childTnLst>
                          </p:cTn>
                        </p:par>
                        <p:par>
                          <p:cTn id="49" fill="hold">
                            <p:stCondLst>
                              <p:cond delay="4500"/>
                            </p:stCondLst>
                            <p:childTnLst>
                              <p:par>
                                <p:cTn id="50" presetID="18" presetClass="entr" presetSubtype="6" fill="hold" nodeType="afterEffect">
                                  <p:stCondLst>
                                    <p:cond delay="0"/>
                                  </p:stCondLst>
                                  <p:childTnLst>
                                    <p:set>
                                      <p:cBhvr>
                                        <p:cTn id="51" dur="1" fill="hold">
                                          <p:stCondLst>
                                            <p:cond delay="0"/>
                                          </p:stCondLst>
                                        </p:cTn>
                                        <p:tgtEl>
                                          <p:spTgt spid="221"/>
                                        </p:tgtEl>
                                        <p:attrNameLst>
                                          <p:attrName>style.visibility</p:attrName>
                                        </p:attrNameLst>
                                      </p:cBhvr>
                                      <p:to>
                                        <p:strVal val="visible"/>
                                      </p:to>
                                    </p:set>
                                    <p:animEffect transition="in" filter="strips(downRight)">
                                      <p:cBhvr>
                                        <p:cTn id="52" dur="500"/>
                                        <p:tgtEl>
                                          <p:spTgt spid="221"/>
                                        </p:tgtEl>
                                      </p:cBhvr>
                                    </p:animEffect>
                                  </p:childTnLst>
                                </p:cTn>
                              </p:par>
                            </p:childTnLst>
                          </p:cTn>
                        </p:par>
                        <p:par>
                          <p:cTn id="53" fill="hold">
                            <p:stCondLst>
                              <p:cond delay="5000"/>
                            </p:stCondLst>
                            <p:childTnLst>
                              <p:par>
                                <p:cTn id="54" presetID="53" presetClass="entr" presetSubtype="0" fill="hold" nodeType="after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p:cTn id="56" dur="500" fill="hold"/>
                                        <p:tgtEl>
                                          <p:spTgt spid="4"/>
                                        </p:tgtEl>
                                        <p:attrNameLst>
                                          <p:attrName>ppt_w</p:attrName>
                                        </p:attrNameLst>
                                      </p:cBhvr>
                                      <p:tavLst>
                                        <p:tav tm="0">
                                          <p:val>
                                            <p:fltVal val="0"/>
                                          </p:val>
                                        </p:tav>
                                        <p:tav tm="100000">
                                          <p:val>
                                            <p:strVal val="#ppt_w"/>
                                          </p:val>
                                        </p:tav>
                                      </p:tavLst>
                                    </p:anim>
                                    <p:anim calcmode="lin" valueType="num">
                                      <p:cBhvr>
                                        <p:cTn id="57" dur="500" fill="hold"/>
                                        <p:tgtEl>
                                          <p:spTgt spid="4"/>
                                        </p:tgtEl>
                                        <p:attrNameLst>
                                          <p:attrName>ppt_h</p:attrName>
                                        </p:attrNameLst>
                                      </p:cBhvr>
                                      <p:tavLst>
                                        <p:tav tm="0">
                                          <p:val>
                                            <p:fltVal val="0"/>
                                          </p:val>
                                        </p:tav>
                                        <p:tav tm="100000">
                                          <p:val>
                                            <p:strVal val="#ppt_h"/>
                                          </p:val>
                                        </p:tav>
                                      </p:tavLst>
                                    </p:anim>
                                    <p:animEffect transition="in" filter="fade">
                                      <p:cBhvr>
                                        <p:cTn id="58" dur="500"/>
                                        <p:tgtEl>
                                          <p:spTgt spid="4"/>
                                        </p:tgtEl>
                                      </p:cBhvr>
                                    </p:animEffect>
                                  </p:childTnLst>
                                </p:cTn>
                              </p:par>
                            </p:childTnLst>
                          </p:cTn>
                        </p:par>
                        <p:par>
                          <p:cTn id="59" fill="hold">
                            <p:stCondLst>
                              <p:cond delay="5500"/>
                            </p:stCondLst>
                            <p:childTnLst>
                              <p:par>
                                <p:cTn id="60" presetID="53" presetClass="entr" presetSubtype="0" fill="hold" nodeType="afterEffect">
                                  <p:stCondLst>
                                    <p:cond delay="0"/>
                                  </p:stCondLst>
                                  <p:childTnLst>
                                    <p:set>
                                      <p:cBhvr>
                                        <p:cTn id="61" dur="1" fill="hold">
                                          <p:stCondLst>
                                            <p:cond delay="0"/>
                                          </p:stCondLst>
                                        </p:cTn>
                                        <p:tgtEl>
                                          <p:spTgt spid="6"/>
                                        </p:tgtEl>
                                        <p:attrNameLst>
                                          <p:attrName>style.visibility</p:attrName>
                                        </p:attrNameLst>
                                      </p:cBhvr>
                                      <p:to>
                                        <p:strVal val="visible"/>
                                      </p:to>
                                    </p:set>
                                    <p:anim calcmode="lin" valueType="num">
                                      <p:cBhvr>
                                        <p:cTn id="62" dur="500" fill="hold"/>
                                        <p:tgtEl>
                                          <p:spTgt spid="6"/>
                                        </p:tgtEl>
                                        <p:attrNameLst>
                                          <p:attrName>ppt_w</p:attrName>
                                        </p:attrNameLst>
                                      </p:cBhvr>
                                      <p:tavLst>
                                        <p:tav tm="0">
                                          <p:val>
                                            <p:fltVal val="0"/>
                                          </p:val>
                                        </p:tav>
                                        <p:tav tm="100000">
                                          <p:val>
                                            <p:strVal val="#ppt_w"/>
                                          </p:val>
                                        </p:tav>
                                      </p:tavLst>
                                    </p:anim>
                                    <p:anim calcmode="lin" valueType="num">
                                      <p:cBhvr>
                                        <p:cTn id="63" dur="500" fill="hold"/>
                                        <p:tgtEl>
                                          <p:spTgt spid="6"/>
                                        </p:tgtEl>
                                        <p:attrNameLst>
                                          <p:attrName>ppt_h</p:attrName>
                                        </p:attrNameLst>
                                      </p:cBhvr>
                                      <p:tavLst>
                                        <p:tav tm="0">
                                          <p:val>
                                            <p:fltVal val="0"/>
                                          </p:val>
                                        </p:tav>
                                        <p:tav tm="100000">
                                          <p:val>
                                            <p:strVal val="#ppt_h"/>
                                          </p:val>
                                        </p:tav>
                                      </p:tavLst>
                                    </p:anim>
                                    <p:animEffect transition="in" filter="fade">
                                      <p:cBhvr>
                                        <p:cTn id="64" dur="500"/>
                                        <p:tgtEl>
                                          <p:spTgt spid="6"/>
                                        </p:tgtEl>
                                      </p:cBhvr>
                                    </p:animEffect>
                                  </p:childTnLst>
                                </p:cTn>
                              </p:par>
                            </p:childTnLst>
                          </p:cTn>
                        </p:par>
                        <p:par>
                          <p:cTn id="65" fill="hold">
                            <p:stCondLst>
                              <p:cond delay="6000"/>
                            </p:stCondLst>
                            <p:childTnLst>
                              <p:par>
                                <p:cTn id="66" presetID="2" presetClass="entr" presetSubtype="4" accel="50000" decel="50000" fill="hold" nodeType="afterEffect">
                                  <p:stCondLst>
                                    <p:cond delay="0"/>
                                  </p:stCondLst>
                                  <p:childTnLst>
                                    <p:set>
                                      <p:cBhvr>
                                        <p:cTn id="67" dur="1" fill="hold">
                                          <p:stCondLst>
                                            <p:cond delay="0"/>
                                          </p:stCondLst>
                                        </p:cTn>
                                        <p:tgtEl>
                                          <p:spTgt spid="8"/>
                                        </p:tgtEl>
                                        <p:attrNameLst>
                                          <p:attrName>style.visibility</p:attrName>
                                        </p:attrNameLst>
                                      </p:cBhvr>
                                      <p:to>
                                        <p:strVal val="visible"/>
                                      </p:to>
                                    </p:set>
                                    <p:anim calcmode="lin" valueType="num">
                                      <p:cBhvr additive="base">
                                        <p:cTn id="68" dur="500" fill="hold"/>
                                        <p:tgtEl>
                                          <p:spTgt spid="8"/>
                                        </p:tgtEl>
                                        <p:attrNameLst>
                                          <p:attrName>ppt_x</p:attrName>
                                        </p:attrNameLst>
                                      </p:cBhvr>
                                      <p:tavLst>
                                        <p:tav tm="0">
                                          <p:val>
                                            <p:strVal val="#ppt_x"/>
                                          </p:val>
                                        </p:tav>
                                        <p:tav tm="100000">
                                          <p:val>
                                            <p:strVal val="#ppt_x"/>
                                          </p:val>
                                        </p:tav>
                                      </p:tavLst>
                                    </p:anim>
                                    <p:anim calcmode="lin" valueType="num">
                                      <p:cBhvr additive="base">
                                        <p:cTn id="69" dur="500" fill="hold"/>
                                        <p:tgtEl>
                                          <p:spTgt spid="8"/>
                                        </p:tgtEl>
                                        <p:attrNameLst>
                                          <p:attrName>ppt_y</p:attrName>
                                        </p:attrNameLst>
                                      </p:cBhvr>
                                      <p:tavLst>
                                        <p:tav tm="0">
                                          <p:val>
                                            <p:strVal val="1+#ppt_h/2"/>
                                          </p:val>
                                        </p:tav>
                                        <p:tav tm="100000">
                                          <p:val>
                                            <p:strVal val="#ppt_y"/>
                                          </p:val>
                                        </p:tav>
                                      </p:tavLst>
                                    </p:anim>
                                  </p:childTnLst>
                                </p:cTn>
                              </p:par>
                            </p:childTnLst>
                          </p:cTn>
                        </p:par>
                        <p:par>
                          <p:cTn id="70" fill="hold">
                            <p:stCondLst>
                              <p:cond delay="6500"/>
                            </p:stCondLst>
                            <p:childTnLst>
                              <p:par>
                                <p:cTn id="71" presetID="18" presetClass="entr" presetSubtype="6" fill="hold" nodeType="afterEffect">
                                  <p:stCondLst>
                                    <p:cond delay="0"/>
                                  </p:stCondLst>
                                  <p:childTnLst>
                                    <p:set>
                                      <p:cBhvr>
                                        <p:cTn id="72" dur="1" fill="hold">
                                          <p:stCondLst>
                                            <p:cond delay="0"/>
                                          </p:stCondLst>
                                        </p:cTn>
                                        <p:tgtEl>
                                          <p:spTgt spid="225"/>
                                        </p:tgtEl>
                                        <p:attrNameLst>
                                          <p:attrName>style.visibility</p:attrName>
                                        </p:attrNameLst>
                                      </p:cBhvr>
                                      <p:to>
                                        <p:strVal val="visible"/>
                                      </p:to>
                                    </p:set>
                                    <p:animEffect transition="in" filter="strips(downRight)">
                                      <p:cBhvr>
                                        <p:cTn id="73" dur="500"/>
                                        <p:tgtEl>
                                          <p:spTgt spid="225"/>
                                        </p:tgtEl>
                                      </p:cBhvr>
                                    </p:animEffect>
                                  </p:childTnLst>
                                </p:cTn>
                              </p:par>
                            </p:childTnLst>
                          </p:cTn>
                        </p:par>
                        <p:par>
                          <p:cTn id="74" fill="hold">
                            <p:stCondLst>
                              <p:cond delay="7000"/>
                            </p:stCondLst>
                            <p:childTnLst>
                              <p:par>
                                <p:cTn id="75" presetID="53" presetClass="entr" presetSubtype="0" fill="hold" nodeType="afterEffect">
                                  <p:stCondLst>
                                    <p:cond delay="0"/>
                                  </p:stCondLst>
                                  <p:childTnLst>
                                    <p:set>
                                      <p:cBhvr>
                                        <p:cTn id="76" dur="1" fill="hold">
                                          <p:stCondLst>
                                            <p:cond delay="0"/>
                                          </p:stCondLst>
                                        </p:cTn>
                                        <p:tgtEl>
                                          <p:spTgt spid="5"/>
                                        </p:tgtEl>
                                        <p:attrNameLst>
                                          <p:attrName>style.visibility</p:attrName>
                                        </p:attrNameLst>
                                      </p:cBhvr>
                                      <p:to>
                                        <p:strVal val="visible"/>
                                      </p:to>
                                    </p:set>
                                    <p:anim calcmode="lin" valueType="num">
                                      <p:cBhvr>
                                        <p:cTn id="77" dur="500" fill="hold"/>
                                        <p:tgtEl>
                                          <p:spTgt spid="5"/>
                                        </p:tgtEl>
                                        <p:attrNameLst>
                                          <p:attrName>ppt_w</p:attrName>
                                        </p:attrNameLst>
                                      </p:cBhvr>
                                      <p:tavLst>
                                        <p:tav tm="0">
                                          <p:val>
                                            <p:fltVal val="0"/>
                                          </p:val>
                                        </p:tav>
                                        <p:tav tm="100000">
                                          <p:val>
                                            <p:strVal val="#ppt_w"/>
                                          </p:val>
                                        </p:tav>
                                      </p:tavLst>
                                    </p:anim>
                                    <p:anim calcmode="lin" valueType="num">
                                      <p:cBhvr>
                                        <p:cTn id="78" dur="500" fill="hold"/>
                                        <p:tgtEl>
                                          <p:spTgt spid="5"/>
                                        </p:tgtEl>
                                        <p:attrNameLst>
                                          <p:attrName>ppt_h</p:attrName>
                                        </p:attrNameLst>
                                      </p:cBhvr>
                                      <p:tavLst>
                                        <p:tav tm="0">
                                          <p:val>
                                            <p:fltVal val="0"/>
                                          </p:val>
                                        </p:tav>
                                        <p:tav tm="100000">
                                          <p:val>
                                            <p:strVal val="#ppt_h"/>
                                          </p:val>
                                        </p:tav>
                                      </p:tavLst>
                                    </p:anim>
                                    <p:animEffect transition="in" filter="fade">
                                      <p:cBhvr>
                                        <p:cTn id="79" dur="500"/>
                                        <p:tgtEl>
                                          <p:spTgt spid="5"/>
                                        </p:tgtEl>
                                      </p:cBhvr>
                                    </p:animEffect>
                                  </p:childTnLst>
                                </p:cTn>
                              </p:par>
                            </p:childTnLst>
                          </p:cTn>
                        </p:par>
                        <p:par>
                          <p:cTn id="80" fill="hold">
                            <p:stCondLst>
                              <p:cond delay="7500"/>
                            </p:stCondLst>
                            <p:childTnLst>
                              <p:par>
                                <p:cTn id="81" presetID="53" presetClass="entr" presetSubtype="0" fill="hold" grpId="0" nodeType="afterEffect">
                                  <p:stCondLst>
                                    <p:cond delay="0"/>
                                  </p:stCondLst>
                                  <p:childTnLst>
                                    <p:set>
                                      <p:cBhvr>
                                        <p:cTn id="82" dur="1" fill="hold">
                                          <p:stCondLst>
                                            <p:cond delay="0"/>
                                          </p:stCondLst>
                                        </p:cTn>
                                        <p:tgtEl>
                                          <p:spTgt spid="2070"/>
                                        </p:tgtEl>
                                        <p:attrNameLst>
                                          <p:attrName>style.visibility</p:attrName>
                                        </p:attrNameLst>
                                      </p:cBhvr>
                                      <p:to>
                                        <p:strVal val="visible"/>
                                      </p:to>
                                    </p:set>
                                    <p:anim calcmode="lin" valueType="num">
                                      <p:cBhvr>
                                        <p:cTn id="83" dur="500" fill="hold"/>
                                        <p:tgtEl>
                                          <p:spTgt spid="2070"/>
                                        </p:tgtEl>
                                        <p:attrNameLst>
                                          <p:attrName>ppt_w</p:attrName>
                                        </p:attrNameLst>
                                      </p:cBhvr>
                                      <p:tavLst>
                                        <p:tav tm="0">
                                          <p:val>
                                            <p:fltVal val="0"/>
                                          </p:val>
                                        </p:tav>
                                        <p:tav tm="100000">
                                          <p:val>
                                            <p:strVal val="#ppt_w"/>
                                          </p:val>
                                        </p:tav>
                                      </p:tavLst>
                                    </p:anim>
                                    <p:anim calcmode="lin" valueType="num">
                                      <p:cBhvr>
                                        <p:cTn id="84" dur="500" fill="hold"/>
                                        <p:tgtEl>
                                          <p:spTgt spid="2070"/>
                                        </p:tgtEl>
                                        <p:attrNameLst>
                                          <p:attrName>ppt_h</p:attrName>
                                        </p:attrNameLst>
                                      </p:cBhvr>
                                      <p:tavLst>
                                        <p:tav tm="0">
                                          <p:val>
                                            <p:fltVal val="0"/>
                                          </p:val>
                                        </p:tav>
                                        <p:tav tm="100000">
                                          <p:val>
                                            <p:strVal val="#ppt_h"/>
                                          </p:val>
                                        </p:tav>
                                      </p:tavLst>
                                    </p:anim>
                                    <p:animEffect transition="in" filter="fade">
                                      <p:cBhvr>
                                        <p:cTn id="85" dur="500"/>
                                        <p:tgtEl>
                                          <p:spTgt spid="2070"/>
                                        </p:tgtEl>
                                      </p:cBhvr>
                                    </p:animEffect>
                                  </p:childTnLst>
                                </p:cTn>
                              </p:par>
                            </p:childTnLst>
                          </p:cTn>
                        </p:par>
                        <p:par>
                          <p:cTn id="86" fill="hold">
                            <p:stCondLst>
                              <p:cond delay="8000"/>
                            </p:stCondLst>
                            <p:childTnLst>
                              <p:par>
                                <p:cTn id="87" presetID="2" presetClass="entr" presetSubtype="2" accel="50000" decel="50000" fill="hold" nodeType="afterEffect">
                                  <p:stCondLst>
                                    <p:cond delay="0"/>
                                  </p:stCondLst>
                                  <p:childTnLst>
                                    <p:set>
                                      <p:cBhvr>
                                        <p:cTn id="88" dur="1" fill="hold">
                                          <p:stCondLst>
                                            <p:cond delay="0"/>
                                          </p:stCondLst>
                                        </p:cTn>
                                        <p:tgtEl>
                                          <p:spTgt spid="10"/>
                                        </p:tgtEl>
                                        <p:attrNameLst>
                                          <p:attrName>style.visibility</p:attrName>
                                        </p:attrNameLst>
                                      </p:cBhvr>
                                      <p:to>
                                        <p:strVal val="visible"/>
                                      </p:to>
                                    </p:set>
                                    <p:anim calcmode="lin" valueType="num">
                                      <p:cBhvr additive="base">
                                        <p:cTn id="89" dur="500" fill="hold"/>
                                        <p:tgtEl>
                                          <p:spTgt spid="10"/>
                                        </p:tgtEl>
                                        <p:attrNameLst>
                                          <p:attrName>ppt_x</p:attrName>
                                        </p:attrNameLst>
                                      </p:cBhvr>
                                      <p:tavLst>
                                        <p:tav tm="0">
                                          <p:val>
                                            <p:strVal val="1+#ppt_w/2"/>
                                          </p:val>
                                        </p:tav>
                                        <p:tav tm="100000">
                                          <p:val>
                                            <p:strVal val="#ppt_x"/>
                                          </p:val>
                                        </p:tav>
                                      </p:tavLst>
                                    </p:anim>
                                    <p:anim calcmode="lin" valueType="num">
                                      <p:cBhvr additive="base">
                                        <p:cTn id="90"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 grpId="0" animBg="1"/>
      <p:bldP spid="215" grpId="0" animBg="1"/>
      <p:bldP spid="2057" grpId="0" animBg="1"/>
      <p:bldP spid="2070"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 name="文本框 16"/>
          <p:cNvSpPr txBox="1"/>
          <p:nvPr/>
        </p:nvSpPr>
        <p:spPr>
          <a:xfrm>
            <a:off x="2608508" y="2521997"/>
            <a:ext cx="6974987" cy="769441"/>
          </a:xfrm>
          <a:prstGeom prst="rect">
            <a:avLst/>
          </a:prstGeom>
          <a:noFill/>
        </p:spPr>
        <p:txBody>
          <a:bodyPr wrap="none" rtlCol="0">
            <a:spAutoFit/>
          </a:bodyPr>
          <a:lstStyle/>
          <a:p>
            <a:pPr algn="ctr" fontAlgn="auto">
              <a:spcBef>
                <a:spcPts val="0"/>
              </a:spcBef>
              <a:spcAft>
                <a:spcPts val="0"/>
              </a:spcAft>
              <a:defRPr/>
            </a:pPr>
            <a:r>
              <a:rPr lang="zh-CN" altLang="en-US" sz="4400" b="1" dirty="0">
                <a:solidFill>
                  <a:srgbClr val="C00000"/>
                </a:solidFill>
                <a:ea typeface="张海山锐线体简" panose="02000000000000000000" pitchFamily="2" charset="-122"/>
                <a:cs typeface="+mn-ea"/>
                <a:sym typeface="+mn-lt"/>
              </a:rPr>
              <a:t>二</a:t>
            </a:r>
            <a:r>
              <a:rPr lang="zh-CN" altLang="en-US" sz="4400" b="1" dirty="0" smtClean="0">
                <a:solidFill>
                  <a:srgbClr val="C00000"/>
                </a:solidFill>
                <a:ea typeface="张海山锐线体简" panose="02000000000000000000" pitchFamily="2" charset="-122"/>
                <a:cs typeface="+mn-ea"/>
                <a:sym typeface="+mn-lt"/>
              </a:rPr>
              <a:t>、单击这里添加您的标题</a:t>
            </a:r>
            <a:endParaRPr lang="zh-CN" altLang="en-US" sz="4400" b="1" dirty="0">
              <a:solidFill>
                <a:srgbClr val="C00000"/>
              </a:solidFill>
              <a:ea typeface="张海山锐线体简" panose="02000000000000000000" pitchFamily="2" charset="-122"/>
              <a:cs typeface="+mn-ea"/>
              <a:sym typeface="+mn-lt"/>
            </a:endParaRPr>
          </a:p>
        </p:txBody>
      </p:sp>
      <p:sp>
        <p:nvSpPr>
          <p:cNvPr id="18" name="文本框 17"/>
          <p:cNvSpPr txBox="1"/>
          <p:nvPr/>
        </p:nvSpPr>
        <p:spPr>
          <a:xfrm>
            <a:off x="3860882" y="1930473"/>
            <a:ext cx="5404043" cy="461665"/>
          </a:xfrm>
          <a:prstGeom prst="rect">
            <a:avLst/>
          </a:prstGeom>
          <a:noFill/>
          <a:effectLst>
            <a:reflection stA="62000" endPos="54000" dir="5400000" sy="-100000" algn="bl" rotWithShape="0"/>
          </a:effectLst>
        </p:spPr>
        <p:txBody>
          <a:bodyPr wrap="none" rtlCol="0">
            <a:spAutoFit/>
          </a:bodyPr>
          <a:lstStyle/>
          <a:p>
            <a:pPr algn="ctr"/>
            <a:r>
              <a:rPr lang="zh-CN" altLang="en-US" sz="2400" dirty="0">
                <a:solidFill>
                  <a:schemeClr val="accent1"/>
                </a:solidFill>
                <a:effectLst>
                  <a:outerShdw blurRad="38100" dist="38100" dir="2700000" algn="tl">
                    <a:srgbClr val="000000">
                      <a:alpha val="43137"/>
                    </a:srgbClr>
                  </a:outerShdw>
                </a:effectLst>
                <a:latin typeface="张海山锐线体简" panose="02000000000000000000" pitchFamily="2" charset="-122"/>
                <a:ea typeface="张海山锐线体简" panose="02000000000000000000" pitchFamily="2" charset="-122"/>
              </a:rPr>
              <a:t>推进“两学一做” 学习</a:t>
            </a:r>
            <a:r>
              <a:rPr lang="zh-CN" altLang="en-US" sz="2400" dirty="0" smtClean="0">
                <a:solidFill>
                  <a:schemeClr val="accent1"/>
                </a:solidFill>
                <a:effectLst>
                  <a:outerShdw blurRad="38100" dist="38100" dir="2700000" algn="tl">
                    <a:srgbClr val="000000">
                      <a:alpha val="43137"/>
                    </a:srgbClr>
                  </a:outerShdw>
                </a:effectLst>
                <a:latin typeface="张海山锐线体简" panose="02000000000000000000" pitchFamily="2" charset="-122"/>
                <a:ea typeface="张海山锐线体简" panose="02000000000000000000" pitchFamily="2" charset="-122"/>
              </a:rPr>
              <a:t>教育常态化制度化</a:t>
            </a:r>
            <a:endParaRPr lang="zh-CN" altLang="en-US" sz="2400" dirty="0">
              <a:solidFill>
                <a:schemeClr val="accent1"/>
              </a:solidFill>
              <a:effectLst>
                <a:outerShdw blurRad="38100" dist="38100" dir="2700000" algn="tl">
                  <a:srgbClr val="000000">
                    <a:alpha val="43137"/>
                  </a:srgbClr>
                </a:outerShdw>
              </a:effectLst>
              <a:latin typeface="张海山锐线体简" panose="02000000000000000000" pitchFamily="2" charset="-122"/>
              <a:ea typeface="张海山锐线体简" panose="02000000000000000000" pitchFamily="2" charset="-122"/>
            </a:endParaRPr>
          </a:p>
        </p:txBody>
      </p:sp>
      <p:sp>
        <p:nvSpPr>
          <p:cNvPr id="22" name="文本框 21"/>
          <p:cNvSpPr txBox="1"/>
          <p:nvPr/>
        </p:nvSpPr>
        <p:spPr>
          <a:xfrm>
            <a:off x="3106519" y="3413900"/>
            <a:ext cx="6912768" cy="461665"/>
          </a:xfrm>
          <a:prstGeom prst="rect">
            <a:avLst/>
          </a:prstGeom>
          <a:noFill/>
        </p:spPr>
        <p:txBody>
          <a:bodyPr wrap="square" rtlCol="0">
            <a:spAutoFit/>
          </a:bodyPr>
          <a:lstStyle/>
          <a:p>
            <a:pPr algn="ctr">
              <a:lnSpc>
                <a:spcPct val="150000"/>
              </a:lnSpc>
            </a:pPr>
            <a:r>
              <a:rPr lang="en-US" altLang="zh-CN" sz="1600" dirty="0">
                <a:solidFill>
                  <a:schemeClr val="tx2"/>
                </a:solidFill>
                <a:latin typeface="幼圆" panose="02010509060101010101" pitchFamily="49" charset="-122"/>
                <a:ea typeface="幼圆" panose="02010509060101010101" pitchFamily="49" charset="-122"/>
              </a:rPr>
              <a:t>Thesis defense Thesis </a:t>
            </a:r>
            <a:r>
              <a:rPr lang="en-US" altLang="zh-CN" sz="1600" dirty="0" err="1">
                <a:solidFill>
                  <a:schemeClr val="tx2"/>
                </a:solidFill>
                <a:latin typeface="幼圆" panose="02010509060101010101" pitchFamily="49" charset="-122"/>
                <a:ea typeface="幼圆" panose="02010509060101010101" pitchFamily="49" charset="-122"/>
              </a:rPr>
              <a:t>defenseThesis</a:t>
            </a:r>
            <a:r>
              <a:rPr lang="en-US" altLang="zh-CN" sz="1600" dirty="0">
                <a:solidFill>
                  <a:schemeClr val="tx2"/>
                </a:solidFill>
                <a:latin typeface="幼圆" panose="02010509060101010101" pitchFamily="49" charset="-122"/>
                <a:ea typeface="幼圆" panose="02010509060101010101" pitchFamily="49" charset="-122"/>
              </a:rPr>
              <a:t> </a:t>
            </a:r>
            <a:r>
              <a:rPr lang="en-US" altLang="zh-CN" sz="1600" dirty="0" err="1">
                <a:solidFill>
                  <a:schemeClr val="tx2"/>
                </a:solidFill>
                <a:latin typeface="幼圆" panose="02010509060101010101" pitchFamily="49" charset="-122"/>
                <a:ea typeface="幼圆" panose="02010509060101010101" pitchFamily="49" charset="-122"/>
              </a:rPr>
              <a:t>defenseThesis</a:t>
            </a:r>
            <a:r>
              <a:rPr lang="en-US" altLang="zh-CN" sz="1600" dirty="0">
                <a:solidFill>
                  <a:schemeClr val="tx2"/>
                </a:solidFill>
                <a:latin typeface="幼圆" panose="02010509060101010101" pitchFamily="49" charset="-122"/>
                <a:ea typeface="幼圆" panose="02010509060101010101" pitchFamily="49" charset="-122"/>
              </a:rPr>
              <a:t> defense</a:t>
            </a:r>
            <a:endParaRPr lang="zh-CN" altLang="en-US" sz="1600" dirty="0">
              <a:solidFill>
                <a:schemeClr val="tx2"/>
              </a:solidFill>
              <a:latin typeface="幼圆" panose="02010509060101010101" pitchFamily="49" charset="-122"/>
              <a:ea typeface="幼圆" panose="02010509060101010101" pitchFamily="49" charset="-122"/>
            </a:endParaRPr>
          </a:p>
        </p:txBody>
      </p:sp>
      <p:pic>
        <p:nvPicPr>
          <p:cNvPr id="6" name="图片 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550428" y="3875565"/>
            <a:ext cx="9328262" cy="3055005"/>
          </a:xfrm>
          <a:prstGeom prst="rect">
            <a:avLst/>
          </a:prstGeom>
        </p:spPr>
      </p:pic>
      <p:pic>
        <p:nvPicPr>
          <p:cNvPr id="7" name="PA_图片 1"/>
          <p:cNvPicPr>
            <a:picLocks/>
          </p:cNvPicPr>
          <p:nvPr>
            <p:custDataLst>
              <p:tags r:id="rId1"/>
            </p:custDataLst>
          </p:nvPr>
        </p:nvPicPr>
        <p:blipFill>
          <a:blip r:embed="rId6" cstate="screen">
            <a:extLst>
              <a:ext uri="{28A0092B-C50C-407E-A947-70E740481C1C}">
                <a14:useLocalDpi xmlns:a14="http://schemas.microsoft.com/office/drawing/2010/main"/>
              </a:ext>
            </a:extLst>
          </a:blip>
          <a:stretch>
            <a:fillRect/>
          </a:stretch>
        </p:blipFill>
        <p:spPr>
          <a:xfrm flipH="1">
            <a:off x="-2" y="4731559"/>
            <a:ext cx="3687329" cy="2126441"/>
          </a:xfrm>
          <a:prstGeom prst="rect">
            <a:avLst/>
          </a:prstGeom>
        </p:spPr>
      </p:pic>
      <p:pic>
        <p:nvPicPr>
          <p:cNvPr id="8" name="PA_图片 1"/>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9027885" y="4731559"/>
            <a:ext cx="3164113" cy="2126441"/>
          </a:xfrm>
          <a:prstGeom prst="rect">
            <a:avLst/>
          </a:prstGeom>
        </p:spPr>
      </p:pic>
    </p:spTree>
    <p:extLst>
      <p:ext uri="{BB962C8B-B14F-4D97-AF65-F5344CB8AC3E}">
        <p14:creationId xmlns:p14="http://schemas.microsoft.com/office/powerpoint/2010/main" val="313261949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Click="0">
        <p15:prstTrans prst="drape"/>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53" presetClass="entr" presetSubtype="16"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p:cTn id="23" dur="500" fill="hold"/>
                                        <p:tgtEl>
                                          <p:spTgt spid="18"/>
                                        </p:tgtEl>
                                        <p:attrNameLst>
                                          <p:attrName>ppt_w</p:attrName>
                                        </p:attrNameLst>
                                      </p:cBhvr>
                                      <p:tavLst>
                                        <p:tav tm="0">
                                          <p:val>
                                            <p:fltVal val="0"/>
                                          </p:val>
                                        </p:tav>
                                        <p:tav tm="100000">
                                          <p:val>
                                            <p:strVal val="#ppt_w"/>
                                          </p:val>
                                        </p:tav>
                                      </p:tavLst>
                                    </p:anim>
                                    <p:anim calcmode="lin" valueType="num">
                                      <p:cBhvr>
                                        <p:cTn id="24" dur="500" fill="hold"/>
                                        <p:tgtEl>
                                          <p:spTgt spid="18"/>
                                        </p:tgtEl>
                                        <p:attrNameLst>
                                          <p:attrName>ppt_h</p:attrName>
                                        </p:attrNameLst>
                                      </p:cBhvr>
                                      <p:tavLst>
                                        <p:tav tm="0">
                                          <p:val>
                                            <p:fltVal val="0"/>
                                          </p:val>
                                        </p:tav>
                                        <p:tav tm="100000">
                                          <p:val>
                                            <p:strVal val="#ppt_h"/>
                                          </p:val>
                                        </p:tav>
                                      </p:tavLst>
                                    </p:anim>
                                    <p:animEffect transition="in" filter="fade">
                                      <p:cBhvr>
                                        <p:cTn id="25" dur="500"/>
                                        <p:tgtEl>
                                          <p:spTgt spid="18"/>
                                        </p:tgtEl>
                                      </p:cBhvr>
                                    </p:animEffect>
                                  </p:childTnLst>
                                </p:cTn>
                              </p:par>
                            </p:childTnLst>
                          </p:cTn>
                        </p:par>
                        <p:par>
                          <p:cTn id="26" fill="hold">
                            <p:stCondLst>
                              <p:cond delay="1500"/>
                            </p:stCondLst>
                            <p:childTnLst>
                              <p:par>
                                <p:cTn id="27" presetID="2" presetClass="entr" presetSubtype="2" fill="hold" grpId="0" nodeType="afterEffect">
                                  <p:stCondLst>
                                    <p:cond delay="0"/>
                                  </p:stCondLst>
                                  <p:iterate type="lt">
                                    <p:tmPct val="10000"/>
                                  </p:iterate>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1+#ppt_w/2"/>
                                          </p:val>
                                        </p:tav>
                                        <p:tav tm="100000">
                                          <p:val>
                                            <p:strVal val="#ppt_x"/>
                                          </p:val>
                                        </p:tav>
                                      </p:tavLst>
                                    </p:anim>
                                    <p:anim calcmode="lin" valueType="num">
                                      <p:cBhvr additive="base">
                                        <p:cTn id="30" dur="500" fill="hold"/>
                                        <p:tgtEl>
                                          <p:spTgt spid="17"/>
                                        </p:tgtEl>
                                        <p:attrNameLst>
                                          <p:attrName>ppt_y</p:attrName>
                                        </p:attrNameLst>
                                      </p:cBhvr>
                                      <p:tavLst>
                                        <p:tav tm="0">
                                          <p:val>
                                            <p:strVal val="#ppt_y"/>
                                          </p:val>
                                        </p:tav>
                                        <p:tav tm="100000">
                                          <p:val>
                                            <p:strVal val="#ppt_y"/>
                                          </p:val>
                                        </p:tav>
                                      </p:tavLst>
                                    </p:anim>
                                  </p:childTnLst>
                                </p:cTn>
                              </p:par>
                            </p:childTnLst>
                          </p:cTn>
                        </p:par>
                        <p:par>
                          <p:cTn id="31" fill="hold">
                            <p:stCondLst>
                              <p:cond delay="2550"/>
                            </p:stCondLst>
                            <p:childTnLst>
                              <p:par>
                                <p:cTn id="32" presetID="10" presetClass="entr" presetSubtype="0"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19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p:cNvGrpSpPr/>
          <p:nvPr/>
        </p:nvGrpSpPr>
        <p:grpSpPr>
          <a:xfrm>
            <a:off x="3715532" y="2891475"/>
            <a:ext cx="4760939" cy="908166"/>
            <a:chOff x="2786183" y="1419610"/>
            <a:chExt cx="3571634" cy="681302"/>
          </a:xfrm>
        </p:grpSpPr>
        <p:sp>
          <p:nvSpPr>
            <p:cNvPr id="47" name="Rounded Rectangle 46"/>
            <p:cNvSpPr/>
            <p:nvPr/>
          </p:nvSpPr>
          <p:spPr>
            <a:xfrm>
              <a:off x="2786183" y="1467235"/>
              <a:ext cx="3571634" cy="633677"/>
            </a:xfrm>
            <a:prstGeom prst="roundRect">
              <a:avLst>
                <a:gd name="adj" fmla="val 106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sp>
          <p:nvSpPr>
            <p:cNvPr id="48" name="Rounded Rectangle 47"/>
            <p:cNvSpPr/>
            <p:nvPr/>
          </p:nvSpPr>
          <p:spPr>
            <a:xfrm>
              <a:off x="2786183" y="1419610"/>
              <a:ext cx="3571634" cy="633677"/>
            </a:xfrm>
            <a:prstGeom prst="roundRect">
              <a:avLst>
                <a:gd name="adj" fmla="val 10654"/>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grpSp>
      <p:grpSp>
        <p:nvGrpSpPr>
          <p:cNvPr id="49" name="Group 48"/>
          <p:cNvGrpSpPr/>
          <p:nvPr/>
        </p:nvGrpSpPr>
        <p:grpSpPr>
          <a:xfrm>
            <a:off x="3715532" y="3966525"/>
            <a:ext cx="4760939" cy="908166"/>
            <a:chOff x="2786183" y="1419610"/>
            <a:chExt cx="3571634" cy="681302"/>
          </a:xfrm>
        </p:grpSpPr>
        <p:sp>
          <p:nvSpPr>
            <p:cNvPr id="50" name="Rounded Rectangle 49"/>
            <p:cNvSpPr/>
            <p:nvPr/>
          </p:nvSpPr>
          <p:spPr>
            <a:xfrm>
              <a:off x="2786183" y="1467235"/>
              <a:ext cx="3571634" cy="633677"/>
            </a:xfrm>
            <a:prstGeom prst="roundRect">
              <a:avLst>
                <a:gd name="adj" fmla="val 106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sp>
          <p:nvSpPr>
            <p:cNvPr id="51" name="Rounded Rectangle 50"/>
            <p:cNvSpPr/>
            <p:nvPr/>
          </p:nvSpPr>
          <p:spPr>
            <a:xfrm>
              <a:off x="2786183" y="1419610"/>
              <a:ext cx="3571634" cy="633677"/>
            </a:xfrm>
            <a:prstGeom prst="roundRect">
              <a:avLst>
                <a:gd name="adj" fmla="val 10654"/>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grpSp>
      <p:grpSp>
        <p:nvGrpSpPr>
          <p:cNvPr id="52" name="Group 51"/>
          <p:cNvGrpSpPr/>
          <p:nvPr/>
        </p:nvGrpSpPr>
        <p:grpSpPr>
          <a:xfrm>
            <a:off x="3715532" y="5041576"/>
            <a:ext cx="4760939" cy="908166"/>
            <a:chOff x="2786183" y="1419610"/>
            <a:chExt cx="3571634" cy="681302"/>
          </a:xfrm>
        </p:grpSpPr>
        <p:sp>
          <p:nvSpPr>
            <p:cNvPr id="53" name="Rounded Rectangle 52"/>
            <p:cNvSpPr/>
            <p:nvPr/>
          </p:nvSpPr>
          <p:spPr>
            <a:xfrm>
              <a:off x="2786183" y="1467235"/>
              <a:ext cx="3571634" cy="633677"/>
            </a:xfrm>
            <a:prstGeom prst="roundRect">
              <a:avLst>
                <a:gd name="adj" fmla="val 106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sp>
          <p:nvSpPr>
            <p:cNvPr id="54" name="Rounded Rectangle 53"/>
            <p:cNvSpPr/>
            <p:nvPr/>
          </p:nvSpPr>
          <p:spPr>
            <a:xfrm>
              <a:off x="2786183" y="1419610"/>
              <a:ext cx="3571634" cy="633677"/>
            </a:xfrm>
            <a:prstGeom prst="roundRect">
              <a:avLst>
                <a:gd name="adj" fmla="val 10654"/>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grpSp>
      <p:grpSp>
        <p:nvGrpSpPr>
          <p:cNvPr id="57" name="Group 56"/>
          <p:cNvGrpSpPr/>
          <p:nvPr/>
        </p:nvGrpSpPr>
        <p:grpSpPr>
          <a:xfrm>
            <a:off x="874327" y="1508659"/>
            <a:ext cx="1463453" cy="1445691"/>
            <a:chOff x="654724" y="1189182"/>
            <a:chExt cx="1097876" cy="1084551"/>
          </a:xfrm>
        </p:grpSpPr>
        <p:sp>
          <p:nvSpPr>
            <p:cNvPr id="56" name="Rounded Rectangle 55"/>
            <p:cNvSpPr/>
            <p:nvPr/>
          </p:nvSpPr>
          <p:spPr>
            <a:xfrm>
              <a:off x="654724" y="1246789"/>
              <a:ext cx="1097876" cy="1026944"/>
            </a:xfrm>
            <a:prstGeom prst="roundRect">
              <a:avLst>
                <a:gd name="adj" fmla="val 9247"/>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sp>
          <p:nvSpPr>
            <p:cNvPr id="55" name="Rounded Rectangle 54"/>
            <p:cNvSpPr/>
            <p:nvPr/>
          </p:nvSpPr>
          <p:spPr>
            <a:xfrm>
              <a:off x="654724" y="1189182"/>
              <a:ext cx="1097876" cy="1026944"/>
            </a:xfrm>
            <a:prstGeom prst="roundRect">
              <a:avLst>
                <a:gd name="adj" fmla="val 924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grpSp>
      <p:grpSp>
        <p:nvGrpSpPr>
          <p:cNvPr id="59" name="Group 58"/>
          <p:cNvGrpSpPr/>
          <p:nvPr/>
        </p:nvGrpSpPr>
        <p:grpSpPr>
          <a:xfrm>
            <a:off x="874327" y="3159629"/>
            <a:ext cx="1463453" cy="1445691"/>
            <a:chOff x="654724" y="1189182"/>
            <a:chExt cx="1097876" cy="1084551"/>
          </a:xfrm>
        </p:grpSpPr>
        <p:sp>
          <p:nvSpPr>
            <p:cNvPr id="60" name="Rounded Rectangle 59"/>
            <p:cNvSpPr/>
            <p:nvPr/>
          </p:nvSpPr>
          <p:spPr>
            <a:xfrm>
              <a:off x="654724" y="1246789"/>
              <a:ext cx="1097876" cy="1026944"/>
            </a:xfrm>
            <a:prstGeom prst="roundRect">
              <a:avLst>
                <a:gd name="adj" fmla="val 9247"/>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sp>
          <p:nvSpPr>
            <p:cNvPr id="61" name="Rounded Rectangle 60"/>
            <p:cNvSpPr/>
            <p:nvPr/>
          </p:nvSpPr>
          <p:spPr>
            <a:xfrm>
              <a:off x="654724" y="1189182"/>
              <a:ext cx="1097876" cy="1026944"/>
            </a:xfrm>
            <a:prstGeom prst="roundRect">
              <a:avLst>
                <a:gd name="adj" fmla="val 924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grpSp>
      <p:grpSp>
        <p:nvGrpSpPr>
          <p:cNvPr id="62" name="Group 61"/>
          <p:cNvGrpSpPr/>
          <p:nvPr/>
        </p:nvGrpSpPr>
        <p:grpSpPr>
          <a:xfrm>
            <a:off x="874327" y="4790286"/>
            <a:ext cx="1463453" cy="1445691"/>
            <a:chOff x="654724" y="1189182"/>
            <a:chExt cx="1097876" cy="1084551"/>
          </a:xfrm>
        </p:grpSpPr>
        <p:sp>
          <p:nvSpPr>
            <p:cNvPr id="72" name="Rounded Rectangle 71"/>
            <p:cNvSpPr/>
            <p:nvPr/>
          </p:nvSpPr>
          <p:spPr>
            <a:xfrm>
              <a:off x="654724" y="1246789"/>
              <a:ext cx="1097876" cy="1026944"/>
            </a:xfrm>
            <a:prstGeom prst="roundRect">
              <a:avLst>
                <a:gd name="adj" fmla="val 9247"/>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sp>
          <p:nvSpPr>
            <p:cNvPr id="73" name="Rounded Rectangle 72"/>
            <p:cNvSpPr/>
            <p:nvPr/>
          </p:nvSpPr>
          <p:spPr>
            <a:xfrm>
              <a:off x="654724" y="1189182"/>
              <a:ext cx="1097876" cy="1026944"/>
            </a:xfrm>
            <a:prstGeom prst="roundRect">
              <a:avLst>
                <a:gd name="adj" fmla="val 924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grpSp>
      <p:cxnSp>
        <p:nvCxnSpPr>
          <p:cNvPr id="78" name="Elbow Connector 77"/>
          <p:cNvCxnSpPr>
            <a:stCxn id="55" idx="3"/>
          </p:cNvCxnSpPr>
          <p:nvPr/>
        </p:nvCxnSpPr>
        <p:spPr>
          <a:xfrm>
            <a:off x="2337779" y="2193109"/>
            <a:ext cx="1300962" cy="1120708"/>
          </a:xfrm>
          <a:prstGeom prst="bentConnector3">
            <a:avLst>
              <a:gd name="adj1" fmla="val 34385"/>
            </a:avLst>
          </a:prstGeom>
          <a:ln w="190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p:cNvCxnSpPr/>
          <p:nvPr/>
        </p:nvCxnSpPr>
        <p:spPr>
          <a:xfrm flipV="1">
            <a:off x="2337779" y="4458393"/>
            <a:ext cx="1300962" cy="1120708"/>
          </a:xfrm>
          <a:prstGeom prst="bentConnector3">
            <a:avLst>
              <a:gd name="adj1" fmla="val 30481"/>
            </a:avLst>
          </a:prstGeom>
          <a:ln w="19050">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61" idx="3"/>
          </p:cNvCxnSpPr>
          <p:nvPr/>
        </p:nvCxnSpPr>
        <p:spPr>
          <a:xfrm flipV="1">
            <a:off x="2337779" y="2238767"/>
            <a:ext cx="1300962" cy="1605313"/>
          </a:xfrm>
          <a:prstGeom prst="bentConnector3">
            <a:avLst>
              <a:gd name="adj1" fmla="val 54880"/>
            </a:avLst>
          </a:prstGeom>
          <a:ln w="1905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91"/>
          <p:cNvCxnSpPr/>
          <p:nvPr/>
        </p:nvCxnSpPr>
        <p:spPr>
          <a:xfrm>
            <a:off x="2337779" y="3897000"/>
            <a:ext cx="1300962" cy="1605313"/>
          </a:xfrm>
          <a:prstGeom prst="bentConnector3">
            <a:avLst>
              <a:gd name="adj1" fmla="val 54880"/>
            </a:avLst>
          </a:prstGeom>
          <a:ln w="1905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01" name="Group 100"/>
          <p:cNvGrpSpPr/>
          <p:nvPr/>
        </p:nvGrpSpPr>
        <p:grpSpPr>
          <a:xfrm>
            <a:off x="3715532" y="1816424"/>
            <a:ext cx="4760939" cy="908166"/>
            <a:chOff x="2786183" y="1419610"/>
            <a:chExt cx="3571634" cy="681302"/>
          </a:xfrm>
        </p:grpSpPr>
        <p:sp>
          <p:nvSpPr>
            <p:cNvPr id="102" name="Rounded Rectangle 101"/>
            <p:cNvSpPr/>
            <p:nvPr/>
          </p:nvSpPr>
          <p:spPr>
            <a:xfrm>
              <a:off x="2786183" y="1467235"/>
              <a:ext cx="3571634" cy="633677"/>
            </a:xfrm>
            <a:prstGeom prst="roundRect">
              <a:avLst>
                <a:gd name="adj" fmla="val 106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sp>
          <p:nvSpPr>
            <p:cNvPr id="103" name="Rounded Rectangle 102"/>
            <p:cNvSpPr/>
            <p:nvPr/>
          </p:nvSpPr>
          <p:spPr>
            <a:xfrm>
              <a:off x="2786183" y="1419610"/>
              <a:ext cx="3571634" cy="633677"/>
            </a:xfrm>
            <a:prstGeom prst="roundRect">
              <a:avLst>
                <a:gd name="adj" fmla="val 10654"/>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grpSp>
      <p:grpSp>
        <p:nvGrpSpPr>
          <p:cNvPr id="106" name="Group 105"/>
          <p:cNvGrpSpPr/>
          <p:nvPr/>
        </p:nvGrpSpPr>
        <p:grpSpPr>
          <a:xfrm flipH="1">
            <a:off x="9854222" y="1508659"/>
            <a:ext cx="1463453" cy="1445691"/>
            <a:chOff x="654724" y="1189182"/>
            <a:chExt cx="1097876" cy="1084551"/>
          </a:xfrm>
        </p:grpSpPr>
        <p:sp>
          <p:nvSpPr>
            <p:cNvPr id="117" name="Rounded Rectangle 116"/>
            <p:cNvSpPr/>
            <p:nvPr/>
          </p:nvSpPr>
          <p:spPr>
            <a:xfrm>
              <a:off x="654724" y="1246789"/>
              <a:ext cx="1097876" cy="1026944"/>
            </a:xfrm>
            <a:prstGeom prst="roundRect">
              <a:avLst>
                <a:gd name="adj" fmla="val 9247"/>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sp>
          <p:nvSpPr>
            <p:cNvPr id="118" name="Rounded Rectangle 117"/>
            <p:cNvSpPr/>
            <p:nvPr/>
          </p:nvSpPr>
          <p:spPr>
            <a:xfrm>
              <a:off x="654724" y="1189182"/>
              <a:ext cx="1097876" cy="1026944"/>
            </a:xfrm>
            <a:prstGeom prst="roundRect">
              <a:avLst>
                <a:gd name="adj" fmla="val 924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grpSp>
      <p:grpSp>
        <p:nvGrpSpPr>
          <p:cNvPr id="107" name="Group 106"/>
          <p:cNvGrpSpPr/>
          <p:nvPr/>
        </p:nvGrpSpPr>
        <p:grpSpPr>
          <a:xfrm flipH="1">
            <a:off x="9854222" y="3159629"/>
            <a:ext cx="1463453" cy="1445691"/>
            <a:chOff x="654724" y="1189182"/>
            <a:chExt cx="1097876" cy="1084551"/>
          </a:xfrm>
        </p:grpSpPr>
        <p:sp>
          <p:nvSpPr>
            <p:cNvPr id="115" name="Rounded Rectangle 114"/>
            <p:cNvSpPr/>
            <p:nvPr/>
          </p:nvSpPr>
          <p:spPr>
            <a:xfrm>
              <a:off x="654724" y="1246789"/>
              <a:ext cx="1097876" cy="1026944"/>
            </a:xfrm>
            <a:prstGeom prst="roundRect">
              <a:avLst>
                <a:gd name="adj" fmla="val 9247"/>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sp>
          <p:nvSpPr>
            <p:cNvPr id="116" name="Rounded Rectangle 115"/>
            <p:cNvSpPr/>
            <p:nvPr/>
          </p:nvSpPr>
          <p:spPr>
            <a:xfrm>
              <a:off x="654724" y="1189182"/>
              <a:ext cx="1097876" cy="1026944"/>
            </a:xfrm>
            <a:prstGeom prst="roundRect">
              <a:avLst>
                <a:gd name="adj" fmla="val 924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grpSp>
      <p:grpSp>
        <p:nvGrpSpPr>
          <p:cNvPr id="108" name="Group 107"/>
          <p:cNvGrpSpPr/>
          <p:nvPr/>
        </p:nvGrpSpPr>
        <p:grpSpPr>
          <a:xfrm flipH="1">
            <a:off x="9854222" y="4790286"/>
            <a:ext cx="1463453" cy="1445691"/>
            <a:chOff x="654724" y="1189182"/>
            <a:chExt cx="1097876" cy="1084551"/>
          </a:xfrm>
        </p:grpSpPr>
        <p:sp>
          <p:nvSpPr>
            <p:cNvPr id="113" name="Rounded Rectangle 112"/>
            <p:cNvSpPr/>
            <p:nvPr/>
          </p:nvSpPr>
          <p:spPr>
            <a:xfrm>
              <a:off x="654724" y="1246789"/>
              <a:ext cx="1097876" cy="1026944"/>
            </a:xfrm>
            <a:prstGeom prst="roundRect">
              <a:avLst>
                <a:gd name="adj" fmla="val 9247"/>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sp>
          <p:nvSpPr>
            <p:cNvPr id="114" name="Rounded Rectangle 113"/>
            <p:cNvSpPr/>
            <p:nvPr/>
          </p:nvSpPr>
          <p:spPr>
            <a:xfrm>
              <a:off x="654724" y="1189182"/>
              <a:ext cx="1097876" cy="1026944"/>
            </a:xfrm>
            <a:prstGeom prst="roundRect">
              <a:avLst>
                <a:gd name="adj" fmla="val 924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latin typeface="Arial" panose="020B0604020202020204" pitchFamily="34" charset="0"/>
                <a:cs typeface="Arial" panose="020B0604020202020204" pitchFamily="34" charset="0"/>
              </a:endParaRPr>
            </a:p>
          </p:txBody>
        </p:sp>
      </p:grpSp>
      <p:cxnSp>
        <p:nvCxnSpPr>
          <p:cNvPr id="109" name="Elbow Connector 108"/>
          <p:cNvCxnSpPr>
            <a:stCxn id="118" idx="3"/>
          </p:cNvCxnSpPr>
          <p:nvPr/>
        </p:nvCxnSpPr>
        <p:spPr>
          <a:xfrm flipH="1">
            <a:off x="8553259" y="2193109"/>
            <a:ext cx="1300962" cy="1120708"/>
          </a:xfrm>
          <a:prstGeom prst="bentConnector3">
            <a:avLst>
              <a:gd name="adj1" fmla="val 34060"/>
            </a:avLst>
          </a:prstGeom>
          <a:ln w="19050">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0" name="Elbow Connector 109"/>
          <p:cNvCxnSpPr/>
          <p:nvPr/>
        </p:nvCxnSpPr>
        <p:spPr>
          <a:xfrm flipH="1" flipV="1">
            <a:off x="8553259" y="4458393"/>
            <a:ext cx="1300962" cy="1120708"/>
          </a:xfrm>
          <a:prstGeom prst="bentConnector3">
            <a:avLst>
              <a:gd name="adj1" fmla="val 30481"/>
            </a:avLst>
          </a:prstGeom>
          <a:ln w="19050">
            <a:solidFill>
              <a:schemeClr val="accent6"/>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1" name="Elbow Connector 110"/>
          <p:cNvCxnSpPr>
            <a:stCxn id="116" idx="3"/>
          </p:cNvCxnSpPr>
          <p:nvPr/>
        </p:nvCxnSpPr>
        <p:spPr>
          <a:xfrm flipH="1" flipV="1">
            <a:off x="8553259" y="2238767"/>
            <a:ext cx="1300962" cy="1605313"/>
          </a:xfrm>
          <a:prstGeom prst="bentConnector3">
            <a:avLst>
              <a:gd name="adj1" fmla="val 54880"/>
            </a:avLst>
          </a:prstGeom>
          <a:ln w="19050">
            <a:solidFill>
              <a:schemeClr val="accent5"/>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2" name="Elbow Connector 111"/>
          <p:cNvCxnSpPr/>
          <p:nvPr/>
        </p:nvCxnSpPr>
        <p:spPr>
          <a:xfrm flipH="1">
            <a:off x="8553259" y="3897000"/>
            <a:ext cx="1300962" cy="1605313"/>
          </a:xfrm>
          <a:prstGeom prst="bentConnector3">
            <a:avLst>
              <a:gd name="adj1" fmla="val 54880"/>
            </a:avLst>
          </a:prstGeom>
          <a:ln w="19050">
            <a:solidFill>
              <a:schemeClr val="accent5"/>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a:xfrm>
            <a:off x="1350248" y="1815450"/>
            <a:ext cx="511608" cy="528342"/>
            <a:chOff x="1227138" y="271463"/>
            <a:chExt cx="679450" cy="701675"/>
          </a:xfrm>
          <a:solidFill>
            <a:schemeClr val="bg1"/>
          </a:solidFill>
        </p:grpSpPr>
        <p:sp>
          <p:nvSpPr>
            <p:cNvPr id="1029" name="Freeform 5"/>
            <p:cNvSpPr>
              <a:spLocks noEditPoints="1"/>
            </p:cNvSpPr>
            <p:nvPr/>
          </p:nvSpPr>
          <p:spPr bwMode="auto">
            <a:xfrm>
              <a:off x="1566863" y="584200"/>
              <a:ext cx="339725" cy="342900"/>
            </a:xfrm>
            <a:custGeom>
              <a:avLst/>
              <a:gdLst/>
              <a:ahLst/>
              <a:cxnLst>
                <a:cxn ang="0">
                  <a:pos x="89" y="73"/>
                </a:cxn>
                <a:cxn ang="0">
                  <a:pos x="69" y="52"/>
                </a:cxn>
                <a:cxn ang="0">
                  <a:pos x="62" y="13"/>
                </a:cxn>
                <a:cxn ang="0">
                  <a:pos x="13" y="13"/>
                </a:cxn>
                <a:cxn ang="0">
                  <a:pos x="13" y="63"/>
                </a:cxn>
                <a:cxn ang="0">
                  <a:pos x="52" y="70"/>
                </a:cxn>
                <a:cxn ang="0">
                  <a:pos x="72" y="90"/>
                </a:cxn>
                <a:cxn ang="0">
                  <a:pos x="89" y="73"/>
                </a:cxn>
                <a:cxn ang="0">
                  <a:pos x="54" y="54"/>
                </a:cxn>
                <a:cxn ang="0">
                  <a:pos x="22" y="54"/>
                </a:cxn>
                <a:cxn ang="0">
                  <a:pos x="22" y="22"/>
                </a:cxn>
                <a:cxn ang="0">
                  <a:pos x="54" y="22"/>
                </a:cxn>
                <a:cxn ang="0">
                  <a:pos x="54" y="54"/>
                </a:cxn>
                <a:cxn ang="0">
                  <a:pos x="54" y="54"/>
                </a:cxn>
                <a:cxn ang="0">
                  <a:pos x="54" y="54"/>
                </a:cxn>
              </a:cxnLst>
              <a:rect l="0" t="0" r="r" b="b"/>
              <a:pathLst>
                <a:path w="89" h="90">
                  <a:moveTo>
                    <a:pt x="89" y="73"/>
                  </a:moveTo>
                  <a:cubicBezTo>
                    <a:pt x="69" y="52"/>
                    <a:pt x="69" y="52"/>
                    <a:pt x="69" y="52"/>
                  </a:cubicBezTo>
                  <a:cubicBezTo>
                    <a:pt x="75" y="40"/>
                    <a:pt x="73" y="24"/>
                    <a:pt x="62" y="13"/>
                  </a:cubicBezTo>
                  <a:cubicBezTo>
                    <a:pt x="49" y="0"/>
                    <a:pt x="27" y="0"/>
                    <a:pt x="13" y="13"/>
                  </a:cubicBezTo>
                  <a:cubicBezTo>
                    <a:pt x="0" y="27"/>
                    <a:pt x="0" y="49"/>
                    <a:pt x="13" y="63"/>
                  </a:cubicBezTo>
                  <a:cubicBezTo>
                    <a:pt x="24" y="73"/>
                    <a:pt x="39" y="75"/>
                    <a:pt x="52" y="70"/>
                  </a:cubicBezTo>
                  <a:cubicBezTo>
                    <a:pt x="72" y="90"/>
                    <a:pt x="72" y="90"/>
                    <a:pt x="72" y="90"/>
                  </a:cubicBezTo>
                  <a:lnTo>
                    <a:pt x="89" y="73"/>
                  </a:lnTo>
                  <a:close/>
                  <a:moveTo>
                    <a:pt x="54" y="54"/>
                  </a:moveTo>
                  <a:cubicBezTo>
                    <a:pt x="45" y="63"/>
                    <a:pt x="31" y="63"/>
                    <a:pt x="22" y="54"/>
                  </a:cubicBezTo>
                  <a:cubicBezTo>
                    <a:pt x="13" y="45"/>
                    <a:pt x="13" y="31"/>
                    <a:pt x="22" y="22"/>
                  </a:cubicBezTo>
                  <a:cubicBezTo>
                    <a:pt x="31" y="13"/>
                    <a:pt x="45" y="13"/>
                    <a:pt x="54" y="22"/>
                  </a:cubicBezTo>
                  <a:cubicBezTo>
                    <a:pt x="62" y="31"/>
                    <a:pt x="62" y="45"/>
                    <a:pt x="54" y="54"/>
                  </a:cubicBezTo>
                  <a:close/>
                  <a:moveTo>
                    <a:pt x="54" y="54"/>
                  </a:moveTo>
                  <a:cubicBezTo>
                    <a:pt x="54" y="54"/>
                    <a:pt x="54" y="54"/>
                    <a:pt x="54" y="54"/>
                  </a:cubicBezTo>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1030" name="Freeform 6"/>
            <p:cNvSpPr>
              <a:spLocks noEditPoints="1"/>
            </p:cNvSpPr>
            <p:nvPr/>
          </p:nvSpPr>
          <p:spPr bwMode="auto">
            <a:xfrm>
              <a:off x="1227138" y="271463"/>
              <a:ext cx="565150" cy="701675"/>
            </a:xfrm>
            <a:custGeom>
              <a:avLst/>
              <a:gdLst/>
              <a:ahLst/>
              <a:cxnLst>
                <a:cxn ang="0">
                  <a:pos x="127" y="161"/>
                </a:cxn>
                <a:cxn ang="0">
                  <a:pos x="101" y="152"/>
                </a:cxn>
                <a:cxn ang="0">
                  <a:pos x="25" y="152"/>
                </a:cxn>
                <a:cxn ang="0">
                  <a:pos x="25" y="139"/>
                </a:cxn>
                <a:cxn ang="0">
                  <a:pos x="91" y="139"/>
                </a:cxn>
                <a:cxn ang="0">
                  <a:pos x="86" y="126"/>
                </a:cxn>
                <a:cxn ang="0">
                  <a:pos x="25" y="126"/>
                </a:cxn>
                <a:cxn ang="0">
                  <a:pos x="25" y="113"/>
                </a:cxn>
                <a:cxn ang="0">
                  <a:pos x="86" y="113"/>
                </a:cxn>
                <a:cxn ang="0">
                  <a:pos x="91" y="99"/>
                </a:cxn>
                <a:cxn ang="0">
                  <a:pos x="25" y="99"/>
                </a:cxn>
                <a:cxn ang="0">
                  <a:pos x="25" y="87"/>
                </a:cxn>
                <a:cxn ang="0">
                  <a:pos x="102" y="87"/>
                </a:cxn>
                <a:cxn ang="0">
                  <a:pos x="127" y="79"/>
                </a:cxn>
                <a:cxn ang="0">
                  <a:pos x="148" y="85"/>
                </a:cxn>
                <a:cxn ang="0">
                  <a:pos x="148" y="0"/>
                </a:cxn>
                <a:cxn ang="0">
                  <a:pos x="53" y="0"/>
                </a:cxn>
                <a:cxn ang="0">
                  <a:pos x="53" y="56"/>
                </a:cxn>
                <a:cxn ang="0">
                  <a:pos x="0" y="56"/>
                </a:cxn>
                <a:cxn ang="0">
                  <a:pos x="0" y="184"/>
                </a:cxn>
                <a:cxn ang="0">
                  <a:pos x="148" y="184"/>
                </a:cxn>
                <a:cxn ang="0">
                  <a:pos x="148" y="168"/>
                </a:cxn>
                <a:cxn ang="0">
                  <a:pos x="140" y="159"/>
                </a:cxn>
                <a:cxn ang="0">
                  <a:pos x="127" y="161"/>
                </a:cxn>
                <a:cxn ang="0">
                  <a:pos x="127" y="161"/>
                </a:cxn>
                <a:cxn ang="0">
                  <a:pos x="127" y="161"/>
                </a:cxn>
              </a:cxnLst>
              <a:rect l="0" t="0" r="r" b="b"/>
              <a:pathLst>
                <a:path w="148" h="184">
                  <a:moveTo>
                    <a:pt x="127" y="161"/>
                  </a:moveTo>
                  <a:cubicBezTo>
                    <a:pt x="117" y="161"/>
                    <a:pt x="108" y="158"/>
                    <a:pt x="101" y="152"/>
                  </a:cubicBezTo>
                  <a:cubicBezTo>
                    <a:pt x="25" y="152"/>
                    <a:pt x="25" y="152"/>
                    <a:pt x="25" y="152"/>
                  </a:cubicBezTo>
                  <a:cubicBezTo>
                    <a:pt x="25" y="139"/>
                    <a:pt x="25" y="139"/>
                    <a:pt x="25" y="139"/>
                  </a:cubicBezTo>
                  <a:cubicBezTo>
                    <a:pt x="91" y="139"/>
                    <a:pt x="91" y="139"/>
                    <a:pt x="91" y="139"/>
                  </a:cubicBezTo>
                  <a:cubicBezTo>
                    <a:pt x="88" y="135"/>
                    <a:pt x="87" y="130"/>
                    <a:pt x="86" y="126"/>
                  </a:cubicBezTo>
                  <a:cubicBezTo>
                    <a:pt x="25" y="126"/>
                    <a:pt x="25" y="126"/>
                    <a:pt x="25" y="126"/>
                  </a:cubicBezTo>
                  <a:cubicBezTo>
                    <a:pt x="25" y="113"/>
                    <a:pt x="25" y="113"/>
                    <a:pt x="25" y="113"/>
                  </a:cubicBezTo>
                  <a:cubicBezTo>
                    <a:pt x="86" y="113"/>
                    <a:pt x="86" y="113"/>
                    <a:pt x="86" y="113"/>
                  </a:cubicBezTo>
                  <a:cubicBezTo>
                    <a:pt x="87" y="108"/>
                    <a:pt x="89" y="104"/>
                    <a:pt x="91" y="99"/>
                  </a:cubicBezTo>
                  <a:cubicBezTo>
                    <a:pt x="25" y="99"/>
                    <a:pt x="25" y="99"/>
                    <a:pt x="25" y="99"/>
                  </a:cubicBezTo>
                  <a:cubicBezTo>
                    <a:pt x="25" y="87"/>
                    <a:pt x="25" y="87"/>
                    <a:pt x="25" y="87"/>
                  </a:cubicBezTo>
                  <a:cubicBezTo>
                    <a:pt x="102" y="87"/>
                    <a:pt x="102" y="87"/>
                    <a:pt x="102" y="87"/>
                  </a:cubicBezTo>
                  <a:cubicBezTo>
                    <a:pt x="109" y="82"/>
                    <a:pt x="118" y="79"/>
                    <a:pt x="127" y="79"/>
                  </a:cubicBezTo>
                  <a:cubicBezTo>
                    <a:pt x="135" y="79"/>
                    <a:pt x="142" y="81"/>
                    <a:pt x="148" y="85"/>
                  </a:cubicBezTo>
                  <a:cubicBezTo>
                    <a:pt x="148" y="0"/>
                    <a:pt x="148" y="0"/>
                    <a:pt x="148" y="0"/>
                  </a:cubicBezTo>
                  <a:cubicBezTo>
                    <a:pt x="53" y="0"/>
                    <a:pt x="53" y="0"/>
                    <a:pt x="53" y="0"/>
                  </a:cubicBezTo>
                  <a:cubicBezTo>
                    <a:pt x="53" y="56"/>
                    <a:pt x="53" y="56"/>
                    <a:pt x="53" y="56"/>
                  </a:cubicBezTo>
                  <a:cubicBezTo>
                    <a:pt x="0" y="56"/>
                    <a:pt x="0" y="56"/>
                    <a:pt x="0" y="56"/>
                  </a:cubicBezTo>
                  <a:cubicBezTo>
                    <a:pt x="0" y="184"/>
                    <a:pt x="0" y="184"/>
                    <a:pt x="0" y="184"/>
                  </a:cubicBezTo>
                  <a:cubicBezTo>
                    <a:pt x="148" y="184"/>
                    <a:pt x="148" y="184"/>
                    <a:pt x="148" y="184"/>
                  </a:cubicBezTo>
                  <a:cubicBezTo>
                    <a:pt x="148" y="168"/>
                    <a:pt x="148" y="168"/>
                    <a:pt x="148" y="168"/>
                  </a:cubicBezTo>
                  <a:cubicBezTo>
                    <a:pt x="140" y="159"/>
                    <a:pt x="140" y="159"/>
                    <a:pt x="140" y="159"/>
                  </a:cubicBezTo>
                  <a:cubicBezTo>
                    <a:pt x="136" y="160"/>
                    <a:pt x="131" y="161"/>
                    <a:pt x="127" y="161"/>
                  </a:cubicBezTo>
                  <a:close/>
                  <a:moveTo>
                    <a:pt x="127" y="161"/>
                  </a:moveTo>
                  <a:cubicBezTo>
                    <a:pt x="127" y="161"/>
                    <a:pt x="127" y="161"/>
                    <a:pt x="127" y="161"/>
                  </a:cubicBezTo>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1031" name="Freeform 7"/>
            <p:cNvSpPr>
              <a:spLocks noEditPoints="1"/>
            </p:cNvSpPr>
            <p:nvPr/>
          </p:nvSpPr>
          <p:spPr bwMode="auto">
            <a:xfrm>
              <a:off x="1246188" y="293688"/>
              <a:ext cx="141288" cy="144463"/>
            </a:xfrm>
            <a:custGeom>
              <a:avLst/>
              <a:gdLst/>
              <a:ahLst/>
              <a:cxnLst>
                <a:cxn ang="0">
                  <a:pos x="89" y="0"/>
                </a:cxn>
                <a:cxn ang="0">
                  <a:pos x="0" y="91"/>
                </a:cxn>
                <a:cxn ang="0">
                  <a:pos x="89" y="91"/>
                </a:cxn>
                <a:cxn ang="0">
                  <a:pos x="89" y="0"/>
                </a:cxn>
                <a:cxn ang="0">
                  <a:pos x="89" y="0"/>
                </a:cxn>
                <a:cxn ang="0">
                  <a:pos x="89" y="0"/>
                </a:cxn>
              </a:cxnLst>
              <a:rect l="0" t="0" r="r" b="b"/>
              <a:pathLst>
                <a:path w="89" h="91">
                  <a:moveTo>
                    <a:pt x="89" y="0"/>
                  </a:moveTo>
                  <a:lnTo>
                    <a:pt x="0" y="91"/>
                  </a:lnTo>
                  <a:lnTo>
                    <a:pt x="89" y="91"/>
                  </a:lnTo>
                  <a:lnTo>
                    <a:pt x="89" y="0"/>
                  </a:lnTo>
                  <a:close/>
                  <a:moveTo>
                    <a:pt x="89" y="0"/>
                  </a:moveTo>
                  <a:lnTo>
                    <a:pt x="89" y="0"/>
                  </a:lnTo>
                  <a:close/>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1032" name="Freeform 8"/>
            <p:cNvSpPr>
              <a:spLocks noEditPoints="1"/>
            </p:cNvSpPr>
            <p:nvPr/>
          </p:nvSpPr>
          <p:spPr bwMode="auto">
            <a:xfrm>
              <a:off x="1246188" y="293688"/>
              <a:ext cx="141288" cy="144463"/>
            </a:xfrm>
            <a:custGeom>
              <a:avLst/>
              <a:gdLst/>
              <a:ahLst/>
              <a:cxnLst>
                <a:cxn ang="0">
                  <a:pos x="89" y="0"/>
                </a:cxn>
                <a:cxn ang="0">
                  <a:pos x="0" y="91"/>
                </a:cxn>
                <a:cxn ang="0">
                  <a:pos x="89" y="91"/>
                </a:cxn>
                <a:cxn ang="0">
                  <a:pos x="89" y="0"/>
                </a:cxn>
                <a:cxn ang="0">
                  <a:pos x="89" y="0"/>
                </a:cxn>
                <a:cxn ang="0">
                  <a:pos x="89" y="0"/>
                </a:cxn>
              </a:cxnLst>
              <a:rect l="0" t="0" r="r" b="b"/>
              <a:pathLst>
                <a:path w="89" h="91">
                  <a:moveTo>
                    <a:pt x="89" y="0"/>
                  </a:moveTo>
                  <a:lnTo>
                    <a:pt x="0" y="91"/>
                  </a:lnTo>
                  <a:lnTo>
                    <a:pt x="89" y="91"/>
                  </a:lnTo>
                  <a:lnTo>
                    <a:pt x="89" y="0"/>
                  </a:lnTo>
                  <a:moveTo>
                    <a:pt x="89" y="0"/>
                  </a:moveTo>
                  <a:lnTo>
                    <a:pt x="89" y="0"/>
                  </a:lnTo>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grpSp>
      <p:grpSp>
        <p:nvGrpSpPr>
          <p:cNvPr id="122" name="Group 121"/>
          <p:cNvGrpSpPr/>
          <p:nvPr/>
        </p:nvGrpSpPr>
        <p:grpSpPr>
          <a:xfrm>
            <a:off x="1378954" y="3418372"/>
            <a:ext cx="461159" cy="621321"/>
            <a:chOff x="1982788" y="820738"/>
            <a:chExt cx="1060450" cy="1428750"/>
          </a:xfrm>
          <a:solidFill>
            <a:schemeClr val="bg1"/>
          </a:solidFill>
        </p:grpSpPr>
        <p:sp>
          <p:nvSpPr>
            <p:cNvPr id="1036" name="Freeform 12"/>
            <p:cNvSpPr>
              <a:spLocks noEditPoints="1"/>
            </p:cNvSpPr>
            <p:nvPr/>
          </p:nvSpPr>
          <p:spPr bwMode="auto">
            <a:xfrm>
              <a:off x="2193926" y="1239838"/>
              <a:ext cx="682625" cy="590550"/>
            </a:xfrm>
            <a:custGeom>
              <a:avLst/>
              <a:gdLst/>
              <a:ahLst/>
              <a:cxnLst>
                <a:cxn ang="0">
                  <a:pos x="170" y="1"/>
                </a:cxn>
                <a:cxn ang="0">
                  <a:pos x="63" y="93"/>
                </a:cxn>
                <a:cxn ang="0">
                  <a:pos x="23" y="62"/>
                </a:cxn>
                <a:cxn ang="0">
                  <a:pos x="1" y="81"/>
                </a:cxn>
                <a:cxn ang="0">
                  <a:pos x="74" y="155"/>
                </a:cxn>
                <a:cxn ang="0">
                  <a:pos x="76" y="156"/>
                </a:cxn>
                <a:cxn ang="0">
                  <a:pos x="76" y="156"/>
                </a:cxn>
                <a:cxn ang="0">
                  <a:pos x="78" y="154"/>
                </a:cxn>
                <a:cxn ang="0">
                  <a:pos x="178" y="16"/>
                </a:cxn>
                <a:cxn ang="0">
                  <a:pos x="179" y="12"/>
                </a:cxn>
                <a:cxn ang="0">
                  <a:pos x="170" y="1"/>
                </a:cxn>
                <a:cxn ang="0">
                  <a:pos x="170" y="1"/>
                </a:cxn>
                <a:cxn ang="0">
                  <a:pos x="170" y="1"/>
                </a:cxn>
              </a:cxnLst>
              <a:rect l="0" t="0" r="r" b="b"/>
              <a:pathLst>
                <a:path w="180" h="156">
                  <a:moveTo>
                    <a:pt x="170" y="1"/>
                  </a:moveTo>
                  <a:cubicBezTo>
                    <a:pt x="117" y="33"/>
                    <a:pt x="79" y="75"/>
                    <a:pt x="63" y="93"/>
                  </a:cubicBezTo>
                  <a:cubicBezTo>
                    <a:pt x="23" y="62"/>
                    <a:pt x="23" y="62"/>
                    <a:pt x="23" y="62"/>
                  </a:cubicBezTo>
                  <a:cubicBezTo>
                    <a:pt x="22" y="61"/>
                    <a:pt x="0" y="80"/>
                    <a:pt x="1" y="81"/>
                  </a:cubicBezTo>
                  <a:cubicBezTo>
                    <a:pt x="74" y="155"/>
                    <a:pt x="74" y="155"/>
                    <a:pt x="74" y="155"/>
                  </a:cubicBezTo>
                  <a:cubicBezTo>
                    <a:pt x="74" y="155"/>
                    <a:pt x="75" y="156"/>
                    <a:pt x="76" y="156"/>
                  </a:cubicBezTo>
                  <a:cubicBezTo>
                    <a:pt x="76" y="156"/>
                    <a:pt x="76" y="156"/>
                    <a:pt x="76" y="156"/>
                  </a:cubicBezTo>
                  <a:cubicBezTo>
                    <a:pt x="77" y="156"/>
                    <a:pt x="78" y="155"/>
                    <a:pt x="78" y="154"/>
                  </a:cubicBezTo>
                  <a:cubicBezTo>
                    <a:pt x="90" y="124"/>
                    <a:pt x="129" y="61"/>
                    <a:pt x="178" y="16"/>
                  </a:cubicBezTo>
                  <a:cubicBezTo>
                    <a:pt x="179" y="15"/>
                    <a:pt x="180" y="13"/>
                    <a:pt x="179" y="12"/>
                  </a:cubicBezTo>
                  <a:cubicBezTo>
                    <a:pt x="179" y="12"/>
                    <a:pt x="171" y="0"/>
                    <a:pt x="170" y="1"/>
                  </a:cubicBezTo>
                  <a:close/>
                  <a:moveTo>
                    <a:pt x="170" y="1"/>
                  </a:moveTo>
                  <a:cubicBezTo>
                    <a:pt x="170" y="1"/>
                    <a:pt x="170" y="1"/>
                    <a:pt x="170" y="1"/>
                  </a:cubicBezTo>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1037" name="Freeform 13"/>
            <p:cNvSpPr>
              <a:spLocks noEditPoints="1"/>
            </p:cNvSpPr>
            <p:nvPr/>
          </p:nvSpPr>
          <p:spPr bwMode="auto">
            <a:xfrm>
              <a:off x="1982788" y="820738"/>
              <a:ext cx="1060450" cy="1428750"/>
            </a:xfrm>
            <a:custGeom>
              <a:avLst/>
              <a:gdLst/>
              <a:ahLst/>
              <a:cxnLst>
                <a:cxn ang="0">
                  <a:pos x="274" y="46"/>
                </a:cxn>
                <a:cxn ang="0">
                  <a:pos x="145" y="4"/>
                </a:cxn>
                <a:cxn ang="0">
                  <a:pos x="140" y="0"/>
                </a:cxn>
                <a:cxn ang="0">
                  <a:pos x="140" y="0"/>
                </a:cxn>
                <a:cxn ang="0">
                  <a:pos x="135" y="4"/>
                </a:cxn>
                <a:cxn ang="0">
                  <a:pos x="6" y="46"/>
                </a:cxn>
                <a:cxn ang="0">
                  <a:pos x="0" y="52"/>
                </a:cxn>
                <a:cxn ang="0">
                  <a:pos x="0" y="239"/>
                </a:cxn>
                <a:cxn ang="0">
                  <a:pos x="138" y="377"/>
                </a:cxn>
                <a:cxn ang="0">
                  <a:pos x="140" y="378"/>
                </a:cxn>
                <a:cxn ang="0">
                  <a:pos x="142" y="377"/>
                </a:cxn>
                <a:cxn ang="0">
                  <a:pos x="280" y="239"/>
                </a:cxn>
                <a:cxn ang="0">
                  <a:pos x="280" y="52"/>
                </a:cxn>
                <a:cxn ang="0">
                  <a:pos x="274" y="46"/>
                </a:cxn>
                <a:cxn ang="0">
                  <a:pos x="249" y="228"/>
                </a:cxn>
                <a:cxn ang="0">
                  <a:pos x="142" y="336"/>
                </a:cxn>
                <a:cxn ang="0">
                  <a:pos x="140" y="337"/>
                </a:cxn>
                <a:cxn ang="0">
                  <a:pos x="138" y="336"/>
                </a:cxn>
                <a:cxn ang="0">
                  <a:pos x="31" y="228"/>
                </a:cxn>
                <a:cxn ang="0">
                  <a:pos x="31" y="81"/>
                </a:cxn>
                <a:cxn ang="0">
                  <a:pos x="35" y="77"/>
                </a:cxn>
                <a:cxn ang="0">
                  <a:pos x="136" y="44"/>
                </a:cxn>
                <a:cxn ang="0">
                  <a:pos x="140" y="41"/>
                </a:cxn>
                <a:cxn ang="0">
                  <a:pos x="140" y="41"/>
                </a:cxn>
                <a:cxn ang="0">
                  <a:pos x="144" y="44"/>
                </a:cxn>
                <a:cxn ang="0">
                  <a:pos x="245" y="77"/>
                </a:cxn>
                <a:cxn ang="0">
                  <a:pos x="249" y="81"/>
                </a:cxn>
                <a:cxn ang="0">
                  <a:pos x="249" y="228"/>
                </a:cxn>
                <a:cxn ang="0">
                  <a:pos x="249" y="228"/>
                </a:cxn>
                <a:cxn ang="0">
                  <a:pos x="249" y="228"/>
                </a:cxn>
              </a:cxnLst>
              <a:rect l="0" t="0" r="r" b="b"/>
              <a:pathLst>
                <a:path w="280" h="378">
                  <a:moveTo>
                    <a:pt x="274" y="46"/>
                  </a:moveTo>
                  <a:cubicBezTo>
                    <a:pt x="164" y="46"/>
                    <a:pt x="145" y="4"/>
                    <a:pt x="145" y="4"/>
                  </a:cubicBezTo>
                  <a:cubicBezTo>
                    <a:pt x="144" y="2"/>
                    <a:pt x="142" y="0"/>
                    <a:pt x="140" y="0"/>
                  </a:cubicBezTo>
                  <a:cubicBezTo>
                    <a:pt x="140" y="0"/>
                    <a:pt x="140" y="0"/>
                    <a:pt x="140" y="0"/>
                  </a:cubicBezTo>
                  <a:cubicBezTo>
                    <a:pt x="138" y="0"/>
                    <a:pt x="136" y="2"/>
                    <a:pt x="135" y="4"/>
                  </a:cubicBezTo>
                  <a:cubicBezTo>
                    <a:pt x="135" y="4"/>
                    <a:pt x="116" y="46"/>
                    <a:pt x="6" y="46"/>
                  </a:cubicBezTo>
                  <a:cubicBezTo>
                    <a:pt x="3" y="46"/>
                    <a:pt x="0" y="49"/>
                    <a:pt x="0" y="52"/>
                  </a:cubicBezTo>
                  <a:cubicBezTo>
                    <a:pt x="0" y="239"/>
                    <a:pt x="0" y="239"/>
                    <a:pt x="0" y="239"/>
                  </a:cubicBezTo>
                  <a:cubicBezTo>
                    <a:pt x="0" y="316"/>
                    <a:pt x="132" y="375"/>
                    <a:pt x="138" y="377"/>
                  </a:cubicBezTo>
                  <a:cubicBezTo>
                    <a:pt x="139" y="377"/>
                    <a:pt x="139" y="378"/>
                    <a:pt x="140" y="378"/>
                  </a:cubicBezTo>
                  <a:cubicBezTo>
                    <a:pt x="141" y="378"/>
                    <a:pt x="142" y="377"/>
                    <a:pt x="142" y="377"/>
                  </a:cubicBezTo>
                  <a:cubicBezTo>
                    <a:pt x="148" y="375"/>
                    <a:pt x="280" y="316"/>
                    <a:pt x="280" y="239"/>
                  </a:cubicBezTo>
                  <a:cubicBezTo>
                    <a:pt x="280" y="52"/>
                    <a:pt x="280" y="52"/>
                    <a:pt x="280" y="52"/>
                  </a:cubicBezTo>
                  <a:cubicBezTo>
                    <a:pt x="280" y="49"/>
                    <a:pt x="277" y="46"/>
                    <a:pt x="274" y="46"/>
                  </a:cubicBezTo>
                  <a:close/>
                  <a:moveTo>
                    <a:pt x="249" y="228"/>
                  </a:moveTo>
                  <a:cubicBezTo>
                    <a:pt x="249" y="288"/>
                    <a:pt x="146" y="334"/>
                    <a:pt x="142" y="336"/>
                  </a:cubicBezTo>
                  <a:cubicBezTo>
                    <a:pt x="141" y="337"/>
                    <a:pt x="141" y="337"/>
                    <a:pt x="140" y="337"/>
                  </a:cubicBezTo>
                  <a:cubicBezTo>
                    <a:pt x="139" y="337"/>
                    <a:pt x="139" y="337"/>
                    <a:pt x="138" y="336"/>
                  </a:cubicBezTo>
                  <a:cubicBezTo>
                    <a:pt x="134" y="334"/>
                    <a:pt x="31" y="288"/>
                    <a:pt x="31" y="228"/>
                  </a:cubicBezTo>
                  <a:cubicBezTo>
                    <a:pt x="31" y="81"/>
                    <a:pt x="31" y="81"/>
                    <a:pt x="31" y="81"/>
                  </a:cubicBezTo>
                  <a:cubicBezTo>
                    <a:pt x="31" y="79"/>
                    <a:pt x="33" y="77"/>
                    <a:pt x="35" y="77"/>
                  </a:cubicBezTo>
                  <a:cubicBezTo>
                    <a:pt x="121" y="77"/>
                    <a:pt x="136" y="44"/>
                    <a:pt x="136" y="44"/>
                  </a:cubicBezTo>
                  <a:cubicBezTo>
                    <a:pt x="137" y="42"/>
                    <a:pt x="138" y="41"/>
                    <a:pt x="140" y="41"/>
                  </a:cubicBezTo>
                  <a:cubicBezTo>
                    <a:pt x="140" y="41"/>
                    <a:pt x="140" y="41"/>
                    <a:pt x="140" y="41"/>
                  </a:cubicBezTo>
                  <a:cubicBezTo>
                    <a:pt x="142" y="41"/>
                    <a:pt x="143" y="42"/>
                    <a:pt x="144" y="44"/>
                  </a:cubicBezTo>
                  <a:cubicBezTo>
                    <a:pt x="144" y="44"/>
                    <a:pt x="159" y="77"/>
                    <a:pt x="245" y="77"/>
                  </a:cubicBezTo>
                  <a:cubicBezTo>
                    <a:pt x="247" y="77"/>
                    <a:pt x="249" y="79"/>
                    <a:pt x="249" y="81"/>
                  </a:cubicBezTo>
                  <a:lnTo>
                    <a:pt x="249" y="228"/>
                  </a:lnTo>
                  <a:close/>
                  <a:moveTo>
                    <a:pt x="249" y="228"/>
                  </a:moveTo>
                  <a:cubicBezTo>
                    <a:pt x="249" y="228"/>
                    <a:pt x="249" y="228"/>
                    <a:pt x="249" y="228"/>
                  </a:cubicBezTo>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grpSp>
      <p:grpSp>
        <p:nvGrpSpPr>
          <p:cNvPr id="127" name="Group 126"/>
          <p:cNvGrpSpPr/>
          <p:nvPr/>
        </p:nvGrpSpPr>
        <p:grpSpPr>
          <a:xfrm>
            <a:off x="1249808" y="5058506"/>
            <a:ext cx="778882" cy="537524"/>
            <a:chOff x="1616075" y="463551"/>
            <a:chExt cx="1173163" cy="809625"/>
          </a:xfrm>
          <a:solidFill>
            <a:schemeClr val="bg1"/>
          </a:solidFill>
        </p:grpSpPr>
        <p:sp>
          <p:nvSpPr>
            <p:cNvPr id="1041" name="Freeform 17"/>
            <p:cNvSpPr>
              <a:spLocks noEditPoints="1"/>
            </p:cNvSpPr>
            <p:nvPr/>
          </p:nvSpPr>
          <p:spPr bwMode="auto">
            <a:xfrm>
              <a:off x="1616075" y="463551"/>
              <a:ext cx="814388" cy="804863"/>
            </a:xfrm>
            <a:custGeom>
              <a:avLst/>
              <a:gdLst/>
              <a:ahLst/>
              <a:cxnLst>
                <a:cxn ang="0">
                  <a:pos x="215" y="95"/>
                </a:cxn>
                <a:cxn ang="0">
                  <a:pos x="190" y="38"/>
                </a:cxn>
                <a:cxn ang="0">
                  <a:pos x="165" y="19"/>
                </a:cxn>
                <a:cxn ang="0">
                  <a:pos x="117" y="0"/>
                </a:cxn>
                <a:cxn ang="0">
                  <a:pos x="75" y="28"/>
                </a:cxn>
                <a:cxn ang="0">
                  <a:pos x="38" y="24"/>
                </a:cxn>
                <a:cxn ang="0">
                  <a:pos x="28" y="74"/>
                </a:cxn>
                <a:cxn ang="0">
                  <a:pos x="0" y="116"/>
                </a:cxn>
                <a:cxn ang="0">
                  <a:pos x="25" y="174"/>
                </a:cxn>
                <a:cxn ang="0">
                  <a:pos x="50" y="192"/>
                </a:cxn>
                <a:cxn ang="0">
                  <a:pos x="98" y="212"/>
                </a:cxn>
                <a:cxn ang="0">
                  <a:pos x="141" y="183"/>
                </a:cxn>
                <a:cxn ang="0">
                  <a:pos x="177" y="187"/>
                </a:cxn>
                <a:cxn ang="0">
                  <a:pos x="187" y="138"/>
                </a:cxn>
                <a:cxn ang="0">
                  <a:pos x="165" y="174"/>
                </a:cxn>
                <a:cxn ang="0">
                  <a:pos x="140" y="164"/>
                </a:cxn>
                <a:cxn ang="0">
                  <a:pos x="126" y="173"/>
                </a:cxn>
                <a:cxn ang="0">
                  <a:pos x="99" y="194"/>
                </a:cxn>
                <a:cxn ang="0">
                  <a:pos x="88" y="170"/>
                </a:cxn>
                <a:cxn ang="0">
                  <a:pos x="72" y="166"/>
                </a:cxn>
                <a:cxn ang="0">
                  <a:pos x="38" y="162"/>
                </a:cxn>
                <a:cxn ang="0">
                  <a:pos x="48" y="138"/>
                </a:cxn>
                <a:cxn ang="0">
                  <a:pos x="39" y="123"/>
                </a:cxn>
                <a:cxn ang="0">
                  <a:pos x="17" y="97"/>
                </a:cxn>
                <a:cxn ang="0">
                  <a:pos x="42" y="87"/>
                </a:cxn>
                <a:cxn ang="0">
                  <a:pos x="46" y="71"/>
                </a:cxn>
                <a:cxn ang="0">
                  <a:pos x="50" y="38"/>
                </a:cxn>
                <a:cxn ang="0">
                  <a:pos x="75" y="47"/>
                </a:cxn>
                <a:cxn ang="0">
                  <a:pos x="90" y="38"/>
                </a:cxn>
                <a:cxn ang="0">
                  <a:pos x="116" y="18"/>
                </a:cxn>
                <a:cxn ang="0">
                  <a:pos x="127" y="42"/>
                </a:cxn>
                <a:cxn ang="0">
                  <a:pos x="144" y="46"/>
                </a:cxn>
                <a:cxn ang="0">
                  <a:pos x="177" y="49"/>
                </a:cxn>
                <a:cxn ang="0">
                  <a:pos x="167" y="74"/>
                </a:cxn>
                <a:cxn ang="0">
                  <a:pos x="177" y="88"/>
                </a:cxn>
                <a:cxn ang="0">
                  <a:pos x="198" y="114"/>
                </a:cxn>
                <a:cxn ang="0">
                  <a:pos x="173" y="125"/>
                </a:cxn>
                <a:cxn ang="0">
                  <a:pos x="169" y="141"/>
                </a:cxn>
                <a:cxn ang="0">
                  <a:pos x="165" y="174"/>
                </a:cxn>
                <a:cxn ang="0">
                  <a:pos x="165" y="174"/>
                </a:cxn>
              </a:cxnLst>
              <a:rect l="0" t="0" r="r" b="b"/>
              <a:pathLst>
                <a:path w="215" h="212">
                  <a:moveTo>
                    <a:pt x="215" y="115"/>
                  </a:moveTo>
                  <a:cubicBezTo>
                    <a:pt x="215" y="95"/>
                    <a:pt x="215" y="95"/>
                    <a:pt x="215" y="95"/>
                  </a:cubicBezTo>
                  <a:cubicBezTo>
                    <a:pt x="215" y="84"/>
                    <a:pt x="209" y="81"/>
                    <a:pt x="187" y="73"/>
                  </a:cubicBezTo>
                  <a:cubicBezTo>
                    <a:pt x="196" y="52"/>
                    <a:pt x="198" y="45"/>
                    <a:pt x="190" y="38"/>
                  </a:cubicBezTo>
                  <a:cubicBezTo>
                    <a:pt x="176" y="24"/>
                    <a:pt x="176" y="24"/>
                    <a:pt x="176" y="24"/>
                  </a:cubicBezTo>
                  <a:cubicBezTo>
                    <a:pt x="173" y="21"/>
                    <a:pt x="169" y="19"/>
                    <a:pt x="165" y="19"/>
                  </a:cubicBezTo>
                  <a:cubicBezTo>
                    <a:pt x="163" y="19"/>
                    <a:pt x="160" y="19"/>
                    <a:pt x="140" y="28"/>
                  </a:cubicBezTo>
                  <a:cubicBezTo>
                    <a:pt x="131" y="7"/>
                    <a:pt x="128" y="0"/>
                    <a:pt x="117" y="0"/>
                  </a:cubicBezTo>
                  <a:cubicBezTo>
                    <a:pt x="97" y="0"/>
                    <a:pt x="97" y="0"/>
                    <a:pt x="97" y="0"/>
                  </a:cubicBezTo>
                  <a:cubicBezTo>
                    <a:pt x="86" y="0"/>
                    <a:pt x="83" y="6"/>
                    <a:pt x="75" y="28"/>
                  </a:cubicBezTo>
                  <a:cubicBezTo>
                    <a:pt x="55" y="20"/>
                    <a:pt x="52" y="20"/>
                    <a:pt x="49" y="20"/>
                  </a:cubicBezTo>
                  <a:cubicBezTo>
                    <a:pt x="45" y="20"/>
                    <a:pt x="41" y="22"/>
                    <a:pt x="38" y="24"/>
                  </a:cubicBezTo>
                  <a:cubicBezTo>
                    <a:pt x="24" y="38"/>
                    <a:pt x="24" y="38"/>
                    <a:pt x="24" y="38"/>
                  </a:cubicBezTo>
                  <a:cubicBezTo>
                    <a:pt x="16" y="46"/>
                    <a:pt x="19" y="54"/>
                    <a:pt x="28" y="74"/>
                  </a:cubicBezTo>
                  <a:cubicBezTo>
                    <a:pt x="6" y="82"/>
                    <a:pt x="0" y="85"/>
                    <a:pt x="0" y="96"/>
                  </a:cubicBezTo>
                  <a:cubicBezTo>
                    <a:pt x="0" y="116"/>
                    <a:pt x="0" y="116"/>
                    <a:pt x="0" y="116"/>
                  </a:cubicBezTo>
                  <a:cubicBezTo>
                    <a:pt x="0" y="127"/>
                    <a:pt x="7" y="130"/>
                    <a:pt x="28" y="138"/>
                  </a:cubicBezTo>
                  <a:cubicBezTo>
                    <a:pt x="19" y="159"/>
                    <a:pt x="17" y="166"/>
                    <a:pt x="25" y="174"/>
                  </a:cubicBezTo>
                  <a:cubicBezTo>
                    <a:pt x="39" y="188"/>
                    <a:pt x="39" y="188"/>
                    <a:pt x="39" y="188"/>
                  </a:cubicBezTo>
                  <a:cubicBezTo>
                    <a:pt x="42" y="191"/>
                    <a:pt x="46" y="192"/>
                    <a:pt x="50" y="192"/>
                  </a:cubicBezTo>
                  <a:cubicBezTo>
                    <a:pt x="53" y="192"/>
                    <a:pt x="55" y="192"/>
                    <a:pt x="75" y="184"/>
                  </a:cubicBezTo>
                  <a:cubicBezTo>
                    <a:pt x="84" y="205"/>
                    <a:pt x="87" y="212"/>
                    <a:pt x="98" y="212"/>
                  </a:cubicBezTo>
                  <a:cubicBezTo>
                    <a:pt x="118" y="212"/>
                    <a:pt x="118" y="212"/>
                    <a:pt x="118" y="212"/>
                  </a:cubicBezTo>
                  <a:cubicBezTo>
                    <a:pt x="129" y="212"/>
                    <a:pt x="132" y="206"/>
                    <a:pt x="141" y="183"/>
                  </a:cubicBezTo>
                  <a:cubicBezTo>
                    <a:pt x="161" y="192"/>
                    <a:pt x="164" y="192"/>
                    <a:pt x="166" y="192"/>
                  </a:cubicBezTo>
                  <a:cubicBezTo>
                    <a:pt x="170" y="192"/>
                    <a:pt x="174" y="190"/>
                    <a:pt x="177" y="187"/>
                  </a:cubicBezTo>
                  <a:cubicBezTo>
                    <a:pt x="191" y="173"/>
                    <a:pt x="191" y="173"/>
                    <a:pt x="191" y="173"/>
                  </a:cubicBezTo>
                  <a:cubicBezTo>
                    <a:pt x="199" y="165"/>
                    <a:pt x="196" y="158"/>
                    <a:pt x="187" y="138"/>
                  </a:cubicBezTo>
                  <a:cubicBezTo>
                    <a:pt x="209" y="130"/>
                    <a:pt x="215" y="126"/>
                    <a:pt x="215" y="115"/>
                  </a:cubicBezTo>
                  <a:close/>
                  <a:moveTo>
                    <a:pt x="165" y="174"/>
                  </a:moveTo>
                  <a:cubicBezTo>
                    <a:pt x="163" y="174"/>
                    <a:pt x="158" y="172"/>
                    <a:pt x="144" y="166"/>
                  </a:cubicBezTo>
                  <a:cubicBezTo>
                    <a:pt x="140" y="164"/>
                    <a:pt x="140" y="164"/>
                    <a:pt x="140" y="164"/>
                  </a:cubicBezTo>
                  <a:cubicBezTo>
                    <a:pt x="127" y="170"/>
                    <a:pt x="127" y="170"/>
                    <a:pt x="127" y="170"/>
                  </a:cubicBezTo>
                  <a:cubicBezTo>
                    <a:pt x="126" y="173"/>
                    <a:pt x="126" y="173"/>
                    <a:pt x="126" y="173"/>
                  </a:cubicBezTo>
                  <a:cubicBezTo>
                    <a:pt x="124" y="178"/>
                    <a:pt x="119" y="190"/>
                    <a:pt x="117" y="194"/>
                  </a:cubicBezTo>
                  <a:cubicBezTo>
                    <a:pt x="99" y="194"/>
                    <a:pt x="99" y="194"/>
                    <a:pt x="99" y="194"/>
                  </a:cubicBezTo>
                  <a:cubicBezTo>
                    <a:pt x="97" y="190"/>
                    <a:pt x="92" y="178"/>
                    <a:pt x="90" y="173"/>
                  </a:cubicBezTo>
                  <a:cubicBezTo>
                    <a:pt x="88" y="170"/>
                    <a:pt x="88" y="170"/>
                    <a:pt x="88" y="170"/>
                  </a:cubicBezTo>
                  <a:cubicBezTo>
                    <a:pt x="75" y="164"/>
                    <a:pt x="75" y="164"/>
                    <a:pt x="75" y="164"/>
                  </a:cubicBezTo>
                  <a:cubicBezTo>
                    <a:pt x="72" y="166"/>
                    <a:pt x="72" y="166"/>
                    <a:pt x="72" y="166"/>
                  </a:cubicBezTo>
                  <a:cubicBezTo>
                    <a:pt x="57" y="172"/>
                    <a:pt x="52" y="174"/>
                    <a:pt x="51" y="175"/>
                  </a:cubicBezTo>
                  <a:cubicBezTo>
                    <a:pt x="38" y="162"/>
                    <a:pt x="38" y="162"/>
                    <a:pt x="38" y="162"/>
                  </a:cubicBezTo>
                  <a:cubicBezTo>
                    <a:pt x="39" y="158"/>
                    <a:pt x="44" y="146"/>
                    <a:pt x="46" y="141"/>
                  </a:cubicBezTo>
                  <a:cubicBezTo>
                    <a:pt x="48" y="138"/>
                    <a:pt x="48" y="138"/>
                    <a:pt x="48" y="138"/>
                  </a:cubicBezTo>
                  <a:cubicBezTo>
                    <a:pt x="42" y="125"/>
                    <a:pt x="42" y="125"/>
                    <a:pt x="42" y="125"/>
                  </a:cubicBezTo>
                  <a:cubicBezTo>
                    <a:pt x="39" y="123"/>
                    <a:pt x="39" y="123"/>
                    <a:pt x="39" y="123"/>
                  </a:cubicBezTo>
                  <a:cubicBezTo>
                    <a:pt x="34" y="122"/>
                    <a:pt x="22" y="117"/>
                    <a:pt x="17" y="115"/>
                  </a:cubicBezTo>
                  <a:cubicBezTo>
                    <a:pt x="17" y="97"/>
                    <a:pt x="17" y="97"/>
                    <a:pt x="17" y="97"/>
                  </a:cubicBezTo>
                  <a:cubicBezTo>
                    <a:pt x="22" y="95"/>
                    <a:pt x="33" y="91"/>
                    <a:pt x="39" y="88"/>
                  </a:cubicBezTo>
                  <a:cubicBezTo>
                    <a:pt x="42" y="87"/>
                    <a:pt x="42" y="87"/>
                    <a:pt x="42" y="87"/>
                  </a:cubicBezTo>
                  <a:cubicBezTo>
                    <a:pt x="48" y="74"/>
                    <a:pt x="48" y="74"/>
                    <a:pt x="48" y="74"/>
                  </a:cubicBezTo>
                  <a:cubicBezTo>
                    <a:pt x="46" y="71"/>
                    <a:pt x="46" y="71"/>
                    <a:pt x="46" y="71"/>
                  </a:cubicBezTo>
                  <a:cubicBezTo>
                    <a:pt x="44" y="66"/>
                    <a:pt x="39" y="55"/>
                    <a:pt x="37" y="50"/>
                  </a:cubicBezTo>
                  <a:cubicBezTo>
                    <a:pt x="50" y="38"/>
                    <a:pt x="50" y="38"/>
                    <a:pt x="50" y="38"/>
                  </a:cubicBezTo>
                  <a:cubicBezTo>
                    <a:pt x="52" y="38"/>
                    <a:pt x="57" y="40"/>
                    <a:pt x="72" y="46"/>
                  </a:cubicBezTo>
                  <a:cubicBezTo>
                    <a:pt x="75" y="47"/>
                    <a:pt x="75" y="47"/>
                    <a:pt x="75" y="47"/>
                  </a:cubicBezTo>
                  <a:cubicBezTo>
                    <a:pt x="88" y="42"/>
                    <a:pt x="88" y="42"/>
                    <a:pt x="88" y="42"/>
                  </a:cubicBezTo>
                  <a:cubicBezTo>
                    <a:pt x="90" y="38"/>
                    <a:pt x="90" y="38"/>
                    <a:pt x="90" y="38"/>
                  </a:cubicBezTo>
                  <a:cubicBezTo>
                    <a:pt x="91" y="34"/>
                    <a:pt x="96" y="22"/>
                    <a:pt x="98" y="18"/>
                  </a:cubicBezTo>
                  <a:cubicBezTo>
                    <a:pt x="116" y="18"/>
                    <a:pt x="116" y="18"/>
                    <a:pt x="116" y="18"/>
                  </a:cubicBezTo>
                  <a:cubicBezTo>
                    <a:pt x="119" y="22"/>
                    <a:pt x="124" y="34"/>
                    <a:pt x="125" y="39"/>
                  </a:cubicBezTo>
                  <a:cubicBezTo>
                    <a:pt x="127" y="42"/>
                    <a:pt x="127" y="42"/>
                    <a:pt x="127" y="42"/>
                  </a:cubicBezTo>
                  <a:cubicBezTo>
                    <a:pt x="140" y="47"/>
                    <a:pt x="140" y="47"/>
                    <a:pt x="140" y="47"/>
                  </a:cubicBezTo>
                  <a:cubicBezTo>
                    <a:pt x="144" y="46"/>
                    <a:pt x="144" y="46"/>
                    <a:pt x="144" y="46"/>
                  </a:cubicBezTo>
                  <a:cubicBezTo>
                    <a:pt x="158" y="39"/>
                    <a:pt x="163" y="37"/>
                    <a:pt x="165" y="37"/>
                  </a:cubicBezTo>
                  <a:cubicBezTo>
                    <a:pt x="177" y="49"/>
                    <a:pt x="177" y="49"/>
                    <a:pt x="177" y="49"/>
                  </a:cubicBezTo>
                  <a:cubicBezTo>
                    <a:pt x="176" y="54"/>
                    <a:pt x="171" y="66"/>
                    <a:pt x="169" y="70"/>
                  </a:cubicBezTo>
                  <a:cubicBezTo>
                    <a:pt x="167" y="74"/>
                    <a:pt x="167" y="74"/>
                    <a:pt x="167" y="74"/>
                  </a:cubicBezTo>
                  <a:cubicBezTo>
                    <a:pt x="173" y="87"/>
                    <a:pt x="173" y="87"/>
                    <a:pt x="173" y="87"/>
                  </a:cubicBezTo>
                  <a:cubicBezTo>
                    <a:pt x="177" y="88"/>
                    <a:pt x="177" y="88"/>
                    <a:pt x="177" y="88"/>
                  </a:cubicBezTo>
                  <a:cubicBezTo>
                    <a:pt x="181" y="90"/>
                    <a:pt x="193" y="94"/>
                    <a:pt x="198" y="97"/>
                  </a:cubicBezTo>
                  <a:cubicBezTo>
                    <a:pt x="198" y="114"/>
                    <a:pt x="198" y="114"/>
                    <a:pt x="198" y="114"/>
                  </a:cubicBezTo>
                  <a:cubicBezTo>
                    <a:pt x="194" y="117"/>
                    <a:pt x="181" y="121"/>
                    <a:pt x="176" y="123"/>
                  </a:cubicBezTo>
                  <a:cubicBezTo>
                    <a:pt x="173" y="125"/>
                    <a:pt x="173" y="125"/>
                    <a:pt x="173" y="125"/>
                  </a:cubicBezTo>
                  <a:cubicBezTo>
                    <a:pt x="167" y="138"/>
                    <a:pt x="167" y="138"/>
                    <a:pt x="167" y="138"/>
                  </a:cubicBezTo>
                  <a:cubicBezTo>
                    <a:pt x="169" y="141"/>
                    <a:pt x="169" y="141"/>
                    <a:pt x="169" y="141"/>
                  </a:cubicBezTo>
                  <a:cubicBezTo>
                    <a:pt x="171" y="145"/>
                    <a:pt x="177" y="157"/>
                    <a:pt x="178" y="162"/>
                  </a:cubicBezTo>
                  <a:lnTo>
                    <a:pt x="165" y="174"/>
                  </a:lnTo>
                  <a:close/>
                  <a:moveTo>
                    <a:pt x="165" y="174"/>
                  </a:moveTo>
                  <a:cubicBezTo>
                    <a:pt x="165" y="174"/>
                    <a:pt x="165" y="174"/>
                    <a:pt x="165" y="174"/>
                  </a:cubicBezTo>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1042" name="Freeform 18"/>
            <p:cNvSpPr>
              <a:spLocks noEditPoints="1"/>
            </p:cNvSpPr>
            <p:nvPr/>
          </p:nvSpPr>
          <p:spPr bwMode="auto">
            <a:xfrm>
              <a:off x="1903413" y="744538"/>
              <a:ext cx="242888" cy="239713"/>
            </a:xfrm>
            <a:custGeom>
              <a:avLst/>
              <a:gdLst/>
              <a:ahLst/>
              <a:cxnLst>
                <a:cxn ang="0">
                  <a:pos x="32" y="0"/>
                </a:cxn>
                <a:cxn ang="0">
                  <a:pos x="0" y="32"/>
                </a:cxn>
                <a:cxn ang="0">
                  <a:pos x="32" y="63"/>
                </a:cxn>
                <a:cxn ang="0">
                  <a:pos x="64" y="32"/>
                </a:cxn>
                <a:cxn ang="0">
                  <a:pos x="32" y="0"/>
                </a:cxn>
                <a:cxn ang="0">
                  <a:pos x="32" y="46"/>
                </a:cxn>
                <a:cxn ang="0">
                  <a:pos x="17" y="32"/>
                </a:cxn>
                <a:cxn ang="0">
                  <a:pos x="32" y="18"/>
                </a:cxn>
                <a:cxn ang="0">
                  <a:pos x="46" y="32"/>
                </a:cxn>
                <a:cxn ang="0">
                  <a:pos x="32" y="46"/>
                </a:cxn>
                <a:cxn ang="0">
                  <a:pos x="32" y="46"/>
                </a:cxn>
                <a:cxn ang="0">
                  <a:pos x="32" y="46"/>
                </a:cxn>
              </a:cxnLst>
              <a:rect l="0" t="0" r="r" b="b"/>
              <a:pathLst>
                <a:path w="64" h="63">
                  <a:moveTo>
                    <a:pt x="32" y="0"/>
                  </a:moveTo>
                  <a:cubicBezTo>
                    <a:pt x="14" y="0"/>
                    <a:pt x="0" y="15"/>
                    <a:pt x="0" y="32"/>
                  </a:cubicBezTo>
                  <a:cubicBezTo>
                    <a:pt x="0" y="49"/>
                    <a:pt x="14" y="63"/>
                    <a:pt x="32" y="63"/>
                  </a:cubicBezTo>
                  <a:cubicBezTo>
                    <a:pt x="49" y="63"/>
                    <a:pt x="64" y="49"/>
                    <a:pt x="64" y="32"/>
                  </a:cubicBezTo>
                  <a:cubicBezTo>
                    <a:pt x="64" y="15"/>
                    <a:pt x="49" y="0"/>
                    <a:pt x="32" y="0"/>
                  </a:cubicBezTo>
                  <a:close/>
                  <a:moveTo>
                    <a:pt x="32" y="46"/>
                  </a:moveTo>
                  <a:cubicBezTo>
                    <a:pt x="24" y="46"/>
                    <a:pt x="17" y="40"/>
                    <a:pt x="17" y="32"/>
                  </a:cubicBezTo>
                  <a:cubicBezTo>
                    <a:pt x="17" y="24"/>
                    <a:pt x="24" y="18"/>
                    <a:pt x="32" y="18"/>
                  </a:cubicBezTo>
                  <a:cubicBezTo>
                    <a:pt x="40" y="18"/>
                    <a:pt x="46" y="24"/>
                    <a:pt x="46" y="32"/>
                  </a:cubicBezTo>
                  <a:cubicBezTo>
                    <a:pt x="46" y="40"/>
                    <a:pt x="40" y="46"/>
                    <a:pt x="32" y="46"/>
                  </a:cubicBezTo>
                  <a:close/>
                  <a:moveTo>
                    <a:pt x="32" y="46"/>
                  </a:moveTo>
                  <a:cubicBezTo>
                    <a:pt x="32" y="46"/>
                    <a:pt x="32" y="46"/>
                    <a:pt x="32" y="46"/>
                  </a:cubicBezTo>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1043" name="Freeform 19"/>
            <p:cNvSpPr>
              <a:spLocks noEditPoints="1"/>
            </p:cNvSpPr>
            <p:nvPr/>
          </p:nvSpPr>
          <p:spPr bwMode="auto">
            <a:xfrm>
              <a:off x="2414588" y="903288"/>
              <a:ext cx="374650" cy="369888"/>
            </a:xfrm>
            <a:custGeom>
              <a:avLst/>
              <a:gdLst/>
              <a:ahLst/>
              <a:cxnLst>
                <a:cxn ang="0">
                  <a:pos x="87" y="17"/>
                </a:cxn>
                <a:cxn ang="0">
                  <a:pos x="76" y="9"/>
                </a:cxn>
                <a:cxn ang="0">
                  <a:pos x="54" y="0"/>
                </a:cxn>
                <a:cxn ang="0">
                  <a:pos x="34" y="13"/>
                </a:cxn>
                <a:cxn ang="0">
                  <a:pos x="18" y="11"/>
                </a:cxn>
                <a:cxn ang="0">
                  <a:pos x="13" y="34"/>
                </a:cxn>
                <a:cxn ang="0">
                  <a:pos x="0" y="53"/>
                </a:cxn>
                <a:cxn ang="0">
                  <a:pos x="11" y="80"/>
                </a:cxn>
                <a:cxn ang="0">
                  <a:pos x="23" y="88"/>
                </a:cxn>
                <a:cxn ang="0">
                  <a:pos x="45" y="97"/>
                </a:cxn>
                <a:cxn ang="0">
                  <a:pos x="64" y="84"/>
                </a:cxn>
                <a:cxn ang="0">
                  <a:pos x="81" y="86"/>
                </a:cxn>
                <a:cxn ang="0">
                  <a:pos x="86" y="63"/>
                </a:cxn>
                <a:cxn ang="0">
                  <a:pos x="99" y="44"/>
                </a:cxn>
                <a:cxn ang="0">
                  <a:pos x="91" y="52"/>
                </a:cxn>
                <a:cxn ang="0">
                  <a:pos x="79" y="57"/>
                </a:cxn>
                <a:cxn ang="0">
                  <a:pos x="78" y="65"/>
                </a:cxn>
                <a:cxn ang="0">
                  <a:pos x="76" y="80"/>
                </a:cxn>
                <a:cxn ang="0">
                  <a:pos x="64" y="75"/>
                </a:cxn>
                <a:cxn ang="0">
                  <a:pos x="58" y="79"/>
                </a:cxn>
                <a:cxn ang="0">
                  <a:pos x="45" y="89"/>
                </a:cxn>
                <a:cxn ang="0">
                  <a:pos x="41" y="78"/>
                </a:cxn>
                <a:cxn ang="0">
                  <a:pos x="33" y="76"/>
                </a:cxn>
                <a:cxn ang="0">
                  <a:pos x="17" y="74"/>
                </a:cxn>
                <a:cxn ang="0">
                  <a:pos x="22" y="63"/>
                </a:cxn>
                <a:cxn ang="0">
                  <a:pos x="18" y="57"/>
                </a:cxn>
                <a:cxn ang="0">
                  <a:pos x="8" y="45"/>
                </a:cxn>
                <a:cxn ang="0">
                  <a:pos x="19" y="40"/>
                </a:cxn>
                <a:cxn ang="0">
                  <a:pos x="21" y="32"/>
                </a:cxn>
                <a:cxn ang="0">
                  <a:pos x="23" y="17"/>
                </a:cxn>
                <a:cxn ang="0">
                  <a:pos x="34" y="22"/>
                </a:cxn>
                <a:cxn ang="0">
                  <a:pos x="41" y="18"/>
                </a:cxn>
                <a:cxn ang="0">
                  <a:pos x="53" y="8"/>
                </a:cxn>
                <a:cxn ang="0">
                  <a:pos x="58" y="19"/>
                </a:cxn>
                <a:cxn ang="0">
                  <a:pos x="66" y="21"/>
                </a:cxn>
                <a:cxn ang="0">
                  <a:pos x="81" y="23"/>
                </a:cxn>
                <a:cxn ang="0">
                  <a:pos x="77" y="34"/>
                </a:cxn>
                <a:cxn ang="0">
                  <a:pos x="81" y="41"/>
                </a:cxn>
                <a:cxn ang="0">
                  <a:pos x="91" y="52"/>
                </a:cxn>
                <a:cxn ang="0">
                  <a:pos x="91" y="52"/>
                </a:cxn>
              </a:cxnLst>
              <a:rect l="0" t="0" r="r" b="b"/>
              <a:pathLst>
                <a:path w="99" h="97">
                  <a:moveTo>
                    <a:pt x="86" y="34"/>
                  </a:moveTo>
                  <a:cubicBezTo>
                    <a:pt x="90" y="24"/>
                    <a:pt x="91" y="21"/>
                    <a:pt x="87" y="17"/>
                  </a:cubicBezTo>
                  <a:cubicBezTo>
                    <a:pt x="81" y="11"/>
                    <a:pt x="81" y="11"/>
                    <a:pt x="81" y="11"/>
                  </a:cubicBezTo>
                  <a:cubicBezTo>
                    <a:pt x="79" y="10"/>
                    <a:pt x="78" y="9"/>
                    <a:pt x="76" y="9"/>
                  </a:cubicBezTo>
                  <a:cubicBezTo>
                    <a:pt x="75" y="9"/>
                    <a:pt x="73" y="9"/>
                    <a:pt x="64" y="13"/>
                  </a:cubicBezTo>
                  <a:cubicBezTo>
                    <a:pt x="60" y="3"/>
                    <a:pt x="59" y="0"/>
                    <a:pt x="54" y="0"/>
                  </a:cubicBezTo>
                  <a:cubicBezTo>
                    <a:pt x="44" y="0"/>
                    <a:pt x="44" y="0"/>
                    <a:pt x="44" y="0"/>
                  </a:cubicBezTo>
                  <a:cubicBezTo>
                    <a:pt x="40" y="0"/>
                    <a:pt x="38" y="3"/>
                    <a:pt x="34" y="13"/>
                  </a:cubicBezTo>
                  <a:cubicBezTo>
                    <a:pt x="25" y="9"/>
                    <a:pt x="24" y="9"/>
                    <a:pt x="23" y="9"/>
                  </a:cubicBezTo>
                  <a:cubicBezTo>
                    <a:pt x="21" y="9"/>
                    <a:pt x="19" y="10"/>
                    <a:pt x="18" y="11"/>
                  </a:cubicBezTo>
                  <a:cubicBezTo>
                    <a:pt x="11" y="18"/>
                    <a:pt x="11" y="18"/>
                    <a:pt x="11" y="18"/>
                  </a:cubicBezTo>
                  <a:cubicBezTo>
                    <a:pt x="7" y="21"/>
                    <a:pt x="9" y="25"/>
                    <a:pt x="13" y="34"/>
                  </a:cubicBezTo>
                  <a:cubicBezTo>
                    <a:pt x="3" y="38"/>
                    <a:pt x="0" y="39"/>
                    <a:pt x="0" y="44"/>
                  </a:cubicBezTo>
                  <a:cubicBezTo>
                    <a:pt x="0" y="53"/>
                    <a:pt x="0" y="53"/>
                    <a:pt x="0" y="53"/>
                  </a:cubicBezTo>
                  <a:cubicBezTo>
                    <a:pt x="0" y="59"/>
                    <a:pt x="3" y="60"/>
                    <a:pt x="13" y="64"/>
                  </a:cubicBezTo>
                  <a:cubicBezTo>
                    <a:pt x="9" y="73"/>
                    <a:pt x="8" y="76"/>
                    <a:pt x="11" y="80"/>
                  </a:cubicBezTo>
                  <a:cubicBezTo>
                    <a:pt x="18" y="86"/>
                    <a:pt x="18" y="86"/>
                    <a:pt x="18" y="86"/>
                  </a:cubicBezTo>
                  <a:cubicBezTo>
                    <a:pt x="19" y="87"/>
                    <a:pt x="21" y="88"/>
                    <a:pt x="23" y="88"/>
                  </a:cubicBezTo>
                  <a:cubicBezTo>
                    <a:pt x="24" y="88"/>
                    <a:pt x="25" y="88"/>
                    <a:pt x="35" y="84"/>
                  </a:cubicBezTo>
                  <a:cubicBezTo>
                    <a:pt x="38" y="94"/>
                    <a:pt x="40" y="97"/>
                    <a:pt x="45" y="97"/>
                  </a:cubicBezTo>
                  <a:cubicBezTo>
                    <a:pt x="54" y="97"/>
                    <a:pt x="54" y="97"/>
                    <a:pt x="54" y="97"/>
                  </a:cubicBezTo>
                  <a:cubicBezTo>
                    <a:pt x="59" y="97"/>
                    <a:pt x="61" y="94"/>
                    <a:pt x="64" y="84"/>
                  </a:cubicBezTo>
                  <a:cubicBezTo>
                    <a:pt x="74" y="88"/>
                    <a:pt x="75" y="88"/>
                    <a:pt x="76" y="88"/>
                  </a:cubicBezTo>
                  <a:cubicBezTo>
                    <a:pt x="78" y="88"/>
                    <a:pt x="80" y="87"/>
                    <a:pt x="81" y="86"/>
                  </a:cubicBezTo>
                  <a:cubicBezTo>
                    <a:pt x="88" y="79"/>
                    <a:pt x="88" y="79"/>
                    <a:pt x="88" y="79"/>
                  </a:cubicBezTo>
                  <a:cubicBezTo>
                    <a:pt x="91" y="76"/>
                    <a:pt x="90" y="72"/>
                    <a:pt x="86" y="63"/>
                  </a:cubicBezTo>
                  <a:cubicBezTo>
                    <a:pt x="95" y="59"/>
                    <a:pt x="99" y="58"/>
                    <a:pt x="99" y="53"/>
                  </a:cubicBezTo>
                  <a:cubicBezTo>
                    <a:pt x="99" y="44"/>
                    <a:pt x="99" y="44"/>
                    <a:pt x="99" y="44"/>
                  </a:cubicBezTo>
                  <a:cubicBezTo>
                    <a:pt x="99" y="39"/>
                    <a:pt x="95" y="37"/>
                    <a:pt x="86" y="34"/>
                  </a:cubicBezTo>
                  <a:close/>
                  <a:moveTo>
                    <a:pt x="91" y="52"/>
                  </a:moveTo>
                  <a:cubicBezTo>
                    <a:pt x="89" y="54"/>
                    <a:pt x="83" y="56"/>
                    <a:pt x="81" y="57"/>
                  </a:cubicBezTo>
                  <a:cubicBezTo>
                    <a:pt x="79" y="57"/>
                    <a:pt x="79" y="57"/>
                    <a:pt x="79" y="57"/>
                  </a:cubicBezTo>
                  <a:cubicBezTo>
                    <a:pt x="77" y="63"/>
                    <a:pt x="77" y="63"/>
                    <a:pt x="77" y="63"/>
                  </a:cubicBezTo>
                  <a:cubicBezTo>
                    <a:pt x="78" y="65"/>
                    <a:pt x="78" y="65"/>
                    <a:pt x="78" y="65"/>
                  </a:cubicBezTo>
                  <a:cubicBezTo>
                    <a:pt x="78" y="67"/>
                    <a:pt x="81" y="72"/>
                    <a:pt x="82" y="74"/>
                  </a:cubicBezTo>
                  <a:cubicBezTo>
                    <a:pt x="76" y="80"/>
                    <a:pt x="76" y="80"/>
                    <a:pt x="76" y="80"/>
                  </a:cubicBezTo>
                  <a:cubicBezTo>
                    <a:pt x="75" y="80"/>
                    <a:pt x="72" y="79"/>
                    <a:pt x="66" y="76"/>
                  </a:cubicBezTo>
                  <a:cubicBezTo>
                    <a:pt x="64" y="75"/>
                    <a:pt x="64" y="75"/>
                    <a:pt x="64" y="75"/>
                  </a:cubicBezTo>
                  <a:cubicBezTo>
                    <a:pt x="58" y="78"/>
                    <a:pt x="58" y="78"/>
                    <a:pt x="58" y="78"/>
                  </a:cubicBezTo>
                  <a:cubicBezTo>
                    <a:pt x="58" y="79"/>
                    <a:pt x="58" y="79"/>
                    <a:pt x="58" y="79"/>
                  </a:cubicBezTo>
                  <a:cubicBezTo>
                    <a:pt x="57" y="81"/>
                    <a:pt x="55" y="87"/>
                    <a:pt x="54" y="89"/>
                  </a:cubicBezTo>
                  <a:cubicBezTo>
                    <a:pt x="45" y="89"/>
                    <a:pt x="45" y="89"/>
                    <a:pt x="45" y="89"/>
                  </a:cubicBezTo>
                  <a:cubicBezTo>
                    <a:pt x="44" y="87"/>
                    <a:pt x="42" y="82"/>
                    <a:pt x="41" y="79"/>
                  </a:cubicBezTo>
                  <a:cubicBezTo>
                    <a:pt x="41" y="78"/>
                    <a:pt x="41" y="78"/>
                    <a:pt x="41" y="78"/>
                  </a:cubicBezTo>
                  <a:cubicBezTo>
                    <a:pt x="35" y="75"/>
                    <a:pt x="35" y="75"/>
                    <a:pt x="35" y="75"/>
                  </a:cubicBezTo>
                  <a:cubicBezTo>
                    <a:pt x="33" y="76"/>
                    <a:pt x="33" y="76"/>
                    <a:pt x="33" y="76"/>
                  </a:cubicBezTo>
                  <a:cubicBezTo>
                    <a:pt x="26" y="79"/>
                    <a:pt x="24" y="80"/>
                    <a:pt x="23" y="80"/>
                  </a:cubicBezTo>
                  <a:cubicBezTo>
                    <a:pt x="17" y="74"/>
                    <a:pt x="17" y="74"/>
                    <a:pt x="17" y="74"/>
                  </a:cubicBezTo>
                  <a:cubicBezTo>
                    <a:pt x="18" y="72"/>
                    <a:pt x="20" y="67"/>
                    <a:pt x="21" y="65"/>
                  </a:cubicBezTo>
                  <a:cubicBezTo>
                    <a:pt x="22" y="63"/>
                    <a:pt x="22" y="63"/>
                    <a:pt x="22" y="63"/>
                  </a:cubicBezTo>
                  <a:cubicBezTo>
                    <a:pt x="19" y="57"/>
                    <a:pt x="19" y="57"/>
                    <a:pt x="19" y="57"/>
                  </a:cubicBezTo>
                  <a:cubicBezTo>
                    <a:pt x="18" y="57"/>
                    <a:pt x="18" y="57"/>
                    <a:pt x="18" y="57"/>
                  </a:cubicBezTo>
                  <a:cubicBezTo>
                    <a:pt x="16" y="56"/>
                    <a:pt x="10" y="54"/>
                    <a:pt x="8" y="53"/>
                  </a:cubicBezTo>
                  <a:cubicBezTo>
                    <a:pt x="8" y="45"/>
                    <a:pt x="8" y="45"/>
                    <a:pt x="8" y="45"/>
                  </a:cubicBezTo>
                  <a:cubicBezTo>
                    <a:pt x="10" y="44"/>
                    <a:pt x="15" y="42"/>
                    <a:pt x="18" y="41"/>
                  </a:cubicBezTo>
                  <a:cubicBezTo>
                    <a:pt x="19" y="40"/>
                    <a:pt x="19" y="40"/>
                    <a:pt x="19" y="40"/>
                  </a:cubicBezTo>
                  <a:cubicBezTo>
                    <a:pt x="22" y="34"/>
                    <a:pt x="22" y="34"/>
                    <a:pt x="22" y="34"/>
                  </a:cubicBezTo>
                  <a:cubicBezTo>
                    <a:pt x="21" y="32"/>
                    <a:pt x="21" y="32"/>
                    <a:pt x="21" y="32"/>
                  </a:cubicBezTo>
                  <a:cubicBezTo>
                    <a:pt x="20" y="31"/>
                    <a:pt x="18" y="25"/>
                    <a:pt x="17" y="23"/>
                  </a:cubicBezTo>
                  <a:cubicBezTo>
                    <a:pt x="23" y="17"/>
                    <a:pt x="23" y="17"/>
                    <a:pt x="23" y="17"/>
                  </a:cubicBezTo>
                  <a:cubicBezTo>
                    <a:pt x="24" y="18"/>
                    <a:pt x="26" y="18"/>
                    <a:pt x="33" y="21"/>
                  </a:cubicBezTo>
                  <a:cubicBezTo>
                    <a:pt x="34" y="22"/>
                    <a:pt x="34" y="22"/>
                    <a:pt x="34" y="22"/>
                  </a:cubicBezTo>
                  <a:cubicBezTo>
                    <a:pt x="40" y="19"/>
                    <a:pt x="40" y="19"/>
                    <a:pt x="40" y="19"/>
                  </a:cubicBezTo>
                  <a:cubicBezTo>
                    <a:pt x="41" y="18"/>
                    <a:pt x="41" y="18"/>
                    <a:pt x="41" y="18"/>
                  </a:cubicBezTo>
                  <a:cubicBezTo>
                    <a:pt x="42" y="16"/>
                    <a:pt x="44" y="10"/>
                    <a:pt x="45" y="8"/>
                  </a:cubicBezTo>
                  <a:cubicBezTo>
                    <a:pt x="53" y="8"/>
                    <a:pt x="53" y="8"/>
                    <a:pt x="53" y="8"/>
                  </a:cubicBezTo>
                  <a:cubicBezTo>
                    <a:pt x="54" y="10"/>
                    <a:pt x="57" y="16"/>
                    <a:pt x="58" y="18"/>
                  </a:cubicBezTo>
                  <a:cubicBezTo>
                    <a:pt x="58" y="19"/>
                    <a:pt x="58" y="19"/>
                    <a:pt x="58" y="19"/>
                  </a:cubicBezTo>
                  <a:cubicBezTo>
                    <a:pt x="64" y="22"/>
                    <a:pt x="64" y="22"/>
                    <a:pt x="64" y="22"/>
                  </a:cubicBezTo>
                  <a:cubicBezTo>
                    <a:pt x="66" y="21"/>
                    <a:pt x="66" y="21"/>
                    <a:pt x="66" y="21"/>
                  </a:cubicBezTo>
                  <a:cubicBezTo>
                    <a:pt x="72" y="18"/>
                    <a:pt x="75" y="17"/>
                    <a:pt x="75" y="17"/>
                  </a:cubicBezTo>
                  <a:cubicBezTo>
                    <a:pt x="81" y="23"/>
                    <a:pt x="81" y="23"/>
                    <a:pt x="81" y="23"/>
                  </a:cubicBezTo>
                  <a:cubicBezTo>
                    <a:pt x="81" y="25"/>
                    <a:pt x="78" y="30"/>
                    <a:pt x="77" y="32"/>
                  </a:cubicBezTo>
                  <a:cubicBezTo>
                    <a:pt x="77" y="34"/>
                    <a:pt x="77" y="34"/>
                    <a:pt x="77" y="34"/>
                  </a:cubicBezTo>
                  <a:cubicBezTo>
                    <a:pt x="79" y="40"/>
                    <a:pt x="79" y="40"/>
                    <a:pt x="79" y="40"/>
                  </a:cubicBezTo>
                  <a:cubicBezTo>
                    <a:pt x="81" y="41"/>
                    <a:pt x="81" y="41"/>
                    <a:pt x="81" y="41"/>
                  </a:cubicBezTo>
                  <a:cubicBezTo>
                    <a:pt x="83" y="41"/>
                    <a:pt x="89" y="43"/>
                    <a:pt x="91" y="44"/>
                  </a:cubicBezTo>
                  <a:lnTo>
                    <a:pt x="91" y="52"/>
                  </a:lnTo>
                  <a:close/>
                  <a:moveTo>
                    <a:pt x="91" y="52"/>
                  </a:moveTo>
                  <a:cubicBezTo>
                    <a:pt x="91" y="52"/>
                    <a:pt x="91" y="52"/>
                    <a:pt x="91" y="52"/>
                  </a:cubicBezTo>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1044" name="Freeform 20"/>
            <p:cNvSpPr>
              <a:spLocks noEditPoints="1"/>
            </p:cNvSpPr>
            <p:nvPr/>
          </p:nvSpPr>
          <p:spPr bwMode="auto">
            <a:xfrm>
              <a:off x="2547938" y="1033463"/>
              <a:ext cx="109538" cy="109538"/>
            </a:xfrm>
            <a:custGeom>
              <a:avLst/>
              <a:gdLst/>
              <a:ahLst/>
              <a:cxnLst>
                <a:cxn ang="0">
                  <a:pos x="14" y="0"/>
                </a:cxn>
                <a:cxn ang="0">
                  <a:pos x="0" y="15"/>
                </a:cxn>
                <a:cxn ang="0">
                  <a:pos x="14" y="29"/>
                </a:cxn>
                <a:cxn ang="0">
                  <a:pos x="29" y="15"/>
                </a:cxn>
                <a:cxn ang="0">
                  <a:pos x="14" y="0"/>
                </a:cxn>
                <a:cxn ang="0">
                  <a:pos x="14" y="21"/>
                </a:cxn>
                <a:cxn ang="0">
                  <a:pos x="8" y="15"/>
                </a:cxn>
                <a:cxn ang="0">
                  <a:pos x="14" y="8"/>
                </a:cxn>
                <a:cxn ang="0">
                  <a:pos x="21" y="15"/>
                </a:cxn>
                <a:cxn ang="0">
                  <a:pos x="14" y="21"/>
                </a:cxn>
                <a:cxn ang="0">
                  <a:pos x="14" y="21"/>
                </a:cxn>
                <a:cxn ang="0">
                  <a:pos x="14" y="21"/>
                </a:cxn>
              </a:cxnLst>
              <a:rect l="0" t="0" r="r" b="b"/>
              <a:pathLst>
                <a:path w="29" h="29">
                  <a:moveTo>
                    <a:pt x="14" y="0"/>
                  </a:moveTo>
                  <a:cubicBezTo>
                    <a:pt x="6" y="0"/>
                    <a:pt x="0" y="7"/>
                    <a:pt x="0" y="15"/>
                  </a:cubicBezTo>
                  <a:cubicBezTo>
                    <a:pt x="0" y="23"/>
                    <a:pt x="6" y="29"/>
                    <a:pt x="14" y="29"/>
                  </a:cubicBezTo>
                  <a:cubicBezTo>
                    <a:pt x="22" y="29"/>
                    <a:pt x="29" y="23"/>
                    <a:pt x="29" y="15"/>
                  </a:cubicBezTo>
                  <a:cubicBezTo>
                    <a:pt x="29" y="7"/>
                    <a:pt x="22" y="0"/>
                    <a:pt x="14" y="0"/>
                  </a:cubicBezTo>
                  <a:close/>
                  <a:moveTo>
                    <a:pt x="14" y="21"/>
                  </a:moveTo>
                  <a:cubicBezTo>
                    <a:pt x="11" y="21"/>
                    <a:pt x="8" y="18"/>
                    <a:pt x="8" y="15"/>
                  </a:cubicBezTo>
                  <a:cubicBezTo>
                    <a:pt x="8" y="11"/>
                    <a:pt x="11" y="8"/>
                    <a:pt x="14" y="8"/>
                  </a:cubicBezTo>
                  <a:cubicBezTo>
                    <a:pt x="18" y="8"/>
                    <a:pt x="21" y="11"/>
                    <a:pt x="21" y="15"/>
                  </a:cubicBezTo>
                  <a:cubicBezTo>
                    <a:pt x="21" y="18"/>
                    <a:pt x="18" y="21"/>
                    <a:pt x="14" y="21"/>
                  </a:cubicBezTo>
                  <a:close/>
                  <a:moveTo>
                    <a:pt x="14" y="21"/>
                  </a:moveTo>
                  <a:cubicBezTo>
                    <a:pt x="14" y="21"/>
                    <a:pt x="14" y="21"/>
                    <a:pt x="14" y="21"/>
                  </a:cubicBezTo>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grpSp>
      <p:grpSp>
        <p:nvGrpSpPr>
          <p:cNvPr id="133" name="Group 132"/>
          <p:cNvGrpSpPr/>
          <p:nvPr/>
        </p:nvGrpSpPr>
        <p:grpSpPr>
          <a:xfrm>
            <a:off x="10278332" y="1771382"/>
            <a:ext cx="642699" cy="613713"/>
            <a:chOff x="-369888" y="438150"/>
            <a:chExt cx="1020763" cy="974726"/>
          </a:xfrm>
          <a:solidFill>
            <a:schemeClr val="bg1"/>
          </a:solidFill>
        </p:grpSpPr>
        <p:sp>
          <p:nvSpPr>
            <p:cNvPr id="1048" name="Freeform 24"/>
            <p:cNvSpPr>
              <a:spLocks noEditPoints="1"/>
            </p:cNvSpPr>
            <p:nvPr/>
          </p:nvSpPr>
          <p:spPr bwMode="auto">
            <a:xfrm>
              <a:off x="-369888" y="703263"/>
              <a:ext cx="827088" cy="709613"/>
            </a:xfrm>
            <a:custGeom>
              <a:avLst/>
              <a:gdLst/>
              <a:ahLst/>
              <a:cxnLst>
                <a:cxn ang="0">
                  <a:pos x="258" y="0"/>
                </a:cxn>
                <a:cxn ang="0">
                  <a:pos x="20" y="0"/>
                </a:cxn>
                <a:cxn ang="0">
                  <a:pos x="0" y="19"/>
                </a:cxn>
                <a:cxn ang="0">
                  <a:pos x="0" y="218"/>
                </a:cxn>
                <a:cxn ang="0">
                  <a:pos x="20" y="238"/>
                </a:cxn>
                <a:cxn ang="0">
                  <a:pos x="258" y="238"/>
                </a:cxn>
                <a:cxn ang="0">
                  <a:pos x="278" y="218"/>
                </a:cxn>
                <a:cxn ang="0">
                  <a:pos x="278" y="19"/>
                </a:cxn>
                <a:cxn ang="0">
                  <a:pos x="258" y="0"/>
                </a:cxn>
                <a:cxn ang="0">
                  <a:pos x="95" y="15"/>
                </a:cxn>
                <a:cxn ang="0">
                  <a:pos x="105" y="24"/>
                </a:cxn>
                <a:cxn ang="0">
                  <a:pos x="95" y="34"/>
                </a:cxn>
                <a:cxn ang="0">
                  <a:pos x="85" y="24"/>
                </a:cxn>
                <a:cxn ang="0">
                  <a:pos x="95" y="15"/>
                </a:cxn>
                <a:cxn ang="0">
                  <a:pos x="65" y="15"/>
                </a:cxn>
                <a:cxn ang="0">
                  <a:pos x="74" y="24"/>
                </a:cxn>
                <a:cxn ang="0">
                  <a:pos x="65" y="34"/>
                </a:cxn>
                <a:cxn ang="0">
                  <a:pos x="55" y="24"/>
                </a:cxn>
                <a:cxn ang="0">
                  <a:pos x="65" y="15"/>
                </a:cxn>
                <a:cxn ang="0">
                  <a:pos x="35" y="15"/>
                </a:cxn>
                <a:cxn ang="0">
                  <a:pos x="45" y="24"/>
                </a:cxn>
                <a:cxn ang="0">
                  <a:pos x="35" y="34"/>
                </a:cxn>
                <a:cxn ang="0">
                  <a:pos x="25" y="24"/>
                </a:cxn>
                <a:cxn ang="0">
                  <a:pos x="35" y="15"/>
                </a:cxn>
                <a:cxn ang="0">
                  <a:pos x="258" y="218"/>
                </a:cxn>
                <a:cxn ang="0">
                  <a:pos x="20" y="218"/>
                </a:cxn>
                <a:cxn ang="0">
                  <a:pos x="20" y="49"/>
                </a:cxn>
                <a:cxn ang="0">
                  <a:pos x="258" y="49"/>
                </a:cxn>
                <a:cxn ang="0">
                  <a:pos x="258" y="218"/>
                </a:cxn>
                <a:cxn ang="0">
                  <a:pos x="258" y="30"/>
                </a:cxn>
                <a:cxn ang="0">
                  <a:pos x="119" y="30"/>
                </a:cxn>
                <a:cxn ang="0">
                  <a:pos x="119" y="20"/>
                </a:cxn>
                <a:cxn ang="0">
                  <a:pos x="258" y="20"/>
                </a:cxn>
                <a:cxn ang="0">
                  <a:pos x="258" y="30"/>
                </a:cxn>
                <a:cxn ang="0">
                  <a:pos x="258" y="30"/>
                </a:cxn>
                <a:cxn ang="0">
                  <a:pos x="258" y="30"/>
                </a:cxn>
              </a:cxnLst>
              <a:rect l="0" t="0" r="r" b="b"/>
              <a:pathLst>
                <a:path w="278" h="238">
                  <a:moveTo>
                    <a:pt x="258" y="0"/>
                  </a:moveTo>
                  <a:cubicBezTo>
                    <a:pt x="20" y="0"/>
                    <a:pt x="20" y="0"/>
                    <a:pt x="20" y="0"/>
                  </a:cubicBezTo>
                  <a:cubicBezTo>
                    <a:pt x="9" y="0"/>
                    <a:pt x="0" y="8"/>
                    <a:pt x="0" y="19"/>
                  </a:cubicBezTo>
                  <a:cubicBezTo>
                    <a:pt x="0" y="218"/>
                    <a:pt x="0" y="218"/>
                    <a:pt x="0" y="218"/>
                  </a:cubicBezTo>
                  <a:cubicBezTo>
                    <a:pt x="0" y="229"/>
                    <a:pt x="9" y="238"/>
                    <a:pt x="20" y="238"/>
                  </a:cubicBezTo>
                  <a:cubicBezTo>
                    <a:pt x="258" y="238"/>
                    <a:pt x="258" y="238"/>
                    <a:pt x="258" y="238"/>
                  </a:cubicBezTo>
                  <a:cubicBezTo>
                    <a:pt x="269" y="238"/>
                    <a:pt x="278" y="229"/>
                    <a:pt x="278" y="218"/>
                  </a:cubicBezTo>
                  <a:cubicBezTo>
                    <a:pt x="278" y="19"/>
                    <a:pt x="278" y="19"/>
                    <a:pt x="278" y="19"/>
                  </a:cubicBezTo>
                  <a:cubicBezTo>
                    <a:pt x="278" y="8"/>
                    <a:pt x="269" y="0"/>
                    <a:pt x="258" y="0"/>
                  </a:cubicBezTo>
                  <a:close/>
                  <a:moveTo>
                    <a:pt x="95" y="15"/>
                  </a:moveTo>
                  <a:cubicBezTo>
                    <a:pt x="100" y="15"/>
                    <a:pt x="105" y="19"/>
                    <a:pt x="105" y="24"/>
                  </a:cubicBezTo>
                  <a:cubicBezTo>
                    <a:pt x="105" y="30"/>
                    <a:pt x="100" y="34"/>
                    <a:pt x="95" y="34"/>
                  </a:cubicBezTo>
                  <a:cubicBezTo>
                    <a:pt x="89" y="34"/>
                    <a:pt x="85" y="30"/>
                    <a:pt x="85" y="24"/>
                  </a:cubicBezTo>
                  <a:cubicBezTo>
                    <a:pt x="85" y="19"/>
                    <a:pt x="89" y="15"/>
                    <a:pt x="95" y="15"/>
                  </a:cubicBezTo>
                  <a:close/>
                  <a:moveTo>
                    <a:pt x="65" y="15"/>
                  </a:moveTo>
                  <a:cubicBezTo>
                    <a:pt x="70" y="15"/>
                    <a:pt x="74" y="19"/>
                    <a:pt x="74" y="24"/>
                  </a:cubicBezTo>
                  <a:cubicBezTo>
                    <a:pt x="74" y="30"/>
                    <a:pt x="70" y="34"/>
                    <a:pt x="65" y="34"/>
                  </a:cubicBezTo>
                  <a:cubicBezTo>
                    <a:pt x="59" y="34"/>
                    <a:pt x="55" y="30"/>
                    <a:pt x="55" y="24"/>
                  </a:cubicBezTo>
                  <a:cubicBezTo>
                    <a:pt x="55" y="19"/>
                    <a:pt x="59" y="15"/>
                    <a:pt x="65" y="15"/>
                  </a:cubicBezTo>
                  <a:close/>
                  <a:moveTo>
                    <a:pt x="35" y="15"/>
                  </a:moveTo>
                  <a:cubicBezTo>
                    <a:pt x="40" y="15"/>
                    <a:pt x="45" y="19"/>
                    <a:pt x="45" y="24"/>
                  </a:cubicBezTo>
                  <a:cubicBezTo>
                    <a:pt x="45" y="30"/>
                    <a:pt x="40" y="34"/>
                    <a:pt x="35" y="34"/>
                  </a:cubicBezTo>
                  <a:cubicBezTo>
                    <a:pt x="29" y="34"/>
                    <a:pt x="25" y="30"/>
                    <a:pt x="25" y="24"/>
                  </a:cubicBezTo>
                  <a:cubicBezTo>
                    <a:pt x="25" y="19"/>
                    <a:pt x="29" y="15"/>
                    <a:pt x="35" y="15"/>
                  </a:cubicBezTo>
                  <a:close/>
                  <a:moveTo>
                    <a:pt x="258" y="218"/>
                  </a:moveTo>
                  <a:cubicBezTo>
                    <a:pt x="20" y="218"/>
                    <a:pt x="20" y="218"/>
                    <a:pt x="20" y="218"/>
                  </a:cubicBezTo>
                  <a:cubicBezTo>
                    <a:pt x="20" y="49"/>
                    <a:pt x="20" y="49"/>
                    <a:pt x="20" y="49"/>
                  </a:cubicBezTo>
                  <a:cubicBezTo>
                    <a:pt x="258" y="49"/>
                    <a:pt x="258" y="49"/>
                    <a:pt x="258" y="49"/>
                  </a:cubicBezTo>
                  <a:lnTo>
                    <a:pt x="258" y="218"/>
                  </a:lnTo>
                  <a:close/>
                  <a:moveTo>
                    <a:pt x="258" y="30"/>
                  </a:moveTo>
                  <a:cubicBezTo>
                    <a:pt x="119" y="30"/>
                    <a:pt x="119" y="30"/>
                    <a:pt x="119" y="30"/>
                  </a:cubicBezTo>
                  <a:cubicBezTo>
                    <a:pt x="119" y="20"/>
                    <a:pt x="119" y="20"/>
                    <a:pt x="119" y="20"/>
                  </a:cubicBezTo>
                  <a:cubicBezTo>
                    <a:pt x="258" y="20"/>
                    <a:pt x="258" y="20"/>
                    <a:pt x="258" y="20"/>
                  </a:cubicBezTo>
                  <a:cubicBezTo>
                    <a:pt x="258" y="30"/>
                    <a:pt x="258" y="30"/>
                    <a:pt x="258" y="30"/>
                  </a:cubicBezTo>
                  <a:close/>
                  <a:moveTo>
                    <a:pt x="258" y="30"/>
                  </a:moveTo>
                  <a:cubicBezTo>
                    <a:pt x="258" y="30"/>
                    <a:pt x="258" y="30"/>
                    <a:pt x="258" y="30"/>
                  </a:cubicBezTo>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1049" name="Freeform 25"/>
            <p:cNvSpPr>
              <a:spLocks noEditPoints="1"/>
            </p:cNvSpPr>
            <p:nvPr/>
          </p:nvSpPr>
          <p:spPr bwMode="auto">
            <a:xfrm>
              <a:off x="-176213" y="438150"/>
              <a:ext cx="827088" cy="709613"/>
            </a:xfrm>
            <a:custGeom>
              <a:avLst/>
              <a:gdLst/>
              <a:ahLst/>
              <a:cxnLst>
                <a:cxn ang="0">
                  <a:pos x="258" y="0"/>
                </a:cxn>
                <a:cxn ang="0">
                  <a:pos x="20" y="0"/>
                </a:cxn>
                <a:cxn ang="0">
                  <a:pos x="0" y="20"/>
                </a:cxn>
                <a:cxn ang="0">
                  <a:pos x="0" y="77"/>
                </a:cxn>
                <a:cxn ang="0">
                  <a:pos x="20" y="77"/>
                </a:cxn>
                <a:cxn ang="0">
                  <a:pos x="20" y="50"/>
                </a:cxn>
                <a:cxn ang="0">
                  <a:pos x="258" y="50"/>
                </a:cxn>
                <a:cxn ang="0">
                  <a:pos x="258" y="218"/>
                </a:cxn>
                <a:cxn ang="0">
                  <a:pos x="224" y="218"/>
                </a:cxn>
                <a:cxn ang="0">
                  <a:pos x="224" y="238"/>
                </a:cxn>
                <a:cxn ang="0">
                  <a:pos x="258" y="238"/>
                </a:cxn>
                <a:cxn ang="0">
                  <a:pos x="278" y="218"/>
                </a:cxn>
                <a:cxn ang="0">
                  <a:pos x="278" y="20"/>
                </a:cxn>
                <a:cxn ang="0">
                  <a:pos x="258" y="0"/>
                </a:cxn>
                <a:cxn ang="0">
                  <a:pos x="35" y="35"/>
                </a:cxn>
                <a:cxn ang="0">
                  <a:pos x="25" y="25"/>
                </a:cxn>
                <a:cxn ang="0">
                  <a:pos x="35" y="15"/>
                </a:cxn>
                <a:cxn ang="0">
                  <a:pos x="45" y="25"/>
                </a:cxn>
                <a:cxn ang="0">
                  <a:pos x="35" y="35"/>
                </a:cxn>
                <a:cxn ang="0">
                  <a:pos x="65" y="35"/>
                </a:cxn>
                <a:cxn ang="0">
                  <a:pos x="55" y="25"/>
                </a:cxn>
                <a:cxn ang="0">
                  <a:pos x="65" y="15"/>
                </a:cxn>
                <a:cxn ang="0">
                  <a:pos x="75" y="25"/>
                </a:cxn>
                <a:cxn ang="0">
                  <a:pos x="65" y="35"/>
                </a:cxn>
                <a:cxn ang="0">
                  <a:pos x="95" y="35"/>
                </a:cxn>
                <a:cxn ang="0">
                  <a:pos x="85" y="25"/>
                </a:cxn>
                <a:cxn ang="0">
                  <a:pos x="95" y="15"/>
                </a:cxn>
                <a:cxn ang="0">
                  <a:pos x="105" y="25"/>
                </a:cxn>
                <a:cxn ang="0">
                  <a:pos x="95" y="35"/>
                </a:cxn>
                <a:cxn ang="0">
                  <a:pos x="258" y="30"/>
                </a:cxn>
                <a:cxn ang="0">
                  <a:pos x="119" y="30"/>
                </a:cxn>
                <a:cxn ang="0">
                  <a:pos x="119" y="20"/>
                </a:cxn>
                <a:cxn ang="0">
                  <a:pos x="258" y="20"/>
                </a:cxn>
                <a:cxn ang="0">
                  <a:pos x="258" y="30"/>
                </a:cxn>
                <a:cxn ang="0">
                  <a:pos x="258" y="30"/>
                </a:cxn>
                <a:cxn ang="0">
                  <a:pos x="258" y="30"/>
                </a:cxn>
              </a:cxnLst>
              <a:rect l="0" t="0" r="r" b="b"/>
              <a:pathLst>
                <a:path w="278" h="238">
                  <a:moveTo>
                    <a:pt x="258" y="0"/>
                  </a:moveTo>
                  <a:cubicBezTo>
                    <a:pt x="20" y="0"/>
                    <a:pt x="20" y="0"/>
                    <a:pt x="20" y="0"/>
                  </a:cubicBezTo>
                  <a:cubicBezTo>
                    <a:pt x="9" y="0"/>
                    <a:pt x="0" y="9"/>
                    <a:pt x="0" y="20"/>
                  </a:cubicBezTo>
                  <a:cubicBezTo>
                    <a:pt x="0" y="77"/>
                    <a:pt x="0" y="77"/>
                    <a:pt x="0" y="77"/>
                  </a:cubicBezTo>
                  <a:cubicBezTo>
                    <a:pt x="20" y="77"/>
                    <a:pt x="20" y="77"/>
                    <a:pt x="20" y="77"/>
                  </a:cubicBezTo>
                  <a:cubicBezTo>
                    <a:pt x="20" y="50"/>
                    <a:pt x="20" y="50"/>
                    <a:pt x="20" y="50"/>
                  </a:cubicBezTo>
                  <a:cubicBezTo>
                    <a:pt x="258" y="50"/>
                    <a:pt x="258" y="50"/>
                    <a:pt x="258" y="50"/>
                  </a:cubicBezTo>
                  <a:cubicBezTo>
                    <a:pt x="258" y="218"/>
                    <a:pt x="258" y="218"/>
                    <a:pt x="258" y="218"/>
                  </a:cubicBezTo>
                  <a:cubicBezTo>
                    <a:pt x="224" y="218"/>
                    <a:pt x="224" y="218"/>
                    <a:pt x="224" y="218"/>
                  </a:cubicBezTo>
                  <a:cubicBezTo>
                    <a:pt x="224" y="238"/>
                    <a:pt x="224" y="238"/>
                    <a:pt x="224" y="238"/>
                  </a:cubicBezTo>
                  <a:cubicBezTo>
                    <a:pt x="258" y="238"/>
                    <a:pt x="258" y="238"/>
                    <a:pt x="258" y="238"/>
                  </a:cubicBezTo>
                  <a:cubicBezTo>
                    <a:pt x="269" y="238"/>
                    <a:pt x="278" y="229"/>
                    <a:pt x="278" y="218"/>
                  </a:cubicBezTo>
                  <a:cubicBezTo>
                    <a:pt x="278" y="20"/>
                    <a:pt x="278" y="20"/>
                    <a:pt x="278" y="20"/>
                  </a:cubicBezTo>
                  <a:cubicBezTo>
                    <a:pt x="278" y="9"/>
                    <a:pt x="269" y="0"/>
                    <a:pt x="258" y="0"/>
                  </a:cubicBezTo>
                  <a:close/>
                  <a:moveTo>
                    <a:pt x="35" y="35"/>
                  </a:moveTo>
                  <a:cubicBezTo>
                    <a:pt x="29" y="35"/>
                    <a:pt x="25" y="30"/>
                    <a:pt x="25" y="25"/>
                  </a:cubicBezTo>
                  <a:cubicBezTo>
                    <a:pt x="25" y="19"/>
                    <a:pt x="29" y="15"/>
                    <a:pt x="35" y="15"/>
                  </a:cubicBezTo>
                  <a:cubicBezTo>
                    <a:pt x="40" y="15"/>
                    <a:pt x="45" y="19"/>
                    <a:pt x="45" y="25"/>
                  </a:cubicBezTo>
                  <a:cubicBezTo>
                    <a:pt x="45" y="30"/>
                    <a:pt x="40" y="35"/>
                    <a:pt x="35" y="35"/>
                  </a:cubicBezTo>
                  <a:close/>
                  <a:moveTo>
                    <a:pt x="65" y="35"/>
                  </a:moveTo>
                  <a:cubicBezTo>
                    <a:pt x="59" y="35"/>
                    <a:pt x="55" y="30"/>
                    <a:pt x="55" y="25"/>
                  </a:cubicBezTo>
                  <a:cubicBezTo>
                    <a:pt x="55" y="19"/>
                    <a:pt x="59" y="15"/>
                    <a:pt x="65" y="15"/>
                  </a:cubicBezTo>
                  <a:cubicBezTo>
                    <a:pt x="70" y="15"/>
                    <a:pt x="75" y="19"/>
                    <a:pt x="75" y="25"/>
                  </a:cubicBezTo>
                  <a:cubicBezTo>
                    <a:pt x="75" y="30"/>
                    <a:pt x="70" y="35"/>
                    <a:pt x="65" y="35"/>
                  </a:cubicBezTo>
                  <a:close/>
                  <a:moveTo>
                    <a:pt x="95" y="35"/>
                  </a:moveTo>
                  <a:cubicBezTo>
                    <a:pt x="89" y="35"/>
                    <a:pt x="85" y="30"/>
                    <a:pt x="85" y="25"/>
                  </a:cubicBezTo>
                  <a:cubicBezTo>
                    <a:pt x="85" y="19"/>
                    <a:pt x="89" y="15"/>
                    <a:pt x="95" y="15"/>
                  </a:cubicBezTo>
                  <a:cubicBezTo>
                    <a:pt x="100" y="15"/>
                    <a:pt x="105" y="19"/>
                    <a:pt x="105" y="25"/>
                  </a:cubicBezTo>
                  <a:cubicBezTo>
                    <a:pt x="105" y="30"/>
                    <a:pt x="100" y="35"/>
                    <a:pt x="95" y="35"/>
                  </a:cubicBezTo>
                  <a:close/>
                  <a:moveTo>
                    <a:pt x="258" y="30"/>
                  </a:moveTo>
                  <a:cubicBezTo>
                    <a:pt x="119" y="30"/>
                    <a:pt x="119" y="30"/>
                    <a:pt x="119" y="30"/>
                  </a:cubicBezTo>
                  <a:cubicBezTo>
                    <a:pt x="119" y="20"/>
                    <a:pt x="119" y="20"/>
                    <a:pt x="119" y="20"/>
                  </a:cubicBezTo>
                  <a:cubicBezTo>
                    <a:pt x="258" y="20"/>
                    <a:pt x="258" y="20"/>
                    <a:pt x="258" y="20"/>
                  </a:cubicBezTo>
                  <a:lnTo>
                    <a:pt x="258" y="30"/>
                  </a:lnTo>
                  <a:close/>
                  <a:moveTo>
                    <a:pt x="258" y="30"/>
                  </a:moveTo>
                  <a:cubicBezTo>
                    <a:pt x="258" y="30"/>
                    <a:pt x="258" y="30"/>
                    <a:pt x="258" y="30"/>
                  </a:cubicBezTo>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grpSp>
      <p:grpSp>
        <p:nvGrpSpPr>
          <p:cNvPr id="143" name="Group 142"/>
          <p:cNvGrpSpPr/>
          <p:nvPr/>
        </p:nvGrpSpPr>
        <p:grpSpPr>
          <a:xfrm>
            <a:off x="10297079" y="3518489"/>
            <a:ext cx="655697" cy="541743"/>
            <a:chOff x="7531100" y="317501"/>
            <a:chExt cx="1150938" cy="950913"/>
          </a:xfrm>
          <a:solidFill>
            <a:schemeClr val="bg1"/>
          </a:solidFill>
        </p:grpSpPr>
        <p:sp>
          <p:nvSpPr>
            <p:cNvPr id="1053" name="Freeform 29"/>
            <p:cNvSpPr>
              <a:spLocks noEditPoints="1"/>
            </p:cNvSpPr>
            <p:nvPr/>
          </p:nvSpPr>
          <p:spPr bwMode="auto">
            <a:xfrm>
              <a:off x="7686675" y="708026"/>
              <a:ext cx="552450" cy="44450"/>
            </a:xfrm>
            <a:custGeom>
              <a:avLst/>
              <a:gdLst/>
              <a:ahLst/>
              <a:cxnLst>
                <a:cxn ang="0">
                  <a:pos x="140" y="0"/>
                </a:cxn>
                <a:cxn ang="0">
                  <a:pos x="6" y="0"/>
                </a:cxn>
                <a:cxn ang="0">
                  <a:pos x="0" y="6"/>
                </a:cxn>
                <a:cxn ang="0">
                  <a:pos x="6" y="12"/>
                </a:cxn>
                <a:cxn ang="0">
                  <a:pos x="140" y="12"/>
                </a:cxn>
                <a:cxn ang="0">
                  <a:pos x="146" y="6"/>
                </a:cxn>
                <a:cxn ang="0">
                  <a:pos x="140" y="0"/>
                </a:cxn>
                <a:cxn ang="0">
                  <a:pos x="140" y="0"/>
                </a:cxn>
                <a:cxn ang="0">
                  <a:pos x="140" y="0"/>
                </a:cxn>
              </a:cxnLst>
              <a:rect l="0" t="0" r="r" b="b"/>
              <a:pathLst>
                <a:path w="146" h="12">
                  <a:moveTo>
                    <a:pt x="140" y="0"/>
                  </a:moveTo>
                  <a:cubicBezTo>
                    <a:pt x="6" y="0"/>
                    <a:pt x="6" y="0"/>
                    <a:pt x="6" y="0"/>
                  </a:cubicBezTo>
                  <a:cubicBezTo>
                    <a:pt x="3" y="0"/>
                    <a:pt x="0" y="3"/>
                    <a:pt x="0" y="6"/>
                  </a:cubicBezTo>
                  <a:cubicBezTo>
                    <a:pt x="0" y="9"/>
                    <a:pt x="3" y="12"/>
                    <a:pt x="6" y="12"/>
                  </a:cubicBezTo>
                  <a:cubicBezTo>
                    <a:pt x="140" y="12"/>
                    <a:pt x="140" y="12"/>
                    <a:pt x="140" y="12"/>
                  </a:cubicBezTo>
                  <a:cubicBezTo>
                    <a:pt x="143" y="12"/>
                    <a:pt x="146" y="9"/>
                    <a:pt x="146" y="6"/>
                  </a:cubicBezTo>
                  <a:cubicBezTo>
                    <a:pt x="145" y="3"/>
                    <a:pt x="143" y="0"/>
                    <a:pt x="140" y="0"/>
                  </a:cubicBezTo>
                  <a:close/>
                  <a:moveTo>
                    <a:pt x="140" y="0"/>
                  </a:moveTo>
                  <a:cubicBezTo>
                    <a:pt x="140" y="0"/>
                    <a:pt x="140" y="0"/>
                    <a:pt x="140" y="0"/>
                  </a:cubicBezTo>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1054" name="Freeform 30"/>
            <p:cNvSpPr>
              <a:spLocks noEditPoints="1"/>
            </p:cNvSpPr>
            <p:nvPr/>
          </p:nvSpPr>
          <p:spPr bwMode="auto">
            <a:xfrm>
              <a:off x="7531100" y="317501"/>
              <a:ext cx="1098550" cy="803275"/>
            </a:xfrm>
            <a:custGeom>
              <a:avLst/>
              <a:gdLst/>
              <a:ahLst/>
              <a:cxnLst>
                <a:cxn ang="0">
                  <a:pos x="211" y="196"/>
                </a:cxn>
                <a:cxn ang="0">
                  <a:pos x="209" y="192"/>
                </a:cxn>
                <a:cxn ang="0">
                  <a:pos x="24" y="192"/>
                </a:cxn>
                <a:cxn ang="0">
                  <a:pos x="24" y="20"/>
                </a:cxn>
                <a:cxn ang="0">
                  <a:pos x="249" y="20"/>
                </a:cxn>
                <a:cxn ang="0">
                  <a:pos x="249" y="162"/>
                </a:cxn>
                <a:cxn ang="0">
                  <a:pos x="249" y="162"/>
                </a:cxn>
                <a:cxn ang="0">
                  <a:pos x="260" y="159"/>
                </a:cxn>
                <a:cxn ang="0">
                  <a:pos x="270" y="162"/>
                </a:cxn>
                <a:cxn ang="0">
                  <a:pos x="274" y="161"/>
                </a:cxn>
                <a:cxn ang="0">
                  <a:pos x="290" y="167"/>
                </a:cxn>
                <a:cxn ang="0">
                  <a:pos x="290" y="20"/>
                </a:cxn>
                <a:cxn ang="0">
                  <a:pos x="270" y="0"/>
                </a:cxn>
                <a:cxn ang="0">
                  <a:pos x="20" y="0"/>
                </a:cxn>
                <a:cxn ang="0">
                  <a:pos x="0" y="20"/>
                </a:cxn>
                <a:cxn ang="0">
                  <a:pos x="0" y="192"/>
                </a:cxn>
                <a:cxn ang="0">
                  <a:pos x="20" y="212"/>
                </a:cxn>
                <a:cxn ang="0">
                  <a:pos x="185" y="212"/>
                </a:cxn>
                <a:cxn ang="0">
                  <a:pos x="185" y="207"/>
                </a:cxn>
                <a:cxn ang="0">
                  <a:pos x="203" y="195"/>
                </a:cxn>
                <a:cxn ang="0">
                  <a:pos x="211" y="196"/>
                </a:cxn>
                <a:cxn ang="0">
                  <a:pos x="211" y="196"/>
                </a:cxn>
                <a:cxn ang="0">
                  <a:pos x="211" y="196"/>
                </a:cxn>
              </a:cxnLst>
              <a:rect l="0" t="0" r="r" b="b"/>
              <a:pathLst>
                <a:path w="290" h="212">
                  <a:moveTo>
                    <a:pt x="211" y="196"/>
                  </a:moveTo>
                  <a:cubicBezTo>
                    <a:pt x="210" y="195"/>
                    <a:pt x="209" y="193"/>
                    <a:pt x="209" y="192"/>
                  </a:cubicBezTo>
                  <a:cubicBezTo>
                    <a:pt x="24" y="192"/>
                    <a:pt x="24" y="192"/>
                    <a:pt x="24" y="192"/>
                  </a:cubicBezTo>
                  <a:cubicBezTo>
                    <a:pt x="24" y="20"/>
                    <a:pt x="24" y="20"/>
                    <a:pt x="24" y="20"/>
                  </a:cubicBezTo>
                  <a:cubicBezTo>
                    <a:pt x="249" y="20"/>
                    <a:pt x="249" y="20"/>
                    <a:pt x="249" y="20"/>
                  </a:cubicBezTo>
                  <a:cubicBezTo>
                    <a:pt x="249" y="162"/>
                    <a:pt x="249" y="162"/>
                    <a:pt x="249" y="162"/>
                  </a:cubicBezTo>
                  <a:cubicBezTo>
                    <a:pt x="249" y="162"/>
                    <a:pt x="249" y="162"/>
                    <a:pt x="249" y="162"/>
                  </a:cubicBezTo>
                  <a:cubicBezTo>
                    <a:pt x="252" y="160"/>
                    <a:pt x="256" y="159"/>
                    <a:pt x="260" y="159"/>
                  </a:cubicBezTo>
                  <a:cubicBezTo>
                    <a:pt x="262" y="159"/>
                    <a:pt x="266" y="159"/>
                    <a:pt x="270" y="162"/>
                  </a:cubicBezTo>
                  <a:cubicBezTo>
                    <a:pt x="271" y="162"/>
                    <a:pt x="273" y="161"/>
                    <a:pt x="274" y="161"/>
                  </a:cubicBezTo>
                  <a:cubicBezTo>
                    <a:pt x="280" y="161"/>
                    <a:pt x="285" y="163"/>
                    <a:pt x="290" y="167"/>
                  </a:cubicBezTo>
                  <a:cubicBezTo>
                    <a:pt x="290" y="20"/>
                    <a:pt x="290" y="20"/>
                    <a:pt x="290" y="20"/>
                  </a:cubicBezTo>
                  <a:cubicBezTo>
                    <a:pt x="290" y="9"/>
                    <a:pt x="281" y="0"/>
                    <a:pt x="270" y="0"/>
                  </a:cubicBezTo>
                  <a:cubicBezTo>
                    <a:pt x="20" y="0"/>
                    <a:pt x="20" y="0"/>
                    <a:pt x="20" y="0"/>
                  </a:cubicBezTo>
                  <a:cubicBezTo>
                    <a:pt x="9" y="0"/>
                    <a:pt x="0" y="9"/>
                    <a:pt x="0" y="20"/>
                  </a:cubicBezTo>
                  <a:cubicBezTo>
                    <a:pt x="0" y="192"/>
                    <a:pt x="0" y="192"/>
                    <a:pt x="0" y="192"/>
                  </a:cubicBezTo>
                  <a:cubicBezTo>
                    <a:pt x="0" y="203"/>
                    <a:pt x="9" y="212"/>
                    <a:pt x="20" y="212"/>
                  </a:cubicBezTo>
                  <a:cubicBezTo>
                    <a:pt x="185" y="212"/>
                    <a:pt x="185" y="212"/>
                    <a:pt x="185" y="212"/>
                  </a:cubicBezTo>
                  <a:cubicBezTo>
                    <a:pt x="185" y="210"/>
                    <a:pt x="185" y="208"/>
                    <a:pt x="185" y="207"/>
                  </a:cubicBezTo>
                  <a:cubicBezTo>
                    <a:pt x="187" y="201"/>
                    <a:pt x="192" y="195"/>
                    <a:pt x="203" y="195"/>
                  </a:cubicBezTo>
                  <a:cubicBezTo>
                    <a:pt x="205" y="195"/>
                    <a:pt x="208" y="196"/>
                    <a:pt x="211" y="196"/>
                  </a:cubicBezTo>
                  <a:close/>
                  <a:moveTo>
                    <a:pt x="211" y="196"/>
                  </a:moveTo>
                  <a:cubicBezTo>
                    <a:pt x="211" y="196"/>
                    <a:pt x="211" y="196"/>
                    <a:pt x="211" y="196"/>
                  </a:cubicBezTo>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1055" name="Freeform 31"/>
            <p:cNvSpPr>
              <a:spLocks noEditPoints="1"/>
            </p:cNvSpPr>
            <p:nvPr/>
          </p:nvSpPr>
          <p:spPr bwMode="auto">
            <a:xfrm>
              <a:off x="7700963" y="457201"/>
              <a:ext cx="163513" cy="174625"/>
            </a:xfrm>
            <a:custGeom>
              <a:avLst/>
              <a:gdLst/>
              <a:ahLst/>
              <a:cxnLst>
                <a:cxn ang="0">
                  <a:pos x="41" y="46"/>
                </a:cxn>
                <a:cxn ang="0">
                  <a:pos x="43" y="44"/>
                </a:cxn>
                <a:cxn ang="0">
                  <a:pos x="43" y="2"/>
                </a:cxn>
                <a:cxn ang="0">
                  <a:pos x="41" y="0"/>
                </a:cxn>
                <a:cxn ang="0">
                  <a:pos x="2" y="0"/>
                </a:cxn>
                <a:cxn ang="0">
                  <a:pos x="0" y="2"/>
                </a:cxn>
                <a:cxn ang="0">
                  <a:pos x="0" y="44"/>
                </a:cxn>
                <a:cxn ang="0">
                  <a:pos x="2" y="46"/>
                </a:cxn>
                <a:cxn ang="0">
                  <a:pos x="41" y="46"/>
                </a:cxn>
                <a:cxn ang="0">
                  <a:pos x="41" y="46"/>
                </a:cxn>
                <a:cxn ang="0">
                  <a:pos x="41" y="46"/>
                </a:cxn>
              </a:cxnLst>
              <a:rect l="0" t="0" r="r" b="b"/>
              <a:pathLst>
                <a:path w="43" h="46">
                  <a:moveTo>
                    <a:pt x="41" y="46"/>
                  </a:moveTo>
                  <a:cubicBezTo>
                    <a:pt x="42" y="46"/>
                    <a:pt x="43" y="45"/>
                    <a:pt x="43" y="44"/>
                  </a:cubicBezTo>
                  <a:cubicBezTo>
                    <a:pt x="43" y="2"/>
                    <a:pt x="43" y="2"/>
                    <a:pt x="43" y="2"/>
                  </a:cubicBezTo>
                  <a:cubicBezTo>
                    <a:pt x="43" y="1"/>
                    <a:pt x="42" y="0"/>
                    <a:pt x="41" y="0"/>
                  </a:cubicBezTo>
                  <a:cubicBezTo>
                    <a:pt x="2" y="0"/>
                    <a:pt x="2" y="0"/>
                    <a:pt x="2" y="0"/>
                  </a:cubicBezTo>
                  <a:cubicBezTo>
                    <a:pt x="1" y="0"/>
                    <a:pt x="0" y="1"/>
                    <a:pt x="0" y="2"/>
                  </a:cubicBezTo>
                  <a:cubicBezTo>
                    <a:pt x="0" y="44"/>
                    <a:pt x="0" y="44"/>
                    <a:pt x="0" y="44"/>
                  </a:cubicBezTo>
                  <a:cubicBezTo>
                    <a:pt x="0" y="45"/>
                    <a:pt x="1" y="46"/>
                    <a:pt x="2" y="46"/>
                  </a:cubicBezTo>
                  <a:lnTo>
                    <a:pt x="41" y="46"/>
                  </a:lnTo>
                  <a:close/>
                  <a:moveTo>
                    <a:pt x="41" y="46"/>
                  </a:moveTo>
                  <a:cubicBezTo>
                    <a:pt x="41" y="46"/>
                    <a:pt x="41" y="46"/>
                    <a:pt x="41" y="46"/>
                  </a:cubicBezTo>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1056" name="Freeform 32"/>
            <p:cNvSpPr>
              <a:spLocks noEditPoints="1"/>
            </p:cNvSpPr>
            <p:nvPr/>
          </p:nvSpPr>
          <p:spPr bwMode="auto">
            <a:xfrm>
              <a:off x="7686675" y="801688"/>
              <a:ext cx="552450" cy="46038"/>
            </a:xfrm>
            <a:custGeom>
              <a:avLst/>
              <a:gdLst/>
              <a:ahLst/>
              <a:cxnLst>
                <a:cxn ang="0">
                  <a:pos x="140" y="0"/>
                </a:cxn>
                <a:cxn ang="0">
                  <a:pos x="6" y="0"/>
                </a:cxn>
                <a:cxn ang="0">
                  <a:pos x="0" y="6"/>
                </a:cxn>
                <a:cxn ang="0">
                  <a:pos x="6" y="12"/>
                </a:cxn>
                <a:cxn ang="0">
                  <a:pos x="140" y="12"/>
                </a:cxn>
                <a:cxn ang="0">
                  <a:pos x="146" y="6"/>
                </a:cxn>
                <a:cxn ang="0">
                  <a:pos x="140" y="0"/>
                </a:cxn>
                <a:cxn ang="0">
                  <a:pos x="140" y="0"/>
                </a:cxn>
                <a:cxn ang="0">
                  <a:pos x="140" y="0"/>
                </a:cxn>
              </a:cxnLst>
              <a:rect l="0" t="0" r="r" b="b"/>
              <a:pathLst>
                <a:path w="146" h="12">
                  <a:moveTo>
                    <a:pt x="140" y="0"/>
                  </a:moveTo>
                  <a:cubicBezTo>
                    <a:pt x="6" y="0"/>
                    <a:pt x="6" y="0"/>
                    <a:pt x="6" y="0"/>
                  </a:cubicBezTo>
                  <a:cubicBezTo>
                    <a:pt x="3" y="0"/>
                    <a:pt x="0" y="2"/>
                    <a:pt x="0" y="6"/>
                  </a:cubicBezTo>
                  <a:cubicBezTo>
                    <a:pt x="0" y="9"/>
                    <a:pt x="3" y="12"/>
                    <a:pt x="6" y="12"/>
                  </a:cubicBezTo>
                  <a:cubicBezTo>
                    <a:pt x="140" y="12"/>
                    <a:pt x="140" y="12"/>
                    <a:pt x="140" y="12"/>
                  </a:cubicBezTo>
                  <a:cubicBezTo>
                    <a:pt x="143" y="12"/>
                    <a:pt x="146" y="9"/>
                    <a:pt x="146" y="6"/>
                  </a:cubicBezTo>
                  <a:cubicBezTo>
                    <a:pt x="145" y="2"/>
                    <a:pt x="143" y="0"/>
                    <a:pt x="140" y="0"/>
                  </a:cubicBezTo>
                  <a:close/>
                  <a:moveTo>
                    <a:pt x="140" y="0"/>
                  </a:moveTo>
                  <a:cubicBezTo>
                    <a:pt x="140" y="0"/>
                    <a:pt x="140" y="0"/>
                    <a:pt x="140" y="0"/>
                  </a:cubicBezTo>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1057" name="Freeform 33"/>
            <p:cNvSpPr>
              <a:spLocks noEditPoints="1"/>
            </p:cNvSpPr>
            <p:nvPr/>
          </p:nvSpPr>
          <p:spPr bwMode="auto">
            <a:xfrm>
              <a:off x="7686675" y="904876"/>
              <a:ext cx="552450" cy="41275"/>
            </a:xfrm>
            <a:custGeom>
              <a:avLst/>
              <a:gdLst/>
              <a:ahLst/>
              <a:cxnLst>
                <a:cxn ang="0">
                  <a:pos x="140" y="0"/>
                </a:cxn>
                <a:cxn ang="0">
                  <a:pos x="6" y="0"/>
                </a:cxn>
                <a:cxn ang="0">
                  <a:pos x="0" y="5"/>
                </a:cxn>
                <a:cxn ang="0">
                  <a:pos x="6" y="11"/>
                </a:cxn>
                <a:cxn ang="0">
                  <a:pos x="140" y="11"/>
                </a:cxn>
                <a:cxn ang="0">
                  <a:pos x="146" y="5"/>
                </a:cxn>
                <a:cxn ang="0">
                  <a:pos x="140" y="0"/>
                </a:cxn>
                <a:cxn ang="0">
                  <a:pos x="140" y="0"/>
                </a:cxn>
                <a:cxn ang="0">
                  <a:pos x="140" y="0"/>
                </a:cxn>
              </a:cxnLst>
              <a:rect l="0" t="0" r="r" b="b"/>
              <a:pathLst>
                <a:path w="146" h="11">
                  <a:moveTo>
                    <a:pt x="140" y="0"/>
                  </a:moveTo>
                  <a:cubicBezTo>
                    <a:pt x="6" y="0"/>
                    <a:pt x="6" y="0"/>
                    <a:pt x="6" y="0"/>
                  </a:cubicBezTo>
                  <a:cubicBezTo>
                    <a:pt x="3" y="0"/>
                    <a:pt x="0" y="2"/>
                    <a:pt x="0" y="5"/>
                  </a:cubicBezTo>
                  <a:cubicBezTo>
                    <a:pt x="0" y="9"/>
                    <a:pt x="3" y="11"/>
                    <a:pt x="6" y="11"/>
                  </a:cubicBezTo>
                  <a:cubicBezTo>
                    <a:pt x="140" y="11"/>
                    <a:pt x="140" y="11"/>
                    <a:pt x="140" y="11"/>
                  </a:cubicBezTo>
                  <a:cubicBezTo>
                    <a:pt x="143" y="11"/>
                    <a:pt x="146" y="9"/>
                    <a:pt x="146" y="5"/>
                  </a:cubicBezTo>
                  <a:cubicBezTo>
                    <a:pt x="145" y="2"/>
                    <a:pt x="143" y="0"/>
                    <a:pt x="140" y="0"/>
                  </a:cubicBezTo>
                  <a:close/>
                  <a:moveTo>
                    <a:pt x="140" y="0"/>
                  </a:moveTo>
                  <a:cubicBezTo>
                    <a:pt x="140" y="0"/>
                    <a:pt x="140" y="0"/>
                    <a:pt x="140" y="0"/>
                  </a:cubicBezTo>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1058" name="Freeform 34"/>
            <p:cNvSpPr>
              <a:spLocks noEditPoints="1"/>
            </p:cNvSpPr>
            <p:nvPr/>
          </p:nvSpPr>
          <p:spPr bwMode="auto">
            <a:xfrm>
              <a:off x="8262938" y="828676"/>
              <a:ext cx="419100" cy="439738"/>
            </a:xfrm>
            <a:custGeom>
              <a:avLst/>
              <a:gdLst/>
              <a:ahLst/>
              <a:cxnLst>
                <a:cxn ang="0">
                  <a:pos x="109" y="89"/>
                </a:cxn>
                <a:cxn ang="0">
                  <a:pos x="95" y="46"/>
                </a:cxn>
                <a:cxn ang="0">
                  <a:pos x="75" y="38"/>
                </a:cxn>
                <a:cxn ang="0">
                  <a:pos x="57" y="40"/>
                </a:cxn>
                <a:cxn ang="0">
                  <a:pos x="40" y="44"/>
                </a:cxn>
                <a:cxn ang="0">
                  <a:pos x="17" y="10"/>
                </a:cxn>
                <a:cxn ang="0">
                  <a:pos x="6" y="16"/>
                </a:cxn>
                <a:cxn ang="0">
                  <a:pos x="29" y="59"/>
                </a:cxn>
                <a:cxn ang="0">
                  <a:pos x="38" y="86"/>
                </a:cxn>
                <a:cxn ang="0">
                  <a:pos x="17" y="72"/>
                </a:cxn>
                <a:cxn ang="0">
                  <a:pos x="6" y="80"/>
                </a:cxn>
                <a:cxn ang="0">
                  <a:pos x="22" y="96"/>
                </a:cxn>
                <a:cxn ang="0">
                  <a:pos x="35" y="102"/>
                </a:cxn>
                <a:cxn ang="0">
                  <a:pos x="64" y="111"/>
                </a:cxn>
                <a:cxn ang="0">
                  <a:pos x="74" y="116"/>
                </a:cxn>
                <a:cxn ang="0">
                  <a:pos x="111" y="97"/>
                </a:cxn>
                <a:cxn ang="0">
                  <a:pos x="109" y="89"/>
                </a:cxn>
                <a:cxn ang="0">
                  <a:pos x="109" y="89"/>
                </a:cxn>
                <a:cxn ang="0">
                  <a:pos x="109" y="89"/>
                </a:cxn>
              </a:cxnLst>
              <a:rect l="0" t="0" r="r" b="b"/>
              <a:pathLst>
                <a:path w="111" h="116">
                  <a:moveTo>
                    <a:pt x="109" y="89"/>
                  </a:moveTo>
                  <a:cubicBezTo>
                    <a:pt x="108" y="68"/>
                    <a:pt x="100" y="56"/>
                    <a:pt x="95" y="46"/>
                  </a:cubicBezTo>
                  <a:cubicBezTo>
                    <a:pt x="88" y="33"/>
                    <a:pt x="75" y="38"/>
                    <a:pt x="75" y="38"/>
                  </a:cubicBezTo>
                  <a:cubicBezTo>
                    <a:pt x="65" y="29"/>
                    <a:pt x="57" y="40"/>
                    <a:pt x="57" y="40"/>
                  </a:cubicBezTo>
                  <a:cubicBezTo>
                    <a:pt x="46" y="31"/>
                    <a:pt x="40" y="44"/>
                    <a:pt x="40" y="44"/>
                  </a:cubicBezTo>
                  <a:cubicBezTo>
                    <a:pt x="39" y="45"/>
                    <a:pt x="18" y="11"/>
                    <a:pt x="17" y="10"/>
                  </a:cubicBezTo>
                  <a:cubicBezTo>
                    <a:pt x="12" y="0"/>
                    <a:pt x="0" y="5"/>
                    <a:pt x="6" y="16"/>
                  </a:cubicBezTo>
                  <a:cubicBezTo>
                    <a:pt x="22" y="44"/>
                    <a:pt x="23" y="49"/>
                    <a:pt x="29" y="59"/>
                  </a:cubicBezTo>
                  <a:cubicBezTo>
                    <a:pt x="31" y="63"/>
                    <a:pt x="44" y="85"/>
                    <a:pt x="38" y="86"/>
                  </a:cubicBezTo>
                  <a:cubicBezTo>
                    <a:pt x="33" y="87"/>
                    <a:pt x="27" y="75"/>
                    <a:pt x="17" y="72"/>
                  </a:cubicBezTo>
                  <a:cubicBezTo>
                    <a:pt x="2" y="67"/>
                    <a:pt x="0" y="77"/>
                    <a:pt x="6" y="80"/>
                  </a:cubicBezTo>
                  <a:cubicBezTo>
                    <a:pt x="7" y="81"/>
                    <a:pt x="16" y="84"/>
                    <a:pt x="22" y="96"/>
                  </a:cubicBezTo>
                  <a:cubicBezTo>
                    <a:pt x="23" y="99"/>
                    <a:pt x="32" y="101"/>
                    <a:pt x="35" y="102"/>
                  </a:cubicBezTo>
                  <a:cubicBezTo>
                    <a:pt x="54" y="114"/>
                    <a:pt x="57" y="111"/>
                    <a:pt x="64" y="111"/>
                  </a:cubicBezTo>
                  <a:cubicBezTo>
                    <a:pt x="72" y="112"/>
                    <a:pt x="74" y="116"/>
                    <a:pt x="74" y="116"/>
                  </a:cubicBezTo>
                  <a:cubicBezTo>
                    <a:pt x="111" y="97"/>
                    <a:pt x="111" y="97"/>
                    <a:pt x="111" y="97"/>
                  </a:cubicBezTo>
                  <a:cubicBezTo>
                    <a:pt x="111" y="98"/>
                    <a:pt x="110" y="91"/>
                    <a:pt x="109" y="89"/>
                  </a:cubicBezTo>
                  <a:close/>
                  <a:moveTo>
                    <a:pt x="109" y="89"/>
                  </a:moveTo>
                  <a:cubicBezTo>
                    <a:pt x="109" y="89"/>
                    <a:pt x="109" y="89"/>
                    <a:pt x="109" y="89"/>
                  </a:cubicBezTo>
                </a:path>
              </a:pathLst>
            </a:custGeom>
            <a:grp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grpSp>
      <p:sp>
        <p:nvSpPr>
          <p:cNvPr id="1062" name="Freeform 38"/>
          <p:cNvSpPr>
            <a:spLocks noEditPoints="1"/>
          </p:cNvSpPr>
          <p:nvPr/>
        </p:nvSpPr>
        <p:spPr bwMode="auto">
          <a:xfrm rot="2700000">
            <a:off x="10370541" y="5023504"/>
            <a:ext cx="486404" cy="599926"/>
          </a:xfrm>
          <a:custGeom>
            <a:avLst/>
            <a:gdLst/>
            <a:ahLst/>
            <a:cxnLst>
              <a:cxn ang="0">
                <a:pos x="201" y="0"/>
              </a:cxn>
              <a:cxn ang="0">
                <a:pos x="65" y="0"/>
              </a:cxn>
              <a:cxn ang="0">
                <a:pos x="26" y="26"/>
              </a:cxn>
              <a:cxn ang="0">
                <a:pos x="0" y="65"/>
              </a:cxn>
              <a:cxn ang="0">
                <a:pos x="0" y="256"/>
              </a:cxn>
              <a:cxn ang="0">
                <a:pos x="32" y="288"/>
              </a:cxn>
              <a:cxn ang="0">
                <a:pos x="201" y="288"/>
              </a:cxn>
              <a:cxn ang="0">
                <a:pos x="233" y="256"/>
              </a:cxn>
              <a:cxn ang="0">
                <a:pos x="233" y="32"/>
              </a:cxn>
              <a:cxn ang="0">
                <a:pos x="201" y="0"/>
              </a:cxn>
              <a:cxn ang="0">
                <a:pos x="44" y="100"/>
              </a:cxn>
              <a:cxn ang="0">
                <a:pos x="22" y="100"/>
              </a:cxn>
              <a:cxn ang="0">
                <a:pos x="22" y="55"/>
              </a:cxn>
              <a:cxn ang="0">
                <a:pos x="44" y="55"/>
              </a:cxn>
              <a:cxn ang="0">
                <a:pos x="44" y="100"/>
              </a:cxn>
              <a:cxn ang="0">
                <a:pos x="78" y="66"/>
              </a:cxn>
              <a:cxn ang="0">
                <a:pos x="55" y="66"/>
              </a:cxn>
              <a:cxn ang="0">
                <a:pos x="55" y="22"/>
              </a:cxn>
              <a:cxn ang="0">
                <a:pos x="78" y="22"/>
              </a:cxn>
              <a:cxn ang="0">
                <a:pos x="78" y="66"/>
              </a:cxn>
              <a:cxn ang="0">
                <a:pos x="111" y="66"/>
              </a:cxn>
              <a:cxn ang="0">
                <a:pos x="89" y="66"/>
              </a:cxn>
              <a:cxn ang="0">
                <a:pos x="89" y="22"/>
              </a:cxn>
              <a:cxn ang="0">
                <a:pos x="111" y="22"/>
              </a:cxn>
              <a:cxn ang="0">
                <a:pos x="111" y="66"/>
              </a:cxn>
              <a:cxn ang="0">
                <a:pos x="144" y="66"/>
              </a:cxn>
              <a:cxn ang="0">
                <a:pos x="122" y="66"/>
              </a:cxn>
              <a:cxn ang="0">
                <a:pos x="122" y="22"/>
              </a:cxn>
              <a:cxn ang="0">
                <a:pos x="144" y="22"/>
              </a:cxn>
              <a:cxn ang="0">
                <a:pos x="144" y="66"/>
              </a:cxn>
              <a:cxn ang="0">
                <a:pos x="177" y="66"/>
              </a:cxn>
              <a:cxn ang="0">
                <a:pos x="155" y="66"/>
              </a:cxn>
              <a:cxn ang="0">
                <a:pos x="155" y="22"/>
              </a:cxn>
              <a:cxn ang="0">
                <a:pos x="177" y="22"/>
              </a:cxn>
              <a:cxn ang="0">
                <a:pos x="177" y="66"/>
              </a:cxn>
              <a:cxn ang="0">
                <a:pos x="210" y="66"/>
              </a:cxn>
              <a:cxn ang="0">
                <a:pos x="188" y="66"/>
              </a:cxn>
              <a:cxn ang="0">
                <a:pos x="188" y="22"/>
              </a:cxn>
              <a:cxn ang="0">
                <a:pos x="210" y="22"/>
              </a:cxn>
              <a:cxn ang="0">
                <a:pos x="210" y="66"/>
              </a:cxn>
              <a:cxn ang="0">
                <a:pos x="210" y="66"/>
              </a:cxn>
              <a:cxn ang="0">
                <a:pos x="210" y="66"/>
              </a:cxn>
            </a:cxnLst>
            <a:rect l="0" t="0" r="r" b="b"/>
            <a:pathLst>
              <a:path w="233" h="288">
                <a:moveTo>
                  <a:pt x="201" y="0"/>
                </a:moveTo>
                <a:cubicBezTo>
                  <a:pt x="65" y="0"/>
                  <a:pt x="65" y="0"/>
                  <a:pt x="65" y="0"/>
                </a:cubicBezTo>
                <a:cubicBezTo>
                  <a:pt x="56" y="0"/>
                  <a:pt x="51" y="1"/>
                  <a:pt x="26" y="26"/>
                </a:cubicBezTo>
                <a:cubicBezTo>
                  <a:pt x="1" y="51"/>
                  <a:pt x="0" y="56"/>
                  <a:pt x="0" y="65"/>
                </a:cubicBezTo>
                <a:cubicBezTo>
                  <a:pt x="0" y="256"/>
                  <a:pt x="0" y="256"/>
                  <a:pt x="0" y="256"/>
                </a:cubicBezTo>
                <a:cubicBezTo>
                  <a:pt x="0" y="274"/>
                  <a:pt x="14" y="288"/>
                  <a:pt x="32" y="288"/>
                </a:cubicBezTo>
                <a:cubicBezTo>
                  <a:pt x="201" y="288"/>
                  <a:pt x="201" y="288"/>
                  <a:pt x="201" y="288"/>
                </a:cubicBezTo>
                <a:cubicBezTo>
                  <a:pt x="218" y="288"/>
                  <a:pt x="233" y="274"/>
                  <a:pt x="233" y="256"/>
                </a:cubicBezTo>
                <a:cubicBezTo>
                  <a:pt x="233" y="32"/>
                  <a:pt x="233" y="32"/>
                  <a:pt x="233" y="32"/>
                </a:cubicBezTo>
                <a:cubicBezTo>
                  <a:pt x="233" y="14"/>
                  <a:pt x="218" y="0"/>
                  <a:pt x="201" y="0"/>
                </a:cubicBezTo>
                <a:close/>
                <a:moveTo>
                  <a:pt x="44" y="100"/>
                </a:moveTo>
                <a:cubicBezTo>
                  <a:pt x="22" y="100"/>
                  <a:pt x="22" y="100"/>
                  <a:pt x="22" y="100"/>
                </a:cubicBezTo>
                <a:cubicBezTo>
                  <a:pt x="22" y="55"/>
                  <a:pt x="22" y="55"/>
                  <a:pt x="22" y="55"/>
                </a:cubicBezTo>
                <a:cubicBezTo>
                  <a:pt x="44" y="55"/>
                  <a:pt x="44" y="55"/>
                  <a:pt x="44" y="55"/>
                </a:cubicBezTo>
                <a:lnTo>
                  <a:pt x="44" y="100"/>
                </a:lnTo>
                <a:close/>
                <a:moveTo>
                  <a:pt x="78" y="66"/>
                </a:moveTo>
                <a:cubicBezTo>
                  <a:pt x="55" y="66"/>
                  <a:pt x="55" y="66"/>
                  <a:pt x="55" y="66"/>
                </a:cubicBezTo>
                <a:cubicBezTo>
                  <a:pt x="55" y="22"/>
                  <a:pt x="55" y="22"/>
                  <a:pt x="55" y="22"/>
                </a:cubicBezTo>
                <a:cubicBezTo>
                  <a:pt x="78" y="22"/>
                  <a:pt x="78" y="22"/>
                  <a:pt x="78" y="22"/>
                </a:cubicBezTo>
                <a:lnTo>
                  <a:pt x="78" y="66"/>
                </a:lnTo>
                <a:close/>
                <a:moveTo>
                  <a:pt x="111" y="66"/>
                </a:moveTo>
                <a:cubicBezTo>
                  <a:pt x="89" y="66"/>
                  <a:pt x="89" y="66"/>
                  <a:pt x="89" y="66"/>
                </a:cubicBezTo>
                <a:cubicBezTo>
                  <a:pt x="89" y="22"/>
                  <a:pt x="89" y="22"/>
                  <a:pt x="89" y="22"/>
                </a:cubicBezTo>
                <a:cubicBezTo>
                  <a:pt x="111" y="22"/>
                  <a:pt x="111" y="22"/>
                  <a:pt x="111" y="22"/>
                </a:cubicBezTo>
                <a:lnTo>
                  <a:pt x="111" y="66"/>
                </a:lnTo>
                <a:close/>
                <a:moveTo>
                  <a:pt x="144" y="66"/>
                </a:moveTo>
                <a:cubicBezTo>
                  <a:pt x="122" y="66"/>
                  <a:pt x="122" y="66"/>
                  <a:pt x="122" y="66"/>
                </a:cubicBezTo>
                <a:cubicBezTo>
                  <a:pt x="122" y="22"/>
                  <a:pt x="122" y="22"/>
                  <a:pt x="122" y="22"/>
                </a:cubicBezTo>
                <a:cubicBezTo>
                  <a:pt x="144" y="22"/>
                  <a:pt x="144" y="22"/>
                  <a:pt x="144" y="22"/>
                </a:cubicBezTo>
                <a:lnTo>
                  <a:pt x="144" y="66"/>
                </a:lnTo>
                <a:close/>
                <a:moveTo>
                  <a:pt x="177" y="66"/>
                </a:moveTo>
                <a:cubicBezTo>
                  <a:pt x="155" y="66"/>
                  <a:pt x="155" y="66"/>
                  <a:pt x="155" y="66"/>
                </a:cubicBezTo>
                <a:cubicBezTo>
                  <a:pt x="155" y="22"/>
                  <a:pt x="155" y="22"/>
                  <a:pt x="155" y="22"/>
                </a:cubicBezTo>
                <a:cubicBezTo>
                  <a:pt x="177" y="22"/>
                  <a:pt x="177" y="22"/>
                  <a:pt x="177" y="22"/>
                </a:cubicBezTo>
                <a:lnTo>
                  <a:pt x="177" y="66"/>
                </a:lnTo>
                <a:close/>
                <a:moveTo>
                  <a:pt x="210" y="66"/>
                </a:moveTo>
                <a:cubicBezTo>
                  <a:pt x="188" y="66"/>
                  <a:pt x="188" y="66"/>
                  <a:pt x="188" y="66"/>
                </a:cubicBezTo>
                <a:cubicBezTo>
                  <a:pt x="188" y="22"/>
                  <a:pt x="188" y="22"/>
                  <a:pt x="188" y="22"/>
                </a:cubicBezTo>
                <a:cubicBezTo>
                  <a:pt x="210" y="22"/>
                  <a:pt x="210" y="22"/>
                  <a:pt x="210" y="22"/>
                </a:cubicBezTo>
                <a:lnTo>
                  <a:pt x="210" y="66"/>
                </a:lnTo>
                <a:close/>
                <a:moveTo>
                  <a:pt x="210" y="66"/>
                </a:moveTo>
                <a:cubicBezTo>
                  <a:pt x="210" y="66"/>
                  <a:pt x="210" y="66"/>
                  <a:pt x="210" y="66"/>
                </a:cubicBezTo>
              </a:path>
            </a:pathLst>
          </a:custGeom>
          <a:solidFill>
            <a:schemeClr val="bg1"/>
          </a:solidFill>
          <a:ln w="9525">
            <a:noFill/>
            <a:round/>
            <a:headEnd/>
            <a:tailEnd/>
          </a:ln>
        </p:spPr>
        <p:txBody>
          <a:bodyPr vert="horz" wrap="square" lIns="121888" tIns="60944" rIns="121888" bIns="60944" numCol="1" anchor="t" anchorCtr="0" compatLnSpc="1">
            <a:prstTxWarp prst="textNoShape">
              <a:avLst/>
            </a:prstTxWarp>
          </a:bodyPr>
          <a:lstStyle/>
          <a:p>
            <a:endParaRPr lang="en-US" sz="3554">
              <a:latin typeface="Arial" panose="020B0604020202020204" pitchFamily="34" charset="0"/>
              <a:cs typeface="Arial" panose="020B0604020202020204" pitchFamily="34" charset="0"/>
            </a:endParaRPr>
          </a:p>
        </p:txBody>
      </p:sp>
      <p:sp>
        <p:nvSpPr>
          <p:cNvPr id="148" name="Text Placeholder 3"/>
          <p:cNvSpPr txBox="1">
            <a:spLocks/>
          </p:cNvSpPr>
          <p:nvPr/>
        </p:nvSpPr>
        <p:spPr>
          <a:xfrm>
            <a:off x="1215730" y="2425241"/>
            <a:ext cx="795089" cy="22557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895">
              <a:spcBef>
                <a:spcPct val="20000"/>
              </a:spcBef>
              <a:defRPr/>
            </a:pPr>
            <a:r>
              <a:rPr lang="en-US" sz="1466" b="1" dirty="0">
                <a:solidFill>
                  <a:schemeClr val="bg1"/>
                </a:solidFill>
                <a:latin typeface="Arial" panose="020B0604020202020204" pitchFamily="34" charset="0"/>
                <a:cs typeface="Arial" panose="020B0604020202020204" pitchFamily="34" charset="0"/>
              </a:rPr>
              <a:t>Keyword</a:t>
            </a:r>
          </a:p>
        </p:txBody>
      </p:sp>
      <p:sp>
        <p:nvSpPr>
          <p:cNvPr id="151" name="Text Placeholder 3"/>
          <p:cNvSpPr txBox="1">
            <a:spLocks/>
          </p:cNvSpPr>
          <p:nvPr/>
        </p:nvSpPr>
        <p:spPr>
          <a:xfrm>
            <a:off x="1215730" y="4105455"/>
            <a:ext cx="795089" cy="22557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895">
              <a:spcBef>
                <a:spcPct val="20000"/>
              </a:spcBef>
              <a:defRPr/>
            </a:pPr>
            <a:r>
              <a:rPr lang="en-US" sz="1466" b="1" dirty="0">
                <a:solidFill>
                  <a:schemeClr val="bg1"/>
                </a:solidFill>
                <a:latin typeface="Arial" panose="020B0604020202020204" pitchFamily="34" charset="0"/>
                <a:cs typeface="Arial" panose="020B0604020202020204" pitchFamily="34" charset="0"/>
              </a:rPr>
              <a:t>Keyword</a:t>
            </a:r>
          </a:p>
        </p:txBody>
      </p:sp>
      <p:sp>
        <p:nvSpPr>
          <p:cNvPr id="152" name="Text Placeholder 3"/>
          <p:cNvSpPr txBox="1">
            <a:spLocks/>
          </p:cNvSpPr>
          <p:nvPr/>
        </p:nvSpPr>
        <p:spPr>
          <a:xfrm>
            <a:off x="1215730" y="5713838"/>
            <a:ext cx="795089" cy="22557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895">
              <a:spcBef>
                <a:spcPct val="20000"/>
              </a:spcBef>
              <a:defRPr/>
            </a:pPr>
            <a:r>
              <a:rPr lang="en-US" sz="1466" b="1" dirty="0">
                <a:solidFill>
                  <a:schemeClr val="bg1"/>
                </a:solidFill>
                <a:latin typeface="Arial" panose="020B0604020202020204" pitchFamily="34" charset="0"/>
                <a:cs typeface="Arial" panose="020B0604020202020204" pitchFamily="34" charset="0"/>
              </a:rPr>
              <a:t>Keyword</a:t>
            </a:r>
          </a:p>
        </p:txBody>
      </p:sp>
      <p:sp>
        <p:nvSpPr>
          <p:cNvPr id="153" name="Text Placeholder 3"/>
          <p:cNvSpPr txBox="1">
            <a:spLocks/>
          </p:cNvSpPr>
          <p:nvPr/>
        </p:nvSpPr>
        <p:spPr>
          <a:xfrm>
            <a:off x="10201593" y="2425241"/>
            <a:ext cx="795089" cy="22557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895">
              <a:spcBef>
                <a:spcPct val="20000"/>
              </a:spcBef>
              <a:defRPr/>
            </a:pPr>
            <a:r>
              <a:rPr lang="en-US" sz="1466" b="1" dirty="0">
                <a:solidFill>
                  <a:schemeClr val="bg1"/>
                </a:solidFill>
                <a:latin typeface="Arial" panose="020B0604020202020204" pitchFamily="34" charset="0"/>
                <a:cs typeface="Arial" panose="020B0604020202020204" pitchFamily="34" charset="0"/>
              </a:rPr>
              <a:t>Keyword</a:t>
            </a:r>
          </a:p>
        </p:txBody>
      </p:sp>
      <p:sp>
        <p:nvSpPr>
          <p:cNvPr id="154" name="Text Placeholder 3"/>
          <p:cNvSpPr txBox="1">
            <a:spLocks/>
          </p:cNvSpPr>
          <p:nvPr/>
        </p:nvSpPr>
        <p:spPr>
          <a:xfrm>
            <a:off x="10201593" y="4105455"/>
            <a:ext cx="795089" cy="22557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895">
              <a:spcBef>
                <a:spcPct val="20000"/>
              </a:spcBef>
              <a:defRPr/>
            </a:pPr>
            <a:r>
              <a:rPr lang="en-US" sz="1466" b="1" dirty="0">
                <a:solidFill>
                  <a:schemeClr val="bg1"/>
                </a:solidFill>
                <a:latin typeface="Arial" panose="020B0604020202020204" pitchFamily="34" charset="0"/>
                <a:cs typeface="Arial" panose="020B0604020202020204" pitchFamily="34" charset="0"/>
              </a:rPr>
              <a:t>Keyword</a:t>
            </a:r>
          </a:p>
        </p:txBody>
      </p:sp>
      <p:sp>
        <p:nvSpPr>
          <p:cNvPr id="155" name="Text Placeholder 3"/>
          <p:cNvSpPr txBox="1">
            <a:spLocks/>
          </p:cNvSpPr>
          <p:nvPr/>
        </p:nvSpPr>
        <p:spPr>
          <a:xfrm>
            <a:off x="10201593" y="5713838"/>
            <a:ext cx="795089" cy="22557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895">
              <a:spcBef>
                <a:spcPct val="20000"/>
              </a:spcBef>
              <a:defRPr/>
            </a:pPr>
            <a:r>
              <a:rPr lang="en-US" sz="1466" b="1" dirty="0">
                <a:solidFill>
                  <a:schemeClr val="bg1"/>
                </a:solidFill>
                <a:latin typeface="Arial" panose="020B0604020202020204" pitchFamily="34" charset="0"/>
                <a:cs typeface="Arial" panose="020B0604020202020204" pitchFamily="34" charset="0"/>
              </a:rPr>
              <a:t>Keyword</a:t>
            </a:r>
          </a:p>
        </p:txBody>
      </p:sp>
      <p:grpSp>
        <p:nvGrpSpPr>
          <p:cNvPr id="158" name="Group 157"/>
          <p:cNvGrpSpPr/>
          <p:nvPr/>
        </p:nvGrpSpPr>
        <p:grpSpPr>
          <a:xfrm>
            <a:off x="3715532" y="1841293"/>
            <a:ext cx="4760939" cy="709134"/>
            <a:chOff x="2786183" y="1380659"/>
            <a:chExt cx="3571634" cy="531989"/>
          </a:xfrm>
        </p:grpSpPr>
        <p:sp>
          <p:nvSpPr>
            <p:cNvPr id="156" name="Text Placeholder 3"/>
            <p:cNvSpPr txBox="1">
              <a:spLocks/>
            </p:cNvSpPr>
            <p:nvPr/>
          </p:nvSpPr>
          <p:spPr>
            <a:xfrm>
              <a:off x="2786183" y="1604887"/>
              <a:ext cx="3571634" cy="30776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895">
                <a:spcBef>
                  <a:spcPct val="20000"/>
                </a:spcBef>
                <a:defRPr/>
              </a:pPr>
              <a:r>
                <a:rPr lang="en-US" sz="1333" dirty="0">
                  <a:solidFill>
                    <a:schemeClr val="bg1">
                      <a:lumMod val="50000"/>
                    </a:schemeClr>
                  </a:solidFill>
                  <a:latin typeface="Arial" panose="020B0604020202020204" pitchFamily="34" charset="0"/>
                  <a:cs typeface="Arial" panose="020B0604020202020204" pitchFamily="34" charset="0"/>
                </a:rPr>
                <a:t>There are many variations of passages available the</a:t>
              </a:r>
              <a:r>
                <a:rPr lang="ar-SY" sz="1333" dirty="0">
                  <a:solidFill>
                    <a:schemeClr val="bg1">
                      <a:lumMod val="50000"/>
                    </a:schemeClr>
                  </a:solidFill>
                  <a:latin typeface="Arial" panose="020B0604020202020204" pitchFamily="34" charset="0"/>
                  <a:cs typeface="Arial" panose="020B0604020202020204" pitchFamily="34" charset="0"/>
                </a:rPr>
                <a:t/>
              </a:r>
              <a:br>
                <a:rPr lang="ar-SY" sz="1333" dirty="0">
                  <a:solidFill>
                    <a:schemeClr val="bg1">
                      <a:lumMod val="50000"/>
                    </a:schemeClr>
                  </a:solidFill>
                  <a:latin typeface="Arial" panose="020B0604020202020204" pitchFamily="34" charset="0"/>
                  <a:cs typeface="Arial" panose="020B0604020202020204" pitchFamily="34" charset="0"/>
                </a:rPr>
              </a:br>
              <a:r>
                <a:rPr lang="en-US" sz="1333" dirty="0">
                  <a:solidFill>
                    <a:schemeClr val="bg1">
                      <a:lumMod val="50000"/>
                    </a:schemeClr>
                  </a:solidFill>
                  <a:latin typeface="Arial" panose="020B0604020202020204" pitchFamily="34" charset="0"/>
                  <a:cs typeface="Arial" panose="020B0604020202020204" pitchFamily="34" charset="0"/>
                </a:rPr>
                <a:t> majority have suffered alteration in some humour </a:t>
              </a:r>
            </a:p>
          </p:txBody>
        </p:sp>
        <p:sp>
          <p:nvSpPr>
            <p:cNvPr id="157" name="TextBox 156"/>
            <p:cNvSpPr txBox="1"/>
            <p:nvPr/>
          </p:nvSpPr>
          <p:spPr>
            <a:xfrm>
              <a:off x="3824050" y="1380659"/>
              <a:ext cx="1439234" cy="253982"/>
            </a:xfrm>
            <a:prstGeom prst="rect">
              <a:avLst/>
            </a:prstGeom>
            <a:noFill/>
          </p:spPr>
          <p:txBody>
            <a:bodyPr wrap="square" rtlCol="0">
              <a:spAutoFit/>
            </a:bodyPr>
            <a:lstStyle/>
            <a:p>
              <a:pPr algn="ctr"/>
              <a:r>
                <a:rPr lang="zh-CN" altLang="en-US" sz="1600" b="1" dirty="0">
                  <a:solidFill>
                    <a:schemeClr val="tx1">
                      <a:lumMod val="75000"/>
                      <a:lumOff val="25000"/>
                    </a:schemeClr>
                  </a:solidFill>
                  <a:latin typeface="Arial" panose="020B0604020202020204" pitchFamily="34" charset="0"/>
                  <a:cs typeface="Arial" panose="020B0604020202020204" pitchFamily="34" charset="0"/>
                </a:rPr>
                <a:t>添加您的标题</a:t>
              </a: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159" name="Group 158"/>
          <p:cNvGrpSpPr/>
          <p:nvPr/>
        </p:nvGrpSpPr>
        <p:grpSpPr>
          <a:xfrm>
            <a:off x="3715532" y="2949081"/>
            <a:ext cx="4760939" cy="709134"/>
            <a:chOff x="2786183" y="1380659"/>
            <a:chExt cx="3571634" cy="531989"/>
          </a:xfrm>
        </p:grpSpPr>
        <p:sp>
          <p:nvSpPr>
            <p:cNvPr id="160" name="Text Placeholder 3"/>
            <p:cNvSpPr txBox="1">
              <a:spLocks/>
            </p:cNvSpPr>
            <p:nvPr/>
          </p:nvSpPr>
          <p:spPr>
            <a:xfrm>
              <a:off x="2786183" y="1604887"/>
              <a:ext cx="3571634" cy="30776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895">
                <a:spcBef>
                  <a:spcPct val="20000"/>
                </a:spcBef>
                <a:defRPr/>
              </a:pPr>
              <a:r>
                <a:rPr lang="en-US" sz="1333" dirty="0">
                  <a:solidFill>
                    <a:schemeClr val="bg1">
                      <a:lumMod val="50000"/>
                    </a:schemeClr>
                  </a:solidFill>
                  <a:latin typeface="Arial" panose="020B0604020202020204" pitchFamily="34" charset="0"/>
                  <a:cs typeface="Arial" panose="020B0604020202020204" pitchFamily="34" charset="0"/>
                </a:rPr>
                <a:t>There are many variations of passages available the</a:t>
              </a:r>
              <a:r>
                <a:rPr lang="ar-SY" sz="1333" dirty="0">
                  <a:solidFill>
                    <a:schemeClr val="bg1">
                      <a:lumMod val="50000"/>
                    </a:schemeClr>
                  </a:solidFill>
                  <a:latin typeface="Arial" panose="020B0604020202020204" pitchFamily="34" charset="0"/>
                  <a:cs typeface="Arial" panose="020B0604020202020204" pitchFamily="34" charset="0"/>
                </a:rPr>
                <a:t/>
              </a:r>
              <a:br>
                <a:rPr lang="ar-SY" sz="1333" dirty="0">
                  <a:solidFill>
                    <a:schemeClr val="bg1">
                      <a:lumMod val="50000"/>
                    </a:schemeClr>
                  </a:solidFill>
                  <a:latin typeface="Arial" panose="020B0604020202020204" pitchFamily="34" charset="0"/>
                  <a:cs typeface="Arial" panose="020B0604020202020204" pitchFamily="34" charset="0"/>
                </a:rPr>
              </a:br>
              <a:r>
                <a:rPr lang="en-US" sz="1333" dirty="0">
                  <a:solidFill>
                    <a:schemeClr val="bg1">
                      <a:lumMod val="50000"/>
                    </a:schemeClr>
                  </a:solidFill>
                  <a:latin typeface="Arial" panose="020B0604020202020204" pitchFamily="34" charset="0"/>
                  <a:cs typeface="Arial" panose="020B0604020202020204" pitchFamily="34" charset="0"/>
                </a:rPr>
                <a:t> majority have suffered alteration in some humour </a:t>
              </a:r>
            </a:p>
          </p:txBody>
        </p:sp>
        <p:sp>
          <p:nvSpPr>
            <p:cNvPr id="161" name="TextBox 160"/>
            <p:cNvSpPr txBox="1"/>
            <p:nvPr/>
          </p:nvSpPr>
          <p:spPr>
            <a:xfrm>
              <a:off x="3824050" y="1380659"/>
              <a:ext cx="1439234" cy="253982"/>
            </a:xfrm>
            <a:prstGeom prst="rect">
              <a:avLst/>
            </a:prstGeom>
            <a:noFill/>
          </p:spPr>
          <p:txBody>
            <a:bodyPr wrap="square" rtlCol="0">
              <a:spAutoFit/>
            </a:bodyPr>
            <a:lstStyle/>
            <a:p>
              <a:pPr algn="ctr"/>
              <a:r>
                <a:rPr lang="zh-CN" altLang="en-US" sz="1600" b="1" dirty="0">
                  <a:solidFill>
                    <a:schemeClr val="tx1">
                      <a:lumMod val="75000"/>
                      <a:lumOff val="25000"/>
                    </a:schemeClr>
                  </a:solidFill>
                  <a:latin typeface="Arial" panose="020B0604020202020204" pitchFamily="34" charset="0"/>
                  <a:cs typeface="Arial" panose="020B0604020202020204" pitchFamily="34" charset="0"/>
                </a:rPr>
                <a:t>添加您的标题</a:t>
              </a: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162" name="Group 161"/>
          <p:cNvGrpSpPr/>
          <p:nvPr/>
        </p:nvGrpSpPr>
        <p:grpSpPr>
          <a:xfrm>
            <a:off x="3715532" y="4030009"/>
            <a:ext cx="4760939" cy="709134"/>
            <a:chOff x="2786183" y="1380659"/>
            <a:chExt cx="3571634" cy="531989"/>
          </a:xfrm>
        </p:grpSpPr>
        <p:sp>
          <p:nvSpPr>
            <p:cNvPr id="163" name="Text Placeholder 3"/>
            <p:cNvSpPr txBox="1">
              <a:spLocks/>
            </p:cNvSpPr>
            <p:nvPr/>
          </p:nvSpPr>
          <p:spPr>
            <a:xfrm>
              <a:off x="2786183" y="1604887"/>
              <a:ext cx="3571634" cy="30776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895">
                <a:spcBef>
                  <a:spcPct val="20000"/>
                </a:spcBef>
                <a:defRPr/>
              </a:pPr>
              <a:r>
                <a:rPr lang="en-US" sz="1333" dirty="0">
                  <a:solidFill>
                    <a:schemeClr val="bg1">
                      <a:lumMod val="50000"/>
                    </a:schemeClr>
                  </a:solidFill>
                  <a:latin typeface="Arial" panose="020B0604020202020204" pitchFamily="34" charset="0"/>
                  <a:cs typeface="Arial" panose="020B0604020202020204" pitchFamily="34" charset="0"/>
                </a:rPr>
                <a:t>There are many variations of passages available the</a:t>
              </a:r>
              <a:r>
                <a:rPr lang="ar-SY" sz="1333" dirty="0">
                  <a:solidFill>
                    <a:schemeClr val="bg1">
                      <a:lumMod val="50000"/>
                    </a:schemeClr>
                  </a:solidFill>
                  <a:latin typeface="Arial" panose="020B0604020202020204" pitchFamily="34" charset="0"/>
                  <a:cs typeface="Arial" panose="020B0604020202020204" pitchFamily="34" charset="0"/>
                </a:rPr>
                <a:t/>
              </a:r>
              <a:br>
                <a:rPr lang="ar-SY" sz="1333" dirty="0">
                  <a:solidFill>
                    <a:schemeClr val="bg1">
                      <a:lumMod val="50000"/>
                    </a:schemeClr>
                  </a:solidFill>
                  <a:latin typeface="Arial" panose="020B0604020202020204" pitchFamily="34" charset="0"/>
                  <a:cs typeface="Arial" panose="020B0604020202020204" pitchFamily="34" charset="0"/>
                </a:rPr>
              </a:br>
              <a:r>
                <a:rPr lang="en-US" sz="1333" dirty="0">
                  <a:solidFill>
                    <a:schemeClr val="bg1">
                      <a:lumMod val="50000"/>
                    </a:schemeClr>
                  </a:solidFill>
                  <a:latin typeface="Arial" panose="020B0604020202020204" pitchFamily="34" charset="0"/>
                  <a:cs typeface="Arial" panose="020B0604020202020204" pitchFamily="34" charset="0"/>
                </a:rPr>
                <a:t> majority have suffered alteration in some humour </a:t>
              </a:r>
            </a:p>
          </p:txBody>
        </p:sp>
        <p:sp>
          <p:nvSpPr>
            <p:cNvPr id="164" name="TextBox 163"/>
            <p:cNvSpPr txBox="1"/>
            <p:nvPr/>
          </p:nvSpPr>
          <p:spPr>
            <a:xfrm>
              <a:off x="3824050" y="1380659"/>
              <a:ext cx="1439234" cy="253982"/>
            </a:xfrm>
            <a:prstGeom prst="rect">
              <a:avLst/>
            </a:prstGeom>
            <a:noFill/>
          </p:spPr>
          <p:txBody>
            <a:bodyPr wrap="square" rtlCol="0">
              <a:spAutoFit/>
            </a:bodyPr>
            <a:lstStyle/>
            <a:p>
              <a:pPr algn="ctr"/>
              <a:r>
                <a:rPr lang="zh-CN" altLang="en-US" sz="1600" b="1" dirty="0">
                  <a:solidFill>
                    <a:schemeClr val="tx1">
                      <a:lumMod val="75000"/>
                      <a:lumOff val="25000"/>
                    </a:schemeClr>
                  </a:solidFill>
                  <a:latin typeface="Arial" panose="020B0604020202020204" pitchFamily="34" charset="0"/>
                  <a:cs typeface="Arial" panose="020B0604020202020204" pitchFamily="34" charset="0"/>
                </a:rPr>
                <a:t>添加您的标题</a:t>
              </a: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165" name="Group 164"/>
          <p:cNvGrpSpPr/>
          <p:nvPr/>
        </p:nvGrpSpPr>
        <p:grpSpPr>
          <a:xfrm>
            <a:off x="3715532" y="5041576"/>
            <a:ext cx="4760939" cy="709134"/>
            <a:chOff x="2786183" y="1380659"/>
            <a:chExt cx="3571634" cy="531989"/>
          </a:xfrm>
        </p:grpSpPr>
        <p:sp>
          <p:nvSpPr>
            <p:cNvPr id="166" name="Text Placeholder 3"/>
            <p:cNvSpPr txBox="1">
              <a:spLocks/>
            </p:cNvSpPr>
            <p:nvPr/>
          </p:nvSpPr>
          <p:spPr>
            <a:xfrm>
              <a:off x="2786183" y="1604887"/>
              <a:ext cx="3571634" cy="30776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895">
                <a:spcBef>
                  <a:spcPct val="20000"/>
                </a:spcBef>
                <a:defRPr/>
              </a:pPr>
              <a:r>
                <a:rPr lang="en-US" sz="1333" dirty="0">
                  <a:solidFill>
                    <a:schemeClr val="bg1">
                      <a:lumMod val="50000"/>
                    </a:schemeClr>
                  </a:solidFill>
                  <a:latin typeface="Arial" panose="020B0604020202020204" pitchFamily="34" charset="0"/>
                  <a:cs typeface="Arial" panose="020B0604020202020204" pitchFamily="34" charset="0"/>
                </a:rPr>
                <a:t>There are many variations of passages available the</a:t>
              </a:r>
              <a:r>
                <a:rPr lang="ar-SY" sz="1333" dirty="0">
                  <a:solidFill>
                    <a:schemeClr val="bg1">
                      <a:lumMod val="50000"/>
                    </a:schemeClr>
                  </a:solidFill>
                  <a:latin typeface="Arial" panose="020B0604020202020204" pitchFamily="34" charset="0"/>
                  <a:cs typeface="Arial" panose="020B0604020202020204" pitchFamily="34" charset="0"/>
                </a:rPr>
                <a:t/>
              </a:r>
              <a:br>
                <a:rPr lang="ar-SY" sz="1333" dirty="0">
                  <a:solidFill>
                    <a:schemeClr val="bg1">
                      <a:lumMod val="50000"/>
                    </a:schemeClr>
                  </a:solidFill>
                  <a:latin typeface="Arial" panose="020B0604020202020204" pitchFamily="34" charset="0"/>
                  <a:cs typeface="Arial" panose="020B0604020202020204" pitchFamily="34" charset="0"/>
                </a:rPr>
              </a:br>
              <a:r>
                <a:rPr lang="en-US" sz="1333" dirty="0">
                  <a:solidFill>
                    <a:schemeClr val="bg1">
                      <a:lumMod val="50000"/>
                    </a:schemeClr>
                  </a:solidFill>
                  <a:latin typeface="Arial" panose="020B0604020202020204" pitchFamily="34" charset="0"/>
                  <a:cs typeface="Arial" panose="020B0604020202020204" pitchFamily="34" charset="0"/>
                </a:rPr>
                <a:t> majority have suffered alteration in some humour </a:t>
              </a:r>
            </a:p>
          </p:txBody>
        </p:sp>
        <p:sp>
          <p:nvSpPr>
            <p:cNvPr id="167" name="TextBox 166"/>
            <p:cNvSpPr txBox="1"/>
            <p:nvPr/>
          </p:nvSpPr>
          <p:spPr>
            <a:xfrm>
              <a:off x="3824050" y="1380659"/>
              <a:ext cx="1439234" cy="253982"/>
            </a:xfrm>
            <a:prstGeom prst="rect">
              <a:avLst/>
            </a:prstGeom>
            <a:noFill/>
          </p:spPr>
          <p:txBody>
            <a:bodyPr wrap="square" rtlCol="0">
              <a:spAutoFit/>
            </a:bodyPr>
            <a:lstStyle/>
            <a:p>
              <a:pPr algn="ctr"/>
              <a:r>
                <a:rPr lang="zh-CN" altLang="en-US" sz="1600" b="1" dirty="0">
                  <a:solidFill>
                    <a:schemeClr val="tx1">
                      <a:lumMod val="75000"/>
                      <a:lumOff val="25000"/>
                    </a:schemeClr>
                  </a:solidFill>
                  <a:latin typeface="Arial" panose="020B0604020202020204" pitchFamily="34" charset="0"/>
                  <a:cs typeface="Arial" panose="020B0604020202020204" pitchFamily="34" charset="0"/>
                </a:rPr>
                <a:t>添加您的标题</a:t>
              </a: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grpSp>
      <p:sp>
        <p:nvSpPr>
          <p:cNvPr id="84" name="文本框 83"/>
          <p:cNvSpPr txBox="1"/>
          <p:nvPr/>
        </p:nvSpPr>
        <p:spPr>
          <a:xfrm>
            <a:off x="448889" y="164922"/>
            <a:ext cx="5330305" cy="707886"/>
          </a:xfrm>
          <a:prstGeom prst="rect">
            <a:avLst/>
          </a:prstGeom>
          <a:noFill/>
        </p:spPr>
        <p:txBody>
          <a:bodyPr wrap="none" rtlCol="0">
            <a:spAutoFit/>
          </a:bodyPr>
          <a:lstStyle/>
          <a:p>
            <a:pPr fontAlgn="auto">
              <a:spcBef>
                <a:spcPts val="0"/>
              </a:spcBef>
              <a:spcAft>
                <a:spcPts val="0"/>
              </a:spcAft>
              <a:defRPr/>
            </a:pPr>
            <a:r>
              <a:rPr lang="zh-CN" altLang="en-US" sz="4000" b="1" dirty="0" smtClean="0">
                <a:solidFill>
                  <a:srgbClr val="C00000"/>
                </a:solidFill>
                <a:ea typeface="张海山锐线体简" panose="02000000000000000000" pitchFamily="2" charset="-122"/>
                <a:cs typeface="+mn-ea"/>
                <a:sym typeface="+mn-lt"/>
              </a:rPr>
              <a:t>单击这里添加您的标题</a:t>
            </a:r>
            <a:endParaRPr lang="zh-CN" altLang="en-US" sz="4000" b="1" dirty="0">
              <a:solidFill>
                <a:srgbClr val="C00000"/>
              </a:solidFill>
              <a:ea typeface="张海山锐线体简" panose="02000000000000000000" pitchFamily="2" charset="-122"/>
              <a:cs typeface="+mn-ea"/>
              <a:sym typeface="+mn-lt"/>
            </a:endParaRPr>
          </a:p>
        </p:txBody>
      </p:sp>
    </p:spTree>
    <p:extLst>
      <p:ext uri="{BB962C8B-B14F-4D97-AF65-F5344CB8AC3E}">
        <p14:creationId xmlns:p14="http://schemas.microsoft.com/office/powerpoint/2010/main" val="356183200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101"/>
                                        </p:tgtEl>
                                        <p:attrNameLst>
                                          <p:attrName>style.visibility</p:attrName>
                                        </p:attrNameLst>
                                      </p:cBhvr>
                                      <p:to>
                                        <p:strVal val="visible"/>
                                      </p:to>
                                    </p:set>
                                    <p:anim calcmode="lin" valueType="num">
                                      <p:cBhvr additive="base">
                                        <p:cTn id="7" dur="500" fill="hold"/>
                                        <p:tgtEl>
                                          <p:spTgt spid="101"/>
                                        </p:tgtEl>
                                        <p:attrNameLst>
                                          <p:attrName>ppt_x</p:attrName>
                                        </p:attrNameLst>
                                      </p:cBhvr>
                                      <p:tavLst>
                                        <p:tav tm="0">
                                          <p:val>
                                            <p:strVal val="#ppt_x"/>
                                          </p:val>
                                        </p:tav>
                                        <p:tav tm="100000">
                                          <p:val>
                                            <p:strVal val="#ppt_x"/>
                                          </p:val>
                                        </p:tav>
                                      </p:tavLst>
                                    </p:anim>
                                    <p:anim calcmode="lin" valueType="num">
                                      <p:cBhvr additive="base">
                                        <p:cTn id="8" dur="500" fill="hold"/>
                                        <p:tgtEl>
                                          <p:spTgt spid="10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58"/>
                                        </p:tgtEl>
                                        <p:attrNameLst>
                                          <p:attrName>style.visibility</p:attrName>
                                        </p:attrNameLst>
                                      </p:cBhvr>
                                      <p:to>
                                        <p:strVal val="visible"/>
                                      </p:to>
                                    </p:set>
                                    <p:animEffect transition="in" filter="fade">
                                      <p:cBhvr>
                                        <p:cTn id="12" dur="1000"/>
                                        <p:tgtEl>
                                          <p:spTgt spid="158"/>
                                        </p:tgtEl>
                                      </p:cBhvr>
                                    </p:animEffect>
                                  </p:childTnLst>
                                </p:cTn>
                              </p:par>
                            </p:childTnLst>
                          </p:cTn>
                        </p:par>
                        <p:par>
                          <p:cTn id="13" fill="hold">
                            <p:stCondLst>
                              <p:cond delay="1500"/>
                            </p:stCondLst>
                            <p:childTnLst>
                              <p:par>
                                <p:cTn id="14" presetID="2" presetClass="entr" presetSubtype="4" accel="50000" decel="50000" fill="hold" nodeType="afterEffect">
                                  <p:stCondLst>
                                    <p:cond delay="0"/>
                                  </p:stCondLst>
                                  <p:childTnLst>
                                    <p:set>
                                      <p:cBhvr>
                                        <p:cTn id="15" dur="1" fill="hold">
                                          <p:stCondLst>
                                            <p:cond delay="0"/>
                                          </p:stCondLst>
                                        </p:cTn>
                                        <p:tgtEl>
                                          <p:spTgt spid="46"/>
                                        </p:tgtEl>
                                        <p:attrNameLst>
                                          <p:attrName>style.visibility</p:attrName>
                                        </p:attrNameLst>
                                      </p:cBhvr>
                                      <p:to>
                                        <p:strVal val="visible"/>
                                      </p:to>
                                    </p:set>
                                    <p:anim calcmode="lin" valueType="num">
                                      <p:cBhvr additive="base">
                                        <p:cTn id="16" dur="500" fill="hold"/>
                                        <p:tgtEl>
                                          <p:spTgt spid="46"/>
                                        </p:tgtEl>
                                        <p:attrNameLst>
                                          <p:attrName>ppt_x</p:attrName>
                                        </p:attrNameLst>
                                      </p:cBhvr>
                                      <p:tavLst>
                                        <p:tav tm="0">
                                          <p:val>
                                            <p:strVal val="#ppt_x"/>
                                          </p:val>
                                        </p:tav>
                                        <p:tav tm="100000">
                                          <p:val>
                                            <p:strVal val="#ppt_x"/>
                                          </p:val>
                                        </p:tav>
                                      </p:tavLst>
                                    </p:anim>
                                    <p:anim calcmode="lin" valueType="num">
                                      <p:cBhvr additive="base">
                                        <p:cTn id="17" dur="500" fill="hold"/>
                                        <p:tgtEl>
                                          <p:spTgt spid="46"/>
                                        </p:tgtEl>
                                        <p:attrNameLst>
                                          <p:attrName>ppt_y</p:attrName>
                                        </p:attrNameLst>
                                      </p:cBhvr>
                                      <p:tavLst>
                                        <p:tav tm="0">
                                          <p:val>
                                            <p:strVal val="1+#ppt_h/2"/>
                                          </p:val>
                                        </p:tav>
                                        <p:tav tm="100000">
                                          <p:val>
                                            <p:strVal val="#ppt_y"/>
                                          </p:val>
                                        </p:tav>
                                      </p:tavLst>
                                    </p:anim>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159"/>
                                        </p:tgtEl>
                                        <p:attrNameLst>
                                          <p:attrName>style.visibility</p:attrName>
                                        </p:attrNameLst>
                                      </p:cBhvr>
                                      <p:to>
                                        <p:strVal val="visible"/>
                                      </p:to>
                                    </p:set>
                                    <p:animEffect transition="in" filter="fade">
                                      <p:cBhvr>
                                        <p:cTn id="21" dur="1000"/>
                                        <p:tgtEl>
                                          <p:spTgt spid="159"/>
                                        </p:tgtEl>
                                      </p:cBhvr>
                                    </p:animEffect>
                                  </p:childTnLst>
                                </p:cTn>
                              </p:par>
                            </p:childTnLst>
                          </p:cTn>
                        </p:par>
                        <p:par>
                          <p:cTn id="22" fill="hold">
                            <p:stCondLst>
                              <p:cond delay="3000"/>
                            </p:stCondLst>
                            <p:childTnLst>
                              <p:par>
                                <p:cTn id="23" presetID="2" presetClass="entr" presetSubtype="4" accel="50000" decel="50000" fill="hold" nodeType="afterEffect">
                                  <p:stCondLst>
                                    <p:cond delay="0"/>
                                  </p:stCondLst>
                                  <p:childTnLst>
                                    <p:set>
                                      <p:cBhvr>
                                        <p:cTn id="24" dur="1" fill="hold">
                                          <p:stCondLst>
                                            <p:cond delay="0"/>
                                          </p:stCondLst>
                                        </p:cTn>
                                        <p:tgtEl>
                                          <p:spTgt spid="49"/>
                                        </p:tgtEl>
                                        <p:attrNameLst>
                                          <p:attrName>style.visibility</p:attrName>
                                        </p:attrNameLst>
                                      </p:cBhvr>
                                      <p:to>
                                        <p:strVal val="visible"/>
                                      </p:to>
                                    </p:set>
                                    <p:anim calcmode="lin" valueType="num">
                                      <p:cBhvr additive="base">
                                        <p:cTn id="25" dur="500" fill="hold"/>
                                        <p:tgtEl>
                                          <p:spTgt spid="49"/>
                                        </p:tgtEl>
                                        <p:attrNameLst>
                                          <p:attrName>ppt_x</p:attrName>
                                        </p:attrNameLst>
                                      </p:cBhvr>
                                      <p:tavLst>
                                        <p:tav tm="0">
                                          <p:val>
                                            <p:strVal val="#ppt_x"/>
                                          </p:val>
                                        </p:tav>
                                        <p:tav tm="100000">
                                          <p:val>
                                            <p:strVal val="#ppt_x"/>
                                          </p:val>
                                        </p:tav>
                                      </p:tavLst>
                                    </p:anim>
                                    <p:anim calcmode="lin" valueType="num">
                                      <p:cBhvr additive="base">
                                        <p:cTn id="26" dur="500" fill="hold"/>
                                        <p:tgtEl>
                                          <p:spTgt spid="49"/>
                                        </p:tgtEl>
                                        <p:attrNameLst>
                                          <p:attrName>ppt_y</p:attrName>
                                        </p:attrNameLst>
                                      </p:cBhvr>
                                      <p:tavLst>
                                        <p:tav tm="0">
                                          <p:val>
                                            <p:strVal val="1+#ppt_h/2"/>
                                          </p:val>
                                        </p:tav>
                                        <p:tav tm="100000">
                                          <p:val>
                                            <p:strVal val="#ppt_y"/>
                                          </p:val>
                                        </p:tav>
                                      </p:tavLst>
                                    </p:anim>
                                  </p:childTnLst>
                                </p:cTn>
                              </p:par>
                            </p:childTnLst>
                          </p:cTn>
                        </p:par>
                        <p:par>
                          <p:cTn id="27" fill="hold">
                            <p:stCondLst>
                              <p:cond delay="3500"/>
                            </p:stCondLst>
                            <p:childTnLst>
                              <p:par>
                                <p:cTn id="28" presetID="10" presetClass="entr" presetSubtype="0" fill="hold" nodeType="afterEffect">
                                  <p:stCondLst>
                                    <p:cond delay="0"/>
                                  </p:stCondLst>
                                  <p:childTnLst>
                                    <p:set>
                                      <p:cBhvr>
                                        <p:cTn id="29" dur="1" fill="hold">
                                          <p:stCondLst>
                                            <p:cond delay="0"/>
                                          </p:stCondLst>
                                        </p:cTn>
                                        <p:tgtEl>
                                          <p:spTgt spid="162"/>
                                        </p:tgtEl>
                                        <p:attrNameLst>
                                          <p:attrName>style.visibility</p:attrName>
                                        </p:attrNameLst>
                                      </p:cBhvr>
                                      <p:to>
                                        <p:strVal val="visible"/>
                                      </p:to>
                                    </p:set>
                                    <p:animEffect transition="in" filter="fade">
                                      <p:cBhvr>
                                        <p:cTn id="30" dur="1000"/>
                                        <p:tgtEl>
                                          <p:spTgt spid="162"/>
                                        </p:tgtEl>
                                      </p:cBhvr>
                                    </p:animEffect>
                                  </p:childTnLst>
                                </p:cTn>
                              </p:par>
                            </p:childTnLst>
                          </p:cTn>
                        </p:par>
                        <p:par>
                          <p:cTn id="31" fill="hold">
                            <p:stCondLst>
                              <p:cond delay="4500"/>
                            </p:stCondLst>
                            <p:childTnLst>
                              <p:par>
                                <p:cTn id="32" presetID="2" presetClass="entr" presetSubtype="4" accel="50000" decel="50000" fill="hold" nodeType="afterEffect">
                                  <p:stCondLst>
                                    <p:cond delay="0"/>
                                  </p:stCondLst>
                                  <p:childTnLst>
                                    <p:set>
                                      <p:cBhvr>
                                        <p:cTn id="33" dur="1" fill="hold">
                                          <p:stCondLst>
                                            <p:cond delay="0"/>
                                          </p:stCondLst>
                                        </p:cTn>
                                        <p:tgtEl>
                                          <p:spTgt spid="52"/>
                                        </p:tgtEl>
                                        <p:attrNameLst>
                                          <p:attrName>style.visibility</p:attrName>
                                        </p:attrNameLst>
                                      </p:cBhvr>
                                      <p:to>
                                        <p:strVal val="visible"/>
                                      </p:to>
                                    </p:set>
                                    <p:anim calcmode="lin" valueType="num">
                                      <p:cBhvr additive="base">
                                        <p:cTn id="34" dur="500" fill="hold"/>
                                        <p:tgtEl>
                                          <p:spTgt spid="52"/>
                                        </p:tgtEl>
                                        <p:attrNameLst>
                                          <p:attrName>ppt_x</p:attrName>
                                        </p:attrNameLst>
                                      </p:cBhvr>
                                      <p:tavLst>
                                        <p:tav tm="0">
                                          <p:val>
                                            <p:strVal val="#ppt_x"/>
                                          </p:val>
                                        </p:tav>
                                        <p:tav tm="100000">
                                          <p:val>
                                            <p:strVal val="#ppt_x"/>
                                          </p:val>
                                        </p:tav>
                                      </p:tavLst>
                                    </p:anim>
                                    <p:anim calcmode="lin" valueType="num">
                                      <p:cBhvr additive="base">
                                        <p:cTn id="35" dur="500" fill="hold"/>
                                        <p:tgtEl>
                                          <p:spTgt spid="52"/>
                                        </p:tgtEl>
                                        <p:attrNameLst>
                                          <p:attrName>ppt_y</p:attrName>
                                        </p:attrNameLst>
                                      </p:cBhvr>
                                      <p:tavLst>
                                        <p:tav tm="0">
                                          <p:val>
                                            <p:strVal val="1+#ppt_h/2"/>
                                          </p:val>
                                        </p:tav>
                                        <p:tav tm="100000">
                                          <p:val>
                                            <p:strVal val="#ppt_y"/>
                                          </p:val>
                                        </p:tav>
                                      </p:tavLst>
                                    </p:anim>
                                  </p:childTnLst>
                                </p:cTn>
                              </p:par>
                            </p:childTnLst>
                          </p:cTn>
                        </p:par>
                        <p:par>
                          <p:cTn id="36" fill="hold">
                            <p:stCondLst>
                              <p:cond delay="5000"/>
                            </p:stCondLst>
                            <p:childTnLst>
                              <p:par>
                                <p:cTn id="37" presetID="10" presetClass="entr" presetSubtype="0" fill="hold" nodeType="afterEffect">
                                  <p:stCondLst>
                                    <p:cond delay="0"/>
                                  </p:stCondLst>
                                  <p:childTnLst>
                                    <p:set>
                                      <p:cBhvr>
                                        <p:cTn id="38" dur="1" fill="hold">
                                          <p:stCondLst>
                                            <p:cond delay="0"/>
                                          </p:stCondLst>
                                        </p:cTn>
                                        <p:tgtEl>
                                          <p:spTgt spid="165"/>
                                        </p:tgtEl>
                                        <p:attrNameLst>
                                          <p:attrName>style.visibility</p:attrName>
                                        </p:attrNameLst>
                                      </p:cBhvr>
                                      <p:to>
                                        <p:strVal val="visible"/>
                                      </p:to>
                                    </p:set>
                                    <p:animEffect transition="in" filter="fade">
                                      <p:cBhvr>
                                        <p:cTn id="39" dur="1000"/>
                                        <p:tgtEl>
                                          <p:spTgt spid="165"/>
                                        </p:tgtEl>
                                      </p:cBhvr>
                                    </p:animEffect>
                                  </p:childTnLst>
                                </p:cTn>
                              </p:par>
                            </p:childTnLst>
                          </p:cTn>
                        </p:par>
                        <p:par>
                          <p:cTn id="40" fill="hold">
                            <p:stCondLst>
                              <p:cond delay="6000"/>
                            </p:stCondLst>
                            <p:childTnLst>
                              <p:par>
                                <p:cTn id="41" presetID="2" presetClass="entr" presetSubtype="8" accel="50000" decel="50000" fill="hold" nodeType="afterEffect">
                                  <p:stCondLst>
                                    <p:cond delay="0"/>
                                  </p:stCondLst>
                                  <p:childTnLst>
                                    <p:set>
                                      <p:cBhvr>
                                        <p:cTn id="42" dur="1" fill="hold">
                                          <p:stCondLst>
                                            <p:cond delay="0"/>
                                          </p:stCondLst>
                                        </p:cTn>
                                        <p:tgtEl>
                                          <p:spTgt spid="57"/>
                                        </p:tgtEl>
                                        <p:attrNameLst>
                                          <p:attrName>style.visibility</p:attrName>
                                        </p:attrNameLst>
                                      </p:cBhvr>
                                      <p:to>
                                        <p:strVal val="visible"/>
                                      </p:to>
                                    </p:set>
                                    <p:anim calcmode="lin" valueType="num">
                                      <p:cBhvr additive="base">
                                        <p:cTn id="43" dur="500" fill="hold"/>
                                        <p:tgtEl>
                                          <p:spTgt spid="57"/>
                                        </p:tgtEl>
                                        <p:attrNameLst>
                                          <p:attrName>ppt_x</p:attrName>
                                        </p:attrNameLst>
                                      </p:cBhvr>
                                      <p:tavLst>
                                        <p:tav tm="0">
                                          <p:val>
                                            <p:strVal val="0-#ppt_w/2"/>
                                          </p:val>
                                        </p:tav>
                                        <p:tav tm="100000">
                                          <p:val>
                                            <p:strVal val="#ppt_x"/>
                                          </p:val>
                                        </p:tav>
                                      </p:tavLst>
                                    </p:anim>
                                    <p:anim calcmode="lin" valueType="num">
                                      <p:cBhvr additive="base">
                                        <p:cTn id="44" dur="500" fill="hold"/>
                                        <p:tgtEl>
                                          <p:spTgt spid="57"/>
                                        </p:tgtEl>
                                        <p:attrNameLst>
                                          <p:attrName>ppt_y</p:attrName>
                                        </p:attrNameLst>
                                      </p:cBhvr>
                                      <p:tavLst>
                                        <p:tav tm="0">
                                          <p:val>
                                            <p:strVal val="#ppt_y"/>
                                          </p:val>
                                        </p:tav>
                                        <p:tav tm="100000">
                                          <p:val>
                                            <p:strVal val="#ppt_y"/>
                                          </p:val>
                                        </p:tav>
                                      </p:tavLst>
                                    </p:anim>
                                  </p:childTnLst>
                                </p:cTn>
                              </p:par>
                            </p:childTnLst>
                          </p:cTn>
                        </p:par>
                        <p:par>
                          <p:cTn id="45" fill="hold">
                            <p:stCondLst>
                              <p:cond delay="6500"/>
                            </p:stCondLst>
                            <p:childTnLst>
                              <p:par>
                                <p:cTn id="46" presetID="53" presetClass="entr" presetSubtype="0" fill="hold" nodeType="afterEffect">
                                  <p:stCondLst>
                                    <p:cond delay="0"/>
                                  </p:stCondLst>
                                  <p:childTnLst>
                                    <p:set>
                                      <p:cBhvr>
                                        <p:cTn id="47" dur="1" fill="hold">
                                          <p:stCondLst>
                                            <p:cond delay="0"/>
                                          </p:stCondLst>
                                        </p:cTn>
                                        <p:tgtEl>
                                          <p:spTgt spid="120"/>
                                        </p:tgtEl>
                                        <p:attrNameLst>
                                          <p:attrName>style.visibility</p:attrName>
                                        </p:attrNameLst>
                                      </p:cBhvr>
                                      <p:to>
                                        <p:strVal val="visible"/>
                                      </p:to>
                                    </p:set>
                                    <p:anim calcmode="lin" valueType="num">
                                      <p:cBhvr>
                                        <p:cTn id="48" dur="500" fill="hold"/>
                                        <p:tgtEl>
                                          <p:spTgt spid="120"/>
                                        </p:tgtEl>
                                        <p:attrNameLst>
                                          <p:attrName>ppt_w</p:attrName>
                                        </p:attrNameLst>
                                      </p:cBhvr>
                                      <p:tavLst>
                                        <p:tav tm="0">
                                          <p:val>
                                            <p:fltVal val="0"/>
                                          </p:val>
                                        </p:tav>
                                        <p:tav tm="100000">
                                          <p:val>
                                            <p:strVal val="#ppt_w"/>
                                          </p:val>
                                        </p:tav>
                                      </p:tavLst>
                                    </p:anim>
                                    <p:anim calcmode="lin" valueType="num">
                                      <p:cBhvr>
                                        <p:cTn id="49" dur="500" fill="hold"/>
                                        <p:tgtEl>
                                          <p:spTgt spid="120"/>
                                        </p:tgtEl>
                                        <p:attrNameLst>
                                          <p:attrName>ppt_h</p:attrName>
                                        </p:attrNameLst>
                                      </p:cBhvr>
                                      <p:tavLst>
                                        <p:tav tm="0">
                                          <p:val>
                                            <p:fltVal val="0"/>
                                          </p:val>
                                        </p:tav>
                                        <p:tav tm="100000">
                                          <p:val>
                                            <p:strVal val="#ppt_h"/>
                                          </p:val>
                                        </p:tav>
                                      </p:tavLst>
                                    </p:anim>
                                    <p:animEffect transition="in" filter="fade">
                                      <p:cBhvr>
                                        <p:cTn id="50" dur="500"/>
                                        <p:tgtEl>
                                          <p:spTgt spid="120"/>
                                        </p:tgtEl>
                                      </p:cBhvr>
                                    </p:animEffect>
                                  </p:childTnLst>
                                </p:cTn>
                              </p:par>
                            </p:childTnLst>
                          </p:cTn>
                        </p:par>
                        <p:par>
                          <p:cTn id="51" fill="hold">
                            <p:stCondLst>
                              <p:cond delay="7000"/>
                            </p:stCondLst>
                            <p:childTnLst>
                              <p:par>
                                <p:cTn id="52" presetID="53" presetClass="entr" presetSubtype="0" fill="hold" nodeType="afterEffect">
                                  <p:stCondLst>
                                    <p:cond delay="0"/>
                                  </p:stCondLst>
                                  <p:childTnLst>
                                    <p:set>
                                      <p:cBhvr>
                                        <p:cTn id="53" dur="1" fill="hold">
                                          <p:stCondLst>
                                            <p:cond delay="0"/>
                                          </p:stCondLst>
                                        </p:cTn>
                                        <p:tgtEl>
                                          <p:spTgt spid="148"/>
                                        </p:tgtEl>
                                        <p:attrNameLst>
                                          <p:attrName>style.visibility</p:attrName>
                                        </p:attrNameLst>
                                      </p:cBhvr>
                                      <p:to>
                                        <p:strVal val="visible"/>
                                      </p:to>
                                    </p:set>
                                    <p:anim calcmode="lin" valueType="num">
                                      <p:cBhvr>
                                        <p:cTn id="54" dur="500" fill="hold"/>
                                        <p:tgtEl>
                                          <p:spTgt spid="148"/>
                                        </p:tgtEl>
                                        <p:attrNameLst>
                                          <p:attrName>ppt_w</p:attrName>
                                        </p:attrNameLst>
                                      </p:cBhvr>
                                      <p:tavLst>
                                        <p:tav tm="0">
                                          <p:val>
                                            <p:fltVal val="0"/>
                                          </p:val>
                                        </p:tav>
                                        <p:tav tm="100000">
                                          <p:val>
                                            <p:strVal val="#ppt_w"/>
                                          </p:val>
                                        </p:tav>
                                      </p:tavLst>
                                    </p:anim>
                                    <p:anim calcmode="lin" valueType="num">
                                      <p:cBhvr>
                                        <p:cTn id="55" dur="500" fill="hold"/>
                                        <p:tgtEl>
                                          <p:spTgt spid="148"/>
                                        </p:tgtEl>
                                        <p:attrNameLst>
                                          <p:attrName>ppt_h</p:attrName>
                                        </p:attrNameLst>
                                      </p:cBhvr>
                                      <p:tavLst>
                                        <p:tav tm="0">
                                          <p:val>
                                            <p:fltVal val="0"/>
                                          </p:val>
                                        </p:tav>
                                        <p:tav tm="100000">
                                          <p:val>
                                            <p:strVal val="#ppt_h"/>
                                          </p:val>
                                        </p:tav>
                                      </p:tavLst>
                                    </p:anim>
                                    <p:animEffect transition="in" filter="fade">
                                      <p:cBhvr>
                                        <p:cTn id="56" dur="500"/>
                                        <p:tgtEl>
                                          <p:spTgt spid="148"/>
                                        </p:tgtEl>
                                      </p:cBhvr>
                                    </p:animEffect>
                                  </p:childTnLst>
                                </p:cTn>
                              </p:par>
                            </p:childTnLst>
                          </p:cTn>
                        </p:par>
                        <p:par>
                          <p:cTn id="57" fill="hold">
                            <p:stCondLst>
                              <p:cond delay="7500"/>
                            </p:stCondLst>
                            <p:childTnLst>
                              <p:par>
                                <p:cTn id="58" presetID="2" presetClass="entr" presetSubtype="8" accel="50000" decel="50000" fill="hold" nodeType="afterEffect">
                                  <p:stCondLst>
                                    <p:cond delay="0"/>
                                  </p:stCondLst>
                                  <p:childTnLst>
                                    <p:set>
                                      <p:cBhvr>
                                        <p:cTn id="59" dur="1" fill="hold">
                                          <p:stCondLst>
                                            <p:cond delay="0"/>
                                          </p:stCondLst>
                                        </p:cTn>
                                        <p:tgtEl>
                                          <p:spTgt spid="59"/>
                                        </p:tgtEl>
                                        <p:attrNameLst>
                                          <p:attrName>style.visibility</p:attrName>
                                        </p:attrNameLst>
                                      </p:cBhvr>
                                      <p:to>
                                        <p:strVal val="visible"/>
                                      </p:to>
                                    </p:set>
                                    <p:anim calcmode="lin" valueType="num">
                                      <p:cBhvr additive="base">
                                        <p:cTn id="60" dur="500" fill="hold"/>
                                        <p:tgtEl>
                                          <p:spTgt spid="59"/>
                                        </p:tgtEl>
                                        <p:attrNameLst>
                                          <p:attrName>ppt_x</p:attrName>
                                        </p:attrNameLst>
                                      </p:cBhvr>
                                      <p:tavLst>
                                        <p:tav tm="0">
                                          <p:val>
                                            <p:strVal val="0-#ppt_w/2"/>
                                          </p:val>
                                        </p:tav>
                                        <p:tav tm="100000">
                                          <p:val>
                                            <p:strVal val="#ppt_x"/>
                                          </p:val>
                                        </p:tav>
                                      </p:tavLst>
                                    </p:anim>
                                    <p:anim calcmode="lin" valueType="num">
                                      <p:cBhvr additive="base">
                                        <p:cTn id="61" dur="500" fill="hold"/>
                                        <p:tgtEl>
                                          <p:spTgt spid="59"/>
                                        </p:tgtEl>
                                        <p:attrNameLst>
                                          <p:attrName>ppt_y</p:attrName>
                                        </p:attrNameLst>
                                      </p:cBhvr>
                                      <p:tavLst>
                                        <p:tav tm="0">
                                          <p:val>
                                            <p:strVal val="#ppt_y"/>
                                          </p:val>
                                        </p:tav>
                                        <p:tav tm="100000">
                                          <p:val>
                                            <p:strVal val="#ppt_y"/>
                                          </p:val>
                                        </p:tav>
                                      </p:tavLst>
                                    </p:anim>
                                  </p:childTnLst>
                                </p:cTn>
                              </p:par>
                            </p:childTnLst>
                          </p:cTn>
                        </p:par>
                        <p:par>
                          <p:cTn id="62" fill="hold">
                            <p:stCondLst>
                              <p:cond delay="8000"/>
                            </p:stCondLst>
                            <p:childTnLst>
                              <p:par>
                                <p:cTn id="63" presetID="53" presetClass="entr" presetSubtype="0" fill="hold" nodeType="afterEffect">
                                  <p:stCondLst>
                                    <p:cond delay="0"/>
                                  </p:stCondLst>
                                  <p:childTnLst>
                                    <p:set>
                                      <p:cBhvr>
                                        <p:cTn id="64" dur="1" fill="hold">
                                          <p:stCondLst>
                                            <p:cond delay="0"/>
                                          </p:stCondLst>
                                        </p:cTn>
                                        <p:tgtEl>
                                          <p:spTgt spid="122"/>
                                        </p:tgtEl>
                                        <p:attrNameLst>
                                          <p:attrName>style.visibility</p:attrName>
                                        </p:attrNameLst>
                                      </p:cBhvr>
                                      <p:to>
                                        <p:strVal val="visible"/>
                                      </p:to>
                                    </p:set>
                                    <p:anim calcmode="lin" valueType="num">
                                      <p:cBhvr>
                                        <p:cTn id="65" dur="500" fill="hold"/>
                                        <p:tgtEl>
                                          <p:spTgt spid="122"/>
                                        </p:tgtEl>
                                        <p:attrNameLst>
                                          <p:attrName>ppt_w</p:attrName>
                                        </p:attrNameLst>
                                      </p:cBhvr>
                                      <p:tavLst>
                                        <p:tav tm="0">
                                          <p:val>
                                            <p:fltVal val="0"/>
                                          </p:val>
                                        </p:tav>
                                        <p:tav tm="100000">
                                          <p:val>
                                            <p:strVal val="#ppt_w"/>
                                          </p:val>
                                        </p:tav>
                                      </p:tavLst>
                                    </p:anim>
                                    <p:anim calcmode="lin" valueType="num">
                                      <p:cBhvr>
                                        <p:cTn id="66" dur="500" fill="hold"/>
                                        <p:tgtEl>
                                          <p:spTgt spid="122"/>
                                        </p:tgtEl>
                                        <p:attrNameLst>
                                          <p:attrName>ppt_h</p:attrName>
                                        </p:attrNameLst>
                                      </p:cBhvr>
                                      <p:tavLst>
                                        <p:tav tm="0">
                                          <p:val>
                                            <p:fltVal val="0"/>
                                          </p:val>
                                        </p:tav>
                                        <p:tav tm="100000">
                                          <p:val>
                                            <p:strVal val="#ppt_h"/>
                                          </p:val>
                                        </p:tav>
                                      </p:tavLst>
                                    </p:anim>
                                    <p:animEffect transition="in" filter="fade">
                                      <p:cBhvr>
                                        <p:cTn id="67" dur="500"/>
                                        <p:tgtEl>
                                          <p:spTgt spid="122"/>
                                        </p:tgtEl>
                                      </p:cBhvr>
                                    </p:animEffect>
                                  </p:childTnLst>
                                </p:cTn>
                              </p:par>
                            </p:childTnLst>
                          </p:cTn>
                        </p:par>
                        <p:par>
                          <p:cTn id="68" fill="hold">
                            <p:stCondLst>
                              <p:cond delay="8500"/>
                            </p:stCondLst>
                            <p:childTnLst>
                              <p:par>
                                <p:cTn id="69" presetID="53" presetClass="entr" presetSubtype="0" fill="hold" nodeType="afterEffect">
                                  <p:stCondLst>
                                    <p:cond delay="0"/>
                                  </p:stCondLst>
                                  <p:childTnLst>
                                    <p:set>
                                      <p:cBhvr>
                                        <p:cTn id="70" dur="1" fill="hold">
                                          <p:stCondLst>
                                            <p:cond delay="0"/>
                                          </p:stCondLst>
                                        </p:cTn>
                                        <p:tgtEl>
                                          <p:spTgt spid="151"/>
                                        </p:tgtEl>
                                        <p:attrNameLst>
                                          <p:attrName>style.visibility</p:attrName>
                                        </p:attrNameLst>
                                      </p:cBhvr>
                                      <p:to>
                                        <p:strVal val="visible"/>
                                      </p:to>
                                    </p:set>
                                    <p:anim calcmode="lin" valueType="num">
                                      <p:cBhvr>
                                        <p:cTn id="71" dur="500" fill="hold"/>
                                        <p:tgtEl>
                                          <p:spTgt spid="151"/>
                                        </p:tgtEl>
                                        <p:attrNameLst>
                                          <p:attrName>ppt_w</p:attrName>
                                        </p:attrNameLst>
                                      </p:cBhvr>
                                      <p:tavLst>
                                        <p:tav tm="0">
                                          <p:val>
                                            <p:fltVal val="0"/>
                                          </p:val>
                                        </p:tav>
                                        <p:tav tm="100000">
                                          <p:val>
                                            <p:strVal val="#ppt_w"/>
                                          </p:val>
                                        </p:tav>
                                      </p:tavLst>
                                    </p:anim>
                                    <p:anim calcmode="lin" valueType="num">
                                      <p:cBhvr>
                                        <p:cTn id="72" dur="500" fill="hold"/>
                                        <p:tgtEl>
                                          <p:spTgt spid="151"/>
                                        </p:tgtEl>
                                        <p:attrNameLst>
                                          <p:attrName>ppt_h</p:attrName>
                                        </p:attrNameLst>
                                      </p:cBhvr>
                                      <p:tavLst>
                                        <p:tav tm="0">
                                          <p:val>
                                            <p:fltVal val="0"/>
                                          </p:val>
                                        </p:tav>
                                        <p:tav tm="100000">
                                          <p:val>
                                            <p:strVal val="#ppt_h"/>
                                          </p:val>
                                        </p:tav>
                                      </p:tavLst>
                                    </p:anim>
                                    <p:animEffect transition="in" filter="fade">
                                      <p:cBhvr>
                                        <p:cTn id="73" dur="500"/>
                                        <p:tgtEl>
                                          <p:spTgt spid="151"/>
                                        </p:tgtEl>
                                      </p:cBhvr>
                                    </p:animEffect>
                                  </p:childTnLst>
                                </p:cTn>
                              </p:par>
                            </p:childTnLst>
                          </p:cTn>
                        </p:par>
                        <p:par>
                          <p:cTn id="74" fill="hold">
                            <p:stCondLst>
                              <p:cond delay="9000"/>
                            </p:stCondLst>
                            <p:childTnLst>
                              <p:par>
                                <p:cTn id="75" presetID="2" presetClass="entr" presetSubtype="8" accel="50000" decel="50000" fill="hold" nodeType="afterEffect">
                                  <p:stCondLst>
                                    <p:cond delay="0"/>
                                  </p:stCondLst>
                                  <p:childTnLst>
                                    <p:set>
                                      <p:cBhvr>
                                        <p:cTn id="76" dur="1" fill="hold">
                                          <p:stCondLst>
                                            <p:cond delay="0"/>
                                          </p:stCondLst>
                                        </p:cTn>
                                        <p:tgtEl>
                                          <p:spTgt spid="62"/>
                                        </p:tgtEl>
                                        <p:attrNameLst>
                                          <p:attrName>style.visibility</p:attrName>
                                        </p:attrNameLst>
                                      </p:cBhvr>
                                      <p:to>
                                        <p:strVal val="visible"/>
                                      </p:to>
                                    </p:set>
                                    <p:anim calcmode="lin" valueType="num">
                                      <p:cBhvr additive="base">
                                        <p:cTn id="77" dur="500" fill="hold"/>
                                        <p:tgtEl>
                                          <p:spTgt spid="62"/>
                                        </p:tgtEl>
                                        <p:attrNameLst>
                                          <p:attrName>ppt_x</p:attrName>
                                        </p:attrNameLst>
                                      </p:cBhvr>
                                      <p:tavLst>
                                        <p:tav tm="0">
                                          <p:val>
                                            <p:strVal val="0-#ppt_w/2"/>
                                          </p:val>
                                        </p:tav>
                                        <p:tav tm="100000">
                                          <p:val>
                                            <p:strVal val="#ppt_x"/>
                                          </p:val>
                                        </p:tav>
                                      </p:tavLst>
                                    </p:anim>
                                    <p:anim calcmode="lin" valueType="num">
                                      <p:cBhvr additive="base">
                                        <p:cTn id="78" dur="500" fill="hold"/>
                                        <p:tgtEl>
                                          <p:spTgt spid="62"/>
                                        </p:tgtEl>
                                        <p:attrNameLst>
                                          <p:attrName>ppt_y</p:attrName>
                                        </p:attrNameLst>
                                      </p:cBhvr>
                                      <p:tavLst>
                                        <p:tav tm="0">
                                          <p:val>
                                            <p:strVal val="#ppt_y"/>
                                          </p:val>
                                        </p:tav>
                                        <p:tav tm="100000">
                                          <p:val>
                                            <p:strVal val="#ppt_y"/>
                                          </p:val>
                                        </p:tav>
                                      </p:tavLst>
                                    </p:anim>
                                  </p:childTnLst>
                                </p:cTn>
                              </p:par>
                            </p:childTnLst>
                          </p:cTn>
                        </p:par>
                        <p:par>
                          <p:cTn id="79" fill="hold">
                            <p:stCondLst>
                              <p:cond delay="9500"/>
                            </p:stCondLst>
                            <p:childTnLst>
                              <p:par>
                                <p:cTn id="80" presetID="53" presetClass="entr" presetSubtype="0" fill="hold" nodeType="afterEffect">
                                  <p:stCondLst>
                                    <p:cond delay="0"/>
                                  </p:stCondLst>
                                  <p:childTnLst>
                                    <p:set>
                                      <p:cBhvr>
                                        <p:cTn id="81" dur="1" fill="hold">
                                          <p:stCondLst>
                                            <p:cond delay="0"/>
                                          </p:stCondLst>
                                        </p:cTn>
                                        <p:tgtEl>
                                          <p:spTgt spid="127"/>
                                        </p:tgtEl>
                                        <p:attrNameLst>
                                          <p:attrName>style.visibility</p:attrName>
                                        </p:attrNameLst>
                                      </p:cBhvr>
                                      <p:to>
                                        <p:strVal val="visible"/>
                                      </p:to>
                                    </p:set>
                                    <p:anim calcmode="lin" valueType="num">
                                      <p:cBhvr>
                                        <p:cTn id="82" dur="500" fill="hold"/>
                                        <p:tgtEl>
                                          <p:spTgt spid="127"/>
                                        </p:tgtEl>
                                        <p:attrNameLst>
                                          <p:attrName>ppt_w</p:attrName>
                                        </p:attrNameLst>
                                      </p:cBhvr>
                                      <p:tavLst>
                                        <p:tav tm="0">
                                          <p:val>
                                            <p:fltVal val="0"/>
                                          </p:val>
                                        </p:tav>
                                        <p:tav tm="100000">
                                          <p:val>
                                            <p:strVal val="#ppt_w"/>
                                          </p:val>
                                        </p:tav>
                                      </p:tavLst>
                                    </p:anim>
                                    <p:anim calcmode="lin" valueType="num">
                                      <p:cBhvr>
                                        <p:cTn id="83" dur="500" fill="hold"/>
                                        <p:tgtEl>
                                          <p:spTgt spid="127"/>
                                        </p:tgtEl>
                                        <p:attrNameLst>
                                          <p:attrName>ppt_h</p:attrName>
                                        </p:attrNameLst>
                                      </p:cBhvr>
                                      <p:tavLst>
                                        <p:tav tm="0">
                                          <p:val>
                                            <p:fltVal val="0"/>
                                          </p:val>
                                        </p:tav>
                                        <p:tav tm="100000">
                                          <p:val>
                                            <p:strVal val="#ppt_h"/>
                                          </p:val>
                                        </p:tav>
                                      </p:tavLst>
                                    </p:anim>
                                    <p:animEffect transition="in" filter="fade">
                                      <p:cBhvr>
                                        <p:cTn id="84" dur="500"/>
                                        <p:tgtEl>
                                          <p:spTgt spid="127"/>
                                        </p:tgtEl>
                                      </p:cBhvr>
                                    </p:animEffect>
                                  </p:childTnLst>
                                </p:cTn>
                              </p:par>
                            </p:childTnLst>
                          </p:cTn>
                        </p:par>
                        <p:par>
                          <p:cTn id="85" fill="hold">
                            <p:stCondLst>
                              <p:cond delay="10000"/>
                            </p:stCondLst>
                            <p:childTnLst>
                              <p:par>
                                <p:cTn id="86" presetID="53" presetClass="entr" presetSubtype="0" fill="hold" nodeType="afterEffect">
                                  <p:stCondLst>
                                    <p:cond delay="0"/>
                                  </p:stCondLst>
                                  <p:childTnLst>
                                    <p:set>
                                      <p:cBhvr>
                                        <p:cTn id="87" dur="1" fill="hold">
                                          <p:stCondLst>
                                            <p:cond delay="0"/>
                                          </p:stCondLst>
                                        </p:cTn>
                                        <p:tgtEl>
                                          <p:spTgt spid="152"/>
                                        </p:tgtEl>
                                        <p:attrNameLst>
                                          <p:attrName>style.visibility</p:attrName>
                                        </p:attrNameLst>
                                      </p:cBhvr>
                                      <p:to>
                                        <p:strVal val="visible"/>
                                      </p:to>
                                    </p:set>
                                    <p:anim calcmode="lin" valueType="num">
                                      <p:cBhvr>
                                        <p:cTn id="88" dur="500" fill="hold"/>
                                        <p:tgtEl>
                                          <p:spTgt spid="152"/>
                                        </p:tgtEl>
                                        <p:attrNameLst>
                                          <p:attrName>ppt_w</p:attrName>
                                        </p:attrNameLst>
                                      </p:cBhvr>
                                      <p:tavLst>
                                        <p:tav tm="0">
                                          <p:val>
                                            <p:fltVal val="0"/>
                                          </p:val>
                                        </p:tav>
                                        <p:tav tm="100000">
                                          <p:val>
                                            <p:strVal val="#ppt_w"/>
                                          </p:val>
                                        </p:tav>
                                      </p:tavLst>
                                    </p:anim>
                                    <p:anim calcmode="lin" valueType="num">
                                      <p:cBhvr>
                                        <p:cTn id="89" dur="500" fill="hold"/>
                                        <p:tgtEl>
                                          <p:spTgt spid="152"/>
                                        </p:tgtEl>
                                        <p:attrNameLst>
                                          <p:attrName>ppt_h</p:attrName>
                                        </p:attrNameLst>
                                      </p:cBhvr>
                                      <p:tavLst>
                                        <p:tav tm="0">
                                          <p:val>
                                            <p:fltVal val="0"/>
                                          </p:val>
                                        </p:tav>
                                        <p:tav tm="100000">
                                          <p:val>
                                            <p:strVal val="#ppt_h"/>
                                          </p:val>
                                        </p:tav>
                                      </p:tavLst>
                                    </p:anim>
                                    <p:animEffect transition="in" filter="fade">
                                      <p:cBhvr>
                                        <p:cTn id="90" dur="500"/>
                                        <p:tgtEl>
                                          <p:spTgt spid="152"/>
                                        </p:tgtEl>
                                      </p:cBhvr>
                                    </p:animEffect>
                                  </p:childTnLst>
                                </p:cTn>
                              </p:par>
                            </p:childTnLst>
                          </p:cTn>
                        </p:par>
                        <p:par>
                          <p:cTn id="91" fill="hold">
                            <p:stCondLst>
                              <p:cond delay="10500"/>
                            </p:stCondLst>
                            <p:childTnLst>
                              <p:par>
                                <p:cTn id="92" presetID="2" presetClass="entr" presetSubtype="2" accel="50000" decel="50000" fill="hold" nodeType="afterEffect">
                                  <p:stCondLst>
                                    <p:cond delay="0"/>
                                  </p:stCondLst>
                                  <p:childTnLst>
                                    <p:set>
                                      <p:cBhvr>
                                        <p:cTn id="93" dur="1" fill="hold">
                                          <p:stCondLst>
                                            <p:cond delay="0"/>
                                          </p:stCondLst>
                                        </p:cTn>
                                        <p:tgtEl>
                                          <p:spTgt spid="106"/>
                                        </p:tgtEl>
                                        <p:attrNameLst>
                                          <p:attrName>style.visibility</p:attrName>
                                        </p:attrNameLst>
                                      </p:cBhvr>
                                      <p:to>
                                        <p:strVal val="visible"/>
                                      </p:to>
                                    </p:set>
                                    <p:anim calcmode="lin" valueType="num">
                                      <p:cBhvr additive="base">
                                        <p:cTn id="94" dur="500" fill="hold"/>
                                        <p:tgtEl>
                                          <p:spTgt spid="106"/>
                                        </p:tgtEl>
                                        <p:attrNameLst>
                                          <p:attrName>ppt_x</p:attrName>
                                        </p:attrNameLst>
                                      </p:cBhvr>
                                      <p:tavLst>
                                        <p:tav tm="0">
                                          <p:val>
                                            <p:strVal val="1+#ppt_w/2"/>
                                          </p:val>
                                        </p:tav>
                                        <p:tav tm="100000">
                                          <p:val>
                                            <p:strVal val="#ppt_x"/>
                                          </p:val>
                                        </p:tav>
                                      </p:tavLst>
                                    </p:anim>
                                    <p:anim calcmode="lin" valueType="num">
                                      <p:cBhvr additive="base">
                                        <p:cTn id="95" dur="500" fill="hold"/>
                                        <p:tgtEl>
                                          <p:spTgt spid="106"/>
                                        </p:tgtEl>
                                        <p:attrNameLst>
                                          <p:attrName>ppt_y</p:attrName>
                                        </p:attrNameLst>
                                      </p:cBhvr>
                                      <p:tavLst>
                                        <p:tav tm="0">
                                          <p:val>
                                            <p:strVal val="#ppt_y"/>
                                          </p:val>
                                        </p:tav>
                                        <p:tav tm="100000">
                                          <p:val>
                                            <p:strVal val="#ppt_y"/>
                                          </p:val>
                                        </p:tav>
                                      </p:tavLst>
                                    </p:anim>
                                  </p:childTnLst>
                                </p:cTn>
                              </p:par>
                            </p:childTnLst>
                          </p:cTn>
                        </p:par>
                        <p:par>
                          <p:cTn id="96" fill="hold">
                            <p:stCondLst>
                              <p:cond delay="11000"/>
                            </p:stCondLst>
                            <p:childTnLst>
                              <p:par>
                                <p:cTn id="97" presetID="53" presetClass="entr" presetSubtype="0" fill="hold" nodeType="afterEffect">
                                  <p:stCondLst>
                                    <p:cond delay="0"/>
                                  </p:stCondLst>
                                  <p:childTnLst>
                                    <p:set>
                                      <p:cBhvr>
                                        <p:cTn id="98" dur="1" fill="hold">
                                          <p:stCondLst>
                                            <p:cond delay="0"/>
                                          </p:stCondLst>
                                        </p:cTn>
                                        <p:tgtEl>
                                          <p:spTgt spid="133"/>
                                        </p:tgtEl>
                                        <p:attrNameLst>
                                          <p:attrName>style.visibility</p:attrName>
                                        </p:attrNameLst>
                                      </p:cBhvr>
                                      <p:to>
                                        <p:strVal val="visible"/>
                                      </p:to>
                                    </p:set>
                                    <p:anim calcmode="lin" valueType="num">
                                      <p:cBhvr>
                                        <p:cTn id="99" dur="500" fill="hold"/>
                                        <p:tgtEl>
                                          <p:spTgt spid="133"/>
                                        </p:tgtEl>
                                        <p:attrNameLst>
                                          <p:attrName>ppt_w</p:attrName>
                                        </p:attrNameLst>
                                      </p:cBhvr>
                                      <p:tavLst>
                                        <p:tav tm="0">
                                          <p:val>
                                            <p:fltVal val="0"/>
                                          </p:val>
                                        </p:tav>
                                        <p:tav tm="100000">
                                          <p:val>
                                            <p:strVal val="#ppt_w"/>
                                          </p:val>
                                        </p:tav>
                                      </p:tavLst>
                                    </p:anim>
                                    <p:anim calcmode="lin" valueType="num">
                                      <p:cBhvr>
                                        <p:cTn id="100" dur="500" fill="hold"/>
                                        <p:tgtEl>
                                          <p:spTgt spid="133"/>
                                        </p:tgtEl>
                                        <p:attrNameLst>
                                          <p:attrName>ppt_h</p:attrName>
                                        </p:attrNameLst>
                                      </p:cBhvr>
                                      <p:tavLst>
                                        <p:tav tm="0">
                                          <p:val>
                                            <p:fltVal val="0"/>
                                          </p:val>
                                        </p:tav>
                                        <p:tav tm="100000">
                                          <p:val>
                                            <p:strVal val="#ppt_h"/>
                                          </p:val>
                                        </p:tav>
                                      </p:tavLst>
                                    </p:anim>
                                    <p:animEffect transition="in" filter="fade">
                                      <p:cBhvr>
                                        <p:cTn id="101" dur="500"/>
                                        <p:tgtEl>
                                          <p:spTgt spid="133"/>
                                        </p:tgtEl>
                                      </p:cBhvr>
                                    </p:animEffect>
                                  </p:childTnLst>
                                </p:cTn>
                              </p:par>
                            </p:childTnLst>
                          </p:cTn>
                        </p:par>
                        <p:par>
                          <p:cTn id="102" fill="hold">
                            <p:stCondLst>
                              <p:cond delay="11500"/>
                            </p:stCondLst>
                            <p:childTnLst>
                              <p:par>
                                <p:cTn id="103" presetID="53" presetClass="entr" presetSubtype="0" fill="hold" nodeType="afterEffect">
                                  <p:stCondLst>
                                    <p:cond delay="0"/>
                                  </p:stCondLst>
                                  <p:childTnLst>
                                    <p:set>
                                      <p:cBhvr>
                                        <p:cTn id="104" dur="1" fill="hold">
                                          <p:stCondLst>
                                            <p:cond delay="0"/>
                                          </p:stCondLst>
                                        </p:cTn>
                                        <p:tgtEl>
                                          <p:spTgt spid="153"/>
                                        </p:tgtEl>
                                        <p:attrNameLst>
                                          <p:attrName>style.visibility</p:attrName>
                                        </p:attrNameLst>
                                      </p:cBhvr>
                                      <p:to>
                                        <p:strVal val="visible"/>
                                      </p:to>
                                    </p:set>
                                    <p:anim calcmode="lin" valueType="num">
                                      <p:cBhvr>
                                        <p:cTn id="105" dur="500" fill="hold"/>
                                        <p:tgtEl>
                                          <p:spTgt spid="153"/>
                                        </p:tgtEl>
                                        <p:attrNameLst>
                                          <p:attrName>ppt_w</p:attrName>
                                        </p:attrNameLst>
                                      </p:cBhvr>
                                      <p:tavLst>
                                        <p:tav tm="0">
                                          <p:val>
                                            <p:fltVal val="0"/>
                                          </p:val>
                                        </p:tav>
                                        <p:tav tm="100000">
                                          <p:val>
                                            <p:strVal val="#ppt_w"/>
                                          </p:val>
                                        </p:tav>
                                      </p:tavLst>
                                    </p:anim>
                                    <p:anim calcmode="lin" valueType="num">
                                      <p:cBhvr>
                                        <p:cTn id="106" dur="500" fill="hold"/>
                                        <p:tgtEl>
                                          <p:spTgt spid="153"/>
                                        </p:tgtEl>
                                        <p:attrNameLst>
                                          <p:attrName>ppt_h</p:attrName>
                                        </p:attrNameLst>
                                      </p:cBhvr>
                                      <p:tavLst>
                                        <p:tav tm="0">
                                          <p:val>
                                            <p:fltVal val="0"/>
                                          </p:val>
                                        </p:tav>
                                        <p:tav tm="100000">
                                          <p:val>
                                            <p:strVal val="#ppt_h"/>
                                          </p:val>
                                        </p:tav>
                                      </p:tavLst>
                                    </p:anim>
                                    <p:animEffect transition="in" filter="fade">
                                      <p:cBhvr>
                                        <p:cTn id="107" dur="500"/>
                                        <p:tgtEl>
                                          <p:spTgt spid="153"/>
                                        </p:tgtEl>
                                      </p:cBhvr>
                                    </p:animEffect>
                                  </p:childTnLst>
                                </p:cTn>
                              </p:par>
                            </p:childTnLst>
                          </p:cTn>
                        </p:par>
                        <p:par>
                          <p:cTn id="108" fill="hold">
                            <p:stCondLst>
                              <p:cond delay="12000"/>
                            </p:stCondLst>
                            <p:childTnLst>
                              <p:par>
                                <p:cTn id="109" presetID="2" presetClass="entr" presetSubtype="2" accel="50000" decel="50000" fill="hold" nodeType="afterEffect">
                                  <p:stCondLst>
                                    <p:cond delay="0"/>
                                  </p:stCondLst>
                                  <p:childTnLst>
                                    <p:set>
                                      <p:cBhvr>
                                        <p:cTn id="110" dur="1" fill="hold">
                                          <p:stCondLst>
                                            <p:cond delay="0"/>
                                          </p:stCondLst>
                                        </p:cTn>
                                        <p:tgtEl>
                                          <p:spTgt spid="107"/>
                                        </p:tgtEl>
                                        <p:attrNameLst>
                                          <p:attrName>style.visibility</p:attrName>
                                        </p:attrNameLst>
                                      </p:cBhvr>
                                      <p:to>
                                        <p:strVal val="visible"/>
                                      </p:to>
                                    </p:set>
                                    <p:anim calcmode="lin" valueType="num">
                                      <p:cBhvr additive="base">
                                        <p:cTn id="111" dur="500" fill="hold"/>
                                        <p:tgtEl>
                                          <p:spTgt spid="107"/>
                                        </p:tgtEl>
                                        <p:attrNameLst>
                                          <p:attrName>ppt_x</p:attrName>
                                        </p:attrNameLst>
                                      </p:cBhvr>
                                      <p:tavLst>
                                        <p:tav tm="0">
                                          <p:val>
                                            <p:strVal val="1+#ppt_w/2"/>
                                          </p:val>
                                        </p:tav>
                                        <p:tav tm="100000">
                                          <p:val>
                                            <p:strVal val="#ppt_x"/>
                                          </p:val>
                                        </p:tav>
                                      </p:tavLst>
                                    </p:anim>
                                    <p:anim calcmode="lin" valueType="num">
                                      <p:cBhvr additive="base">
                                        <p:cTn id="112" dur="500" fill="hold"/>
                                        <p:tgtEl>
                                          <p:spTgt spid="107"/>
                                        </p:tgtEl>
                                        <p:attrNameLst>
                                          <p:attrName>ppt_y</p:attrName>
                                        </p:attrNameLst>
                                      </p:cBhvr>
                                      <p:tavLst>
                                        <p:tav tm="0">
                                          <p:val>
                                            <p:strVal val="#ppt_y"/>
                                          </p:val>
                                        </p:tav>
                                        <p:tav tm="100000">
                                          <p:val>
                                            <p:strVal val="#ppt_y"/>
                                          </p:val>
                                        </p:tav>
                                      </p:tavLst>
                                    </p:anim>
                                  </p:childTnLst>
                                </p:cTn>
                              </p:par>
                            </p:childTnLst>
                          </p:cTn>
                        </p:par>
                        <p:par>
                          <p:cTn id="113" fill="hold">
                            <p:stCondLst>
                              <p:cond delay="12500"/>
                            </p:stCondLst>
                            <p:childTnLst>
                              <p:par>
                                <p:cTn id="114" presetID="53" presetClass="entr" presetSubtype="0" fill="hold" nodeType="afterEffect">
                                  <p:stCondLst>
                                    <p:cond delay="0"/>
                                  </p:stCondLst>
                                  <p:childTnLst>
                                    <p:set>
                                      <p:cBhvr>
                                        <p:cTn id="115" dur="1" fill="hold">
                                          <p:stCondLst>
                                            <p:cond delay="0"/>
                                          </p:stCondLst>
                                        </p:cTn>
                                        <p:tgtEl>
                                          <p:spTgt spid="143"/>
                                        </p:tgtEl>
                                        <p:attrNameLst>
                                          <p:attrName>style.visibility</p:attrName>
                                        </p:attrNameLst>
                                      </p:cBhvr>
                                      <p:to>
                                        <p:strVal val="visible"/>
                                      </p:to>
                                    </p:set>
                                    <p:anim calcmode="lin" valueType="num">
                                      <p:cBhvr>
                                        <p:cTn id="116" dur="500" fill="hold"/>
                                        <p:tgtEl>
                                          <p:spTgt spid="143"/>
                                        </p:tgtEl>
                                        <p:attrNameLst>
                                          <p:attrName>ppt_w</p:attrName>
                                        </p:attrNameLst>
                                      </p:cBhvr>
                                      <p:tavLst>
                                        <p:tav tm="0">
                                          <p:val>
                                            <p:fltVal val="0"/>
                                          </p:val>
                                        </p:tav>
                                        <p:tav tm="100000">
                                          <p:val>
                                            <p:strVal val="#ppt_w"/>
                                          </p:val>
                                        </p:tav>
                                      </p:tavLst>
                                    </p:anim>
                                    <p:anim calcmode="lin" valueType="num">
                                      <p:cBhvr>
                                        <p:cTn id="117" dur="500" fill="hold"/>
                                        <p:tgtEl>
                                          <p:spTgt spid="143"/>
                                        </p:tgtEl>
                                        <p:attrNameLst>
                                          <p:attrName>ppt_h</p:attrName>
                                        </p:attrNameLst>
                                      </p:cBhvr>
                                      <p:tavLst>
                                        <p:tav tm="0">
                                          <p:val>
                                            <p:fltVal val="0"/>
                                          </p:val>
                                        </p:tav>
                                        <p:tav tm="100000">
                                          <p:val>
                                            <p:strVal val="#ppt_h"/>
                                          </p:val>
                                        </p:tav>
                                      </p:tavLst>
                                    </p:anim>
                                    <p:animEffect transition="in" filter="fade">
                                      <p:cBhvr>
                                        <p:cTn id="118" dur="500"/>
                                        <p:tgtEl>
                                          <p:spTgt spid="143"/>
                                        </p:tgtEl>
                                      </p:cBhvr>
                                    </p:animEffect>
                                  </p:childTnLst>
                                </p:cTn>
                              </p:par>
                            </p:childTnLst>
                          </p:cTn>
                        </p:par>
                        <p:par>
                          <p:cTn id="119" fill="hold">
                            <p:stCondLst>
                              <p:cond delay="13000"/>
                            </p:stCondLst>
                            <p:childTnLst>
                              <p:par>
                                <p:cTn id="120" presetID="53" presetClass="entr" presetSubtype="0" fill="hold" nodeType="afterEffect">
                                  <p:stCondLst>
                                    <p:cond delay="0"/>
                                  </p:stCondLst>
                                  <p:childTnLst>
                                    <p:set>
                                      <p:cBhvr>
                                        <p:cTn id="121" dur="1" fill="hold">
                                          <p:stCondLst>
                                            <p:cond delay="0"/>
                                          </p:stCondLst>
                                        </p:cTn>
                                        <p:tgtEl>
                                          <p:spTgt spid="154"/>
                                        </p:tgtEl>
                                        <p:attrNameLst>
                                          <p:attrName>style.visibility</p:attrName>
                                        </p:attrNameLst>
                                      </p:cBhvr>
                                      <p:to>
                                        <p:strVal val="visible"/>
                                      </p:to>
                                    </p:set>
                                    <p:anim calcmode="lin" valueType="num">
                                      <p:cBhvr>
                                        <p:cTn id="122" dur="500" fill="hold"/>
                                        <p:tgtEl>
                                          <p:spTgt spid="154"/>
                                        </p:tgtEl>
                                        <p:attrNameLst>
                                          <p:attrName>ppt_w</p:attrName>
                                        </p:attrNameLst>
                                      </p:cBhvr>
                                      <p:tavLst>
                                        <p:tav tm="0">
                                          <p:val>
                                            <p:fltVal val="0"/>
                                          </p:val>
                                        </p:tav>
                                        <p:tav tm="100000">
                                          <p:val>
                                            <p:strVal val="#ppt_w"/>
                                          </p:val>
                                        </p:tav>
                                      </p:tavLst>
                                    </p:anim>
                                    <p:anim calcmode="lin" valueType="num">
                                      <p:cBhvr>
                                        <p:cTn id="123" dur="500" fill="hold"/>
                                        <p:tgtEl>
                                          <p:spTgt spid="154"/>
                                        </p:tgtEl>
                                        <p:attrNameLst>
                                          <p:attrName>ppt_h</p:attrName>
                                        </p:attrNameLst>
                                      </p:cBhvr>
                                      <p:tavLst>
                                        <p:tav tm="0">
                                          <p:val>
                                            <p:fltVal val="0"/>
                                          </p:val>
                                        </p:tav>
                                        <p:tav tm="100000">
                                          <p:val>
                                            <p:strVal val="#ppt_h"/>
                                          </p:val>
                                        </p:tav>
                                      </p:tavLst>
                                    </p:anim>
                                    <p:animEffect transition="in" filter="fade">
                                      <p:cBhvr>
                                        <p:cTn id="124" dur="500"/>
                                        <p:tgtEl>
                                          <p:spTgt spid="154"/>
                                        </p:tgtEl>
                                      </p:cBhvr>
                                    </p:animEffect>
                                  </p:childTnLst>
                                </p:cTn>
                              </p:par>
                            </p:childTnLst>
                          </p:cTn>
                        </p:par>
                        <p:par>
                          <p:cTn id="125" fill="hold">
                            <p:stCondLst>
                              <p:cond delay="13500"/>
                            </p:stCondLst>
                            <p:childTnLst>
                              <p:par>
                                <p:cTn id="126" presetID="2" presetClass="entr" presetSubtype="2" accel="50000" decel="50000" fill="hold" nodeType="afterEffect">
                                  <p:stCondLst>
                                    <p:cond delay="0"/>
                                  </p:stCondLst>
                                  <p:childTnLst>
                                    <p:set>
                                      <p:cBhvr>
                                        <p:cTn id="127" dur="1" fill="hold">
                                          <p:stCondLst>
                                            <p:cond delay="0"/>
                                          </p:stCondLst>
                                        </p:cTn>
                                        <p:tgtEl>
                                          <p:spTgt spid="108"/>
                                        </p:tgtEl>
                                        <p:attrNameLst>
                                          <p:attrName>style.visibility</p:attrName>
                                        </p:attrNameLst>
                                      </p:cBhvr>
                                      <p:to>
                                        <p:strVal val="visible"/>
                                      </p:to>
                                    </p:set>
                                    <p:anim calcmode="lin" valueType="num">
                                      <p:cBhvr additive="base">
                                        <p:cTn id="128" dur="500" fill="hold"/>
                                        <p:tgtEl>
                                          <p:spTgt spid="108"/>
                                        </p:tgtEl>
                                        <p:attrNameLst>
                                          <p:attrName>ppt_x</p:attrName>
                                        </p:attrNameLst>
                                      </p:cBhvr>
                                      <p:tavLst>
                                        <p:tav tm="0">
                                          <p:val>
                                            <p:strVal val="1+#ppt_w/2"/>
                                          </p:val>
                                        </p:tav>
                                        <p:tav tm="100000">
                                          <p:val>
                                            <p:strVal val="#ppt_x"/>
                                          </p:val>
                                        </p:tav>
                                      </p:tavLst>
                                    </p:anim>
                                    <p:anim calcmode="lin" valueType="num">
                                      <p:cBhvr additive="base">
                                        <p:cTn id="129" dur="500" fill="hold"/>
                                        <p:tgtEl>
                                          <p:spTgt spid="108"/>
                                        </p:tgtEl>
                                        <p:attrNameLst>
                                          <p:attrName>ppt_y</p:attrName>
                                        </p:attrNameLst>
                                      </p:cBhvr>
                                      <p:tavLst>
                                        <p:tav tm="0">
                                          <p:val>
                                            <p:strVal val="#ppt_y"/>
                                          </p:val>
                                        </p:tav>
                                        <p:tav tm="100000">
                                          <p:val>
                                            <p:strVal val="#ppt_y"/>
                                          </p:val>
                                        </p:tav>
                                      </p:tavLst>
                                    </p:anim>
                                  </p:childTnLst>
                                </p:cTn>
                              </p:par>
                            </p:childTnLst>
                          </p:cTn>
                        </p:par>
                        <p:par>
                          <p:cTn id="130" fill="hold">
                            <p:stCondLst>
                              <p:cond delay="14000"/>
                            </p:stCondLst>
                            <p:childTnLst>
                              <p:par>
                                <p:cTn id="131" presetID="53" presetClass="entr" presetSubtype="0" fill="hold" nodeType="afterEffect">
                                  <p:stCondLst>
                                    <p:cond delay="0"/>
                                  </p:stCondLst>
                                  <p:childTnLst>
                                    <p:set>
                                      <p:cBhvr>
                                        <p:cTn id="132" dur="1" fill="hold">
                                          <p:stCondLst>
                                            <p:cond delay="0"/>
                                          </p:stCondLst>
                                        </p:cTn>
                                        <p:tgtEl>
                                          <p:spTgt spid="1062"/>
                                        </p:tgtEl>
                                        <p:attrNameLst>
                                          <p:attrName>style.visibility</p:attrName>
                                        </p:attrNameLst>
                                      </p:cBhvr>
                                      <p:to>
                                        <p:strVal val="visible"/>
                                      </p:to>
                                    </p:set>
                                    <p:anim calcmode="lin" valueType="num">
                                      <p:cBhvr>
                                        <p:cTn id="133" dur="500" fill="hold"/>
                                        <p:tgtEl>
                                          <p:spTgt spid="1062"/>
                                        </p:tgtEl>
                                        <p:attrNameLst>
                                          <p:attrName>ppt_w</p:attrName>
                                        </p:attrNameLst>
                                      </p:cBhvr>
                                      <p:tavLst>
                                        <p:tav tm="0">
                                          <p:val>
                                            <p:fltVal val="0"/>
                                          </p:val>
                                        </p:tav>
                                        <p:tav tm="100000">
                                          <p:val>
                                            <p:strVal val="#ppt_w"/>
                                          </p:val>
                                        </p:tav>
                                      </p:tavLst>
                                    </p:anim>
                                    <p:anim calcmode="lin" valueType="num">
                                      <p:cBhvr>
                                        <p:cTn id="134" dur="500" fill="hold"/>
                                        <p:tgtEl>
                                          <p:spTgt spid="1062"/>
                                        </p:tgtEl>
                                        <p:attrNameLst>
                                          <p:attrName>ppt_h</p:attrName>
                                        </p:attrNameLst>
                                      </p:cBhvr>
                                      <p:tavLst>
                                        <p:tav tm="0">
                                          <p:val>
                                            <p:fltVal val="0"/>
                                          </p:val>
                                        </p:tav>
                                        <p:tav tm="100000">
                                          <p:val>
                                            <p:strVal val="#ppt_h"/>
                                          </p:val>
                                        </p:tav>
                                      </p:tavLst>
                                    </p:anim>
                                    <p:animEffect transition="in" filter="fade">
                                      <p:cBhvr>
                                        <p:cTn id="135" dur="500"/>
                                        <p:tgtEl>
                                          <p:spTgt spid="1062"/>
                                        </p:tgtEl>
                                      </p:cBhvr>
                                    </p:animEffect>
                                  </p:childTnLst>
                                </p:cTn>
                              </p:par>
                            </p:childTnLst>
                          </p:cTn>
                        </p:par>
                        <p:par>
                          <p:cTn id="136" fill="hold">
                            <p:stCondLst>
                              <p:cond delay="14500"/>
                            </p:stCondLst>
                            <p:childTnLst>
                              <p:par>
                                <p:cTn id="137" presetID="53" presetClass="entr" presetSubtype="0" fill="hold" nodeType="afterEffect">
                                  <p:stCondLst>
                                    <p:cond delay="0"/>
                                  </p:stCondLst>
                                  <p:childTnLst>
                                    <p:set>
                                      <p:cBhvr>
                                        <p:cTn id="138" dur="1" fill="hold">
                                          <p:stCondLst>
                                            <p:cond delay="0"/>
                                          </p:stCondLst>
                                        </p:cTn>
                                        <p:tgtEl>
                                          <p:spTgt spid="155"/>
                                        </p:tgtEl>
                                        <p:attrNameLst>
                                          <p:attrName>style.visibility</p:attrName>
                                        </p:attrNameLst>
                                      </p:cBhvr>
                                      <p:to>
                                        <p:strVal val="visible"/>
                                      </p:to>
                                    </p:set>
                                    <p:anim calcmode="lin" valueType="num">
                                      <p:cBhvr>
                                        <p:cTn id="139" dur="500" fill="hold"/>
                                        <p:tgtEl>
                                          <p:spTgt spid="155"/>
                                        </p:tgtEl>
                                        <p:attrNameLst>
                                          <p:attrName>ppt_w</p:attrName>
                                        </p:attrNameLst>
                                      </p:cBhvr>
                                      <p:tavLst>
                                        <p:tav tm="0">
                                          <p:val>
                                            <p:fltVal val="0"/>
                                          </p:val>
                                        </p:tav>
                                        <p:tav tm="100000">
                                          <p:val>
                                            <p:strVal val="#ppt_w"/>
                                          </p:val>
                                        </p:tav>
                                      </p:tavLst>
                                    </p:anim>
                                    <p:anim calcmode="lin" valueType="num">
                                      <p:cBhvr>
                                        <p:cTn id="140" dur="500" fill="hold"/>
                                        <p:tgtEl>
                                          <p:spTgt spid="155"/>
                                        </p:tgtEl>
                                        <p:attrNameLst>
                                          <p:attrName>ppt_h</p:attrName>
                                        </p:attrNameLst>
                                      </p:cBhvr>
                                      <p:tavLst>
                                        <p:tav tm="0">
                                          <p:val>
                                            <p:fltVal val="0"/>
                                          </p:val>
                                        </p:tav>
                                        <p:tav tm="100000">
                                          <p:val>
                                            <p:strVal val="#ppt_h"/>
                                          </p:val>
                                        </p:tav>
                                      </p:tavLst>
                                    </p:anim>
                                    <p:animEffect transition="in" filter="fade">
                                      <p:cBhvr>
                                        <p:cTn id="141" dur="500"/>
                                        <p:tgtEl>
                                          <p:spTgt spid="155"/>
                                        </p:tgtEl>
                                      </p:cBhvr>
                                    </p:animEffect>
                                  </p:childTnLst>
                                </p:cTn>
                              </p:par>
                            </p:childTnLst>
                          </p:cTn>
                        </p:par>
                        <p:par>
                          <p:cTn id="142" fill="hold">
                            <p:stCondLst>
                              <p:cond delay="15000"/>
                            </p:stCondLst>
                            <p:childTnLst>
                              <p:par>
                                <p:cTn id="143" presetID="18" presetClass="entr" presetSubtype="6" fill="hold" nodeType="afterEffect">
                                  <p:stCondLst>
                                    <p:cond delay="0"/>
                                  </p:stCondLst>
                                  <p:childTnLst>
                                    <p:set>
                                      <p:cBhvr>
                                        <p:cTn id="144" dur="1" fill="hold">
                                          <p:stCondLst>
                                            <p:cond delay="0"/>
                                          </p:stCondLst>
                                        </p:cTn>
                                        <p:tgtEl>
                                          <p:spTgt spid="78"/>
                                        </p:tgtEl>
                                        <p:attrNameLst>
                                          <p:attrName>style.visibility</p:attrName>
                                        </p:attrNameLst>
                                      </p:cBhvr>
                                      <p:to>
                                        <p:strVal val="visible"/>
                                      </p:to>
                                    </p:set>
                                    <p:animEffect transition="in" filter="strips(downRight)">
                                      <p:cBhvr>
                                        <p:cTn id="145" dur="500"/>
                                        <p:tgtEl>
                                          <p:spTgt spid="78"/>
                                        </p:tgtEl>
                                      </p:cBhvr>
                                    </p:animEffect>
                                  </p:childTnLst>
                                </p:cTn>
                              </p:par>
                            </p:childTnLst>
                          </p:cTn>
                        </p:par>
                        <p:par>
                          <p:cTn id="146" fill="hold">
                            <p:stCondLst>
                              <p:cond delay="15500"/>
                            </p:stCondLst>
                            <p:childTnLst>
                              <p:par>
                                <p:cTn id="147" presetID="18" presetClass="entr" presetSubtype="12" fill="hold" nodeType="afterEffect">
                                  <p:stCondLst>
                                    <p:cond delay="0"/>
                                  </p:stCondLst>
                                  <p:childTnLst>
                                    <p:set>
                                      <p:cBhvr>
                                        <p:cTn id="148" dur="1" fill="hold">
                                          <p:stCondLst>
                                            <p:cond delay="0"/>
                                          </p:stCondLst>
                                        </p:cTn>
                                        <p:tgtEl>
                                          <p:spTgt spid="109"/>
                                        </p:tgtEl>
                                        <p:attrNameLst>
                                          <p:attrName>style.visibility</p:attrName>
                                        </p:attrNameLst>
                                      </p:cBhvr>
                                      <p:to>
                                        <p:strVal val="visible"/>
                                      </p:to>
                                    </p:set>
                                    <p:animEffect transition="in" filter="strips(downLeft)">
                                      <p:cBhvr>
                                        <p:cTn id="149" dur="500"/>
                                        <p:tgtEl>
                                          <p:spTgt spid="109"/>
                                        </p:tgtEl>
                                      </p:cBhvr>
                                    </p:animEffect>
                                  </p:childTnLst>
                                </p:cTn>
                              </p:par>
                            </p:childTnLst>
                          </p:cTn>
                        </p:par>
                        <p:par>
                          <p:cTn id="150" fill="hold">
                            <p:stCondLst>
                              <p:cond delay="16000"/>
                            </p:stCondLst>
                            <p:childTnLst>
                              <p:par>
                                <p:cTn id="151" presetID="18" presetClass="entr" presetSubtype="3" fill="hold" nodeType="afterEffect">
                                  <p:stCondLst>
                                    <p:cond delay="0"/>
                                  </p:stCondLst>
                                  <p:childTnLst>
                                    <p:set>
                                      <p:cBhvr>
                                        <p:cTn id="152" dur="1" fill="hold">
                                          <p:stCondLst>
                                            <p:cond delay="0"/>
                                          </p:stCondLst>
                                        </p:cTn>
                                        <p:tgtEl>
                                          <p:spTgt spid="80"/>
                                        </p:tgtEl>
                                        <p:attrNameLst>
                                          <p:attrName>style.visibility</p:attrName>
                                        </p:attrNameLst>
                                      </p:cBhvr>
                                      <p:to>
                                        <p:strVal val="visible"/>
                                      </p:to>
                                    </p:set>
                                    <p:animEffect transition="in" filter="strips(upRight)">
                                      <p:cBhvr>
                                        <p:cTn id="153" dur="500"/>
                                        <p:tgtEl>
                                          <p:spTgt spid="80"/>
                                        </p:tgtEl>
                                      </p:cBhvr>
                                    </p:animEffect>
                                  </p:childTnLst>
                                </p:cTn>
                              </p:par>
                            </p:childTnLst>
                          </p:cTn>
                        </p:par>
                        <p:par>
                          <p:cTn id="154" fill="hold">
                            <p:stCondLst>
                              <p:cond delay="16500"/>
                            </p:stCondLst>
                            <p:childTnLst>
                              <p:par>
                                <p:cTn id="155" presetID="18" presetClass="entr" presetSubtype="9" fill="hold" nodeType="afterEffect">
                                  <p:stCondLst>
                                    <p:cond delay="0"/>
                                  </p:stCondLst>
                                  <p:childTnLst>
                                    <p:set>
                                      <p:cBhvr>
                                        <p:cTn id="156" dur="1" fill="hold">
                                          <p:stCondLst>
                                            <p:cond delay="0"/>
                                          </p:stCondLst>
                                        </p:cTn>
                                        <p:tgtEl>
                                          <p:spTgt spid="111"/>
                                        </p:tgtEl>
                                        <p:attrNameLst>
                                          <p:attrName>style.visibility</p:attrName>
                                        </p:attrNameLst>
                                      </p:cBhvr>
                                      <p:to>
                                        <p:strVal val="visible"/>
                                      </p:to>
                                    </p:set>
                                    <p:animEffect transition="in" filter="strips(upLeft)">
                                      <p:cBhvr>
                                        <p:cTn id="157" dur="500"/>
                                        <p:tgtEl>
                                          <p:spTgt spid="111"/>
                                        </p:tgtEl>
                                      </p:cBhvr>
                                    </p:animEffect>
                                  </p:childTnLst>
                                </p:cTn>
                              </p:par>
                            </p:childTnLst>
                          </p:cTn>
                        </p:par>
                        <p:par>
                          <p:cTn id="158" fill="hold">
                            <p:stCondLst>
                              <p:cond delay="17000"/>
                            </p:stCondLst>
                            <p:childTnLst>
                              <p:par>
                                <p:cTn id="159" presetID="18" presetClass="entr" presetSubtype="6" fill="hold" nodeType="afterEffect">
                                  <p:stCondLst>
                                    <p:cond delay="0"/>
                                  </p:stCondLst>
                                  <p:childTnLst>
                                    <p:set>
                                      <p:cBhvr>
                                        <p:cTn id="160" dur="1" fill="hold">
                                          <p:stCondLst>
                                            <p:cond delay="0"/>
                                          </p:stCondLst>
                                        </p:cTn>
                                        <p:tgtEl>
                                          <p:spTgt spid="92"/>
                                        </p:tgtEl>
                                        <p:attrNameLst>
                                          <p:attrName>style.visibility</p:attrName>
                                        </p:attrNameLst>
                                      </p:cBhvr>
                                      <p:to>
                                        <p:strVal val="visible"/>
                                      </p:to>
                                    </p:set>
                                    <p:animEffect transition="in" filter="strips(downRight)">
                                      <p:cBhvr>
                                        <p:cTn id="161" dur="500"/>
                                        <p:tgtEl>
                                          <p:spTgt spid="92"/>
                                        </p:tgtEl>
                                      </p:cBhvr>
                                    </p:animEffect>
                                  </p:childTnLst>
                                </p:cTn>
                              </p:par>
                            </p:childTnLst>
                          </p:cTn>
                        </p:par>
                        <p:par>
                          <p:cTn id="162" fill="hold">
                            <p:stCondLst>
                              <p:cond delay="17500"/>
                            </p:stCondLst>
                            <p:childTnLst>
                              <p:par>
                                <p:cTn id="163" presetID="18" presetClass="entr" presetSubtype="12" fill="hold" nodeType="afterEffect">
                                  <p:stCondLst>
                                    <p:cond delay="0"/>
                                  </p:stCondLst>
                                  <p:childTnLst>
                                    <p:set>
                                      <p:cBhvr>
                                        <p:cTn id="164" dur="1" fill="hold">
                                          <p:stCondLst>
                                            <p:cond delay="0"/>
                                          </p:stCondLst>
                                        </p:cTn>
                                        <p:tgtEl>
                                          <p:spTgt spid="112"/>
                                        </p:tgtEl>
                                        <p:attrNameLst>
                                          <p:attrName>style.visibility</p:attrName>
                                        </p:attrNameLst>
                                      </p:cBhvr>
                                      <p:to>
                                        <p:strVal val="visible"/>
                                      </p:to>
                                    </p:set>
                                    <p:animEffect transition="in" filter="strips(downLeft)">
                                      <p:cBhvr>
                                        <p:cTn id="165" dur="500"/>
                                        <p:tgtEl>
                                          <p:spTgt spid="112"/>
                                        </p:tgtEl>
                                      </p:cBhvr>
                                    </p:animEffect>
                                  </p:childTnLst>
                                </p:cTn>
                              </p:par>
                            </p:childTnLst>
                          </p:cTn>
                        </p:par>
                        <p:par>
                          <p:cTn id="166" fill="hold">
                            <p:stCondLst>
                              <p:cond delay="18000"/>
                            </p:stCondLst>
                            <p:childTnLst>
                              <p:par>
                                <p:cTn id="167" presetID="18" presetClass="entr" presetSubtype="3" fill="hold" nodeType="afterEffect">
                                  <p:stCondLst>
                                    <p:cond delay="0"/>
                                  </p:stCondLst>
                                  <p:childTnLst>
                                    <p:set>
                                      <p:cBhvr>
                                        <p:cTn id="168" dur="1" fill="hold">
                                          <p:stCondLst>
                                            <p:cond delay="0"/>
                                          </p:stCondLst>
                                        </p:cTn>
                                        <p:tgtEl>
                                          <p:spTgt spid="79"/>
                                        </p:tgtEl>
                                        <p:attrNameLst>
                                          <p:attrName>style.visibility</p:attrName>
                                        </p:attrNameLst>
                                      </p:cBhvr>
                                      <p:to>
                                        <p:strVal val="visible"/>
                                      </p:to>
                                    </p:set>
                                    <p:animEffect transition="in" filter="strips(upRight)">
                                      <p:cBhvr>
                                        <p:cTn id="169" dur="500"/>
                                        <p:tgtEl>
                                          <p:spTgt spid="79"/>
                                        </p:tgtEl>
                                      </p:cBhvr>
                                    </p:animEffect>
                                  </p:childTnLst>
                                </p:cTn>
                              </p:par>
                            </p:childTnLst>
                          </p:cTn>
                        </p:par>
                        <p:par>
                          <p:cTn id="170" fill="hold">
                            <p:stCondLst>
                              <p:cond delay="18500"/>
                            </p:stCondLst>
                            <p:childTnLst>
                              <p:par>
                                <p:cTn id="171" presetID="18" presetClass="entr" presetSubtype="9" fill="hold" nodeType="afterEffect">
                                  <p:stCondLst>
                                    <p:cond delay="0"/>
                                  </p:stCondLst>
                                  <p:childTnLst>
                                    <p:set>
                                      <p:cBhvr>
                                        <p:cTn id="172" dur="1" fill="hold">
                                          <p:stCondLst>
                                            <p:cond delay="0"/>
                                          </p:stCondLst>
                                        </p:cTn>
                                        <p:tgtEl>
                                          <p:spTgt spid="110"/>
                                        </p:tgtEl>
                                        <p:attrNameLst>
                                          <p:attrName>style.visibility</p:attrName>
                                        </p:attrNameLst>
                                      </p:cBhvr>
                                      <p:to>
                                        <p:strVal val="visible"/>
                                      </p:to>
                                    </p:set>
                                    <p:animEffect transition="in" filter="strips(upLeft)">
                                      <p:cBhvr>
                                        <p:cTn id="173"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86会议公报"/>
</p:tagLst>
</file>

<file path=ppt/tags/tag10.xml><?xml version="1.0" encoding="utf-8"?>
<p:tagLst xmlns:a="http://schemas.openxmlformats.org/drawingml/2006/main" xmlns:r="http://schemas.openxmlformats.org/officeDocument/2006/relationships" xmlns:p="http://schemas.openxmlformats.org/presentationml/2006/main">
  <p:tag name="PA" val="v3.2.0"/>
</p:tagLst>
</file>

<file path=ppt/tags/tag11.xml><?xml version="1.0" encoding="utf-8"?>
<p:tagLst xmlns:a="http://schemas.openxmlformats.org/drawingml/2006/main" xmlns:r="http://schemas.openxmlformats.org/officeDocument/2006/relationships" xmlns:p="http://schemas.openxmlformats.org/presentationml/2006/main">
  <p:tag name="PA" val="v3.2.0"/>
</p:tagLst>
</file>

<file path=ppt/tags/tag12.xml><?xml version="1.0" encoding="utf-8"?>
<p:tagLst xmlns:a="http://schemas.openxmlformats.org/drawingml/2006/main" xmlns:r="http://schemas.openxmlformats.org/officeDocument/2006/relationships" xmlns:p="http://schemas.openxmlformats.org/presentationml/2006/main">
  <p:tag name="PA" val="v3.2.0"/>
</p:tagLst>
</file>

<file path=ppt/tags/tag13.xml><?xml version="1.0" encoding="utf-8"?>
<p:tagLst xmlns:a="http://schemas.openxmlformats.org/drawingml/2006/main" xmlns:r="http://schemas.openxmlformats.org/officeDocument/2006/relationships" xmlns:p="http://schemas.openxmlformats.org/presentationml/2006/main">
  <p:tag name="PA" val="v3.2.0"/>
</p:tagLst>
</file>

<file path=ppt/tags/tag14.xml><?xml version="1.0" encoding="utf-8"?>
<p:tagLst xmlns:a="http://schemas.openxmlformats.org/drawingml/2006/main" xmlns:r="http://schemas.openxmlformats.org/officeDocument/2006/relationships" xmlns:p="http://schemas.openxmlformats.org/presentationml/2006/main">
  <p:tag name="PA" val="v3.2.0"/>
</p:tagLst>
</file>

<file path=ppt/tags/tag15.xml><?xml version="1.0" encoding="utf-8"?>
<p:tagLst xmlns:a="http://schemas.openxmlformats.org/drawingml/2006/main" xmlns:r="http://schemas.openxmlformats.org/officeDocument/2006/relationships" xmlns:p="http://schemas.openxmlformats.org/presentationml/2006/main">
  <p:tag name="PA" val="v3.2.0"/>
</p:tagLst>
</file>

<file path=ppt/tags/tag16.xml><?xml version="1.0" encoding="utf-8"?>
<p:tagLst xmlns:a="http://schemas.openxmlformats.org/drawingml/2006/main" xmlns:r="http://schemas.openxmlformats.org/officeDocument/2006/relationships" xmlns:p="http://schemas.openxmlformats.org/presentationml/2006/main">
  <p:tag name="PA" val="v3.2.0"/>
</p:tagLst>
</file>

<file path=ppt/tags/tag17.xml><?xml version="1.0" encoding="utf-8"?>
<p:tagLst xmlns:a="http://schemas.openxmlformats.org/drawingml/2006/main" xmlns:r="http://schemas.openxmlformats.org/officeDocument/2006/relationships" xmlns:p="http://schemas.openxmlformats.org/presentationml/2006/main">
  <p:tag name="PA" val="v3.2.0"/>
</p:tagLst>
</file>

<file path=ppt/tags/tag18.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ags/tag8.xml><?xml version="1.0" encoding="utf-8"?>
<p:tagLst xmlns:a="http://schemas.openxmlformats.org/drawingml/2006/main" xmlns:r="http://schemas.openxmlformats.org/officeDocument/2006/relationships" xmlns:p="http://schemas.openxmlformats.org/presentationml/2006/main">
  <p:tag name="PA" val="v3.2.0"/>
</p:tagLst>
</file>

<file path=ppt/tags/tag9.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第一PPT，www.1ppt.com​">
  <a:themeElements>
    <a:clrScheme name="自定义 436">
      <a:dk1>
        <a:srgbClr val="000000"/>
      </a:dk1>
      <a:lt1>
        <a:sysClr val="window" lastClr="FFFFFF"/>
      </a:lt1>
      <a:dk2>
        <a:srgbClr val="000000"/>
      </a:dk2>
      <a:lt2>
        <a:srgbClr val="E7E6E6"/>
      </a:lt2>
      <a:accent1>
        <a:srgbClr val="C00000"/>
      </a:accent1>
      <a:accent2>
        <a:srgbClr val="FF0000"/>
      </a:accent2>
      <a:accent3>
        <a:srgbClr val="C00000"/>
      </a:accent3>
      <a:accent4>
        <a:srgbClr val="FF0000"/>
      </a:accent4>
      <a:accent5>
        <a:srgbClr val="C00000"/>
      </a:accent5>
      <a:accent6>
        <a:srgbClr val="FF0000"/>
      </a:accent6>
      <a:hlink>
        <a:srgbClr val="C00000"/>
      </a:hlink>
      <a:folHlink>
        <a:srgbClr val="FF00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C00000"/>
        </a:solidFill>
        <a:ln>
          <a:no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1139</TotalTime>
  <Words>2187</Words>
  <Application>Microsoft Office PowerPoint</Application>
  <PresentationFormat>自定义</PresentationFormat>
  <Paragraphs>327</Paragraphs>
  <Slides>28</Slides>
  <Notes>27</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28</vt:i4>
      </vt:variant>
    </vt:vector>
  </HeadingPairs>
  <TitlesOfParts>
    <vt:vector size="40" baseType="lpstr">
      <vt:lpstr>Arial</vt:lpstr>
      <vt:lpstr>宋体</vt:lpstr>
      <vt:lpstr>FontAwesome</vt:lpstr>
      <vt:lpstr>Wingdings</vt:lpstr>
      <vt:lpstr>张海山锐线体简</vt:lpstr>
      <vt:lpstr>等线 Light</vt:lpstr>
      <vt:lpstr>幼圆</vt:lpstr>
      <vt:lpstr>等线</vt:lpstr>
      <vt:lpstr>微软雅黑</vt:lpstr>
      <vt:lpstr>Calibri</vt: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两学一做</dc:title>
  <dc:creator>第一PPT</dc:creator>
  <cp:keywords>www.1ppt.com</cp:keywords>
  <dc:description>www.1ppt.com</dc:description>
  <cp:lastModifiedBy>Windows User</cp:lastModifiedBy>
  <cp:revision>272</cp:revision>
  <dcterms:created xsi:type="dcterms:W3CDTF">2016-10-27T12:36:00Z</dcterms:created>
  <dcterms:modified xsi:type="dcterms:W3CDTF">2020-04-01T05:33:02Z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