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Lst>
  <p:notesMasterIdLst>
    <p:notesMasterId r:id="rId32"/>
  </p:notesMasterIdLst>
  <p:sldIdLst>
    <p:sldId id="288" r:id="rId4"/>
    <p:sldId id="289" r:id="rId5"/>
    <p:sldId id="290" r:id="rId6"/>
    <p:sldId id="291" r:id="rId7"/>
    <p:sldId id="308" r:id="rId8"/>
    <p:sldId id="303" r:id="rId9"/>
    <p:sldId id="302" r:id="rId10"/>
    <p:sldId id="301" r:id="rId11"/>
    <p:sldId id="313" r:id="rId12"/>
    <p:sldId id="292" r:id="rId13"/>
    <p:sldId id="298" r:id="rId14"/>
    <p:sldId id="312" r:id="rId15"/>
    <p:sldId id="311" r:id="rId16"/>
    <p:sldId id="305" r:id="rId17"/>
    <p:sldId id="296" r:id="rId18"/>
    <p:sldId id="293" r:id="rId19"/>
    <p:sldId id="295" r:id="rId20"/>
    <p:sldId id="309" r:id="rId21"/>
    <p:sldId id="299" r:id="rId22"/>
    <p:sldId id="307" r:id="rId23"/>
    <p:sldId id="310" r:id="rId24"/>
    <p:sldId id="294" r:id="rId25"/>
    <p:sldId id="297" r:id="rId26"/>
    <p:sldId id="300" r:id="rId27"/>
    <p:sldId id="304" r:id="rId28"/>
    <p:sldId id="306" r:id="rId29"/>
    <p:sldId id="314" r:id="rId30"/>
    <p:sldId id="315" r:id="rId3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94662" autoAdjust="0"/>
  </p:normalViewPr>
  <p:slideViewPr>
    <p:cSldViewPr snapToGrid="0">
      <p:cViewPr>
        <p:scale>
          <a:sx n="66" d="100"/>
          <a:sy n="66" d="100"/>
        </p:scale>
        <p:origin x="-432" y="-16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8BE76-29C8-41AB-8544-889D89FA4F96}"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AD677-048F-409F-AACD-0A0B5EF61C8C}" type="slidenum">
              <a:rPr lang="zh-CN" altLang="en-US" smtClean="0"/>
              <a:t>‹#›</a:t>
            </a:fld>
            <a:endParaRPr lang="zh-CN" altLang="en-US"/>
          </a:p>
        </p:txBody>
      </p:sp>
    </p:spTree>
    <p:extLst>
      <p:ext uri="{BB962C8B-B14F-4D97-AF65-F5344CB8AC3E}">
        <p14:creationId xmlns:p14="http://schemas.microsoft.com/office/powerpoint/2010/main" val="328236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199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3888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3229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3230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9758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5784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16</a:t>
            </a:fld>
            <a:endParaRPr lang="en-US" altLang="zh-CN"/>
          </a:p>
        </p:txBody>
      </p:sp>
    </p:spTree>
    <p:extLst>
      <p:ext uri="{BB962C8B-B14F-4D97-AF65-F5344CB8AC3E}">
        <p14:creationId xmlns:p14="http://schemas.microsoft.com/office/powerpoint/2010/main" val="1941167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4752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24097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98774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2693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a:t>
            </a:fld>
            <a:endParaRPr lang="en-US" altLang="zh-CN"/>
          </a:p>
        </p:txBody>
      </p:sp>
    </p:spTree>
    <p:extLst>
      <p:ext uri="{BB962C8B-B14F-4D97-AF65-F5344CB8AC3E}">
        <p14:creationId xmlns:p14="http://schemas.microsoft.com/office/powerpoint/2010/main" val="584124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1745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22</a:t>
            </a:fld>
            <a:endParaRPr lang="en-US" altLang="zh-CN"/>
          </a:p>
        </p:txBody>
      </p:sp>
    </p:spTree>
    <p:extLst>
      <p:ext uri="{BB962C8B-B14F-4D97-AF65-F5344CB8AC3E}">
        <p14:creationId xmlns:p14="http://schemas.microsoft.com/office/powerpoint/2010/main" val="3338314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2413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75593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24621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8068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E734D7E-DDC1-43BA-BA84-4A1CFE3D3418}"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1359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4</a:t>
            </a:fld>
            <a:endParaRPr lang="en-US" altLang="zh-CN"/>
          </a:p>
        </p:txBody>
      </p:sp>
    </p:spTree>
    <p:extLst>
      <p:ext uri="{BB962C8B-B14F-4D97-AF65-F5344CB8AC3E}">
        <p14:creationId xmlns:p14="http://schemas.microsoft.com/office/powerpoint/2010/main" val="425816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8137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4892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8483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901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29874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10</a:t>
            </a:fld>
            <a:endParaRPr lang="en-US" altLang="zh-CN"/>
          </a:p>
        </p:txBody>
      </p:sp>
    </p:spTree>
    <p:extLst>
      <p:ext uri="{BB962C8B-B14F-4D97-AF65-F5344CB8AC3E}">
        <p14:creationId xmlns:p14="http://schemas.microsoft.com/office/powerpoint/2010/main" val="6861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92374672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185982773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46884665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64370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84059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a:ext>
            </a:extLst>
          </a:blip>
          <a:srcRect/>
          <a:stretch/>
        </p:blipFill>
        <p:spPr>
          <a:xfrm>
            <a:off x="0" y="0"/>
            <a:ext cx="9144000" cy="5118100"/>
          </a:xfrm>
          <a:prstGeom prst="rect">
            <a:avLst/>
          </a:prstGeom>
        </p:spPr>
      </p:pic>
      <p:pic>
        <p:nvPicPr>
          <p:cNvPr id="3" name="图片 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2886"/>
            <a:ext cx="4191000" cy="1391074"/>
          </a:xfrm>
          <a:prstGeom prst="rect">
            <a:avLst/>
          </a:prstGeom>
        </p:spPr>
      </p:pic>
      <p:sp>
        <p:nvSpPr>
          <p:cNvPr id="4" name="矩形 3"/>
          <p:cNvSpPr/>
          <p:nvPr userDrawn="1"/>
        </p:nvSpPr>
        <p:spPr>
          <a:xfrm>
            <a:off x="0" y="682171"/>
            <a:ext cx="9144000" cy="42381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a:xfrm>
            <a:off x="3672114" y="75749"/>
            <a:ext cx="5319480" cy="486276"/>
          </a:xfrm>
          <a:prstGeom prst="rect">
            <a:avLst/>
          </a:prstGeom>
        </p:spPr>
        <p:txBody>
          <a:bodyPr/>
          <a:lstStyle>
            <a:lvl1pPr algn="r">
              <a:defRPr sz="2800">
                <a:solidFill>
                  <a:schemeClr val="accent2"/>
                </a:solidFill>
                <a:latin typeface="微软雅黑" panose="020B0503020204020204" pitchFamily="34" charset="-122"/>
                <a:ea typeface="微软雅黑" panose="020B0503020204020204" pitchFamily="34" charset="-122"/>
              </a:defRPr>
            </a:lvl1pPr>
          </a:lstStyle>
          <a:p>
            <a:r>
              <a:rPr lang="zh-CN" altLang="en-US" dirty="0" smtClean="0"/>
              <a:t>单击此处编辑母版标题</a:t>
            </a:r>
            <a:endParaRPr lang="zh-CN" altLang="en-US" dirty="0"/>
          </a:p>
        </p:txBody>
      </p:sp>
    </p:spTree>
    <p:extLst>
      <p:ext uri="{BB962C8B-B14F-4D97-AF65-F5344CB8AC3E}">
        <p14:creationId xmlns:p14="http://schemas.microsoft.com/office/powerpoint/2010/main" val="124854741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93595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045154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9087587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11" name="矩形 10"/>
          <p:cNvSpPr/>
          <p:nvPr userDrawn="1"/>
        </p:nvSpPr>
        <p:spPr>
          <a:xfrm>
            <a:off x="7550092" y="47746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402557583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9049700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244610353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878600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354762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4823065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521302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4CCEC7-3A54-47D1-BB25-17A0FDA63797}" type="datetimeFigureOut">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2019/6/27</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495661-81B6-46E9-A91E-889569155CC2}" type="slidenum">
              <a:rPr kumimoji="0" lang="zh-CN" altLang="en-US" sz="1800" b="0" i="0" u="none" strike="noStrike" kern="1200" cap="none" spc="0" normalizeH="0" baseline="0" noProof="0" smtClean="0">
                <a:ln>
                  <a:noFill/>
                </a:ln>
                <a:solidFill>
                  <a:srgbClr val="EF1821"/>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srgbClr val="EF1821"/>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835430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571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3456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2849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58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242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857908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6244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7592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25628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4468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2708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718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63515921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549227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238905792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404042892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
        <p:nvSpPr>
          <p:cNvPr id="9" name="矩形 8"/>
          <p:cNvSpPr/>
          <p:nvPr userDrawn="1"/>
        </p:nvSpPr>
        <p:spPr>
          <a:xfrm>
            <a:off x="7047971" y="4760168"/>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r>
              <a:rPr lang="en-US" altLang="zh-CN" sz="100" dirty="0" smtClean="0">
                <a:solidFill>
                  <a:prstClr val="white"/>
                </a:solidFill>
                <a:ea typeface="宋体"/>
              </a:rPr>
              <a:t>      </a:t>
            </a:r>
            <a:endParaRPr lang="en-US" altLang="zh-CN" sz="100" dirty="0">
              <a:solidFill>
                <a:prstClr val="white"/>
              </a:solidFill>
              <a:ea typeface="宋体"/>
            </a:endParaRPr>
          </a:p>
          <a:p>
            <a:pPr defTabSz="914400"/>
            <a:r>
              <a:rPr lang="zh-CN" altLang="en-US" sz="100" dirty="0" smtClean="0">
                <a:solidFill>
                  <a:prstClr val="white"/>
                </a:solidFill>
                <a:ea typeface="宋体"/>
              </a:rPr>
              <a:t>字体下载：</a:t>
            </a:r>
            <a:r>
              <a:rPr lang="en-US" altLang="zh-CN" sz="100" dirty="0" smtClean="0">
                <a:solidFill>
                  <a:prstClr val="white"/>
                </a:solidFill>
                <a:ea typeface="宋体"/>
              </a:rPr>
              <a:t>www.1ppt.com/ziti/</a:t>
            </a:r>
            <a:endParaRPr lang="en-US" altLang="zh-CN" sz="100" dirty="0">
              <a:solidFill>
                <a:prstClr val="white"/>
              </a:solidFill>
              <a:ea typeface="宋体"/>
            </a:endParaRPr>
          </a:p>
          <a:p>
            <a:pPr defTabSz="914400"/>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p14="http://schemas.microsoft.com/office/powerpoint/2010/main" val="352686387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CA37975-6AF7-4301-9DC5-87C074AA59D1}"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42720138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A37975-6AF7-4301-9DC5-87C074AA59D1}" type="datetimeFigureOut">
              <a:rPr lang="zh-CN" altLang="en-US" smtClean="0"/>
              <a:t>2019/6/27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1881859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056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2019/6/27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6748414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2.png"/><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2.png"/><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5.png"/><Relationship Id="rId1" Type="http://schemas.openxmlformats.org/officeDocument/2006/relationships/slideLayout" Target="../slideLayouts/slideLayout2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4.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a:ext>
            </a:extLst>
          </a:blip>
          <a:srcRect/>
          <a:stretch/>
        </p:blipFill>
        <p:spPr>
          <a:xfrm>
            <a:off x="0" y="0"/>
            <a:ext cx="9144000" cy="5118100"/>
          </a:xfrm>
          <a:prstGeom prst="rect">
            <a:avLst/>
          </a:prstGeom>
        </p:spPr>
      </p:pic>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47800" y="1413823"/>
            <a:ext cx="6375400" cy="1565025"/>
          </a:xfrm>
          <a:prstGeom prst="rect">
            <a:avLst/>
          </a:prstGeom>
        </p:spPr>
      </p:pic>
      <p:grpSp>
        <p:nvGrpSpPr>
          <p:cNvPr id="21" name="组合 20"/>
          <p:cNvGrpSpPr/>
          <p:nvPr/>
        </p:nvGrpSpPr>
        <p:grpSpPr>
          <a:xfrm>
            <a:off x="0" y="2956603"/>
            <a:ext cx="6972430" cy="2186897"/>
            <a:chOff x="0" y="2956603"/>
            <a:chExt cx="6972430" cy="2186897"/>
          </a:xfrm>
        </p:grpSpPr>
        <p:pic>
          <p:nvPicPr>
            <p:cNvPr id="16" name="图片 15"/>
            <p:cNvPicPr>
              <a:picLocks noChangeAspect="1"/>
            </p:cNvPicPr>
            <p:nvPr/>
          </p:nvPicPr>
          <p:blipFill rotWithShape="1">
            <a:blip r:embed="rId6" cstate="email">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a:stretch/>
          </p:blipFill>
          <p:spPr>
            <a:xfrm flipH="1">
              <a:off x="2717799" y="3497716"/>
              <a:ext cx="4254631" cy="1645784"/>
            </a:xfrm>
            <a:prstGeom prst="rect">
              <a:avLst/>
            </a:prstGeom>
          </p:spPr>
        </p:pic>
        <p:pic>
          <p:nvPicPr>
            <p:cNvPr id="8" name="图片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0" y="2956603"/>
              <a:ext cx="3568700" cy="1910992"/>
            </a:xfrm>
            <a:prstGeom prst="rect">
              <a:avLst/>
            </a:prstGeom>
          </p:spPr>
        </p:pic>
      </p:grpSp>
      <p:pic>
        <p:nvPicPr>
          <p:cNvPr id="12" name="图片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0" y="3848100"/>
            <a:ext cx="9144000" cy="1295400"/>
          </a:xfrm>
          <a:prstGeom prst="rect">
            <a:avLst/>
          </a:prstGeom>
        </p:spPr>
      </p:pic>
      <p:pic>
        <p:nvPicPr>
          <p:cNvPr id="15" name="图片 1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128737" y="3558010"/>
            <a:ext cx="2329463" cy="1572790"/>
          </a:xfrm>
          <a:prstGeom prst="rect">
            <a:avLst/>
          </a:prstGeom>
        </p:spPr>
      </p:pic>
      <p:pic>
        <p:nvPicPr>
          <p:cNvPr id="17" name="图片 1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0" y="-2886"/>
            <a:ext cx="4191000" cy="1391074"/>
          </a:xfrm>
          <a:prstGeom prst="rect">
            <a:avLst/>
          </a:prstGeom>
        </p:spPr>
      </p:pic>
      <p:pic>
        <p:nvPicPr>
          <p:cNvPr id="18" name="图片 1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400220" y="332846"/>
            <a:ext cx="1057980" cy="924213"/>
          </a:xfrm>
          <a:prstGeom prst="rect">
            <a:avLst/>
          </a:prstGeom>
        </p:spPr>
      </p:pic>
      <p:sp>
        <p:nvSpPr>
          <p:cNvPr id="19" name="文本框 18"/>
          <p:cNvSpPr txBox="1"/>
          <p:nvPr/>
        </p:nvSpPr>
        <p:spPr>
          <a:xfrm>
            <a:off x="2518575" y="3007403"/>
            <a:ext cx="4233851"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a:t>
            </a:r>
            <a:r>
              <a:rPr lang="zh-CN" altLang="en-US" sz="2400" dirty="0" smtClean="0">
                <a:solidFill>
                  <a:srgbClr val="C00000"/>
                </a:solidFill>
                <a:latin typeface="微软雅黑" panose="020B0503020204020204" pitchFamily="34" charset="-122"/>
                <a:ea typeface="微软雅黑" panose="020B0503020204020204" pitchFamily="34" charset="-122"/>
              </a:rPr>
              <a:t>单击此处添加您的副标题</a:t>
            </a:r>
            <a:r>
              <a:rPr lang="en-US" altLang="zh-CN" sz="2400" dirty="0" smtClean="0">
                <a:solidFill>
                  <a:srgbClr val="C00000"/>
                </a:solidFill>
                <a:latin typeface="微软雅黑" panose="020B0503020204020204" pitchFamily="34" charset="-122"/>
                <a:ea typeface="微软雅黑" panose="020B0503020204020204" pitchFamily="34" charset="-122"/>
              </a:rPr>
              <a:t>—</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940784" y="901689"/>
            <a:ext cx="3262432"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中国梦主题幻灯片模板</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263866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1000"/>
                                        <p:tgtEl>
                                          <p:spTgt spid="13"/>
                                        </p:tgtEl>
                                      </p:cBhvr>
                                    </p:animEffect>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childTnLst>
                          </p:cTn>
                        </p:par>
                        <p:par>
                          <p:cTn id="18" fill="hold">
                            <p:stCondLst>
                              <p:cond delay="3000"/>
                            </p:stCondLst>
                            <p:childTnLst>
                              <p:par>
                                <p:cTn id="19" presetID="55"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strVal val="#ppt_w*0.70"/>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Effect transition="in" filter="fade">
                                      <p:cBhvr>
                                        <p:cTn id="23" dur="1000"/>
                                        <p:tgtEl>
                                          <p:spTgt spid="15"/>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750"/>
                                        <p:tgtEl>
                                          <p:spTgt spid="17"/>
                                        </p:tgtEl>
                                      </p:cBhvr>
                                    </p:animEffect>
                                  </p:childTnLst>
                                </p:cTn>
                              </p:par>
                            </p:childTnLst>
                          </p:cTn>
                        </p:par>
                        <p:par>
                          <p:cTn id="28" fill="hold">
                            <p:stCondLst>
                              <p:cond delay="4750"/>
                            </p:stCondLst>
                            <p:childTnLst>
                              <p:par>
                                <p:cTn id="29" presetID="16" presetClass="entr" presetSubtype="2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par>
                          <p:cTn id="32" fill="hold">
                            <p:stCondLst>
                              <p:cond delay="525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par>
                          <p:cTn id="36" fill="hold">
                            <p:stCondLst>
                              <p:cond delay="6250"/>
                            </p:stCondLst>
                            <p:childTnLst>
                              <p:par>
                                <p:cTn id="37" presetID="10" presetClass="entr" presetSubtype="0" fill="hold" grpId="0" nodeType="afterEffect">
                                  <p:stCondLst>
                                    <p:cond delay="0"/>
                                  </p:stCondLst>
                                  <p:iterate type="lt">
                                    <p:tmPct val="14000"/>
                                  </p:iterate>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7590"/>
                            </p:stCondLst>
                            <p:childTnLst>
                              <p:par>
                                <p:cTn id="41" presetID="42"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7" y="-985"/>
            <a:ext cx="9144792" cy="5145470"/>
          </a:xfrm>
          <a:prstGeom prst="rect">
            <a:avLst/>
          </a:prstGeom>
        </p:spPr>
      </p:pic>
      <p:sp>
        <p:nvSpPr>
          <p:cNvPr id="10" name="矩形 9"/>
          <p:cNvSpPr/>
          <p:nvPr/>
        </p:nvSpPr>
        <p:spPr bwMode="auto">
          <a:xfrm>
            <a:off x="1413102" y="1537093"/>
            <a:ext cx="6659388" cy="1349393"/>
          </a:xfrm>
          <a:prstGeom prst="rect">
            <a:avLst/>
          </a:prstGeom>
          <a:solidFill>
            <a:schemeClr val="bg1">
              <a:lumMod val="95000"/>
            </a:schemeClr>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微软雅黑" pitchFamily="34" charset="-122"/>
            </a:endParaRPr>
          </a:p>
        </p:txBody>
      </p:sp>
      <p:grpSp>
        <p:nvGrpSpPr>
          <p:cNvPr id="3" name="组合 2"/>
          <p:cNvGrpSpPr/>
          <p:nvPr/>
        </p:nvGrpSpPr>
        <p:grpSpPr>
          <a:xfrm>
            <a:off x="2240494" y="1284085"/>
            <a:ext cx="1812620" cy="506016"/>
            <a:chOff x="2124380" y="1095400"/>
            <a:chExt cx="1812620" cy="506016"/>
          </a:xfrm>
        </p:grpSpPr>
        <p:sp>
          <p:nvSpPr>
            <p:cNvPr id="13" name="矩形 12"/>
            <p:cNvSpPr/>
            <p:nvPr/>
          </p:nvSpPr>
          <p:spPr bwMode="auto">
            <a:xfrm>
              <a:off x="2124380" y="1095400"/>
              <a:ext cx="1812620" cy="506016"/>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4" name="TextBox 18"/>
            <p:cNvSpPr txBox="1"/>
            <p:nvPr/>
          </p:nvSpPr>
          <p:spPr>
            <a:xfrm>
              <a:off x="2244480" y="1109881"/>
              <a:ext cx="1572419" cy="477054"/>
            </a:xfrm>
            <a:prstGeom prst="rect">
              <a:avLst/>
            </a:prstGeom>
            <a:noFill/>
          </p:spPr>
          <p:txBody>
            <a:bodyPr wrap="square" rtlCol="0">
              <a:spAutoFit/>
            </a:bodyPr>
            <a:lstStyle/>
            <a:p>
              <a:pPr algn="ctr"/>
              <a:r>
                <a:rPr lang="zh-CN" altLang="en-US" sz="2500" b="0" dirty="0" smtClean="0">
                  <a:solidFill>
                    <a:schemeClr val="bg1"/>
                  </a:solidFill>
                  <a:latin typeface="微软雅黑" panose="020B0503020204020204" pitchFamily="34" charset="-122"/>
                  <a:ea typeface="微软雅黑" panose="020B0503020204020204" pitchFamily="34" charset="-122"/>
                </a:rPr>
                <a:t>第二部分</a:t>
              </a:r>
              <a:endParaRPr lang="zh-CN" altLang="en-US" sz="2500" b="0" dirty="0">
                <a:solidFill>
                  <a:schemeClr val="bg1"/>
                </a:solidFill>
                <a:latin typeface="微软雅黑" panose="020B0503020204020204" pitchFamily="34" charset="-122"/>
                <a:ea typeface="微软雅黑" panose="020B0503020204020204" pitchFamily="34" charset="-122"/>
              </a:endParaRPr>
            </a:p>
          </p:txBody>
        </p:sp>
      </p:grpSp>
      <p:sp>
        <p:nvSpPr>
          <p:cNvPr id="12" name="Rectangle 30"/>
          <p:cNvSpPr>
            <a:spLocks noChangeArrowheads="1"/>
          </p:cNvSpPr>
          <p:nvPr/>
        </p:nvSpPr>
        <p:spPr bwMode="auto">
          <a:xfrm>
            <a:off x="2095826" y="1775620"/>
            <a:ext cx="5688632"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3600" b="1" dirty="0" smtClean="0">
                <a:solidFill>
                  <a:srgbClr val="C00000"/>
                </a:solidFill>
                <a:latin typeface="微软雅黑" panose="020B0503020204020204" pitchFamily="34" charset="-122"/>
                <a:ea typeface="微软雅黑" panose="020B0503020204020204" pitchFamily="34" charset="-122"/>
              </a:rPr>
              <a:t>单击添加您的文字标题</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86435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1133354" y="958314"/>
            <a:ext cx="2144115" cy="1430125"/>
          </a:xfrm>
          <a:prstGeom prst="rect">
            <a:avLst/>
          </a:prstGeom>
          <a:blipFill>
            <a:blip r:embed="rId4"/>
            <a:tile tx="0" ty="0" sx="100000" sy="100000" flip="none" algn="tl"/>
          </a:blipFill>
          <a:ln>
            <a:noFill/>
          </a:ln>
        </p:spPr>
      </p:pic>
      <p:pic>
        <p:nvPicPr>
          <p:cNvPr id="6" name="Picture 2"/>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3418267" y="958314"/>
            <a:ext cx="2144140" cy="143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5762165" y="958314"/>
            <a:ext cx="2144140" cy="143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连接符 7"/>
          <p:cNvCxnSpPr>
            <a:stCxn id="10" idx="6"/>
            <a:endCxn id="9" idx="2"/>
          </p:cNvCxnSpPr>
          <p:nvPr/>
        </p:nvCxnSpPr>
        <p:spPr>
          <a:xfrm>
            <a:off x="1955525" y="3615280"/>
            <a:ext cx="75395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Oval 14"/>
          <p:cNvSpPr>
            <a:spLocks noChangeArrowheads="1"/>
          </p:cNvSpPr>
          <p:nvPr/>
        </p:nvSpPr>
        <p:spPr bwMode="auto">
          <a:xfrm>
            <a:off x="2709479" y="3104245"/>
            <a:ext cx="1022203" cy="1022070"/>
          </a:xfrm>
          <a:prstGeom prst="ellipse">
            <a:avLst/>
          </a:prstGeom>
          <a:noFill/>
          <a:ln w="127000">
            <a:solidFill>
              <a:schemeClr val="tx1"/>
            </a:solidFill>
            <a:round/>
          </a:ln>
        </p:spPr>
        <p:txBody>
          <a:bodyPr vert="horz" wrap="square" lIns="27000" tIns="34290" rIns="27000" bIns="3429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点击添加说明文字</a:t>
            </a:r>
          </a:p>
        </p:txBody>
      </p:sp>
      <p:sp>
        <p:nvSpPr>
          <p:cNvPr id="10" name="Oval 15"/>
          <p:cNvSpPr>
            <a:spLocks noChangeArrowheads="1"/>
          </p:cNvSpPr>
          <p:nvPr/>
        </p:nvSpPr>
        <p:spPr bwMode="auto">
          <a:xfrm>
            <a:off x="1131927" y="3202467"/>
            <a:ext cx="823598" cy="825627"/>
          </a:xfrm>
          <a:prstGeom prst="ellipse">
            <a:avLst/>
          </a:prstGeom>
          <a:noFill/>
          <a:ln w="127000">
            <a:solidFill>
              <a:schemeClr val="bg1"/>
            </a:solidFill>
            <a:round/>
          </a:ln>
          <a:effectLst/>
        </p:spPr>
        <p:txBody>
          <a:bodyPr vert="horz" wrap="square" lIns="68580" tIns="34290" rIns="68580" bIns="3429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添加标题</a:t>
            </a:r>
          </a:p>
        </p:txBody>
      </p:sp>
      <p:grpSp>
        <p:nvGrpSpPr>
          <p:cNvPr id="11" name="Group 22"/>
          <p:cNvGrpSpPr/>
          <p:nvPr/>
        </p:nvGrpSpPr>
        <p:grpSpPr bwMode="auto">
          <a:xfrm>
            <a:off x="4857101" y="2757586"/>
            <a:ext cx="850106" cy="377429"/>
            <a:chOff x="0" y="0"/>
            <a:chExt cx="1131895" cy="504056"/>
          </a:xfrm>
        </p:grpSpPr>
        <p:sp>
          <p:nvSpPr>
            <p:cNvPr id="12" name="矩形 46"/>
            <p:cNvSpPr>
              <a:spLocks noChangeArrowheads="1"/>
            </p:cNvSpPr>
            <p:nvPr/>
          </p:nvSpPr>
          <p:spPr bwMode="auto">
            <a:xfrm>
              <a:off x="0" y="0"/>
              <a:ext cx="1080120" cy="504056"/>
            </a:xfrm>
            <a:prstGeom prst="rect">
              <a:avLst/>
            </a:prstGeom>
            <a:solidFill>
              <a:schemeClr val="tx2"/>
            </a:solidFill>
            <a:ln w="12700" cmpd="sng">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3" name="文本框 47"/>
            <p:cNvSpPr>
              <a:spLocks noChangeArrowheads="1"/>
            </p:cNvSpPr>
            <p:nvPr/>
          </p:nvSpPr>
          <p:spPr bwMode="auto">
            <a:xfrm>
              <a:off x="51774" y="41772"/>
              <a:ext cx="1080121" cy="431586"/>
            </a:xfrm>
            <a:prstGeom prst="rect">
              <a:avLst/>
            </a:prstGeom>
            <a:noFill/>
            <a:ln w="12700" cmpd="sng">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方正兰亭细黑_GBK" charset="-122"/>
                </a:rPr>
                <a:t>关键字</a:t>
              </a:r>
            </a:p>
          </p:txBody>
        </p:sp>
      </p:grpSp>
      <p:sp>
        <p:nvSpPr>
          <p:cNvPr id="14" name="矩形 60"/>
          <p:cNvSpPr>
            <a:spLocks noChangeArrowheads="1"/>
          </p:cNvSpPr>
          <p:nvPr/>
        </p:nvSpPr>
        <p:spPr bwMode="auto">
          <a:xfrm>
            <a:off x="5849238" y="2715766"/>
            <a:ext cx="2502322" cy="4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单击此处添加文本单击此处添加</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文本</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此处添加文本单击此处添加</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文本</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nvGrpSpPr>
          <p:cNvPr id="15" name="Group 22"/>
          <p:cNvGrpSpPr/>
          <p:nvPr/>
        </p:nvGrpSpPr>
        <p:grpSpPr bwMode="auto">
          <a:xfrm>
            <a:off x="4857101" y="3419512"/>
            <a:ext cx="850106" cy="377429"/>
            <a:chOff x="0" y="0"/>
            <a:chExt cx="1131895" cy="504056"/>
          </a:xfrm>
        </p:grpSpPr>
        <p:sp>
          <p:nvSpPr>
            <p:cNvPr id="16" name="矩形 46"/>
            <p:cNvSpPr>
              <a:spLocks noChangeArrowheads="1"/>
            </p:cNvSpPr>
            <p:nvPr/>
          </p:nvSpPr>
          <p:spPr bwMode="auto">
            <a:xfrm>
              <a:off x="0" y="0"/>
              <a:ext cx="1080120" cy="504056"/>
            </a:xfrm>
            <a:prstGeom prst="rect">
              <a:avLst/>
            </a:prstGeom>
            <a:solidFill>
              <a:schemeClr val="tx1"/>
            </a:solidFill>
            <a:ln w="12700" cmpd="sng">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7" name="文本框 47"/>
            <p:cNvSpPr>
              <a:spLocks noChangeArrowheads="1"/>
            </p:cNvSpPr>
            <p:nvPr/>
          </p:nvSpPr>
          <p:spPr bwMode="auto">
            <a:xfrm>
              <a:off x="51774" y="41772"/>
              <a:ext cx="1080121" cy="431586"/>
            </a:xfrm>
            <a:prstGeom prst="rect">
              <a:avLst/>
            </a:prstGeom>
            <a:noFill/>
            <a:ln w="12700" cmpd="sng">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方正兰亭细黑_GBK" charset="-122"/>
                </a:rPr>
                <a:t>关键字</a:t>
              </a:r>
            </a:p>
          </p:txBody>
        </p:sp>
      </p:grpSp>
      <p:sp>
        <p:nvSpPr>
          <p:cNvPr id="18" name="矩形 60"/>
          <p:cNvSpPr>
            <a:spLocks noChangeArrowheads="1"/>
          </p:cNvSpPr>
          <p:nvPr/>
        </p:nvSpPr>
        <p:spPr bwMode="auto">
          <a:xfrm>
            <a:off x="5849238" y="3377692"/>
            <a:ext cx="2502322" cy="4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单击此处添加文本单击此处添加</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文本</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此处添加文本单击此处添加</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文本</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nvGrpSpPr>
          <p:cNvPr id="19" name="Group 22"/>
          <p:cNvGrpSpPr/>
          <p:nvPr/>
        </p:nvGrpSpPr>
        <p:grpSpPr bwMode="auto">
          <a:xfrm>
            <a:off x="4857101" y="4091041"/>
            <a:ext cx="850106" cy="377429"/>
            <a:chOff x="0" y="0"/>
            <a:chExt cx="1131895" cy="504056"/>
          </a:xfrm>
        </p:grpSpPr>
        <p:sp>
          <p:nvSpPr>
            <p:cNvPr id="20" name="矩形 46"/>
            <p:cNvSpPr>
              <a:spLocks noChangeArrowheads="1"/>
            </p:cNvSpPr>
            <p:nvPr/>
          </p:nvSpPr>
          <p:spPr bwMode="auto">
            <a:xfrm>
              <a:off x="0" y="0"/>
              <a:ext cx="1080120" cy="504056"/>
            </a:xfrm>
            <a:prstGeom prst="rect">
              <a:avLst/>
            </a:prstGeom>
            <a:solidFill>
              <a:schemeClr val="bg2"/>
            </a:solidFill>
            <a:ln w="12700" cmpd="sng">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1" name="文本框 47"/>
            <p:cNvSpPr>
              <a:spLocks noChangeArrowheads="1"/>
            </p:cNvSpPr>
            <p:nvPr/>
          </p:nvSpPr>
          <p:spPr bwMode="auto">
            <a:xfrm>
              <a:off x="51774" y="41772"/>
              <a:ext cx="1080121" cy="431586"/>
            </a:xfrm>
            <a:prstGeom prst="rect">
              <a:avLst/>
            </a:prstGeom>
            <a:noFill/>
            <a:ln w="12700" cmpd="sng">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方正兰亭细黑_GBK" charset="-122"/>
                </a:rPr>
                <a:t>关键字</a:t>
              </a:r>
            </a:p>
          </p:txBody>
        </p:sp>
      </p:grpSp>
      <p:sp>
        <p:nvSpPr>
          <p:cNvPr id="22" name="矩形 60"/>
          <p:cNvSpPr>
            <a:spLocks noChangeArrowheads="1"/>
          </p:cNvSpPr>
          <p:nvPr/>
        </p:nvSpPr>
        <p:spPr bwMode="auto">
          <a:xfrm>
            <a:off x="5849238" y="4049221"/>
            <a:ext cx="2502322" cy="44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单击此处添加文本单击此处添加</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文本</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此处添加文本单击此处添加</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文本</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nvGrpSpPr>
          <p:cNvPr id="23" name="组合 22"/>
          <p:cNvGrpSpPr/>
          <p:nvPr/>
        </p:nvGrpSpPr>
        <p:grpSpPr>
          <a:xfrm>
            <a:off x="3779912" y="2969102"/>
            <a:ext cx="1005181" cy="1333454"/>
            <a:chOff x="3851920" y="1334523"/>
            <a:chExt cx="1005181" cy="1333454"/>
          </a:xfrm>
        </p:grpSpPr>
        <p:cxnSp>
          <p:nvCxnSpPr>
            <p:cNvPr id="24" name="肘形连接符 23"/>
            <p:cNvCxnSpPr/>
            <p:nvPr/>
          </p:nvCxnSpPr>
          <p:spPr>
            <a:xfrm rot="16200000" flipH="1">
              <a:off x="4276056" y="2086932"/>
              <a:ext cx="750262" cy="41182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5400000" flipH="1" flipV="1">
              <a:off x="4359591" y="1420205"/>
              <a:ext cx="583192" cy="41182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851920" y="1947897"/>
              <a:ext cx="100518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7329893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1" presetClass="entr" presetSubtype="1" fill="hold" grpId="0" nodeType="withEffect">
                                  <p:stCondLst>
                                    <p:cond delay="20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500"/>
                                        <p:tgtEl>
                                          <p:spTgt spid="10"/>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2" presetClass="entr" presetSubtype="2" decel="10000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par>
                          <p:cTn id="45" fill="hold">
                            <p:stCondLst>
                              <p:cond delay="3500"/>
                            </p:stCondLst>
                            <p:childTnLst>
                              <p:par>
                                <p:cTn id="46" presetID="2" presetClass="entr" presetSubtype="2" decel="10000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 presetClass="entr" presetSubtype="2"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8"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429252" y="1542229"/>
            <a:ext cx="2027143" cy="2020491"/>
            <a:chOff x="1440917" y="1548121"/>
            <a:chExt cx="2027143" cy="2020491"/>
          </a:xfrm>
          <a:solidFill>
            <a:schemeClr val="tx2"/>
          </a:solidFill>
        </p:grpSpPr>
        <p:sp>
          <p:nvSpPr>
            <p:cNvPr id="6" name="Freeform 6"/>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7" name="TextBox 13"/>
            <p:cNvSpPr txBox="1"/>
            <p:nvPr/>
          </p:nvSpPr>
          <p:spPr>
            <a:xfrm>
              <a:off x="1889683" y="2173729"/>
              <a:ext cx="1304283" cy="311551"/>
            </a:xfrm>
            <a:prstGeom prst="rect">
              <a:avLst/>
            </a:prstGeom>
            <a:noFill/>
          </p:spPr>
          <p:txBody>
            <a:bodyPr wrap="square" lIns="0" tIns="0" rIns="0" bIns="0" rtlCol="0">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添加文本</a:t>
              </a:r>
            </a:p>
          </p:txBody>
        </p:sp>
        <p:sp>
          <p:nvSpPr>
            <p:cNvPr id="8" name="TextBox 9"/>
            <p:cNvSpPr txBox="1">
              <a:spLocks noChangeArrowheads="1"/>
            </p:cNvSpPr>
            <p:nvPr/>
          </p:nvSpPr>
          <p:spPr bwMode="auto">
            <a:xfrm>
              <a:off x="1970406" y="2491031"/>
              <a:ext cx="930063"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3200" b="1" dirty="0">
                  <a:solidFill>
                    <a:schemeClr val="accent2"/>
                  </a:solidFill>
                  <a:latin typeface="微软雅黑" panose="020B0503020204020204" pitchFamily="34" charset="-122"/>
                  <a:ea typeface="微软雅黑" panose="020B0503020204020204" pitchFamily="34" charset="-122"/>
                </a:rPr>
                <a:t>40</a:t>
              </a:r>
              <a:r>
                <a:rPr lang="en-US" altLang="zh-CN" sz="2000" b="1" dirty="0">
                  <a:solidFill>
                    <a:schemeClr val="accent2"/>
                  </a:solidFill>
                  <a:latin typeface="微软雅黑" panose="020B0503020204020204" pitchFamily="34" charset="-122"/>
                  <a:ea typeface="微软雅黑" panose="020B0503020204020204" pitchFamily="34" charset="-122"/>
                </a:rPr>
                <a:t>%</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100004" y="2938934"/>
            <a:ext cx="1640481" cy="1635098"/>
            <a:chOff x="3111668" y="2944827"/>
            <a:chExt cx="1640481" cy="1635098"/>
          </a:xfrm>
          <a:solidFill>
            <a:schemeClr val="tx2"/>
          </a:solidFill>
        </p:grpSpPr>
        <p:sp>
          <p:nvSpPr>
            <p:cNvPr id="10" name="Freeform 7"/>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 name="TextBox 17"/>
            <p:cNvSpPr txBox="1"/>
            <p:nvPr/>
          </p:nvSpPr>
          <p:spPr>
            <a:xfrm>
              <a:off x="3421327" y="3347926"/>
              <a:ext cx="1078663" cy="276999"/>
            </a:xfrm>
            <a:prstGeom prst="rect">
              <a:avLst/>
            </a:prstGeom>
            <a:noFill/>
          </p:spPr>
          <p:txBody>
            <a:bodyPr wrap="square" lIns="0" tIns="0" rIns="0" bIns="0" rtlCol="0">
              <a:spAutoFit/>
            </a:bodyPr>
            <a:lstStyle/>
            <a:p>
              <a:pPr algn="ctr"/>
              <a:r>
                <a:rPr lang="zh-CN" altLang="en-US" b="1" dirty="0" smtClean="0">
                  <a:solidFill>
                    <a:schemeClr val="accent2"/>
                  </a:solidFill>
                  <a:latin typeface="微软雅黑" panose="020B0503020204020204" pitchFamily="34" charset="-122"/>
                  <a:ea typeface="微软雅黑" panose="020B0503020204020204" pitchFamily="34" charset="-122"/>
                </a:rPr>
                <a:t>添加文本</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12" name="TextBox 9"/>
            <p:cNvSpPr txBox="1">
              <a:spLocks noChangeArrowheads="1"/>
            </p:cNvSpPr>
            <p:nvPr/>
          </p:nvSpPr>
          <p:spPr bwMode="auto">
            <a:xfrm>
              <a:off x="3466877" y="3620484"/>
              <a:ext cx="930063"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3200" b="1" dirty="0">
                  <a:solidFill>
                    <a:schemeClr val="accent2"/>
                  </a:solidFill>
                  <a:latin typeface="微软雅黑" panose="020B0503020204020204" pitchFamily="34" charset="-122"/>
                  <a:ea typeface="微软雅黑" panose="020B0503020204020204" pitchFamily="34" charset="-122"/>
                </a:rPr>
                <a:t>30</a:t>
              </a:r>
              <a:r>
                <a:rPr lang="en-US" altLang="zh-CN" sz="2000" b="1" dirty="0">
                  <a:solidFill>
                    <a:schemeClr val="accent2"/>
                  </a:solidFill>
                  <a:latin typeface="微软雅黑" panose="020B0503020204020204" pitchFamily="34" charset="-122"/>
                  <a:ea typeface="微软雅黑" panose="020B0503020204020204" pitchFamily="34" charset="-122"/>
                </a:rPr>
                <a:t>%</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242700" y="1904483"/>
            <a:ext cx="1300156" cy="1295980"/>
            <a:chOff x="4254365" y="1910376"/>
            <a:chExt cx="1300156" cy="1295980"/>
          </a:xfrm>
          <a:solidFill>
            <a:schemeClr val="bg2"/>
          </a:solidFill>
        </p:grpSpPr>
        <p:sp>
          <p:nvSpPr>
            <p:cNvPr id="14" name="Freeform 5"/>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 name="TextBox 21"/>
            <p:cNvSpPr txBox="1"/>
            <p:nvPr/>
          </p:nvSpPr>
          <p:spPr>
            <a:xfrm>
              <a:off x="4434737" y="2241239"/>
              <a:ext cx="901312" cy="219240"/>
            </a:xfrm>
            <a:prstGeom prst="rect">
              <a:avLst/>
            </a:prstGeom>
            <a:noFill/>
          </p:spPr>
          <p:txBody>
            <a:bodyPr wrap="square" lIns="0" tIns="0" rIns="0" bIns="0" rtlCol="0">
              <a:spAutoFit/>
            </a:bodyPr>
            <a:lstStyle/>
            <a:p>
              <a:pPr algn="ctr"/>
              <a:r>
                <a:rPr lang="zh-CN" altLang="en-US" sz="1400" b="1" dirty="0">
                  <a:solidFill>
                    <a:schemeClr val="accent2"/>
                  </a:solidFill>
                  <a:latin typeface="微软雅黑" panose="020B0503020204020204" pitchFamily="34" charset="-122"/>
                  <a:ea typeface="微软雅黑" panose="020B0503020204020204" pitchFamily="34" charset="-122"/>
                </a:rPr>
                <a:t>添加文本</a:t>
              </a:r>
            </a:p>
          </p:txBody>
        </p:sp>
        <p:sp>
          <p:nvSpPr>
            <p:cNvPr id="16" name="TextBox 9"/>
            <p:cNvSpPr txBox="1">
              <a:spLocks noChangeArrowheads="1"/>
            </p:cNvSpPr>
            <p:nvPr/>
          </p:nvSpPr>
          <p:spPr bwMode="auto">
            <a:xfrm>
              <a:off x="4478200" y="2460479"/>
              <a:ext cx="930063"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3200" b="1" dirty="0">
                  <a:solidFill>
                    <a:schemeClr val="accent2"/>
                  </a:solidFill>
                  <a:latin typeface="微软雅黑" panose="020B0503020204020204" pitchFamily="34" charset="-122"/>
                  <a:ea typeface="微软雅黑" panose="020B0503020204020204" pitchFamily="34" charset="-122"/>
                </a:rPr>
                <a:t>20</a:t>
              </a:r>
              <a:r>
                <a:rPr lang="en-US" altLang="zh-CN" sz="2000" b="1" dirty="0">
                  <a:solidFill>
                    <a:schemeClr val="accent2"/>
                  </a:solidFill>
                  <a:latin typeface="微软雅黑" panose="020B0503020204020204" pitchFamily="34" charset="-122"/>
                  <a:ea typeface="微软雅黑" panose="020B0503020204020204" pitchFamily="34" charset="-122"/>
                </a:rPr>
                <a:t>%</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383596" y="1203599"/>
            <a:ext cx="1073298" cy="1069851"/>
            <a:chOff x="3395261" y="1209491"/>
            <a:chExt cx="1073298" cy="1069851"/>
          </a:xfrm>
          <a:solidFill>
            <a:schemeClr val="tx2"/>
          </a:solidFill>
        </p:grpSpPr>
        <p:sp>
          <p:nvSpPr>
            <p:cNvPr id="18" name="Freeform 5"/>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9" name="TextBox 25"/>
            <p:cNvSpPr txBox="1"/>
            <p:nvPr/>
          </p:nvSpPr>
          <p:spPr>
            <a:xfrm>
              <a:off x="3582648" y="1516900"/>
              <a:ext cx="698523" cy="184623"/>
            </a:xfrm>
            <a:prstGeom prst="rect">
              <a:avLst/>
            </a:prstGeom>
            <a:noFill/>
          </p:spPr>
          <p:txBody>
            <a:bodyPr wrap="square" lIns="0" tIns="0" rIns="0" bIns="0" rtlCol="0">
              <a:spAutoFit/>
            </a:bodyPr>
            <a:lstStyle/>
            <a:p>
              <a:pPr algn="ctr"/>
              <a:r>
                <a:rPr lang="zh-CN" altLang="en-US" sz="1200" b="1" dirty="0">
                  <a:solidFill>
                    <a:schemeClr val="accent2"/>
                  </a:solidFill>
                  <a:latin typeface="微软雅黑" panose="020B0503020204020204" pitchFamily="34" charset="-122"/>
                  <a:ea typeface="微软雅黑" panose="020B0503020204020204" pitchFamily="34" charset="-122"/>
                </a:rPr>
                <a:t>添加文本</a:t>
              </a:r>
            </a:p>
          </p:txBody>
        </p:sp>
        <p:sp>
          <p:nvSpPr>
            <p:cNvPr id="20" name="TextBox 9"/>
            <p:cNvSpPr txBox="1">
              <a:spLocks noChangeArrowheads="1"/>
            </p:cNvSpPr>
            <p:nvPr/>
          </p:nvSpPr>
          <p:spPr bwMode="auto">
            <a:xfrm>
              <a:off x="3555043" y="1654258"/>
              <a:ext cx="753732" cy="4616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dirty="0">
                  <a:solidFill>
                    <a:schemeClr val="accent2"/>
                  </a:solidFill>
                  <a:latin typeface="微软雅黑" panose="020B0503020204020204" pitchFamily="34" charset="-122"/>
                  <a:ea typeface="微软雅黑" panose="020B0503020204020204" pitchFamily="34" charset="-122"/>
                </a:rPr>
                <a:t>10</a:t>
              </a:r>
              <a:r>
                <a:rPr lang="en-US" altLang="zh-CN" sz="1600" b="1" dirty="0">
                  <a:solidFill>
                    <a:schemeClr val="accent2"/>
                  </a:solidFill>
                  <a:latin typeface="微软雅黑" panose="020B0503020204020204" pitchFamily="34" charset="-122"/>
                  <a:ea typeface="微软雅黑" panose="020B0503020204020204" pitchFamily="34" charset="-122"/>
                </a:rPr>
                <a:t>%</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sp>
        <p:nvSpPr>
          <p:cNvPr id="21" name="TextBox 27"/>
          <p:cNvSpPr txBox="1"/>
          <p:nvPr/>
        </p:nvSpPr>
        <p:spPr>
          <a:xfrm>
            <a:off x="4677963" y="1355512"/>
            <a:ext cx="3482771" cy="38472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chemeClr val="accent1"/>
                </a:solidFill>
              </a:rPr>
              <a:t>点击输入本栏的具体文字，简明扼要的说明分项内容，此为概念图解，请根据您的具体内容酌情修改</a:t>
            </a:r>
            <a:endParaRPr lang="en-US" altLang="zh-CN" sz="1200" dirty="0">
              <a:solidFill>
                <a:schemeClr val="accent1"/>
              </a:solidFill>
            </a:endParaRPr>
          </a:p>
        </p:txBody>
      </p:sp>
      <p:sp>
        <p:nvSpPr>
          <p:cNvPr id="22" name="TextBox 28"/>
          <p:cNvSpPr txBox="1"/>
          <p:nvPr/>
        </p:nvSpPr>
        <p:spPr>
          <a:xfrm>
            <a:off x="5712463" y="2299530"/>
            <a:ext cx="2448271"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chemeClr val="accent1"/>
                </a:solidFill>
              </a:rPr>
              <a:t>点击输入本栏的具体文字，简明扼要的说明分项内容，此为概念图解，请根据您的具体内容酌情修改</a:t>
            </a:r>
            <a:endParaRPr lang="en-US" altLang="zh-CN" sz="1200" dirty="0">
              <a:solidFill>
                <a:schemeClr val="accent1"/>
              </a:solidFill>
            </a:endParaRPr>
          </a:p>
        </p:txBody>
      </p:sp>
      <p:sp>
        <p:nvSpPr>
          <p:cNvPr id="23" name="TextBox 29"/>
          <p:cNvSpPr txBox="1"/>
          <p:nvPr/>
        </p:nvSpPr>
        <p:spPr>
          <a:xfrm>
            <a:off x="4892778" y="3598809"/>
            <a:ext cx="2691893"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chemeClr val="accent1"/>
                </a:solidFill>
              </a:rPr>
              <a:t>点击输入本栏的具体文字，简明扼要的说明分项内容，此为概念图解，请根据您的具体内容酌情修改</a:t>
            </a:r>
            <a:endParaRPr lang="en-US" altLang="zh-CN" sz="1200" dirty="0">
              <a:solidFill>
                <a:schemeClr val="accent1"/>
              </a:solidFill>
            </a:endParaRPr>
          </a:p>
        </p:txBody>
      </p:sp>
      <p:sp>
        <p:nvSpPr>
          <p:cNvPr id="24" name="TextBox 30"/>
          <p:cNvSpPr txBox="1"/>
          <p:nvPr/>
        </p:nvSpPr>
        <p:spPr>
          <a:xfrm>
            <a:off x="683568" y="3598808"/>
            <a:ext cx="1759256" cy="76944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chemeClr val="accent1"/>
                </a:solidFill>
              </a:rPr>
              <a:t>点击输入本栏的具体文字，简明扼要的说明分项内容，此为概念图解，请根据您的具体内容酌情修改</a:t>
            </a:r>
            <a:endParaRPr lang="en-US" altLang="zh-CN" sz="1200" dirty="0">
              <a:solidFill>
                <a:schemeClr val="accent1"/>
              </a:solidFill>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7805144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4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1+#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304338" y="1236151"/>
            <a:ext cx="4589315" cy="2761181"/>
            <a:chOff x="3022028" y="1587732"/>
            <a:chExt cx="6120680" cy="3682533"/>
          </a:xfrm>
        </p:grpSpPr>
        <p:pic>
          <p:nvPicPr>
            <p:cNvPr id="49" name="Picture 2" descr="C:\Users\Administrator\Desktop\ppt展示模板-8.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50" name="矩形 49"/>
            <p:cNvSpPr/>
            <p:nvPr/>
          </p:nvSpPr>
          <p:spPr>
            <a:xfrm>
              <a:off x="3937348" y="2060861"/>
              <a:ext cx="4320480" cy="2376251"/>
            </a:xfrm>
            <a:prstGeom prst="rect">
              <a:avLst/>
            </a:prstGeom>
            <a:blipFill>
              <a:blip r:embed="rId4" cstate="email">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grpSp>
      <p:sp>
        <p:nvSpPr>
          <p:cNvPr id="51" name="Oval 4"/>
          <p:cNvSpPr/>
          <p:nvPr/>
        </p:nvSpPr>
        <p:spPr>
          <a:xfrm>
            <a:off x="1280945" y="2233419"/>
            <a:ext cx="717363" cy="7205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80808"/>
              </a:solidFill>
              <a:effectLst/>
              <a:uLnTx/>
              <a:uFillTx/>
              <a:latin typeface="Calibri"/>
              <a:ea typeface="+mn-ea"/>
              <a:cs typeface="+mn-cs"/>
            </a:endParaRPr>
          </a:p>
        </p:txBody>
      </p:sp>
      <p:grpSp>
        <p:nvGrpSpPr>
          <p:cNvPr id="52" name="Group 20"/>
          <p:cNvGrpSpPr/>
          <p:nvPr/>
        </p:nvGrpSpPr>
        <p:grpSpPr>
          <a:xfrm>
            <a:off x="1449078" y="2389337"/>
            <a:ext cx="401718" cy="404211"/>
            <a:chOff x="7971783" y="2080670"/>
            <a:chExt cx="401822" cy="404317"/>
          </a:xfrm>
          <a:solidFill>
            <a:schemeClr val="accent2"/>
          </a:solidFill>
        </p:grpSpPr>
        <p:sp>
          <p:nvSpPr>
            <p:cNvPr id="53"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54" name="Freeform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grpSp>
      <p:sp>
        <p:nvSpPr>
          <p:cNvPr id="55" name="矩形 54"/>
          <p:cNvSpPr/>
          <p:nvPr/>
        </p:nvSpPr>
        <p:spPr>
          <a:xfrm>
            <a:off x="1057866" y="3179861"/>
            <a:ext cx="1163522" cy="323141"/>
          </a:xfrm>
          <a:prstGeom prst="rect">
            <a:avLst/>
          </a:prstGeom>
        </p:spPr>
        <p:txBody>
          <a:bodyPr wrap="square" lIns="68555" tIns="34278" rIns="68555" bIns="3427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50" b="1"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添加标题</a:t>
            </a:r>
            <a:endParaRPr kumimoji="0" lang="en-US" altLang="zh-CN" sz="1650" b="1"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56" name="矩形 47"/>
          <p:cNvSpPr>
            <a:spLocks noChangeArrowheads="1"/>
          </p:cNvSpPr>
          <p:nvPr/>
        </p:nvSpPr>
        <p:spPr bwMode="auto">
          <a:xfrm>
            <a:off x="900548" y="3495067"/>
            <a:ext cx="1478157" cy="65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ctr"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在此录入上述图表的描述说明，在此录入上述图表的描述说明。</a:t>
            </a:r>
          </a:p>
        </p:txBody>
      </p:sp>
      <p:sp>
        <p:nvSpPr>
          <p:cNvPr id="57" name="Oval 14"/>
          <p:cNvSpPr/>
          <p:nvPr/>
        </p:nvSpPr>
        <p:spPr>
          <a:xfrm>
            <a:off x="7201271" y="2243355"/>
            <a:ext cx="715776" cy="720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80808"/>
              </a:solidFill>
              <a:effectLst/>
              <a:uLnTx/>
              <a:uFillTx/>
              <a:latin typeface="Calibri"/>
              <a:ea typeface="+mn-ea"/>
              <a:cs typeface="+mn-cs"/>
            </a:endParaRPr>
          </a:p>
        </p:txBody>
      </p:sp>
      <p:grpSp>
        <p:nvGrpSpPr>
          <p:cNvPr id="58" name="Group 54"/>
          <p:cNvGrpSpPr/>
          <p:nvPr/>
        </p:nvGrpSpPr>
        <p:grpSpPr>
          <a:xfrm>
            <a:off x="7413382" y="2444686"/>
            <a:ext cx="299416" cy="389241"/>
            <a:chOff x="6421904" y="4798576"/>
            <a:chExt cx="299494" cy="389342"/>
          </a:xfrm>
          <a:solidFill>
            <a:schemeClr val="accent2"/>
          </a:solidFill>
        </p:grpSpPr>
        <p:sp>
          <p:nvSpPr>
            <p:cNvPr id="59"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60"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grpSp>
      <p:sp>
        <p:nvSpPr>
          <p:cNvPr id="61" name="矩形 60"/>
          <p:cNvSpPr/>
          <p:nvPr/>
        </p:nvSpPr>
        <p:spPr>
          <a:xfrm>
            <a:off x="6976605" y="3189797"/>
            <a:ext cx="1163522" cy="323141"/>
          </a:xfrm>
          <a:prstGeom prst="rect">
            <a:avLst/>
          </a:prstGeom>
        </p:spPr>
        <p:txBody>
          <a:bodyPr wrap="square" lIns="68555" tIns="34278" rIns="68555" bIns="3427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50" b="1"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添加标题</a:t>
            </a:r>
            <a:endParaRPr kumimoji="0" lang="en-US" altLang="zh-CN" sz="1650" b="1"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62" name="矩形 47"/>
          <p:cNvSpPr>
            <a:spLocks noChangeArrowheads="1"/>
          </p:cNvSpPr>
          <p:nvPr/>
        </p:nvSpPr>
        <p:spPr bwMode="auto">
          <a:xfrm>
            <a:off x="6819287" y="3505003"/>
            <a:ext cx="1478157" cy="65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ctr"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在此录入上述图表的描述说明，在此录入上述图表的描述说明。</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3679216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heel(1)">
                                      <p:cBhvr>
                                        <p:cTn id="13" dur="400"/>
                                        <p:tgtEl>
                                          <p:spTgt spid="5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250"/>
                                        <p:tgtEl>
                                          <p:spTgt spid="52"/>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55"/>
                                        </p:tgtEl>
                                        <p:attrNameLst>
                                          <p:attrName>style.visibility</p:attrName>
                                        </p:attrNameLst>
                                      </p:cBhvr>
                                      <p:to>
                                        <p:strVal val="visible"/>
                                      </p:to>
                                    </p:set>
                                    <p:animEffect transition="in" filter="randombar(horizontal)">
                                      <p:cBhvr>
                                        <p:cTn id="20" dur="400"/>
                                        <p:tgtEl>
                                          <p:spTgt spid="55"/>
                                        </p:tgtEl>
                                      </p:cBhvr>
                                    </p:animEffect>
                                  </p:childTnLst>
                                </p:cTn>
                              </p:par>
                              <p:par>
                                <p:cTn id="21" presetID="14" presetClass="entr" presetSubtype="10" fill="hold" grpId="0" nodeType="withEffect">
                                  <p:stCondLst>
                                    <p:cond delay="250"/>
                                  </p:stCondLst>
                                  <p:childTnLst>
                                    <p:set>
                                      <p:cBhvr>
                                        <p:cTn id="22" dur="1" fill="hold">
                                          <p:stCondLst>
                                            <p:cond delay="0"/>
                                          </p:stCondLst>
                                        </p:cTn>
                                        <p:tgtEl>
                                          <p:spTgt spid="56"/>
                                        </p:tgtEl>
                                        <p:attrNameLst>
                                          <p:attrName>style.visibility</p:attrName>
                                        </p:attrNameLst>
                                      </p:cBhvr>
                                      <p:to>
                                        <p:strVal val="visible"/>
                                      </p:to>
                                    </p:set>
                                    <p:animEffect transition="in" filter="randombar(horizontal)">
                                      <p:cBhvr>
                                        <p:cTn id="23" dur="400"/>
                                        <p:tgtEl>
                                          <p:spTgt spid="56"/>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heel(1)">
                                      <p:cBhvr>
                                        <p:cTn id="27" dur="400"/>
                                        <p:tgtEl>
                                          <p:spTgt spid="57"/>
                                        </p:tgtEl>
                                      </p:cBhvr>
                                    </p:animEffect>
                                  </p:childTnLst>
                                </p:cTn>
                              </p:par>
                              <p:par>
                                <p:cTn id="28" presetID="10" presetClass="entr" presetSubtype="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250"/>
                                        <p:tgtEl>
                                          <p:spTgt spid="58"/>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61"/>
                                        </p:tgtEl>
                                        <p:attrNameLst>
                                          <p:attrName>style.visibility</p:attrName>
                                        </p:attrNameLst>
                                      </p:cBhvr>
                                      <p:to>
                                        <p:strVal val="visible"/>
                                      </p:to>
                                    </p:set>
                                    <p:animEffect transition="in" filter="randombar(horizontal)">
                                      <p:cBhvr>
                                        <p:cTn id="33" dur="400"/>
                                        <p:tgtEl>
                                          <p:spTgt spid="61"/>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62"/>
                                        </p:tgtEl>
                                        <p:attrNameLst>
                                          <p:attrName>style.visibility</p:attrName>
                                        </p:attrNameLst>
                                      </p:cBhvr>
                                      <p:to>
                                        <p:strVal val="visible"/>
                                      </p:to>
                                    </p:set>
                                    <p:animEffect transition="in" filter="randombar(horizontal)">
                                      <p:cBhvr>
                                        <p:cTn id="36" dur="4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5" grpId="0"/>
      <p:bldP spid="56" grpId="0"/>
      <p:bldP spid="57" grpId="0" animBg="1"/>
      <p:bldP spid="61"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5183" y="1590994"/>
            <a:ext cx="1497425" cy="10050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1077595" y="1537654"/>
            <a:ext cx="3637752" cy="9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5286603" y="1533846"/>
            <a:ext cx="1497425" cy="9987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7"/>
          <p:cNvSpPr txBox="1"/>
          <p:nvPr/>
        </p:nvSpPr>
        <p:spPr>
          <a:xfrm>
            <a:off x="1199715" y="1698629"/>
            <a:ext cx="3390672" cy="707886"/>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点击添加文字内容，内容简要详尽，言简意赅叙述内容概</a:t>
            </a:r>
            <a:endParaRPr kumimoji="0" lang="en-US" altLang="zh-CN"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要。点击</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添加文字内容，内容简要详尽，言简意赅叙述</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内</a:t>
            </a:r>
            <a:endParaRPr kumimoji="0" lang="en-US" altLang="zh-CN"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容</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概要</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。点击</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添加文字内容，内容简要详尽，言简意赅</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叙</a:t>
            </a:r>
            <a:endParaRPr kumimoji="0" lang="en-US" altLang="zh-CN"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述</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内容概要</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a:t>
            </a:r>
            <a:endPar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4389822" y="3138873"/>
            <a:ext cx="3637752" cy="9987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421311" y="3182518"/>
            <a:ext cx="1447553" cy="10050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TextBox 67"/>
          <p:cNvSpPr txBox="1"/>
          <p:nvPr/>
        </p:nvSpPr>
        <p:spPr>
          <a:xfrm>
            <a:off x="4511942" y="3299848"/>
            <a:ext cx="3390672" cy="707886"/>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点击添加文字内容，内容简要详尽，言简意赅叙述内容概</a:t>
            </a:r>
            <a:endParaRPr kumimoji="0" lang="en-US" altLang="zh-CN"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要。点击</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添加文字内容，内容简要详尽，言简意赅叙述</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内</a:t>
            </a:r>
            <a:endParaRPr kumimoji="0" lang="en-US" altLang="zh-CN"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容</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概要</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。点击</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添加文字内容，内容简要详尽，言简意赅</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叙</a:t>
            </a:r>
            <a:endParaRPr kumimoji="0" lang="en-US" altLang="zh-CN"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述</a:t>
            </a:r>
            <a:r>
              <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内容概要</a:t>
            </a:r>
            <a:r>
              <a:rPr kumimoji="0" lang="zh-CN" altLang="en-US" sz="1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a:t>
            </a:r>
            <a:endParaRPr kumimoji="0"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12" name="Picture 3"/>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2359950" y="3150836"/>
            <a:ext cx="1440569" cy="95803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345823" y="3113887"/>
            <a:ext cx="271462" cy="241468"/>
            <a:chOff x="5410200" y="1320856"/>
            <a:chExt cx="271462" cy="241468"/>
          </a:xfrm>
        </p:grpSpPr>
        <p:cxnSp>
          <p:nvCxnSpPr>
            <p:cNvPr id="14" name="直接连接符 13"/>
            <p:cNvCxnSpPr/>
            <p:nvPr/>
          </p:nvCxnSpPr>
          <p:spPr>
            <a:xfrm>
              <a:off x="5417343" y="1320856"/>
              <a:ext cx="0" cy="24146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10200" y="1330380"/>
              <a:ext cx="271462"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734025" y="1668334"/>
            <a:ext cx="979896" cy="340942"/>
            <a:chOff x="5292315" y="1344983"/>
            <a:chExt cx="979896" cy="340942"/>
          </a:xfrm>
        </p:grpSpPr>
        <p:cxnSp>
          <p:nvCxnSpPr>
            <p:cNvPr id="17" name="直接连接符 16"/>
            <p:cNvCxnSpPr/>
            <p:nvPr/>
          </p:nvCxnSpPr>
          <p:spPr>
            <a:xfrm>
              <a:off x="5292315" y="1344983"/>
              <a:ext cx="4226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13001" y="1344983"/>
              <a:ext cx="559210" cy="340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flipH="1">
            <a:off x="3378916" y="3208661"/>
            <a:ext cx="979896" cy="340942"/>
            <a:chOff x="5292315" y="1344983"/>
            <a:chExt cx="979896" cy="340942"/>
          </a:xfrm>
        </p:grpSpPr>
        <p:cxnSp>
          <p:nvCxnSpPr>
            <p:cNvPr id="20" name="直接连接符 19"/>
            <p:cNvCxnSpPr/>
            <p:nvPr/>
          </p:nvCxnSpPr>
          <p:spPr>
            <a:xfrm>
              <a:off x="5292315" y="1344983"/>
              <a:ext cx="42268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13001" y="1344983"/>
              <a:ext cx="559210" cy="3409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6567223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par>
                                <p:cTn id="15" presetID="14" presetClass="entr" presetSubtype="1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par>
                                <p:cTn id="22" presetID="22" presetClass="entr" presetSubtype="8"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anim calcmode="lin" valueType="num">
                                      <p:cBhvr>
                                        <p:cTn id="41" dur="500" fill="hold"/>
                                        <p:tgtEl>
                                          <p:spTgt spid="11"/>
                                        </p:tgtEl>
                                        <p:attrNameLst>
                                          <p:attrName>ppt_x</p:attrName>
                                        </p:attrNameLst>
                                      </p:cBhvr>
                                      <p:tavLst>
                                        <p:tav tm="0">
                                          <p:val>
                                            <p:strVal val="#ppt_x"/>
                                          </p:val>
                                        </p:tav>
                                        <p:tav tm="100000">
                                          <p:val>
                                            <p:strVal val="#ppt_x"/>
                                          </p:val>
                                        </p:tav>
                                      </p:tavLst>
                                    </p:anim>
                                    <p:anim calcmode="lin" valueType="num">
                                      <p:cBhvr>
                                        <p:cTn id="42"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298302" y="1582466"/>
            <a:ext cx="1776022" cy="184666"/>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rPr>
              <a:t>标题文字内容</a:t>
            </a:r>
            <a:endParaRPr kumimoji="0" lang="en-US" altLang="ko-KR"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6" name="Rectangle 3"/>
          <p:cNvSpPr txBox="1">
            <a:spLocks noChangeArrowheads="1"/>
          </p:cNvSpPr>
          <p:nvPr/>
        </p:nvSpPr>
        <p:spPr bwMode="auto">
          <a:xfrm>
            <a:off x="6298303" y="1857266"/>
            <a:ext cx="1776022" cy="4154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9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rPr>
              <a:t>此处添加详细文本描述，建议与标题相关并符合整体语言风格，语言描述尽量简洁生动。</a:t>
            </a:r>
            <a:endParaRPr kumimoji="0" lang="en-US" altLang="ko-KR"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7" name="Rectangle 3"/>
          <p:cNvSpPr txBox="1">
            <a:spLocks noChangeArrowheads="1"/>
          </p:cNvSpPr>
          <p:nvPr/>
        </p:nvSpPr>
        <p:spPr bwMode="auto">
          <a:xfrm>
            <a:off x="6298302" y="4172541"/>
            <a:ext cx="1776022" cy="184666"/>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rPr>
              <a:t>标题文字内容</a:t>
            </a:r>
            <a:endParaRPr kumimoji="0" lang="en-US" altLang="ko-KR"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8" name="Rectangle 3"/>
          <p:cNvSpPr txBox="1">
            <a:spLocks noChangeArrowheads="1"/>
          </p:cNvSpPr>
          <p:nvPr/>
        </p:nvSpPr>
        <p:spPr bwMode="auto">
          <a:xfrm>
            <a:off x="6298303" y="3553680"/>
            <a:ext cx="1776022" cy="4154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9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rPr>
              <a:t>此处添加详细文本描述，建议与标题相关并符合整体语言风格，语言描述尽量简洁生动。</a:t>
            </a:r>
            <a:endParaRPr kumimoji="0" lang="en-US" altLang="ko-KR"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9" name="Rectangle 3"/>
          <p:cNvSpPr txBox="1">
            <a:spLocks noChangeArrowheads="1"/>
          </p:cNvSpPr>
          <p:nvPr/>
        </p:nvSpPr>
        <p:spPr bwMode="auto">
          <a:xfrm>
            <a:off x="1069675" y="1582466"/>
            <a:ext cx="1776022" cy="184666"/>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rPr>
              <a:t>标题文字内容</a:t>
            </a:r>
            <a:endParaRPr kumimoji="0" lang="en-US" altLang="ko-KR"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10" name="Rectangle 3"/>
          <p:cNvSpPr txBox="1">
            <a:spLocks noChangeArrowheads="1"/>
          </p:cNvSpPr>
          <p:nvPr/>
        </p:nvSpPr>
        <p:spPr bwMode="auto">
          <a:xfrm>
            <a:off x="1069676" y="1857266"/>
            <a:ext cx="1776022" cy="4154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9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rPr>
              <a:t>此处添加详细文本描述，建议与标题相关并符合整体语言风格，语言描述尽量简洁生动。</a:t>
            </a:r>
            <a:endParaRPr kumimoji="0" lang="en-US" altLang="ko-KR"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11" name="Rectangle 3"/>
          <p:cNvSpPr txBox="1">
            <a:spLocks noChangeArrowheads="1"/>
          </p:cNvSpPr>
          <p:nvPr/>
        </p:nvSpPr>
        <p:spPr bwMode="auto">
          <a:xfrm>
            <a:off x="1069675" y="4172541"/>
            <a:ext cx="1776022" cy="184666"/>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rPr>
              <a:t>标题文字内容</a:t>
            </a:r>
            <a:endParaRPr kumimoji="0" lang="en-US" altLang="ko-KR"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12" name="Rectangle 3"/>
          <p:cNvSpPr txBox="1">
            <a:spLocks noChangeArrowheads="1"/>
          </p:cNvSpPr>
          <p:nvPr/>
        </p:nvSpPr>
        <p:spPr bwMode="auto">
          <a:xfrm>
            <a:off x="1069676" y="3553680"/>
            <a:ext cx="1776022" cy="415498"/>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9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rPr>
              <a:t>此处添加详细文本描述，建议与标题相关并符合整体语言风格，语言描述尽量简洁生动。</a:t>
            </a:r>
            <a:endParaRPr kumimoji="0" lang="en-US" altLang="ko-KR"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grpSp>
        <p:nvGrpSpPr>
          <p:cNvPr id="13" name="그룹 15"/>
          <p:cNvGrpSpPr/>
          <p:nvPr/>
        </p:nvGrpSpPr>
        <p:grpSpPr>
          <a:xfrm>
            <a:off x="3302492" y="1697316"/>
            <a:ext cx="2539018" cy="2539017"/>
            <a:chOff x="3045126" y="2757788"/>
            <a:chExt cx="3053750" cy="3053750"/>
          </a:xfrm>
        </p:grpSpPr>
        <p:sp>
          <p:nvSpPr>
            <p:cNvPr id="14" name="Freeform 5"/>
            <p:cNvSpPr/>
            <p:nvPr/>
          </p:nvSpPr>
          <p:spPr bwMode="auto">
            <a:xfrm>
              <a:off x="3045126" y="4282881"/>
              <a:ext cx="1525093" cy="1528657"/>
            </a:xfrm>
            <a:custGeom>
              <a:avLst/>
              <a:gdLst>
                <a:gd name="T0" fmla="*/ 856 w 856"/>
                <a:gd name="T1" fmla="*/ 546 h 858"/>
                <a:gd name="T2" fmla="*/ 800 w 856"/>
                <a:gd name="T3" fmla="*/ 542 h 858"/>
                <a:gd name="T4" fmla="*/ 746 w 856"/>
                <a:gd name="T5" fmla="*/ 534 h 858"/>
                <a:gd name="T6" fmla="*/ 694 w 856"/>
                <a:gd name="T7" fmla="*/ 520 h 858"/>
                <a:gd name="T8" fmla="*/ 644 w 856"/>
                <a:gd name="T9" fmla="*/ 502 h 858"/>
                <a:gd name="T10" fmla="*/ 596 w 856"/>
                <a:gd name="T11" fmla="*/ 480 h 858"/>
                <a:gd name="T12" fmla="*/ 552 w 856"/>
                <a:gd name="T13" fmla="*/ 452 h 858"/>
                <a:gd name="T14" fmla="*/ 510 w 856"/>
                <a:gd name="T15" fmla="*/ 420 h 858"/>
                <a:gd name="T16" fmla="*/ 472 w 856"/>
                <a:gd name="T17" fmla="*/ 386 h 858"/>
                <a:gd name="T18" fmla="*/ 436 w 856"/>
                <a:gd name="T19" fmla="*/ 346 h 858"/>
                <a:gd name="T20" fmla="*/ 404 w 856"/>
                <a:gd name="T21" fmla="*/ 306 h 858"/>
                <a:gd name="T22" fmla="*/ 378 w 856"/>
                <a:gd name="T23" fmla="*/ 260 h 858"/>
                <a:gd name="T24" fmla="*/ 354 w 856"/>
                <a:gd name="T25" fmla="*/ 212 h 858"/>
                <a:gd name="T26" fmla="*/ 336 w 856"/>
                <a:gd name="T27" fmla="*/ 162 h 858"/>
                <a:gd name="T28" fmla="*/ 322 w 856"/>
                <a:gd name="T29" fmla="*/ 110 h 858"/>
                <a:gd name="T30" fmla="*/ 314 w 856"/>
                <a:gd name="T31" fmla="*/ 56 h 858"/>
                <a:gd name="T32" fmla="*/ 312 w 856"/>
                <a:gd name="T33" fmla="*/ 0 h 858"/>
                <a:gd name="T34" fmla="*/ 0 w 856"/>
                <a:gd name="T35" fmla="*/ 0 h 858"/>
                <a:gd name="T36" fmla="*/ 2 w 856"/>
                <a:gd name="T37" fmla="*/ 80 h 858"/>
                <a:gd name="T38" fmla="*/ 14 w 856"/>
                <a:gd name="T39" fmla="*/ 158 h 858"/>
                <a:gd name="T40" fmla="*/ 30 w 856"/>
                <a:gd name="T41" fmla="*/ 232 h 858"/>
                <a:gd name="T42" fmla="*/ 54 w 856"/>
                <a:gd name="T43" fmla="*/ 306 h 858"/>
                <a:gd name="T44" fmla="*/ 84 w 856"/>
                <a:gd name="T45" fmla="*/ 374 h 858"/>
                <a:gd name="T46" fmla="*/ 120 w 856"/>
                <a:gd name="T47" fmla="*/ 440 h 858"/>
                <a:gd name="T48" fmla="*/ 162 w 856"/>
                <a:gd name="T49" fmla="*/ 504 h 858"/>
                <a:gd name="T50" fmla="*/ 208 w 856"/>
                <a:gd name="T51" fmla="*/ 562 h 858"/>
                <a:gd name="T52" fmla="*/ 174 w 856"/>
                <a:gd name="T53" fmla="*/ 692 h 858"/>
                <a:gd name="T54" fmla="*/ 304 w 856"/>
                <a:gd name="T55" fmla="*/ 656 h 858"/>
                <a:gd name="T56" fmla="*/ 332 w 856"/>
                <a:gd name="T57" fmla="*/ 680 h 858"/>
                <a:gd name="T58" fmla="*/ 392 w 856"/>
                <a:gd name="T59" fmla="*/ 722 h 858"/>
                <a:gd name="T60" fmla="*/ 456 w 856"/>
                <a:gd name="T61" fmla="*/ 758 h 858"/>
                <a:gd name="T62" fmla="*/ 522 w 856"/>
                <a:gd name="T63" fmla="*/ 790 h 858"/>
                <a:gd name="T64" fmla="*/ 592 w 856"/>
                <a:gd name="T65" fmla="*/ 816 h 858"/>
                <a:gd name="T66" fmla="*/ 666 w 856"/>
                <a:gd name="T67" fmla="*/ 836 h 858"/>
                <a:gd name="T68" fmla="*/ 740 w 856"/>
                <a:gd name="T69" fmla="*/ 850 h 858"/>
                <a:gd name="T70" fmla="*/ 818 w 856"/>
                <a:gd name="T71" fmla="*/ 856 h 858"/>
                <a:gd name="T72" fmla="*/ 856 w 856"/>
                <a:gd name="T73" fmla="*/ 54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6" h="858">
                  <a:moveTo>
                    <a:pt x="856" y="546"/>
                  </a:moveTo>
                  <a:lnTo>
                    <a:pt x="856" y="546"/>
                  </a:lnTo>
                  <a:lnTo>
                    <a:pt x="828" y="544"/>
                  </a:lnTo>
                  <a:lnTo>
                    <a:pt x="800" y="542"/>
                  </a:lnTo>
                  <a:lnTo>
                    <a:pt x="774" y="538"/>
                  </a:lnTo>
                  <a:lnTo>
                    <a:pt x="746" y="534"/>
                  </a:lnTo>
                  <a:lnTo>
                    <a:pt x="720" y="528"/>
                  </a:lnTo>
                  <a:lnTo>
                    <a:pt x="694" y="520"/>
                  </a:lnTo>
                  <a:lnTo>
                    <a:pt x="670" y="512"/>
                  </a:lnTo>
                  <a:lnTo>
                    <a:pt x="644" y="502"/>
                  </a:lnTo>
                  <a:lnTo>
                    <a:pt x="620" y="492"/>
                  </a:lnTo>
                  <a:lnTo>
                    <a:pt x="596" y="480"/>
                  </a:lnTo>
                  <a:lnTo>
                    <a:pt x="574" y="466"/>
                  </a:lnTo>
                  <a:lnTo>
                    <a:pt x="552" y="452"/>
                  </a:lnTo>
                  <a:lnTo>
                    <a:pt x="530" y="436"/>
                  </a:lnTo>
                  <a:lnTo>
                    <a:pt x="510" y="420"/>
                  </a:lnTo>
                  <a:lnTo>
                    <a:pt x="490" y="404"/>
                  </a:lnTo>
                  <a:lnTo>
                    <a:pt x="472" y="386"/>
                  </a:lnTo>
                  <a:lnTo>
                    <a:pt x="454" y="366"/>
                  </a:lnTo>
                  <a:lnTo>
                    <a:pt x="436" y="346"/>
                  </a:lnTo>
                  <a:lnTo>
                    <a:pt x="420" y="326"/>
                  </a:lnTo>
                  <a:lnTo>
                    <a:pt x="404" y="306"/>
                  </a:lnTo>
                  <a:lnTo>
                    <a:pt x="390" y="282"/>
                  </a:lnTo>
                  <a:lnTo>
                    <a:pt x="378" y="260"/>
                  </a:lnTo>
                  <a:lnTo>
                    <a:pt x="366" y="236"/>
                  </a:lnTo>
                  <a:lnTo>
                    <a:pt x="354" y="212"/>
                  </a:lnTo>
                  <a:lnTo>
                    <a:pt x="344" y="188"/>
                  </a:lnTo>
                  <a:lnTo>
                    <a:pt x="336" y="162"/>
                  </a:lnTo>
                  <a:lnTo>
                    <a:pt x="328" y="136"/>
                  </a:lnTo>
                  <a:lnTo>
                    <a:pt x="322" y="110"/>
                  </a:lnTo>
                  <a:lnTo>
                    <a:pt x="318" y="84"/>
                  </a:lnTo>
                  <a:lnTo>
                    <a:pt x="314" y="56"/>
                  </a:lnTo>
                  <a:lnTo>
                    <a:pt x="312" y="28"/>
                  </a:lnTo>
                  <a:lnTo>
                    <a:pt x="312" y="0"/>
                  </a:lnTo>
                  <a:lnTo>
                    <a:pt x="0" y="0"/>
                  </a:lnTo>
                  <a:lnTo>
                    <a:pt x="0" y="0"/>
                  </a:lnTo>
                  <a:lnTo>
                    <a:pt x="0" y="40"/>
                  </a:lnTo>
                  <a:lnTo>
                    <a:pt x="2" y="80"/>
                  </a:lnTo>
                  <a:lnTo>
                    <a:pt x="8" y="120"/>
                  </a:lnTo>
                  <a:lnTo>
                    <a:pt x="14" y="158"/>
                  </a:lnTo>
                  <a:lnTo>
                    <a:pt x="22" y="196"/>
                  </a:lnTo>
                  <a:lnTo>
                    <a:pt x="30" y="232"/>
                  </a:lnTo>
                  <a:lnTo>
                    <a:pt x="42" y="270"/>
                  </a:lnTo>
                  <a:lnTo>
                    <a:pt x="54" y="306"/>
                  </a:lnTo>
                  <a:lnTo>
                    <a:pt x="70" y="340"/>
                  </a:lnTo>
                  <a:lnTo>
                    <a:pt x="84" y="374"/>
                  </a:lnTo>
                  <a:lnTo>
                    <a:pt x="102" y="408"/>
                  </a:lnTo>
                  <a:lnTo>
                    <a:pt x="120" y="440"/>
                  </a:lnTo>
                  <a:lnTo>
                    <a:pt x="140" y="472"/>
                  </a:lnTo>
                  <a:lnTo>
                    <a:pt x="162" y="504"/>
                  </a:lnTo>
                  <a:lnTo>
                    <a:pt x="184" y="534"/>
                  </a:lnTo>
                  <a:lnTo>
                    <a:pt x="208" y="562"/>
                  </a:lnTo>
                  <a:lnTo>
                    <a:pt x="192" y="622"/>
                  </a:lnTo>
                  <a:lnTo>
                    <a:pt x="174" y="692"/>
                  </a:lnTo>
                  <a:lnTo>
                    <a:pt x="244" y="672"/>
                  </a:lnTo>
                  <a:lnTo>
                    <a:pt x="304" y="656"/>
                  </a:lnTo>
                  <a:lnTo>
                    <a:pt x="304" y="656"/>
                  </a:lnTo>
                  <a:lnTo>
                    <a:pt x="332" y="680"/>
                  </a:lnTo>
                  <a:lnTo>
                    <a:pt x="362" y="700"/>
                  </a:lnTo>
                  <a:lnTo>
                    <a:pt x="392" y="722"/>
                  </a:lnTo>
                  <a:lnTo>
                    <a:pt x="424" y="740"/>
                  </a:lnTo>
                  <a:lnTo>
                    <a:pt x="456" y="758"/>
                  </a:lnTo>
                  <a:lnTo>
                    <a:pt x="488" y="776"/>
                  </a:lnTo>
                  <a:lnTo>
                    <a:pt x="522" y="790"/>
                  </a:lnTo>
                  <a:lnTo>
                    <a:pt x="558" y="804"/>
                  </a:lnTo>
                  <a:lnTo>
                    <a:pt x="592" y="816"/>
                  </a:lnTo>
                  <a:lnTo>
                    <a:pt x="628" y="828"/>
                  </a:lnTo>
                  <a:lnTo>
                    <a:pt x="666" y="836"/>
                  </a:lnTo>
                  <a:lnTo>
                    <a:pt x="702" y="844"/>
                  </a:lnTo>
                  <a:lnTo>
                    <a:pt x="740" y="850"/>
                  </a:lnTo>
                  <a:lnTo>
                    <a:pt x="778" y="854"/>
                  </a:lnTo>
                  <a:lnTo>
                    <a:pt x="818" y="856"/>
                  </a:lnTo>
                  <a:lnTo>
                    <a:pt x="856" y="858"/>
                  </a:lnTo>
                  <a:lnTo>
                    <a:pt x="856" y="546"/>
                  </a:lnTo>
                  <a:close/>
                </a:path>
              </a:pathLst>
            </a:custGeom>
            <a:solidFill>
              <a:schemeClr val="tx2"/>
            </a:solidFill>
            <a:ln w="19050">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FFFFFF"/>
                </a:solidFill>
                <a:effectLst/>
                <a:uLnTx/>
                <a:uFillTx/>
                <a:latin typeface="微软雅黑" panose="020B0503020204020204" pitchFamily="34" charset="-122"/>
                <a:ea typeface="맑은 고딕" panose="020B0503020000020004" pitchFamily="34" charset="-127"/>
                <a:cs typeface="Tahoma" panose="020B0604030504040204" pitchFamily="34" charset="0"/>
              </a:endParaRPr>
            </a:p>
          </p:txBody>
        </p:sp>
        <p:sp>
          <p:nvSpPr>
            <p:cNvPr id="15" name="Freeform 6"/>
            <p:cNvSpPr/>
            <p:nvPr/>
          </p:nvSpPr>
          <p:spPr bwMode="auto">
            <a:xfrm>
              <a:off x="4570219" y="4282881"/>
              <a:ext cx="1528657" cy="1528657"/>
            </a:xfrm>
            <a:custGeom>
              <a:avLst/>
              <a:gdLst>
                <a:gd name="T0" fmla="*/ 0 w 858"/>
                <a:gd name="T1" fmla="*/ 546 h 858"/>
                <a:gd name="T2" fmla="*/ 56 w 858"/>
                <a:gd name="T3" fmla="*/ 542 h 858"/>
                <a:gd name="T4" fmla="*/ 110 w 858"/>
                <a:gd name="T5" fmla="*/ 534 h 858"/>
                <a:gd name="T6" fmla="*/ 162 w 858"/>
                <a:gd name="T7" fmla="*/ 520 h 858"/>
                <a:gd name="T8" fmla="*/ 212 w 858"/>
                <a:gd name="T9" fmla="*/ 502 h 858"/>
                <a:gd name="T10" fmla="*/ 260 w 858"/>
                <a:gd name="T11" fmla="*/ 480 h 858"/>
                <a:gd name="T12" fmla="*/ 306 w 858"/>
                <a:gd name="T13" fmla="*/ 452 h 858"/>
                <a:gd name="T14" fmla="*/ 348 w 858"/>
                <a:gd name="T15" fmla="*/ 420 h 858"/>
                <a:gd name="T16" fmla="*/ 386 w 858"/>
                <a:gd name="T17" fmla="*/ 386 h 858"/>
                <a:gd name="T18" fmla="*/ 420 w 858"/>
                <a:gd name="T19" fmla="*/ 346 h 858"/>
                <a:gd name="T20" fmla="*/ 452 w 858"/>
                <a:gd name="T21" fmla="*/ 306 h 858"/>
                <a:gd name="T22" fmla="*/ 480 w 858"/>
                <a:gd name="T23" fmla="*/ 260 h 858"/>
                <a:gd name="T24" fmla="*/ 502 w 858"/>
                <a:gd name="T25" fmla="*/ 212 h 858"/>
                <a:gd name="T26" fmla="*/ 520 w 858"/>
                <a:gd name="T27" fmla="*/ 162 h 858"/>
                <a:gd name="T28" fmla="*/ 534 w 858"/>
                <a:gd name="T29" fmla="*/ 110 h 858"/>
                <a:gd name="T30" fmla="*/ 542 w 858"/>
                <a:gd name="T31" fmla="*/ 56 h 858"/>
                <a:gd name="T32" fmla="*/ 546 w 858"/>
                <a:gd name="T33" fmla="*/ 0 h 858"/>
                <a:gd name="T34" fmla="*/ 858 w 858"/>
                <a:gd name="T35" fmla="*/ 0 h 858"/>
                <a:gd name="T36" fmla="*/ 854 w 858"/>
                <a:gd name="T37" fmla="*/ 80 h 858"/>
                <a:gd name="T38" fmla="*/ 844 w 858"/>
                <a:gd name="T39" fmla="*/ 158 h 858"/>
                <a:gd name="T40" fmla="*/ 826 w 858"/>
                <a:gd name="T41" fmla="*/ 232 h 858"/>
                <a:gd name="T42" fmla="*/ 802 w 858"/>
                <a:gd name="T43" fmla="*/ 306 h 858"/>
                <a:gd name="T44" fmla="*/ 772 w 858"/>
                <a:gd name="T45" fmla="*/ 374 h 858"/>
                <a:gd name="T46" fmla="*/ 736 w 858"/>
                <a:gd name="T47" fmla="*/ 440 h 858"/>
                <a:gd name="T48" fmla="*/ 694 w 858"/>
                <a:gd name="T49" fmla="*/ 504 h 858"/>
                <a:gd name="T50" fmla="*/ 648 w 858"/>
                <a:gd name="T51" fmla="*/ 562 h 858"/>
                <a:gd name="T52" fmla="*/ 684 w 858"/>
                <a:gd name="T53" fmla="*/ 692 h 858"/>
                <a:gd name="T54" fmla="*/ 552 w 858"/>
                <a:gd name="T55" fmla="*/ 656 h 858"/>
                <a:gd name="T56" fmla="*/ 524 w 858"/>
                <a:gd name="T57" fmla="*/ 680 h 858"/>
                <a:gd name="T58" fmla="*/ 464 w 858"/>
                <a:gd name="T59" fmla="*/ 722 h 858"/>
                <a:gd name="T60" fmla="*/ 400 w 858"/>
                <a:gd name="T61" fmla="*/ 758 h 858"/>
                <a:gd name="T62" fmla="*/ 334 w 858"/>
                <a:gd name="T63" fmla="*/ 790 h 858"/>
                <a:gd name="T64" fmla="*/ 264 w 858"/>
                <a:gd name="T65" fmla="*/ 816 h 858"/>
                <a:gd name="T66" fmla="*/ 192 w 858"/>
                <a:gd name="T67" fmla="*/ 836 h 858"/>
                <a:gd name="T68" fmla="*/ 116 w 858"/>
                <a:gd name="T69" fmla="*/ 850 h 858"/>
                <a:gd name="T70" fmla="*/ 40 w 858"/>
                <a:gd name="T71" fmla="*/ 856 h 858"/>
                <a:gd name="T72" fmla="*/ 0 w 858"/>
                <a:gd name="T73" fmla="*/ 54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8" h="858">
                  <a:moveTo>
                    <a:pt x="0" y="546"/>
                  </a:moveTo>
                  <a:lnTo>
                    <a:pt x="0" y="546"/>
                  </a:lnTo>
                  <a:lnTo>
                    <a:pt x="28" y="544"/>
                  </a:lnTo>
                  <a:lnTo>
                    <a:pt x="56" y="542"/>
                  </a:lnTo>
                  <a:lnTo>
                    <a:pt x="84" y="538"/>
                  </a:lnTo>
                  <a:lnTo>
                    <a:pt x="110" y="534"/>
                  </a:lnTo>
                  <a:lnTo>
                    <a:pt x="136" y="528"/>
                  </a:lnTo>
                  <a:lnTo>
                    <a:pt x="162" y="520"/>
                  </a:lnTo>
                  <a:lnTo>
                    <a:pt x="188" y="512"/>
                  </a:lnTo>
                  <a:lnTo>
                    <a:pt x="212" y="502"/>
                  </a:lnTo>
                  <a:lnTo>
                    <a:pt x="236" y="492"/>
                  </a:lnTo>
                  <a:lnTo>
                    <a:pt x="260" y="480"/>
                  </a:lnTo>
                  <a:lnTo>
                    <a:pt x="282" y="466"/>
                  </a:lnTo>
                  <a:lnTo>
                    <a:pt x="306" y="452"/>
                  </a:lnTo>
                  <a:lnTo>
                    <a:pt x="326" y="436"/>
                  </a:lnTo>
                  <a:lnTo>
                    <a:pt x="348" y="420"/>
                  </a:lnTo>
                  <a:lnTo>
                    <a:pt x="366" y="404"/>
                  </a:lnTo>
                  <a:lnTo>
                    <a:pt x="386" y="386"/>
                  </a:lnTo>
                  <a:lnTo>
                    <a:pt x="404" y="366"/>
                  </a:lnTo>
                  <a:lnTo>
                    <a:pt x="420" y="346"/>
                  </a:lnTo>
                  <a:lnTo>
                    <a:pt x="438" y="326"/>
                  </a:lnTo>
                  <a:lnTo>
                    <a:pt x="452" y="306"/>
                  </a:lnTo>
                  <a:lnTo>
                    <a:pt x="466" y="282"/>
                  </a:lnTo>
                  <a:lnTo>
                    <a:pt x="480" y="260"/>
                  </a:lnTo>
                  <a:lnTo>
                    <a:pt x="492" y="236"/>
                  </a:lnTo>
                  <a:lnTo>
                    <a:pt x="502" y="212"/>
                  </a:lnTo>
                  <a:lnTo>
                    <a:pt x="512" y="188"/>
                  </a:lnTo>
                  <a:lnTo>
                    <a:pt x="520" y="162"/>
                  </a:lnTo>
                  <a:lnTo>
                    <a:pt x="528" y="136"/>
                  </a:lnTo>
                  <a:lnTo>
                    <a:pt x="534" y="110"/>
                  </a:lnTo>
                  <a:lnTo>
                    <a:pt x="538" y="84"/>
                  </a:lnTo>
                  <a:lnTo>
                    <a:pt x="542" y="56"/>
                  </a:lnTo>
                  <a:lnTo>
                    <a:pt x="544" y="28"/>
                  </a:lnTo>
                  <a:lnTo>
                    <a:pt x="546" y="0"/>
                  </a:lnTo>
                  <a:lnTo>
                    <a:pt x="858" y="0"/>
                  </a:lnTo>
                  <a:lnTo>
                    <a:pt x="858" y="0"/>
                  </a:lnTo>
                  <a:lnTo>
                    <a:pt x="856" y="40"/>
                  </a:lnTo>
                  <a:lnTo>
                    <a:pt x="854" y="80"/>
                  </a:lnTo>
                  <a:lnTo>
                    <a:pt x="850" y="120"/>
                  </a:lnTo>
                  <a:lnTo>
                    <a:pt x="844" y="158"/>
                  </a:lnTo>
                  <a:lnTo>
                    <a:pt x="836" y="196"/>
                  </a:lnTo>
                  <a:lnTo>
                    <a:pt x="826" y="232"/>
                  </a:lnTo>
                  <a:lnTo>
                    <a:pt x="814" y="270"/>
                  </a:lnTo>
                  <a:lnTo>
                    <a:pt x="802" y="306"/>
                  </a:lnTo>
                  <a:lnTo>
                    <a:pt x="788" y="340"/>
                  </a:lnTo>
                  <a:lnTo>
                    <a:pt x="772" y="374"/>
                  </a:lnTo>
                  <a:lnTo>
                    <a:pt x="754" y="408"/>
                  </a:lnTo>
                  <a:lnTo>
                    <a:pt x="736" y="440"/>
                  </a:lnTo>
                  <a:lnTo>
                    <a:pt x="716" y="472"/>
                  </a:lnTo>
                  <a:lnTo>
                    <a:pt x="694" y="504"/>
                  </a:lnTo>
                  <a:lnTo>
                    <a:pt x="672" y="534"/>
                  </a:lnTo>
                  <a:lnTo>
                    <a:pt x="648" y="562"/>
                  </a:lnTo>
                  <a:lnTo>
                    <a:pt x="664" y="622"/>
                  </a:lnTo>
                  <a:lnTo>
                    <a:pt x="684" y="692"/>
                  </a:lnTo>
                  <a:lnTo>
                    <a:pt x="614" y="672"/>
                  </a:lnTo>
                  <a:lnTo>
                    <a:pt x="552" y="656"/>
                  </a:lnTo>
                  <a:lnTo>
                    <a:pt x="552" y="656"/>
                  </a:lnTo>
                  <a:lnTo>
                    <a:pt x="524" y="680"/>
                  </a:lnTo>
                  <a:lnTo>
                    <a:pt x="494" y="700"/>
                  </a:lnTo>
                  <a:lnTo>
                    <a:pt x="464" y="722"/>
                  </a:lnTo>
                  <a:lnTo>
                    <a:pt x="434" y="740"/>
                  </a:lnTo>
                  <a:lnTo>
                    <a:pt x="400" y="758"/>
                  </a:lnTo>
                  <a:lnTo>
                    <a:pt x="368" y="776"/>
                  </a:lnTo>
                  <a:lnTo>
                    <a:pt x="334" y="790"/>
                  </a:lnTo>
                  <a:lnTo>
                    <a:pt x="300" y="804"/>
                  </a:lnTo>
                  <a:lnTo>
                    <a:pt x="264" y="816"/>
                  </a:lnTo>
                  <a:lnTo>
                    <a:pt x="228" y="828"/>
                  </a:lnTo>
                  <a:lnTo>
                    <a:pt x="192" y="836"/>
                  </a:lnTo>
                  <a:lnTo>
                    <a:pt x="154" y="844"/>
                  </a:lnTo>
                  <a:lnTo>
                    <a:pt x="116" y="850"/>
                  </a:lnTo>
                  <a:lnTo>
                    <a:pt x="78" y="854"/>
                  </a:lnTo>
                  <a:lnTo>
                    <a:pt x="40" y="856"/>
                  </a:lnTo>
                  <a:lnTo>
                    <a:pt x="0" y="858"/>
                  </a:lnTo>
                  <a:lnTo>
                    <a:pt x="0" y="546"/>
                  </a:lnTo>
                  <a:close/>
                </a:path>
              </a:pathLst>
            </a:custGeom>
            <a:solidFill>
              <a:schemeClr val="bg2"/>
            </a:solidFill>
            <a:ln w="19050">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FFFFFF"/>
                </a:solidFill>
                <a:effectLst/>
                <a:uLnTx/>
                <a:uFillTx/>
                <a:latin typeface="微软雅黑" panose="020B0503020204020204" pitchFamily="34" charset="-122"/>
                <a:ea typeface="맑은 고딕" panose="020B0503020000020004" pitchFamily="34" charset="-127"/>
                <a:cs typeface="Tahoma" panose="020B0604030504040204" pitchFamily="34" charset="0"/>
              </a:endParaRPr>
            </a:p>
          </p:txBody>
        </p:sp>
        <p:sp>
          <p:nvSpPr>
            <p:cNvPr id="16" name="Freeform 7"/>
            <p:cNvSpPr/>
            <p:nvPr/>
          </p:nvSpPr>
          <p:spPr bwMode="auto">
            <a:xfrm>
              <a:off x="3045126" y="2757788"/>
              <a:ext cx="1525093" cy="1525093"/>
            </a:xfrm>
            <a:custGeom>
              <a:avLst/>
              <a:gdLst>
                <a:gd name="T0" fmla="*/ 856 w 856"/>
                <a:gd name="T1" fmla="*/ 312 h 856"/>
                <a:gd name="T2" fmla="*/ 800 w 856"/>
                <a:gd name="T3" fmla="*/ 314 h 856"/>
                <a:gd name="T4" fmla="*/ 746 w 856"/>
                <a:gd name="T5" fmla="*/ 324 h 856"/>
                <a:gd name="T6" fmla="*/ 694 w 856"/>
                <a:gd name="T7" fmla="*/ 336 h 856"/>
                <a:gd name="T8" fmla="*/ 644 w 856"/>
                <a:gd name="T9" fmla="*/ 354 h 856"/>
                <a:gd name="T10" fmla="*/ 596 w 856"/>
                <a:gd name="T11" fmla="*/ 378 h 856"/>
                <a:gd name="T12" fmla="*/ 552 w 856"/>
                <a:gd name="T13" fmla="*/ 406 h 856"/>
                <a:gd name="T14" fmla="*/ 510 w 856"/>
                <a:gd name="T15" fmla="*/ 436 h 856"/>
                <a:gd name="T16" fmla="*/ 472 w 856"/>
                <a:gd name="T17" fmla="*/ 472 h 856"/>
                <a:gd name="T18" fmla="*/ 436 w 856"/>
                <a:gd name="T19" fmla="*/ 510 h 856"/>
                <a:gd name="T20" fmla="*/ 404 w 856"/>
                <a:gd name="T21" fmla="*/ 552 h 856"/>
                <a:gd name="T22" fmla="*/ 378 w 856"/>
                <a:gd name="T23" fmla="*/ 598 h 856"/>
                <a:gd name="T24" fmla="*/ 354 w 856"/>
                <a:gd name="T25" fmla="*/ 644 h 856"/>
                <a:gd name="T26" fmla="*/ 336 w 856"/>
                <a:gd name="T27" fmla="*/ 694 h 856"/>
                <a:gd name="T28" fmla="*/ 322 w 856"/>
                <a:gd name="T29" fmla="*/ 746 h 856"/>
                <a:gd name="T30" fmla="*/ 314 w 856"/>
                <a:gd name="T31" fmla="*/ 800 h 856"/>
                <a:gd name="T32" fmla="*/ 312 w 856"/>
                <a:gd name="T33" fmla="*/ 856 h 856"/>
                <a:gd name="T34" fmla="*/ 0 w 856"/>
                <a:gd name="T35" fmla="*/ 856 h 856"/>
                <a:gd name="T36" fmla="*/ 2 w 856"/>
                <a:gd name="T37" fmla="*/ 778 h 856"/>
                <a:gd name="T38" fmla="*/ 14 w 856"/>
                <a:gd name="T39" fmla="*/ 700 h 856"/>
                <a:gd name="T40" fmla="*/ 30 w 856"/>
                <a:gd name="T41" fmla="*/ 624 h 856"/>
                <a:gd name="T42" fmla="*/ 54 w 856"/>
                <a:gd name="T43" fmla="*/ 552 h 856"/>
                <a:gd name="T44" fmla="*/ 84 w 856"/>
                <a:gd name="T45" fmla="*/ 482 h 856"/>
                <a:gd name="T46" fmla="*/ 120 w 856"/>
                <a:gd name="T47" fmla="*/ 416 h 856"/>
                <a:gd name="T48" fmla="*/ 162 w 856"/>
                <a:gd name="T49" fmla="*/ 354 h 856"/>
                <a:gd name="T50" fmla="*/ 208 w 856"/>
                <a:gd name="T51" fmla="*/ 296 h 856"/>
                <a:gd name="T52" fmla="*/ 174 w 856"/>
                <a:gd name="T53" fmla="*/ 166 h 856"/>
                <a:gd name="T54" fmla="*/ 304 w 856"/>
                <a:gd name="T55" fmla="*/ 200 h 856"/>
                <a:gd name="T56" fmla="*/ 332 w 856"/>
                <a:gd name="T57" fmla="*/ 178 h 856"/>
                <a:gd name="T58" fmla="*/ 392 w 856"/>
                <a:gd name="T59" fmla="*/ 136 h 856"/>
                <a:gd name="T60" fmla="*/ 456 w 856"/>
                <a:gd name="T61" fmla="*/ 98 h 856"/>
                <a:gd name="T62" fmla="*/ 522 w 856"/>
                <a:gd name="T63" fmla="*/ 66 h 856"/>
                <a:gd name="T64" fmla="*/ 592 w 856"/>
                <a:gd name="T65" fmla="*/ 40 h 856"/>
                <a:gd name="T66" fmla="*/ 666 w 856"/>
                <a:gd name="T67" fmla="*/ 20 h 856"/>
                <a:gd name="T68" fmla="*/ 740 w 856"/>
                <a:gd name="T69" fmla="*/ 8 h 856"/>
                <a:gd name="T70" fmla="*/ 818 w 856"/>
                <a:gd name="T71" fmla="*/ 0 h 856"/>
                <a:gd name="T72" fmla="*/ 856 w 856"/>
                <a:gd name="T73" fmla="*/ 312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6" h="856">
                  <a:moveTo>
                    <a:pt x="856" y="312"/>
                  </a:moveTo>
                  <a:lnTo>
                    <a:pt x="856" y="312"/>
                  </a:lnTo>
                  <a:lnTo>
                    <a:pt x="828" y="312"/>
                  </a:lnTo>
                  <a:lnTo>
                    <a:pt x="800" y="314"/>
                  </a:lnTo>
                  <a:lnTo>
                    <a:pt x="774" y="318"/>
                  </a:lnTo>
                  <a:lnTo>
                    <a:pt x="746" y="324"/>
                  </a:lnTo>
                  <a:lnTo>
                    <a:pt x="720" y="330"/>
                  </a:lnTo>
                  <a:lnTo>
                    <a:pt x="694" y="336"/>
                  </a:lnTo>
                  <a:lnTo>
                    <a:pt x="670" y="346"/>
                  </a:lnTo>
                  <a:lnTo>
                    <a:pt x="644" y="354"/>
                  </a:lnTo>
                  <a:lnTo>
                    <a:pt x="620" y="366"/>
                  </a:lnTo>
                  <a:lnTo>
                    <a:pt x="596" y="378"/>
                  </a:lnTo>
                  <a:lnTo>
                    <a:pt x="574" y="390"/>
                  </a:lnTo>
                  <a:lnTo>
                    <a:pt x="552" y="406"/>
                  </a:lnTo>
                  <a:lnTo>
                    <a:pt x="530" y="420"/>
                  </a:lnTo>
                  <a:lnTo>
                    <a:pt x="510" y="436"/>
                  </a:lnTo>
                  <a:lnTo>
                    <a:pt x="490" y="454"/>
                  </a:lnTo>
                  <a:lnTo>
                    <a:pt x="472" y="472"/>
                  </a:lnTo>
                  <a:lnTo>
                    <a:pt x="454" y="490"/>
                  </a:lnTo>
                  <a:lnTo>
                    <a:pt x="436" y="510"/>
                  </a:lnTo>
                  <a:lnTo>
                    <a:pt x="420" y="530"/>
                  </a:lnTo>
                  <a:lnTo>
                    <a:pt x="404" y="552"/>
                  </a:lnTo>
                  <a:lnTo>
                    <a:pt x="390" y="574"/>
                  </a:lnTo>
                  <a:lnTo>
                    <a:pt x="378" y="598"/>
                  </a:lnTo>
                  <a:lnTo>
                    <a:pt x="366" y="620"/>
                  </a:lnTo>
                  <a:lnTo>
                    <a:pt x="354" y="644"/>
                  </a:lnTo>
                  <a:lnTo>
                    <a:pt x="344" y="670"/>
                  </a:lnTo>
                  <a:lnTo>
                    <a:pt x="336" y="694"/>
                  </a:lnTo>
                  <a:lnTo>
                    <a:pt x="328" y="720"/>
                  </a:lnTo>
                  <a:lnTo>
                    <a:pt x="322" y="746"/>
                  </a:lnTo>
                  <a:lnTo>
                    <a:pt x="318" y="774"/>
                  </a:lnTo>
                  <a:lnTo>
                    <a:pt x="314" y="800"/>
                  </a:lnTo>
                  <a:lnTo>
                    <a:pt x="312" y="828"/>
                  </a:lnTo>
                  <a:lnTo>
                    <a:pt x="312" y="856"/>
                  </a:lnTo>
                  <a:lnTo>
                    <a:pt x="0" y="856"/>
                  </a:lnTo>
                  <a:lnTo>
                    <a:pt x="0" y="856"/>
                  </a:lnTo>
                  <a:lnTo>
                    <a:pt x="0" y="816"/>
                  </a:lnTo>
                  <a:lnTo>
                    <a:pt x="2" y="778"/>
                  </a:lnTo>
                  <a:lnTo>
                    <a:pt x="8" y="738"/>
                  </a:lnTo>
                  <a:lnTo>
                    <a:pt x="14" y="700"/>
                  </a:lnTo>
                  <a:lnTo>
                    <a:pt x="22" y="662"/>
                  </a:lnTo>
                  <a:lnTo>
                    <a:pt x="30" y="624"/>
                  </a:lnTo>
                  <a:lnTo>
                    <a:pt x="42" y="588"/>
                  </a:lnTo>
                  <a:lnTo>
                    <a:pt x="54" y="552"/>
                  </a:lnTo>
                  <a:lnTo>
                    <a:pt x="70" y="516"/>
                  </a:lnTo>
                  <a:lnTo>
                    <a:pt x="84" y="482"/>
                  </a:lnTo>
                  <a:lnTo>
                    <a:pt x="102" y="448"/>
                  </a:lnTo>
                  <a:lnTo>
                    <a:pt x="120" y="416"/>
                  </a:lnTo>
                  <a:lnTo>
                    <a:pt x="140" y="384"/>
                  </a:lnTo>
                  <a:lnTo>
                    <a:pt x="162" y="354"/>
                  </a:lnTo>
                  <a:lnTo>
                    <a:pt x="184" y="324"/>
                  </a:lnTo>
                  <a:lnTo>
                    <a:pt x="208" y="296"/>
                  </a:lnTo>
                  <a:lnTo>
                    <a:pt x="192" y="236"/>
                  </a:lnTo>
                  <a:lnTo>
                    <a:pt x="174" y="166"/>
                  </a:lnTo>
                  <a:lnTo>
                    <a:pt x="244" y="184"/>
                  </a:lnTo>
                  <a:lnTo>
                    <a:pt x="304" y="200"/>
                  </a:lnTo>
                  <a:lnTo>
                    <a:pt x="304" y="200"/>
                  </a:lnTo>
                  <a:lnTo>
                    <a:pt x="332" y="178"/>
                  </a:lnTo>
                  <a:lnTo>
                    <a:pt x="362" y="156"/>
                  </a:lnTo>
                  <a:lnTo>
                    <a:pt x="392" y="136"/>
                  </a:lnTo>
                  <a:lnTo>
                    <a:pt x="424" y="116"/>
                  </a:lnTo>
                  <a:lnTo>
                    <a:pt x="456" y="98"/>
                  </a:lnTo>
                  <a:lnTo>
                    <a:pt x="488" y="82"/>
                  </a:lnTo>
                  <a:lnTo>
                    <a:pt x="522" y="66"/>
                  </a:lnTo>
                  <a:lnTo>
                    <a:pt x="558" y="54"/>
                  </a:lnTo>
                  <a:lnTo>
                    <a:pt x="592" y="40"/>
                  </a:lnTo>
                  <a:lnTo>
                    <a:pt x="628" y="30"/>
                  </a:lnTo>
                  <a:lnTo>
                    <a:pt x="666" y="20"/>
                  </a:lnTo>
                  <a:lnTo>
                    <a:pt x="702" y="14"/>
                  </a:lnTo>
                  <a:lnTo>
                    <a:pt x="740" y="8"/>
                  </a:lnTo>
                  <a:lnTo>
                    <a:pt x="778" y="2"/>
                  </a:lnTo>
                  <a:lnTo>
                    <a:pt x="818" y="0"/>
                  </a:lnTo>
                  <a:lnTo>
                    <a:pt x="856" y="0"/>
                  </a:lnTo>
                  <a:lnTo>
                    <a:pt x="856" y="312"/>
                  </a:lnTo>
                  <a:close/>
                </a:path>
              </a:pathLst>
            </a:custGeom>
            <a:solidFill>
              <a:schemeClr val="bg1"/>
            </a:solidFill>
            <a:ln w="19050">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FFFFFF"/>
                </a:solidFill>
                <a:effectLst/>
                <a:uLnTx/>
                <a:uFillTx/>
                <a:latin typeface="微软雅黑" panose="020B0503020204020204" pitchFamily="34" charset="-122"/>
                <a:ea typeface="맑은 고딕" panose="020B0503020000020004" pitchFamily="34" charset="-127"/>
                <a:cs typeface="Tahoma" panose="020B0604030504040204" pitchFamily="34" charset="0"/>
              </a:endParaRPr>
            </a:p>
          </p:txBody>
        </p:sp>
        <p:sp>
          <p:nvSpPr>
            <p:cNvPr id="17" name="Freeform 8"/>
            <p:cNvSpPr/>
            <p:nvPr/>
          </p:nvSpPr>
          <p:spPr bwMode="auto">
            <a:xfrm>
              <a:off x="4570219" y="2757788"/>
              <a:ext cx="1528657" cy="1525093"/>
            </a:xfrm>
            <a:custGeom>
              <a:avLst/>
              <a:gdLst>
                <a:gd name="T0" fmla="*/ 0 w 858"/>
                <a:gd name="T1" fmla="*/ 312 h 856"/>
                <a:gd name="T2" fmla="*/ 56 w 858"/>
                <a:gd name="T3" fmla="*/ 314 h 856"/>
                <a:gd name="T4" fmla="*/ 110 w 858"/>
                <a:gd name="T5" fmla="*/ 324 h 856"/>
                <a:gd name="T6" fmla="*/ 162 w 858"/>
                <a:gd name="T7" fmla="*/ 336 h 856"/>
                <a:gd name="T8" fmla="*/ 212 w 858"/>
                <a:gd name="T9" fmla="*/ 354 h 856"/>
                <a:gd name="T10" fmla="*/ 260 w 858"/>
                <a:gd name="T11" fmla="*/ 378 h 856"/>
                <a:gd name="T12" fmla="*/ 306 w 858"/>
                <a:gd name="T13" fmla="*/ 406 h 856"/>
                <a:gd name="T14" fmla="*/ 348 w 858"/>
                <a:gd name="T15" fmla="*/ 436 h 856"/>
                <a:gd name="T16" fmla="*/ 386 w 858"/>
                <a:gd name="T17" fmla="*/ 472 h 856"/>
                <a:gd name="T18" fmla="*/ 420 w 858"/>
                <a:gd name="T19" fmla="*/ 510 h 856"/>
                <a:gd name="T20" fmla="*/ 452 w 858"/>
                <a:gd name="T21" fmla="*/ 552 h 856"/>
                <a:gd name="T22" fmla="*/ 480 w 858"/>
                <a:gd name="T23" fmla="*/ 598 h 856"/>
                <a:gd name="T24" fmla="*/ 502 w 858"/>
                <a:gd name="T25" fmla="*/ 644 h 856"/>
                <a:gd name="T26" fmla="*/ 520 w 858"/>
                <a:gd name="T27" fmla="*/ 694 h 856"/>
                <a:gd name="T28" fmla="*/ 534 w 858"/>
                <a:gd name="T29" fmla="*/ 746 h 856"/>
                <a:gd name="T30" fmla="*/ 542 w 858"/>
                <a:gd name="T31" fmla="*/ 800 h 856"/>
                <a:gd name="T32" fmla="*/ 546 w 858"/>
                <a:gd name="T33" fmla="*/ 856 h 856"/>
                <a:gd name="T34" fmla="*/ 858 w 858"/>
                <a:gd name="T35" fmla="*/ 856 h 856"/>
                <a:gd name="T36" fmla="*/ 854 w 858"/>
                <a:gd name="T37" fmla="*/ 778 h 856"/>
                <a:gd name="T38" fmla="*/ 844 w 858"/>
                <a:gd name="T39" fmla="*/ 700 h 856"/>
                <a:gd name="T40" fmla="*/ 826 w 858"/>
                <a:gd name="T41" fmla="*/ 624 h 856"/>
                <a:gd name="T42" fmla="*/ 802 w 858"/>
                <a:gd name="T43" fmla="*/ 552 h 856"/>
                <a:gd name="T44" fmla="*/ 772 w 858"/>
                <a:gd name="T45" fmla="*/ 482 h 856"/>
                <a:gd name="T46" fmla="*/ 736 w 858"/>
                <a:gd name="T47" fmla="*/ 416 h 856"/>
                <a:gd name="T48" fmla="*/ 694 w 858"/>
                <a:gd name="T49" fmla="*/ 354 h 856"/>
                <a:gd name="T50" fmla="*/ 648 w 858"/>
                <a:gd name="T51" fmla="*/ 296 h 856"/>
                <a:gd name="T52" fmla="*/ 684 w 858"/>
                <a:gd name="T53" fmla="*/ 166 h 856"/>
                <a:gd name="T54" fmla="*/ 552 w 858"/>
                <a:gd name="T55" fmla="*/ 200 h 856"/>
                <a:gd name="T56" fmla="*/ 524 w 858"/>
                <a:gd name="T57" fmla="*/ 178 h 856"/>
                <a:gd name="T58" fmla="*/ 464 w 858"/>
                <a:gd name="T59" fmla="*/ 136 h 856"/>
                <a:gd name="T60" fmla="*/ 400 w 858"/>
                <a:gd name="T61" fmla="*/ 98 h 856"/>
                <a:gd name="T62" fmla="*/ 334 w 858"/>
                <a:gd name="T63" fmla="*/ 66 h 856"/>
                <a:gd name="T64" fmla="*/ 264 w 858"/>
                <a:gd name="T65" fmla="*/ 40 h 856"/>
                <a:gd name="T66" fmla="*/ 192 w 858"/>
                <a:gd name="T67" fmla="*/ 20 h 856"/>
                <a:gd name="T68" fmla="*/ 116 w 858"/>
                <a:gd name="T69" fmla="*/ 8 h 856"/>
                <a:gd name="T70" fmla="*/ 40 w 858"/>
                <a:gd name="T71" fmla="*/ 0 h 856"/>
                <a:gd name="T72" fmla="*/ 0 w 858"/>
                <a:gd name="T73" fmla="*/ 312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8" h="856">
                  <a:moveTo>
                    <a:pt x="0" y="312"/>
                  </a:moveTo>
                  <a:lnTo>
                    <a:pt x="0" y="312"/>
                  </a:lnTo>
                  <a:lnTo>
                    <a:pt x="28" y="312"/>
                  </a:lnTo>
                  <a:lnTo>
                    <a:pt x="56" y="314"/>
                  </a:lnTo>
                  <a:lnTo>
                    <a:pt x="84" y="318"/>
                  </a:lnTo>
                  <a:lnTo>
                    <a:pt x="110" y="324"/>
                  </a:lnTo>
                  <a:lnTo>
                    <a:pt x="136" y="330"/>
                  </a:lnTo>
                  <a:lnTo>
                    <a:pt x="162" y="336"/>
                  </a:lnTo>
                  <a:lnTo>
                    <a:pt x="188" y="346"/>
                  </a:lnTo>
                  <a:lnTo>
                    <a:pt x="212" y="354"/>
                  </a:lnTo>
                  <a:lnTo>
                    <a:pt x="236" y="366"/>
                  </a:lnTo>
                  <a:lnTo>
                    <a:pt x="260" y="378"/>
                  </a:lnTo>
                  <a:lnTo>
                    <a:pt x="282" y="390"/>
                  </a:lnTo>
                  <a:lnTo>
                    <a:pt x="306" y="406"/>
                  </a:lnTo>
                  <a:lnTo>
                    <a:pt x="326" y="420"/>
                  </a:lnTo>
                  <a:lnTo>
                    <a:pt x="348" y="436"/>
                  </a:lnTo>
                  <a:lnTo>
                    <a:pt x="366" y="454"/>
                  </a:lnTo>
                  <a:lnTo>
                    <a:pt x="386" y="472"/>
                  </a:lnTo>
                  <a:lnTo>
                    <a:pt x="404" y="490"/>
                  </a:lnTo>
                  <a:lnTo>
                    <a:pt x="420" y="510"/>
                  </a:lnTo>
                  <a:lnTo>
                    <a:pt x="438" y="530"/>
                  </a:lnTo>
                  <a:lnTo>
                    <a:pt x="452" y="552"/>
                  </a:lnTo>
                  <a:lnTo>
                    <a:pt x="466" y="574"/>
                  </a:lnTo>
                  <a:lnTo>
                    <a:pt x="480" y="598"/>
                  </a:lnTo>
                  <a:lnTo>
                    <a:pt x="492" y="620"/>
                  </a:lnTo>
                  <a:lnTo>
                    <a:pt x="502" y="644"/>
                  </a:lnTo>
                  <a:lnTo>
                    <a:pt x="512" y="670"/>
                  </a:lnTo>
                  <a:lnTo>
                    <a:pt x="520" y="694"/>
                  </a:lnTo>
                  <a:lnTo>
                    <a:pt x="528" y="720"/>
                  </a:lnTo>
                  <a:lnTo>
                    <a:pt x="534" y="746"/>
                  </a:lnTo>
                  <a:lnTo>
                    <a:pt x="538" y="774"/>
                  </a:lnTo>
                  <a:lnTo>
                    <a:pt x="542" y="800"/>
                  </a:lnTo>
                  <a:lnTo>
                    <a:pt x="544" y="828"/>
                  </a:lnTo>
                  <a:lnTo>
                    <a:pt x="546" y="856"/>
                  </a:lnTo>
                  <a:lnTo>
                    <a:pt x="858" y="856"/>
                  </a:lnTo>
                  <a:lnTo>
                    <a:pt x="858" y="856"/>
                  </a:lnTo>
                  <a:lnTo>
                    <a:pt x="856" y="816"/>
                  </a:lnTo>
                  <a:lnTo>
                    <a:pt x="854" y="778"/>
                  </a:lnTo>
                  <a:lnTo>
                    <a:pt x="850" y="738"/>
                  </a:lnTo>
                  <a:lnTo>
                    <a:pt x="844" y="700"/>
                  </a:lnTo>
                  <a:lnTo>
                    <a:pt x="836" y="662"/>
                  </a:lnTo>
                  <a:lnTo>
                    <a:pt x="826" y="624"/>
                  </a:lnTo>
                  <a:lnTo>
                    <a:pt x="814" y="588"/>
                  </a:lnTo>
                  <a:lnTo>
                    <a:pt x="802" y="552"/>
                  </a:lnTo>
                  <a:lnTo>
                    <a:pt x="788" y="516"/>
                  </a:lnTo>
                  <a:lnTo>
                    <a:pt x="772" y="482"/>
                  </a:lnTo>
                  <a:lnTo>
                    <a:pt x="754" y="448"/>
                  </a:lnTo>
                  <a:lnTo>
                    <a:pt x="736" y="416"/>
                  </a:lnTo>
                  <a:lnTo>
                    <a:pt x="716" y="384"/>
                  </a:lnTo>
                  <a:lnTo>
                    <a:pt x="694" y="354"/>
                  </a:lnTo>
                  <a:lnTo>
                    <a:pt x="672" y="324"/>
                  </a:lnTo>
                  <a:lnTo>
                    <a:pt x="648" y="296"/>
                  </a:lnTo>
                  <a:lnTo>
                    <a:pt x="664" y="236"/>
                  </a:lnTo>
                  <a:lnTo>
                    <a:pt x="684" y="166"/>
                  </a:lnTo>
                  <a:lnTo>
                    <a:pt x="614" y="184"/>
                  </a:lnTo>
                  <a:lnTo>
                    <a:pt x="552" y="200"/>
                  </a:lnTo>
                  <a:lnTo>
                    <a:pt x="552" y="200"/>
                  </a:lnTo>
                  <a:lnTo>
                    <a:pt x="524" y="178"/>
                  </a:lnTo>
                  <a:lnTo>
                    <a:pt x="494" y="156"/>
                  </a:lnTo>
                  <a:lnTo>
                    <a:pt x="464" y="136"/>
                  </a:lnTo>
                  <a:lnTo>
                    <a:pt x="434" y="116"/>
                  </a:lnTo>
                  <a:lnTo>
                    <a:pt x="400" y="98"/>
                  </a:lnTo>
                  <a:lnTo>
                    <a:pt x="368" y="82"/>
                  </a:lnTo>
                  <a:lnTo>
                    <a:pt x="334" y="66"/>
                  </a:lnTo>
                  <a:lnTo>
                    <a:pt x="300" y="54"/>
                  </a:lnTo>
                  <a:lnTo>
                    <a:pt x="264" y="40"/>
                  </a:lnTo>
                  <a:lnTo>
                    <a:pt x="228" y="30"/>
                  </a:lnTo>
                  <a:lnTo>
                    <a:pt x="192" y="20"/>
                  </a:lnTo>
                  <a:lnTo>
                    <a:pt x="154" y="14"/>
                  </a:lnTo>
                  <a:lnTo>
                    <a:pt x="116" y="8"/>
                  </a:lnTo>
                  <a:lnTo>
                    <a:pt x="78" y="2"/>
                  </a:lnTo>
                  <a:lnTo>
                    <a:pt x="40" y="0"/>
                  </a:lnTo>
                  <a:lnTo>
                    <a:pt x="0" y="0"/>
                  </a:lnTo>
                  <a:lnTo>
                    <a:pt x="0" y="312"/>
                  </a:lnTo>
                  <a:close/>
                </a:path>
              </a:pathLst>
            </a:custGeom>
            <a:solidFill>
              <a:schemeClr val="tx1"/>
            </a:solidFill>
            <a:ln w="19050">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FFFFFF"/>
                </a:solidFill>
                <a:effectLst/>
                <a:uLnTx/>
                <a:uFillTx/>
                <a:latin typeface="微软雅黑" panose="020B0503020204020204" pitchFamily="34" charset="-122"/>
                <a:ea typeface="맑은 고딕" panose="020B0503020000020004" pitchFamily="34" charset="-127"/>
                <a:cs typeface="Tahoma" panose="020B0604030504040204" pitchFamily="34" charset="0"/>
              </a:endParaRPr>
            </a:p>
          </p:txBody>
        </p:sp>
      </p:grpSp>
      <p:sp>
        <p:nvSpPr>
          <p:cNvPr id="18" name="Rectangle 3"/>
          <p:cNvSpPr txBox="1">
            <a:spLocks noChangeArrowheads="1"/>
          </p:cNvSpPr>
          <p:nvPr/>
        </p:nvSpPr>
        <p:spPr bwMode="auto">
          <a:xfrm>
            <a:off x="4015518" y="2857460"/>
            <a:ext cx="1112968" cy="215444"/>
          </a:xfrm>
          <a:prstGeom prst="rect">
            <a:avLst/>
          </a:prstGeom>
        </p:spPr>
        <p:txBody>
          <a:bodyPr wrap="square" lIns="0" tIns="0" rIns="0" bIns="0" anchor="ctr">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marR="0" lvl="0" indent="0" algn="ctr" defTabSz="914400" rtl="0" eaLnBrk="0" fontAlgn="auto" latinLnBrk="0" hangingPunct="0">
              <a:lnSpc>
                <a:spcPct val="100000"/>
              </a:lnSpc>
              <a:spcBef>
                <a:spcPts val="0"/>
              </a:spcBef>
              <a:spcAft>
                <a:spcPts val="0"/>
              </a:spcAft>
              <a:buClrTx/>
              <a:buSzTx/>
              <a:buFont typeface="Arial" panose="020B0604020202020204" pitchFamily="34" charset="0"/>
              <a:buNone/>
              <a:tabLst/>
              <a:defRPr/>
            </a:pPr>
            <a:r>
              <a:rPr kumimoji="0" lang="zh-CN" altLang="en-US" sz="1400" b="1"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rPr>
              <a:t>标题内容</a:t>
            </a:r>
            <a:endParaRPr kumimoji="0" lang="en-US" altLang="ko-KR" sz="1400" b="1"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19" name="Rectangle 3"/>
          <p:cNvSpPr txBox="1">
            <a:spLocks noChangeArrowheads="1"/>
          </p:cNvSpPr>
          <p:nvPr/>
        </p:nvSpPr>
        <p:spPr bwMode="auto">
          <a:xfrm>
            <a:off x="3608174" y="2066558"/>
            <a:ext cx="473963" cy="215444"/>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rPr>
              <a:t>01</a:t>
            </a:r>
            <a:endParaRPr kumimoji="0" lang="en-US" altLang="ko-KR"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20" name="Rectangle 3"/>
          <p:cNvSpPr txBox="1">
            <a:spLocks noChangeArrowheads="1"/>
          </p:cNvSpPr>
          <p:nvPr/>
        </p:nvSpPr>
        <p:spPr bwMode="auto">
          <a:xfrm>
            <a:off x="5014260" y="2066558"/>
            <a:ext cx="473963" cy="215444"/>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rPr>
              <a:t>02</a:t>
            </a:r>
            <a:endParaRPr kumimoji="0" lang="en-US" altLang="ko-KR"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21" name="Rectangle 3"/>
          <p:cNvSpPr txBox="1">
            <a:spLocks noChangeArrowheads="1"/>
          </p:cNvSpPr>
          <p:nvPr/>
        </p:nvSpPr>
        <p:spPr bwMode="auto">
          <a:xfrm>
            <a:off x="3608174" y="3553920"/>
            <a:ext cx="473963" cy="215444"/>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rPr>
              <a:t>04</a:t>
            </a:r>
            <a:endParaRPr kumimoji="0" lang="en-US" altLang="ko-KR"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22" name="Rectangle 3"/>
          <p:cNvSpPr txBox="1">
            <a:spLocks noChangeArrowheads="1"/>
          </p:cNvSpPr>
          <p:nvPr/>
        </p:nvSpPr>
        <p:spPr bwMode="auto">
          <a:xfrm>
            <a:off x="5014260" y="3553920"/>
            <a:ext cx="473963" cy="215444"/>
          </a:xfrm>
          <a:prstGeom prst="rect">
            <a:avLst/>
          </a:prstGeom>
          <a:noFill/>
          <a:ln w="9525">
            <a:noFill/>
            <a:miter lim="800000"/>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rPr>
              <a:t>03</a:t>
            </a:r>
            <a:endParaRPr kumimoji="0" lang="en-US" altLang="ko-KR"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grpSp>
        <p:nvGrpSpPr>
          <p:cNvPr id="23" name="그룹 25"/>
          <p:cNvGrpSpPr/>
          <p:nvPr/>
        </p:nvGrpSpPr>
        <p:grpSpPr>
          <a:xfrm>
            <a:off x="2989596" y="3939196"/>
            <a:ext cx="596466" cy="596466"/>
            <a:chOff x="2717544" y="5019729"/>
            <a:chExt cx="699012" cy="699012"/>
          </a:xfrm>
        </p:grpSpPr>
        <p:sp>
          <p:nvSpPr>
            <p:cNvPr id="24" name="타원 26"/>
            <p:cNvSpPr/>
            <p:nvPr/>
          </p:nvSpPr>
          <p:spPr>
            <a:xfrm>
              <a:off x="2717544" y="5019729"/>
              <a:ext cx="699012" cy="6990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80808"/>
                </a:solidFill>
                <a:effectLst/>
                <a:uLnTx/>
                <a:uFillTx/>
                <a:latin typeface="微软雅黑" panose="020B0503020204020204" pitchFamily="34" charset="-122"/>
                <a:ea typeface="맑은 고딕" panose="020B0503020000020004" pitchFamily="34" charset="-127"/>
                <a:cs typeface="+mn-cs"/>
              </a:endParaRPr>
            </a:p>
          </p:txBody>
        </p:sp>
        <p:sp>
          <p:nvSpPr>
            <p:cNvPr id="25" name="Freeform 6"/>
            <p:cNvSpPr>
              <a:spLocks noEditPoints="1"/>
            </p:cNvSpPr>
            <p:nvPr/>
          </p:nvSpPr>
          <p:spPr bwMode="auto">
            <a:xfrm>
              <a:off x="2866511" y="5169210"/>
              <a:ext cx="401078" cy="400050"/>
            </a:xfrm>
            <a:custGeom>
              <a:avLst/>
              <a:gdLst>
                <a:gd name="T0" fmla="*/ 653 w 1173"/>
                <a:gd name="T1" fmla="*/ 859 h 1170"/>
                <a:gd name="T2" fmla="*/ 698 w 1173"/>
                <a:gd name="T3" fmla="*/ 811 h 1170"/>
                <a:gd name="T4" fmla="*/ 811 w 1173"/>
                <a:gd name="T5" fmla="*/ 693 h 1170"/>
                <a:gd name="T6" fmla="*/ 930 w 1173"/>
                <a:gd name="T7" fmla="*/ 475 h 1170"/>
                <a:gd name="T8" fmla="*/ 906 w 1173"/>
                <a:gd name="T9" fmla="*/ 293 h 1170"/>
                <a:gd name="T10" fmla="*/ 794 w 1173"/>
                <a:gd name="T11" fmla="*/ 151 h 1170"/>
                <a:gd name="T12" fmla="*/ 622 w 1173"/>
                <a:gd name="T13" fmla="*/ 85 h 1170"/>
                <a:gd name="T14" fmla="*/ 452 w 1173"/>
                <a:gd name="T15" fmla="*/ 110 h 1170"/>
                <a:gd name="T16" fmla="*/ 309 w 1173"/>
                <a:gd name="T17" fmla="*/ 222 h 1170"/>
                <a:gd name="T18" fmla="*/ 242 w 1173"/>
                <a:gd name="T19" fmla="*/ 393 h 1170"/>
                <a:gd name="T20" fmla="*/ 289 w 1173"/>
                <a:gd name="T21" fmla="*/ 605 h 1170"/>
                <a:gd name="T22" fmla="*/ 444 w 1173"/>
                <a:gd name="T23" fmla="*/ 750 h 1170"/>
                <a:gd name="T24" fmla="*/ 660 w 1173"/>
                <a:gd name="T25" fmla="*/ 1142 h 1170"/>
                <a:gd name="T26" fmla="*/ 535 w 1173"/>
                <a:gd name="T27" fmla="*/ 1162 h 1170"/>
                <a:gd name="T28" fmla="*/ 449 w 1173"/>
                <a:gd name="T29" fmla="*/ 1117 h 1170"/>
                <a:gd name="T30" fmla="*/ 396 w 1173"/>
                <a:gd name="T31" fmla="*/ 1046 h 1170"/>
                <a:gd name="T32" fmla="*/ 310 w 1173"/>
                <a:gd name="T33" fmla="*/ 756 h 1170"/>
                <a:gd name="T34" fmla="*/ 162 w 1173"/>
                <a:gd name="T35" fmla="*/ 486 h 1170"/>
                <a:gd name="T36" fmla="*/ 192 w 1173"/>
                <a:gd name="T37" fmla="*/ 262 h 1170"/>
                <a:gd name="T38" fmla="*/ 331 w 1173"/>
                <a:gd name="T39" fmla="*/ 86 h 1170"/>
                <a:gd name="T40" fmla="*/ 543 w 1173"/>
                <a:gd name="T41" fmla="*/ 3 h 1170"/>
                <a:gd name="T42" fmla="*/ 753 w 1173"/>
                <a:gd name="T43" fmla="*/ 34 h 1170"/>
                <a:gd name="T44" fmla="*/ 930 w 1173"/>
                <a:gd name="T45" fmla="*/ 173 h 1170"/>
                <a:gd name="T46" fmla="*/ 1013 w 1173"/>
                <a:gd name="T47" fmla="*/ 385 h 1170"/>
                <a:gd name="T48" fmla="*/ 955 w 1173"/>
                <a:gd name="T49" fmla="*/ 647 h 1170"/>
                <a:gd name="T50" fmla="*/ 782 w 1173"/>
                <a:gd name="T51" fmla="*/ 815 h 1170"/>
                <a:gd name="T52" fmla="*/ 759 w 1173"/>
                <a:gd name="T53" fmla="*/ 1092 h 1170"/>
                <a:gd name="T54" fmla="*/ 668 w 1173"/>
                <a:gd name="T55" fmla="*/ 1124 h 1170"/>
                <a:gd name="T56" fmla="*/ 995 w 1173"/>
                <a:gd name="T57" fmla="*/ 660 h 1170"/>
                <a:gd name="T58" fmla="*/ 1090 w 1173"/>
                <a:gd name="T59" fmla="*/ 684 h 1170"/>
                <a:gd name="T60" fmla="*/ 1083 w 1173"/>
                <a:gd name="T61" fmla="*/ 728 h 1170"/>
                <a:gd name="T62" fmla="*/ 1021 w 1173"/>
                <a:gd name="T63" fmla="*/ 202 h 1170"/>
                <a:gd name="T64" fmla="*/ 992 w 1173"/>
                <a:gd name="T65" fmla="*/ 168 h 1170"/>
                <a:gd name="T66" fmla="*/ 1083 w 1173"/>
                <a:gd name="T67" fmla="*/ 120 h 1170"/>
                <a:gd name="T68" fmla="*/ 1090 w 1173"/>
                <a:gd name="T69" fmla="*/ 166 h 1170"/>
                <a:gd name="T70" fmla="*/ 1060 w 1173"/>
                <a:gd name="T71" fmla="*/ 435 h 1170"/>
                <a:gd name="T72" fmla="*/ 1085 w 1173"/>
                <a:gd name="T73" fmla="*/ 397 h 1170"/>
                <a:gd name="T74" fmla="*/ 1173 w 1173"/>
                <a:gd name="T75" fmla="*/ 425 h 1170"/>
                <a:gd name="T76" fmla="*/ 169 w 1173"/>
                <a:gd name="T77" fmla="*/ 152 h 1170"/>
                <a:gd name="T78" fmla="*/ 176 w 1173"/>
                <a:gd name="T79" fmla="*/ 193 h 1170"/>
                <a:gd name="T80" fmla="*/ 81 w 1173"/>
                <a:gd name="T81" fmla="*/ 161 h 1170"/>
                <a:gd name="T82" fmla="*/ 96 w 1173"/>
                <a:gd name="T83" fmla="*/ 119 h 1170"/>
                <a:gd name="T84" fmla="*/ 157 w 1173"/>
                <a:gd name="T85" fmla="*/ 646 h 1170"/>
                <a:gd name="T86" fmla="*/ 180 w 1173"/>
                <a:gd name="T87" fmla="*/ 686 h 1170"/>
                <a:gd name="T88" fmla="*/ 86 w 1173"/>
                <a:gd name="T89" fmla="*/ 726 h 1170"/>
                <a:gd name="T90" fmla="*/ 89 w 1173"/>
                <a:gd name="T91" fmla="*/ 680 h 1170"/>
                <a:gd name="T92" fmla="*/ 115 w 1173"/>
                <a:gd name="T93" fmla="*/ 419 h 1170"/>
                <a:gd name="T94" fmla="*/ 27 w 1173"/>
                <a:gd name="T95" fmla="*/ 452 h 1170"/>
                <a:gd name="T96" fmla="*/ 1 w 1173"/>
                <a:gd name="T97" fmla="*/ 419 h 1170"/>
                <a:gd name="T98" fmla="*/ 381 w 1173"/>
                <a:gd name="T99" fmla="*/ 303 h 1170"/>
                <a:gd name="T100" fmla="*/ 410 w 1173"/>
                <a:gd name="T101" fmla="*/ 268 h 1170"/>
                <a:gd name="T102" fmla="*/ 507 w 1173"/>
                <a:gd name="T103" fmla="*/ 323 h 1170"/>
                <a:gd name="T104" fmla="*/ 572 w 1173"/>
                <a:gd name="T105" fmla="*/ 252 h 1170"/>
                <a:gd name="T106" fmla="*/ 614 w 1173"/>
                <a:gd name="T107" fmla="*/ 270 h 1170"/>
                <a:gd name="T108" fmla="*/ 741 w 1173"/>
                <a:gd name="T109" fmla="*/ 288 h 1170"/>
                <a:gd name="T110" fmla="*/ 779 w 1173"/>
                <a:gd name="T111" fmla="*/ 271 h 1170"/>
                <a:gd name="T112" fmla="*/ 687 w 1173"/>
                <a:gd name="T113" fmla="*/ 656 h 1170"/>
                <a:gd name="T114" fmla="*/ 643 w 1173"/>
                <a:gd name="T115" fmla="*/ 652 h 1170"/>
                <a:gd name="T116" fmla="*/ 636 w 1173"/>
                <a:gd name="T117" fmla="*/ 373 h 1170"/>
                <a:gd name="T118" fmla="*/ 587 w 1173"/>
                <a:gd name="T119" fmla="*/ 466 h 1170"/>
                <a:gd name="T120" fmla="*/ 559 w 1173"/>
                <a:gd name="T121" fmla="*/ 371 h 1170"/>
                <a:gd name="T122" fmla="*/ 534 w 1173"/>
                <a:gd name="T123" fmla="*/ 643 h 1170"/>
                <a:gd name="T124" fmla="*/ 494 w 1173"/>
                <a:gd name="T125" fmla="*/ 663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3" h="1170">
                  <a:moveTo>
                    <a:pt x="477" y="826"/>
                  </a:moveTo>
                  <a:lnTo>
                    <a:pt x="477" y="826"/>
                  </a:lnTo>
                  <a:lnTo>
                    <a:pt x="479" y="833"/>
                  </a:lnTo>
                  <a:lnTo>
                    <a:pt x="483" y="840"/>
                  </a:lnTo>
                  <a:lnTo>
                    <a:pt x="487" y="846"/>
                  </a:lnTo>
                  <a:lnTo>
                    <a:pt x="493" y="850"/>
                  </a:lnTo>
                  <a:lnTo>
                    <a:pt x="499" y="854"/>
                  </a:lnTo>
                  <a:lnTo>
                    <a:pt x="506" y="857"/>
                  </a:lnTo>
                  <a:lnTo>
                    <a:pt x="514" y="859"/>
                  </a:lnTo>
                  <a:lnTo>
                    <a:pt x="522" y="859"/>
                  </a:lnTo>
                  <a:lnTo>
                    <a:pt x="653" y="859"/>
                  </a:lnTo>
                  <a:lnTo>
                    <a:pt x="653" y="859"/>
                  </a:lnTo>
                  <a:lnTo>
                    <a:pt x="660" y="859"/>
                  </a:lnTo>
                  <a:lnTo>
                    <a:pt x="668" y="857"/>
                  </a:lnTo>
                  <a:lnTo>
                    <a:pt x="674" y="854"/>
                  </a:lnTo>
                  <a:lnTo>
                    <a:pt x="681" y="850"/>
                  </a:lnTo>
                  <a:lnTo>
                    <a:pt x="687" y="846"/>
                  </a:lnTo>
                  <a:lnTo>
                    <a:pt x="692" y="840"/>
                  </a:lnTo>
                  <a:lnTo>
                    <a:pt x="695" y="833"/>
                  </a:lnTo>
                  <a:lnTo>
                    <a:pt x="696" y="826"/>
                  </a:lnTo>
                  <a:lnTo>
                    <a:pt x="696" y="826"/>
                  </a:lnTo>
                  <a:lnTo>
                    <a:pt x="698" y="811"/>
                  </a:lnTo>
                  <a:lnTo>
                    <a:pt x="702" y="798"/>
                  </a:lnTo>
                  <a:lnTo>
                    <a:pt x="706" y="784"/>
                  </a:lnTo>
                  <a:lnTo>
                    <a:pt x="713" y="771"/>
                  </a:lnTo>
                  <a:lnTo>
                    <a:pt x="721" y="760"/>
                  </a:lnTo>
                  <a:lnTo>
                    <a:pt x="730" y="750"/>
                  </a:lnTo>
                  <a:lnTo>
                    <a:pt x="741" y="741"/>
                  </a:lnTo>
                  <a:lnTo>
                    <a:pt x="753" y="733"/>
                  </a:lnTo>
                  <a:lnTo>
                    <a:pt x="753" y="733"/>
                  </a:lnTo>
                  <a:lnTo>
                    <a:pt x="774" y="720"/>
                  </a:lnTo>
                  <a:lnTo>
                    <a:pt x="793" y="708"/>
                  </a:lnTo>
                  <a:lnTo>
                    <a:pt x="811" y="693"/>
                  </a:lnTo>
                  <a:lnTo>
                    <a:pt x="829" y="677"/>
                  </a:lnTo>
                  <a:lnTo>
                    <a:pt x="845" y="661"/>
                  </a:lnTo>
                  <a:lnTo>
                    <a:pt x="859" y="643"/>
                  </a:lnTo>
                  <a:lnTo>
                    <a:pt x="872" y="624"/>
                  </a:lnTo>
                  <a:lnTo>
                    <a:pt x="884" y="605"/>
                  </a:lnTo>
                  <a:lnTo>
                    <a:pt x="896" y="586"/>
                  </a:lnTo>
                  <a:lnTo>
                    <a:pt x="905" y="564"/>
                  </a:lnTo>
                  <a:lnTo>
                    <a:pt x="914" y="543"/>
                  </a:lnTo>
                  <a:lnTo>
                    <a:pt x="921" y="520"/>
                  </a:lnTo>
                  <a:lnTo>
                    <a:pt x="926" y="499"/>
                  </a:lnTo>
                  <a:lnTo>
                    <a:pt x="930" y="475"/>
                  </a:lnTo>
                  <a:lnTo>
                    <a:pt x="932" y="452"/>
                  </a:lnTo>
                  <a:lnTo>
                    <a:pt x="934" y="428"/>
                  </a:lnTo>
                  <a:lnTo>
                    <a:pt x="934" y="428"/>
                  </a:lnTo>
                  <a:lnTo>
                    <a:pt x="932" y="411"/>
                  </a:lnTo>
                  <a:lnTo>
                    <a:pt x="931" y="393"/>
                  </a:lnTo>
                  <a:lnTo>
                    <a:pt x="929" y="376"/>
                  </a:lnTo>
                  <a:lnTo>
                    <a:pt x="926" y="358"/>
                  </a:lnTo>
                  <a:lnTo>
                    <a:pt x="922" y="343"/>
                  </a:lnTo>
                  <a:lnTo>
                    <a:pt x="918" y="325"/>
                  </a:lnTo>
                  <a:lnTo>
                    <a:pt x="912" y="309"/>
                  </a:lnTo>
                  <a:lnTo>
                    <a:pt x="906" y="293"/>
                  </a:lnTo>
                  <a:lnTo>
                    <a:pt x="899" y="279"/>
                  </a:lnTo>
                  <a:lnTo>
                    <a:pt x="891" y="264"/>
                  </a:lnTo>
                  <a:lnTo>
                    <a:pt x="883" y="249"/>
                  </a:lnTo>
                  <a:lnTo>
                    <a:pt x="874" y="235"/>
                  </a:lnTo>
                  <a:lnTo>
                    <a:pt x="864" y="222"/>
                  </a:lnTo>
                  <a:lnTo>
                    <a:pt x="854" y="208"/>
                  </a:lnTo>
                  <a:lnTo>
                    <a:pt x="843" y="195"/>
                  </a:lnTo>
                  <a:lnTo>
                    <a:pt x="832" y="184"/>
                  </a:lnTo>
                  <a:lnTo>
                    <a:pt x="819" y="173"/>
                  </a:lnTo>
                  <a:lnTo>
                    <a:pt x="807" y="161"/>
                  </a:lnTo>
                  <a:lnTo>
                    <a:pt x="794" y="151"/>
                  </a:lnTo>
                  <a:lnTo>
                    <a:pt x="781" y="142"/>
                  </a:lnTo>
                  <a:lnTo>
                    <a:pt x="767" y="133"/>
                  </a:lnTo>
                  <a:lnTo>
                    <a:pt x="752" y="125"/>
                  </a:lnTo>
                  <a:lnTo>
                    <a:pt x="737" y="117"/>
                  </a:lnTo>
                  <a:lnTo>
                    <a:pt x="721" y="110"/>
                  </a:lnTo>
                  <a:lnTo>
                    <a:pt x="706" y="103"/>
                  </a:lnTo>
                  <a:lnTo>
                    <a:pt x="689" y="98"/>
                  </a:lnTo>
                  <a:lnTo>
                    <a:pt x="673" y="94"/>
                  </a:lnTo>
                  <a:lnTo>
                    <a:pt x="656" y="89"/>
                  </a:lnTo>
                  <a:lnTo>
                    <a:pt x="639" y="87"/>
                  </a:lnTo>
                  <a:lnTo>
                    <a:pt x="622" y="85"/>
                  </a:lnTo>
                  <a:lnTo>
                    <a:pt x="605" y="82"/>
                  </a:lnTo>
                  <a:lnTo>
                    <a:pt x="587" y="82"/>
                  </a:lnTo>
                  <a:lnTo>
                    <a:pt x="587" y="82"/>
                  </a:lnTo>
                  <a:lnTo>
                    <a:pt x="569" y="82"/>
                  </a:lnTo>
                  <a:lnTo>
                    <a:pt x="551" y="85"/>
                  </a:lnTo>
                  <a:lnTo>
                    <a:pt x="534" y="87"/>
                  </a:lnTo>
                  <a:lnTo>
                    <a:pt x="517" y="89"/>
                  </a:lnTo>
                  <a:lnTo>
                    <a:pt x="500" y="94"/>
                  </a:lnTo>
                  <a:lnTo>
                    <a:pt x="484" y="98"/>
                  </a:lnTo>
                  <a:lnTo>
                    <a:pt x="468" y="103"/>
                  </a:lnTo>
                  <a:lnTo>
                    <a:pt x="452" y="110"/>
                  </a:lnTo>
                  <a:lnTo>
                    <a:pt x="437" y="117"/>
                  </a:lnTo>
                  <a:lnTo>
                    <a:pt x="422" y="125"/>
                  </a:lnTo>
                  <a:lnTo>
                    <a:pt x="407" y="133"/>
                  </a:lnTo>
                  <a:lnTo>
                    <a:pt x="394" y="142"/>
                  </a:lnTo>
                  <a:lnTo>
                    <a:pt x="380" y="151"/>
                  </a:lnTo>
                  <a:lnTo>
                    <a:pt x="366" y="161"/>
                  </a:lnTo>
                  <a:lnTo>
                    <a:pt x="354" y="173"/>
                  </a:lnTo>
                  <a:lnTo>
                    <a:pt x="342" y="184"/>
                  </a:lnTo>
                  <a:lnTo>
                    <a:pt x="331" y="195"/>
                  </a:lnTo>
                  <a:lnTo>
                    <a:pt x="320" y="208"/>
                  </a:lnTo>
                  <a:lnTo>
                    <a:pt x="309" y="222"/>
                  </a:lnTo>
                  <a:lnTo>
                    <a:pt x="300" y="235"/>
                  </a:lnTo>
                  <a:lnTo>
                    <a:pt x="291" y="249"/>
                  </a:lnTo>
                  <a:lnTo>
                    <a:pt x="283" y="264"/>
                  </a:lnTo>
                  <a:lnTo>
                    <a:pt x="275" y="279"/>
                  </a:lnTo>
                  <a:lnTo>
                    <a:pt x="268" y="293"/>
                  </a:lnTo>
                  <a:lnTo>
                    <a:pt x="261" y="309"/>
                  </a:lnTo>
                  <a:lnTo>
                    <a:pt x="257" y="325"/>
                  </a:lnTo>
                  <a:lnTo>
                    <a:pt x="251" y="343"/>
                  </a:lnTo>
                  <a:lnTo>
                    <a:pt x="248" y="358"/>
                  </a:lnTo>
                  <a:lnTo>
                    <a:pt x="244" y="376"/>
                  </a:lnTo>
                  <a:lnTo>
                    <a:pt x="242" y="393"/>
                  </a:lnTo>
                  <a:lnTo>
                    <a:pt x="241" y="411"/>
                  </a:lnTo>
                  <a:lnTo>
                    <a:pt x="241" y="428"/>
                  </a:lnTo>
                  <a:lnTo>
                    <a:pt x="241" y="428"/>
                  </a:lnTo>
                  <a:lnTo>
                    <a:pt x="242" y="452"/>
                  </a:lnTo>
                  <a:lnTo>
                    <a:pt x="244" y="475"/>
                  </a:lnTo>
                  <a:lnTo>
                    <a:pt x="248" y="499"/>
                  </a:lnTo>
                  <a:lnTo>
                    <a:pt x="253" y="520"/>
                  </a:lnTo>
                  <a:lnTo>
                    <a:pt x="260" y="543"/>
                  </a:lnTo>
                  <a:lnTo>
                    <a:pt x="268" y="564"/>
                  </a:lnTo>
                  <a:lnTo>
                    <a:pt x="278" y="586"/>
                  </a:lnTo>
                  <a:lnTo>
                    <a:pt x="289" y="605"/>
                  </a:lnTo>
                  <a:lnTo>
                    <a:pt x="301" y="624"/>
                  </a:lnTo>
                  <a:lnTo>
                    <a:pt x="315" y="643"/>
                  </a:lnTo>
                  <a:lnTo>
                    <a:pt x="330" y="661"/>
                  </a:lnTo>
                  <a:lnTo>
                    <a:pt x="346" y="677"/>
                  </a:lnTo>
                  <a:lnTo>
                    <a:pt x="363" y="693"/>
                  </a:lnTo>
                  <a:lnTo>
                    <a:pt x="381" y="708"/>
                  </a:lnTo>
                  <a:lnTo>
                    <a:pt x="401" y="720"/>
                  </a:lnTo>
                  <a:lnTo>
                    <a:pt x="421" y="733"/>
                  </a:lnTo>
                  <a:lnTo>
                    <a:pt x="421" y="733"/>
                  </a:lnTo>
                  <a:lnTo>
                    <a:pt x="433" y="741"/>
                  </a:lnTo>
                  <a:lnTo>
                    <a:pt x="444" y="750"/>
                  </a:lnTo>
                  <a:lnTo>
                    <a:pt x="453" y="760"/>
                  </a:lnTo>
                  <a:lnTo>
                    <a:pt x="461" y="771"/>
                  </a:lnTo>
                  <a:lnTo>
                    <a:pt x="467" y="784"/>
                  </a:lnTo>
                  <a:lnTo>
                    <a:pt x="471" y="798"/>
                  </a:lnTo>
                  <a:lnTo>
                    <a:pt x="476" y="811"/>
                  </a:lnTo>
                  <a:lnTo>
                    <a:pt x="477" y="826"/>
                  </a:lnTo>
                  <a:lnTo>
                    <a:pt x="477" y="826"/>
                  </a:lnTo>
                  <a:close/>
                  <a:moveTo>
                    <a:pt x="668" y="1124"/>
                  </a:moveTo>
                  <a:lnTo>
                    <a:pt x="668" y="1124"/>
                  </a:lnTo>
                  <a:lnTo>
                    <a:pt x="664" y="1133"/>
                  </a:lnTo>
                  <a:lnTo>
                    <a:pt x="660" y="1142"/>
                  </a:lnTo>
                  <a:lnTo>
                    <a:pt x="654" y="1150"/>
                  </a:lnTo>
                  <a:lnTo>
                    <a:pt x="647" y="1157"/>
                  </a:lnTo>
                  <a:lnTo>
                    <a:pt x="639" y="1162"/>
                  </a:lnTo>
                  <a:lnTo>
                    <a:pt x="630" y="1166"/>
                  </a:lnTo>
                  <a:lnTo>
                    <a:pt x="620" y="1169"/>
                  </a:lnTo>
                  <a:lnTo>
                    <a:pt x="609" y="1170"/>
                  </a:lnTo>
                  <a:lnTo>
                    <a:pt x="564" y="1170"/>
                  </a:lnTo>
                  <a:lnTo>
                    <a:pt x="564" y="1170"/>
                  </a:lnTo>
                  <a:lnTo>
                    <a:pt x="554" y="1169"/>
                  </a:lnTo>
                  <a:lnTo>
                    <a:pt x="544" y="1166"/>
                  </a:lnTo>
                  <a:lnTo>
                    <a:pt x="535" y="1162"/>
                  </a:lnTo>
                  <a:lnTo>
                    <a:pt x="527" y="1157"/>
                  </a:lnTo>
                  <a:lnTo>
                    <a:pt x="520" y="1150"/>
                  </a:lnTo>
                  <a:lnTo>
                    <a:pt x="514" y="1142"/>
                  </a:lnTo>
                  <a:lnTo>
                    <a:pt x="509" y="1133"/>
                  </a:lnTo>
                  <a:lnTo>
                    <a:pt x="507" y="1124"/>
                  </a:lnTo>
                  <a:lnTo>
                    <a:pt x="483" y="1124"/>
                  </a:lnTo>
                  <a:lnTo>
                    <a:pt x="483" y="1124"/>
                  </a:lnTo>
                  <a:lnTo>
                    <a:pt x="474" y="1124"/>
                  </a:lnTo>
                  <a:lnTo>
                    <a:pt x="466" y="1122"/>
                  </a:lnTo>
                  <a:lnTo>
                    <a:pt x="457" y="1121"/>
                  </a:lnTo>
                  <a:lnTo>
                    <a:pt x="449" y="1117"/>
                  </a:lnTo>
                  <a:lnTo>
                    <a:pt x="442" y="1114"/>
                  </a:lnTo>
                  <a:lnTo>
                    <a:pt x="434" y="1109"/>
                  </a:lnTo>
                  <a:lnTo>
                    <a:pt x="427" y="1105"/>
                  </a:lnTo>
                  <a:lnTo>
                    <a:pt x="421" y="1099"/>
                  </a:lnTo>
                  <a:lnTo>
                    <a:pt x="415" y="1092"/>
                  </a:lnTo>
                  <a:lnTo>
                    <a:pt x="411" y="1085"/>
                  </a:lnTo>
                  <a:lnTo>
                    <a:pt x="406" y="1078"/>
                  </a:lnTo>
                  <a:lnTo>
                    <a:pt x="402" y="1072"/>
                  </a:lnTo>
                  <a:lnTo>
                    <a:pt x="399" y="1064"/>
                  </a:lnTo>
                  <a:lnTo>
                    <a:pt x="397" y="1054"/>
                  </a:lnTo>
                  <a:lnTo>
                    <a:pt x="396" y="1046"/>
                  </a:lnTo>
                  <a:lnTo>
                    <a:pt x="395" y="1037"/>
                  </a:lnTo>
                  <a:lnTo>
                    <a:pt x="396" y="829"/>
                  </a:lnTo>
                  <a:lnTo>
                    <a:pt x="396" y="829"/>
                  </a:lnTo>
                  <a:lnTo>
                    <a:pt x="395" y="821"/>
                  </a:lnTo>
                  <a:lnTo>
                    <a:pt x="393" y="815"/>
                  </a:lnTo>
                  <a:lnTo>
                    <a:pt x="388" y="809"/>
                  </a:lnTo>
                  <a:lnTo>
                    <a:pt x="381" y="805"/>
                  </a:lnTo>
                  <a:lnTo>
                    <a:pt x="381" y="805"/>
                  </a:lnTo>
                  <a:lnTo>
                    <a:pt x="356" y="790"/>
                  </a:lnTo>
                  <a:lnTo>
                    <a:pt x="332" y="773"/>
                  </a:lnTo>
                  <a:lnTo>
                    <a:pt x="310" y="756"/>
                  </a:lnTo>
                  <a:lnTo>
                    <a:pt x="289" y="736"/>
                  </a:lnTo>
                  <a:lnTo>
                    <a:pt x="269" y="716"/>
                  </a:lnTo>
                  <a:lnTo>
                    <a:pt x="251" y="694"/>
                  </a:lnTo>
                  <a:lnTo>
                    <a:pt x="234" y="671"/>
                  </a:lnTo>
                  <a:lnTo>
                    <a:pt x="218" y="647"/>
                  </a:lnTo>
                  <a:lnTo>
                    <a:pt x="204" y="622"/>
                  </a:lnTo>
                  <a:lnTo>
                    <a:pt x="193" y="597"/>
                  </a:lnTo>
                  <a:lnTo>
                    <a:pt x="183" y="570"/>
                  </a:lnTo>
                  <a:lnTo>
                    <a:pt x="173" y="542"/>
                  </a:lnTo>
                  <a:lnTo>
                    <a:pt x="168" y="515"/>
                  </a:lnTo>
                  <a:lnTo>
                    <a:pt x="162" y="486"/>
                  </a:lnTo>
                  <a:lnTo>
                    <a:pt x="160" y="458"/>
                  </a:lnTo>
                  <a:lnTo>
                    <a:pt x="159" y="428"/>
                  </a:lnTo>
                  <a:lnTo>
                    <a:pt x="159" y="428"/>
                  </a:lnTo>
                  <a:lnTo>
                    <a:pt x="159" y="406"/>
                  </a:lnTo>
                  <a:lnTo>
                    <a:pt x="161" y="385"/>
                  </a:lnTo>
                  <a:lnTo>
                    <a:pt x="163" y="363"/>
                  </a:lnTo>
                  <a:lnTo>
                    <a:pt x="168" y="343"/>
                  </a:lnTo>
                  <a:lnTo>
                    <a:pt x="172" y="322"/>
                  </a:lnTo>
                  <a:lnTo>
                    <a:pt x="178" y="301"/>
                  </a:lnTo>
                  <a:lnTo>
                    <a:pt x="185" y="281"/>
                  </a:lnTo>
                  <a:lnTo>
                    <a:pt x="192" y="262"/>
                  </a:lnTo>
                  <a:lnTo>
                    <a:pt x="201" y="243"/>
                  </a:lnTo>
                  <a:lnTo>
                    <a:pt x="210" y="224"/>
                  </a:lnTo>
                  <a:lnTo>
                    <a:pt x="220" y="207"/>
                  </a:lnTo>
                  <a:lnTo>
                    <a:pt x="232" y="190"/>
                  </a:lnTo>
                  <a:lnTo>
                    <a:pt x="243" y="173"/>
                  </a:lnTo>
                  <a:lnTo>
                    <a:pt x="257" y="157"/>
                  </a:lnTo>
                  <a:lnTo>
                    <a:pt x="269" y="141"/>
                  </a:lnTo>
                  <a:lnTo>
                    <a:pt x="284" y="126"/>
                  </a:lnTo>
                  <a:lnTo>
                    <a:pt x="299" y="112"/>
                  </a:lnTo>
                  <a:lnTo>
                    <a:pt x="314" y="98"/>
                  </a:lnTo>
                  <a:lnTo>
                    <a:pt x="331" y="86"/>
                  </a:lnTo>
                  <a:lnTo>
                    <a:pt x="347" y="73"/>
                  </a:lnTo>
                  <a:lnTo>
                    <a:pt x="365" y="62"/>
                  </a:lnTo>
                  <a:lnTo>
                    <a:pt x="382" y="52"/>
                  </a:lnTo>
                  <a:lnTo>
                    <a:pt x="402" y="42"/>
                  </a:lnTo>
                  <a:lnTo>
                    <a:pt x="420" y="34"/>
                  </a:lnTo>
                  <a:lnTo>
                    <a:pt x="439" y="26"/>
                  </a:lnTo>
                  <a:lnTo>
                    <a:pt x="460" y="20"/>
                  </a:lnTo>
                  <a:lnTo>
                    <a:pt x="479" y="14"/>
                  </a:lnTo>
                  <a:lnTo>
                    <a:pt x="501" y="9"/>
                  </a:lnTo>
                  <a:lnTo>
                    <a:pt x="522" y="5"/>
                  </a:lnTo>
                  <a:lnTo>
                    <a:pt x="543" y="3"/>
                  </a:lnTo>
                  <a:lnTo>
                    <a:pt x="565" y="1"/>
                  </a:lnTo>
                  <a:lnTo>
                    <a:pt x="587" y="0"/>
                  </a:lnTo>
                  <a:lnTo>
                    <a:pt x="587" y="0"/>
                  </a:lnTo>
                  <a:lnTo>
                    <a:pt x="609" y="1"/>
                  </a:lnTo>
                  <a:lnTo>
                    <a:pt x="631" y="3"/>
                  </a:lnTo>
                  <a:lnTo>
                    <a:pt x="652" y="5"/>
                  </a:lnTo>
                  <a:lnTo>
                    <a:pt x="673" y="9"/>
                  </a:lnTo>
                  <a:lnTo>
                    <a:pt x="694" y="14"/>
                  </a:lnTo>
                  <a:lnTo>
                    <a:pt x="714" y="20"/>
                  </a:lnTo>
                  <a:lnTo>
                    <a:pt x="734" y="26"/>
                  </a:lnTo>
                  <a:lnTo>
                    <a:pt x="753" y="34"/>
                  </a:lnTo>
                  <a:lnTo>
                    <a:pt x="773" y="42"/>
                  </a:lnTo>
                  <a:lnTo>
                    <a:pt x="791" y="52"/>
                  </a:lnTo>
                  <a:lnTo>
                    <a:pt x="809" y="62"/>
                  </a:lnTo>
                  <a:lnTo>
                    <a:pt x="826" y="73"/>
                  </a:lnTo>
                  <a:lnTo>
                    <a:pt x="843" y="86"/>
                  </a:lnTo>
                  <a:lnTo>
                    <a:pt x="859" y="98"/>
                  </a:lnTo>
                  <a:lnTo>
                    <a:pt x="875" y="112"/>
                  </a:lnTo>
                  <a:lnTo>
                    <a:pt x="890" y="126"/>
                  </a:lnTo>
                  <a:lnTo>
                    <a:pt x="904" y="141"/>
                  </a:lnTo>
                  <a:lnTo>
                    <a:pt x="918" y="157"/>
                  </a:lnTo>
                  <a:lnTo>
                    <a:pt x="930" y="173"/>
                  </a:lnTo>
                  <a:lnTo>
                    <a:pt x="942" y="190"/>
                  </a:lnTo>
                  <a:lnTo>
                    <a:pt x="953" y="207"/>
                  </a:lnTo>
                  <a:lnTo>
                    <a:pt x="963" y="224"/>
                  </a:lnTo>
                  <a:lnTo>
                    <a:pt x="974" y="243"/>
                  </a:lnTo>
                  <a:lnTo>
                    <a:pt x="981" y="262"/>
                  </a:lnTo>
                  <a:lnTo>
                    <a:pt x="989" y="281"/>
                  </a:lnTo>
                  <a:lnTo>
                    <a:pt x="996" y="301"/>
                  </a:lnTo>
                  <a:lnTo>
                    <a:pt x="1002" y="322"/>
                  </a:lnTo>
                  <a:lnTo>
                    <a:pt x="1007" y="343"/>
                  </a:lnTo>
                  <a:lnTo>
                    <a:pt x="1010" y="363"/>
                  </a:lnTo>
                  <a:lnTo>
                    <a:pt x="1013" y="385"/>
                  </a:lnTo>
                  <a:lnTo>
                    <a:pt x="1015" y="406"/>
                  </a:lnTo>
                  <a:lnTo>
                    <a:pt x="1016" y="428"/>
                  </a:lnTo>
                  <a:lnTo>
                    <a:pt x="1016" y="428"/>
                  </a:lnTo>
                  <a:lnTo>
                    <a:pt x="1015" y="458"/>
                  </a:lnTo>
                  <a:lnTo>
                    <a:pt x="1011" y="486"/>
                  </a:lnTo>
                  <a:lnTo>
                    <a:pt x="1007" y="515"/>
                  </a:lnTo>
                  <a:lnTo>
                    <a:pt x="1000" y="542"/>
                  </a:lnTo>
                  <a:lnTo>
                    <a:pt x="992" y="570"/>
                  </a:lnTo>
                  <a:lnTo>
                    <a:pt x="981" y="597"/>
                  </a:lnTo>
                  <a:lnTo>
                    <a:pt x="969" y="622"/>
                  </a:lnTo>
                  <a:lnTo>
                    <a:pt x="955" y="647"/>
                  </a:lnTo>
                  <a:lnTo>
                    <a:pt x="940" y="671"/>
                  </a:lnTo>
                  <a:lnTo>
                    <a:pt x="923" y="694"/>
                  </a:lnTo>
                  <a:lnTo>
                    <a:pt x="905" y="716"/>
                  </a:lnTo>
                  <a:lnTo>
                    <a:pt x="886" y="736"/>
                  </a:lnTo>
                  <a:lnTo>
                    <a:pt x="864" y="756"/>
                  </a:lnTo>
                  <a:lnTo>
                    <a:pt x="841" y="773"/>
                  </a:lnTo>
                  <a:lnTo>
                    <a:pt x="817" y="790"/>
                  </a:lnTo>
                  <a:lnTo>
                    <a:pt x="792" y="805"/>
                  </a:lnTo>
                  <a:lnTo>
                    <a:pt x="792" y="805"/>
                  </a:lnTo>
                  <a:lnTo>
                    <a:pt x="786" y="809"/>
                  </a:lnTo>
                  <a:lnTo>
                    <a:pt x="782" y="815"/>
                  </a:lnTo>
                  <a:lnTo>
                    <a:pt x="779" y="821"/>
                  </a:lnTo>
                  <a:lnTo>
                    <a:pt x="778" y="829"/>
                  </a:lnTo>
                  <a:lnTo>
                    <a:pt x="778" y="1037"/>
                  </a:lnTo>
                  <a:lnTo>
                    <a:pt x="778" y="1037"/>
                  </a:lnTo>
                  <a:lnTo>
                    <a:pt x="778" y="1046"/>
                  </a:lnTo>
                  <a:lnTo>
                    <a:pt x="777" y="1054"/>
                  </a:lnTo>
                  <a:lnTo>
                    <a:pt x="775" y="1064"/>
                  </a:lnTo>
                  <a:lnTo>
                    <a:pt x="772" y="1072"/>
                  </a:lnTo>
                  <a:lnTo>
                    <a:pt x="768" y="1078"/>
                  </a:lnTo>
                  <a:lnTo>
                    <a:pt x="764" y="1085"/>
                  </a:lnTo>
                  <a:lnTo>
                    <a:pt x="759" y="1092"/>
                  </a:lnTo>
                  <a:lnTo>
                    <a:pt x="753" y="1099"/>
                  </a:lnTo>
                  <a:lnTo>
                    <a:pt x="746" y="1105"/>
                  </a:lnTo>
                  <a:lnTo>
                    <a:pt x="740" y="1109"/>
                  </a:lnTo>
                  <a:lnTo>
                    <a:pt x="733" y="1114"/>
                  </a:lnTo>
                  <a:lnTo>
                    <a:pt x="725" y="1117"/>
                  </a:lnTo>
                  <a:lnTo>
                    <a:pt x="717" y="1121"/>
                  </a:lnTo>
                  <a:lnTo>
                    <a:pt x="709" y="1122"/>
                  </a:lnTo>
                  <a:lnTo>
                    <a:pt x="700" y="1124"/>
                  </a:lnTo>
                  <a:lnTo>
                    <a:pt x="692" y="1124"/>
                  </a:lnTo>
                  <a:lnTo>
                    <a:pt x="668" y="1124"/>
                  </a:lnTo>
                  <a:lnTo>
                    <a:pt x="668" y="1124"/>
                  </a:lnTo>
                  <a:close/>
                  <a:moveTo>
                    <a:pt x="1004" y="697"/>
                  </a:moveTo>
                  <a:lnTo>
                    <a:pt x="1004" y="697"/>
                  </a:lnTo>
                  <a:lnTo>
                    <a:pt x="1000" y="694"/>
                  </a:lnTo>
                  <a:lnTo>
                    <a:pt x="996" y="689"/>
                  </a:lnTo>
                  <a:lnTo>
                    <a:pt x="994" y="686"/>
                  </a:lnTo>
                  <a:lnTo>
                    <a:pt x="992" y="680"/>
                  </a:lnTo>
                  <a:lnTo>
                    <a:pt x="991" y="676"/>
                  </a:lnTo>
                  <a:lnTo>
                    <a:pt x="992" y="670"/>
                  </a:lnTo>
                  <a:lnTo>
                    <a:pt x="993" y="664"/>
                  </a:lnTo>
                  <a:lnTo>
                    <a:pt x="995" y="660"/>
                  </a:lnTo>
                  <a:lnTo>
                    <a:pt x="995" y="660"/>
                  </a:lnTo>
                  <a:lnTo>
                    <a:pt x="999" y="655"/>
                  </a:lnTo>
                  <a:lnTo>
                    <a:pt x="1002" y="652"/>
                  </a:lnTo>
                  <a:lnTo>
                    <a:pt x="1007" y="649"/>
                  </a:lnTo>
                  <a:lnTo>
                    <a:pt x="1011" y="647"/>
                  </a:lnTo>
                  <a:lnTo>
                    <a:pt x="1017" y="646"/>
                  </a:lnTo>
                  <a:lnTo>
                    <a:pt x="1021" y="646"/>
                  </a:lnTo>
                  <a:lnTo>
                    <a:pt x="1027" y="647"/>
                  </a:lnTo>
                  <a:lnTo>
                    <a:pt x="1032" y="649"/>
                  </a:lnTo>
                  <a:lnTo>
                    <a:pt x="1085" y="680"/>
                  </a:lnTo>
                  <a:lnTo>
                    <a:pt x="1085" y="680"/>
                  </a:lnTo>
                  <a:lnTo>
                    <a:pt x="1090" y="684"/>
                  </a:lnTo>
                  <a:lnTo>
                    <a:pt x="1093" y="687"/>
                  </a:lnTo>
                  <a:lnTo>
                    <a:pt x="1096" y="692"/>
                  </a:lnTo>
                  <a:lnTo>
                    <a:pt x="1098" y="697"/>
                  </a:lnTo>
                  <a:lnTo>
                    <a:pt x="1099" y="702"/>
                  </a:lnTo>
                  <a:lnTo>
                    <a:pt x="1098" y="708"/>
                  </a:lnTo>
                  <a:lnTo>
                    <a:pt x="1097" y="712"/>
                  </a:lnTo>
                  <a:lnTo>
                    <a:pt x="1094" y="718"/>
                  </a:lnTo>
                  <a:lnTo>
                    <a:pt x="1094" y="718"/>
                  </a:lnTo>
                  <a:lnTo>
                    <a:pt x="1092" y="722"/>
                  </a:lnTo>
                  <a:lnTo>
                    <a:pt x="1088" y="726"/>
                  </a:lnTo>
                  <a:lnTo>
                    <a:pt x="1083" y="728"/>
                  </a:lnTo>
                  <a:lnTo>
                    <a:pt x="1079" y="730"/>
                  </a:lnTo>
                  <a:lnTo>
                    <a:pt x="1073" y="732"/>
                  </a:lnTo>
                  <a:lnTo>
                    <a:pt x="1068" y="732"/>
                  </a:lnTo>
                  <a:lnTo>
                    <a:pt x="1063" y="730"/>
                  </a:lnTo>
                  <a:lnTo>
                    <a:pt x="1058" y="728"/>
                  </a:lnTo>
                  <a:lnTo>
                    <a:pt x="1004" y="697"/>
                  </a:lnTo>
                  <a:lnTo>
                    <a:pt x="1004" y="697"/>
                  </a:lnTo>
                  <a:close/>
                  <a:moveTo>
                    <a:pt x="1032" y="199"/>
                  </a:moveTo>
                  <a:lnTo>
                    <a:pt x="1032" y="199"/>
                  </a:lnTo>
                  <a:lnTo>
                    <a:pt x="1027" y="201"/>
                  </a:lnTo>
                  <a:lnTo>
                    <a:pt x="1021" y="202"/>
                  </a:lnTo>
                  <a:lnTo>
                    <a:pt x="1017" y="202"/>
                  </a:lnTo>
                  <a:lnTo>
                    <a:pt x="1011" y="202"/>
                  </a:lnTo>
                  <a:lnTo>
                    <a:pt x="1007" y="200"/>
                  </a:lnTo>
                  <a:lnTo>
                    <a:pt x="1002" y="198"/>
                  </a:lnTo>
                  <a:lnTo>
                    <a:pt x="999" y="193"/>
                  </a:lnTo>
                  <a:lnTo>
                    <a:pt x="995" y="188"/>
                  </a:lnTo>
                  <a:lnTo>
                    <a:pt x="995" y="188"/>
                  </a:lnTo>
                  <a:lnTo>
                    <a:pt x="993" y="184"/>
                  </a:lnTo>
                  <a:lnTo>
                    <a:pt x="992" y="178"/>
                  </a:lnTo>
                  <a:lnTo>
                    <a:pt x="991" y="174"/>
                  </a:lnTo>
                  <a:lnTo>
                    <a:pt x="992" y="168"/>
                  </a:lnTo>
                  <a:lnTo>
                    <a:pt x="994" y="163"/>
                  </a:lnTo>
                  <a:lnTo>
                    <a:pt x="996" y="159"/>
                  </a:lnTo>
                  <a:lnTo>
                    <a:pt x="1000" y="155"/>
                  </a:lnTo>
                  <a:lnTo>
                    <a:pt x="1004" y="152"/>
                  </a:lnTo>
                  <a:lnTo>
                    <a:pt x="1058" y="121"/>
                  </a:lnTo>
                  <a:lnTo>
                    <a:pt x="1058" y="121"/>
                  </a:lnTo>
                  <a:lnTo>
                    <a:pt x="1063" y="119"/>
                  </a:lnTo>
                  <a:lnTo>
                    <a:pt x="1068" y="118"/>
                  </a:lnTo>
                  <a:lnTo>
                    <a:pt x="1073" y="118"/>
                  </a:lnTo>
                  <a:lnTo>
                    <a:pt x="1079" y="119"/>
                  </a:lnTo>
                  <a:lnTo>
                    <a:pt x="1083" y="120"/>
                  </a:lnTo>
                  <a:lnTo>
                    <a:pt x="1088" y="123"/>
                  </a:lnTo>
                  <a:lnTo>
                    <a:pt x="1092" y="127"/>
                  </a:lnTo>
                  <a:lnTo>
                    <a:pt x="1094" y="131"/>
                  </a:lnTo>
                  <a:lnTo>
                    <a:pt x="1094" y="131"/>
                  </a:lnTo>
                  <a:lnTo>
                    <a:pt x="1097" y="136"/>
                  </a:lnTo>
                  <a:lnTo>
                    <a:pt x="1098" y="142"/>
                  </a:lnTo>
                  <a:lnTo>
                    <a:pt x="1099" y="146"/>
                  </a:lnTo>
                  <a:lnTo>
                    <a:pt x="1098" y="152"/>
                  </a:lnTo>
                  <a:lnTo>
                    <a:pt x="1096" y="157"/>
                  </a:lnTo>
                  <a:lnTo>
                    <a:pt x="1093" y="161"/>
                  </a:lnTo>
                  <a:lnTo>
                    <a:pt x="1090" y="166"/>
                  </a:lnTo>
                  <a:lnTo>
                    <a:pt x="1085" y="168"/>
                  </a:lnTo>
                  <a:lnTo>
                    <a:pt x="1032" y="199"/>
                  </a:lnTo>
                  <a:lnTo>
                    <a:pt x="1032" y="199"/>
                  </a:lnTo>
                  <a:close/>
                  <a:moveTo>
                    <a:pt x="1085" y="452"/>
                  </a:moveTo>
                  <a:lnTo>
                    <a:pt x="1085" y="452"/>
                  </a:lnTo>
                  <a:lnTo>
                    <a:pt x="1080" y="451"/>
                  </a:lnTo>
                  <a:lnTo>
                    <a:pt x="1075" y="450"/>
                  </a:lnTo>
                  <a:lnTo>
                    <a:pt x="1069" y="447"/>
                  </a:lnTo>
                  <a:lnTo>
                    <a:pt x="1066" y="444"/>
                  </a:lnTo>
                  <a:lnTo>
                    <a:pt x="1063" y="439"/>
                  </a:lnTo>
                  <a:lnTo>
                    <a:pt x="1060" y="435"/>
                  </a:lnTo>
                  <a:lnTo>
                    <a:pt x="1058" y="430"/>
                  </a:lnTo>
                  <a:lnTo>
                    <a:pt x="1058" y="425"/>
                  </a:lnTo>
                  <a:lnTo>
                    <a:pt x="1058" y="425"/>
                  </a:lnTo>
                  <a:lnTo>
                    <a:pt x="1058" y="419"/>
                  </a:lnTo>
                  <a:lnTo>
                    <a:pt x="1060" y="413"/>
                  </a:lnTo>
                  <a:lnTo>
                    <a:pt x="1063" y="409"/>
                  </a:lnTo>
                  <a:lnTo>
                    <a:pt x="1066" y="405"/>
                  </a:lnTo>
                  <a:lnTo>
                    <a:pt x="1069" y="402"/>
                  </a:lnTo>
                  <a:lnTo>
                    <a:pt x="1075" y="400"/>
                  </a:lnTo>
                  <a:lnTo>
                    <a:pt x="1080" y="397"/>
                  </a:lnTo>
                  <a:lnTo>
                    <a:pt x="1085" y="397"/>
                  </a:lnTo>
                  <a:lnTo>
                    <a:pt x="1146" y="397"/>
                  </a:lnTo>
                  <a:lnTo>
                    <a:pt x="1146" y="397"/>
                  </a:lnTo>
                  <a:lnTo>
                    <a:pt x="1152" y="397"/>
                  </a:lnTo>
                  <a:lnTo>
                    <a:pt x="1157" y="400"/>
                  </a:lnTo>
                  <a:lnTo>
                    <a:pt x="1162" y="402"/>
                  </a:lnTo>
                  <a:lnTo>
                    <a:pt x="1165" y="405"/>
                  </a:lnTo>
                  <a:lnTo>
                    <a:pt x="1169" y="409"/>
                  </a:lnTo>
                  <a:lnTo>
                    <a:pt x="1171" y="413"/>
                  </a:lnTo>
                  <a:lnTo>
                    <a:pt x="1173" y="419"/>
                  </a:lnTo>
                  <a:lnTo>
                    <a:pt x="1173" y="425"/>
                  </a:lnTo>
                  <a:lnTo>
                    <a:pt x="1173" y="425"/>
                  </a:lnTo>
                  <a:lnTo>
                    <a:pt x="1173" y="430"/>
                  </a:lnTo>
                  <a:lnTo>
                    <a:pt x="1171" y="435"/>
                  </a:lnTo>
                  <a:lnTo>
                    <a:pt x="1169" y="439"/>
                  </a:lnTo>
                  <a:lnTo>
                    <a:pt x="1165" y="444"/>
                  </a:lnTo>
                  <a:lnTo>
                    <a:pt x="1162" y="447"/>
                  </a:lnTo>
                  <a:lnTo>
                    <a:pt x="1157" y="450"/>
                  </a:lnTo>
                  <a:lnTo>
                    <a:pt x="1152" y="451"/>
                  </a:lnTo>
                  <a:lnTo>
                    <a:pt x="1146" y="452"/>
                  </a:lnTo>
                  <a:lnTo>
                    <a:pt x="1085" y="452"/>
                  </a:lnTo>
                  <a:lnTo>
                    <a:pt x="1085" y="452"/>
                  </a:lnTo>
                  <a:close/>
                  <a:moveTo>
                    <a:pt x="169" y="152"/>
                  </a:moveTo>
                  <a:lnTo>
                    <a:pt x="169" y="152"/>
                  </a:lnTo>
                  <a:lnTo>
                    <a:pt x="173" y="155"/>
                  </a:lnTo>
                  <a:lnTo>
                    <a:pt x="177" y="159"/>
                  </a:lnTo>
                  <a:lnTo>
                    <a:pt x="180" y="163"/>
                  </a:lnTo>
                  <a:lnTo>
                    <a:pt x="181" y="168"/>
                  </a:lnTo>
                  <a:lnTo>
                    <a:pt x="183" y="174"/>
                  </a:lnTo>
                  <a:lnTo>
                    <a:pt x="183" y="178"/>
                  </a:lnTo>
                  <a:lnTo>
                    <a:pt x="181" y="184"/>
                  </a:lnTo>
                  <a:lnTo>
                    <a:pt x="179" y="188"/>
                  </a:lnTo>
                  <a:lnTo>
                    <a:pt x="179" y="188"/>
                  </a:lnTo>
                  <a:lnTo>
                    <a:pt x="176" y="193"/>
                  </a:lnTo>
                  <a:lnTo>
                    <a:pt x="172" y="198"/>
                  </a:lnTo>
                  <a:lnTo>
                    <a:pt x="168" y="200"/>
                  </a:lnTo>
                  <a:lnTo>
                    <a:pt x="162" y="202"/>
                  </a:lnTo>
                  <a:lnTo>
                    <a:pt x="157" y="202"/>
                  </a:lnTo>
                  <a:lnTo>
                    <a:pt x="152" y="202"/>
                  </a:lnTo>
                  <a:lnTo>
                    <a:pt x="147" y="201"/>
                  </a:lnTo>
                  <a:lnTo>
                    <a:pt x="142" y="199"/>
                  </a:lnTo>
                  <a:lnTo>
                    <a:pt x="89" y="168"/>
                  </a:lnTo>
                  <a:lnTo>
                    <a:pt x="89" y="168"/>
                  </a:lnTo>
                  <a:lnTo>
                    <a:pt x="84" y="166"/>
                  </a:lnTo>
                  <a:lnTo>
                    <a:pt x="81" y="161"/>
                  </a:lnTo>
                  <a:lnTo>
                    <a:pt x="78" y="157"/>
                  </a:lnTo>
                  <a:lnTo>
                    <a:pt x="76" y="152"/>
                  </a:lnTo>
                  <a:lnTo>
                    <a:pt x="75" y="146"/>
                  </a:lnTo>
                  <a:lnTo>
                    <a:pt x="75" y="142"/>
                  </a:lnTo>
                  <a:lnTo>
                    <a:pt x="76" y="136"/>
                  </a:lnTo>
                  <a:lnTo>
                    <a:pt x="79" y="131"/>
                  </a:lnTo>
                  <a:lnTo>
                    <a:pt x="79" y="131"/>
                  </a:lnTo>
                  <a:lnTo>
                    <a:pt x="82" y="127"/>
                  </a:lnTo>
                  <a:lnTo>
                    <a:pt x="86" y="123"/>
                  </a:lnTo>
                  <a:lnTo>
                    <a:pt x="90" y="120"/>
                  </a:lnTo>
                  <a:lnTo>
                    <a:pt x="96" y="119"/>
                  </a:lnTo>
                  <a:lnTo>
                    <a:pt x="100" y="118"/>
                  </a:lnTo>
                  <a:lnTo>
                    <a:pt x="106" y="118"/>
                  </a:lnTo>
                  <a:lnTo>
                    <a:pt x="111" y="119"/>
                  </a:lnTo>
                  <a:lnTo>
                    <a:pt x="116" y="121"/>
                  </a:lnTo>
                  <a:lnTo>
                    <a:pt x="169" y="152"/>
                  </a:lnTo>
                  <a:lnTo>
                    <a:pt x="169" y="152"/>
                  </a:lnTo>
                  <a:close/>
                  <a:moveTo>
                    <a:pt x="142" y="649"/>
                  </a:moveTo>
                  <a:lnTo>
                    <a:pt x="142" y="649"/>
                  </a:lnTo>
                  <a:lnTo>
                    <a:pt x="147" y="647"/>
                  </a:lnTo>
                  <a:lnTo>
                    <a:pt x="152" y="646"/>
                  </a:lnTo>
                  <a:lnTo>
                    <a:pt x="157" y="646"/>
                  </a:lnTo>
                  <a:lnTo>
                    <a:pt x="162" y="647"/>
                  </a:lnTo>
                  <a:lnTo>
                    <a:pt x="168" y="649"/>
                  </a:lnTo>
                  <a:lnTo>
                    <a:pt x="172" y="652"/>
                  </a:lnTo>
                  <a:lnTo>
                    <a:pt x="176" y="655"/>
                  </a:lnTo>
                  <a:lnTo>
                    <a:pt x="179" y="660"/>
                  </a:lnTo>
                  <a:lnTo>
                    <a:pt x="179" y="660"/>
                  </a:lnTo>
                  <a:lnTo>
                    <a:pt x="181" y="664"/>
                  </a:lnTo>
                  <a:lnTo>
                    <a:pt x="183" y="670"/>
                  </a:lnTo>
                  <a:lnTo>
                    <a:pt x="183" y="676"/>
                  </a:lnTo>
                  <a:lnTo>
                    <a:pt x="181" y="680"/>
                  </a:lnTo>
                  <a:lnTo>
                    <a:pt x="180" y="686"/>
                  </a:lnTo>
                  <a:lnTo>
                    <a:pt x="177" y="689"/>
                  </a:lnTo>
                  <a:lnTo>
                    <a:pt x="173" y="694"/>
                  </a:lnTo>
                  <a:lnTo>
                    <a:pt x="169" y="697"/>
                  </a:lnTo>
                  <a:lnTo>
                    <a:pt x="116" y="728"/>
                  </a:lnTo>
                  <a:lnTo>
                    <a:pt x="116" y="728"/>
                  </a:lnTo>
                  <a:lnTo>
                    <a:pt x="111" y="730"/>
                  </a:lnTo>
                  <a:lnTo>
                    <a:pt x="106" y="732"/>
                  </a:lnTo>
                  <a:lnTo>
                    <a:pt x="100" y="732"/>
                  </a:lnTo>
                  <a:lnTo>
                    <a:pt x="96" y="730"/>
                  </a:lnTo>
                  <a:lnTo>
                    <a:pt x="90" y="728"/>
                  </a:lnTo>
                  <a:lnTo>
                    <a:pt x="86" y="726"/>
                  </a:lnTo>
                  <a:lnTo>
                    <a:pt x="82" y="722"/>
                  </a:lnTo>
                  <a:lnTo>
                    <a:pt x="79" y="718"/>
                  </a:lnTo>
                  <a:lnTo>
                    <a:pt x="79" y="718"/>
                  </a:lnTo>
                  <a:lnTo>
                    <a:pt x="76" y="712"/>
                  </a:lnTo>
                  <a:lnTo>
                    <a:pt x="75" y="708"/>
                  </a:lnTo>
                  <a:lnTo>
                    <a:pt x="75" y="702"/>
                  </a:lnTo>
                  <a:lnTo>
                    <a:pt x="76" y="697"/>
                  </a:lnTo>
                  <a:lnTo>
                    <a:pt x="78" y="692"/>
                  </a:lnTo>
                  <a:lnTo>
                    <a:pt x="81" y="687"/>
                  </a:lnTo>
                  <a:lnTo>
                    <a:pt x="84" y="684"/>
                  </a:lnTo>
                  <a:lnTo>
                    <a:pt x="89" y="680"/>
                  </a:lnTo>
                  <a:lnTo>
                    <a:pt x="142" y="649"/>
                  </a:lnTo>
                  <a:lnTo>
                    <a:pt x="142" y="649"/>
                  </a:lnTo>
                  <a:close/>
                  <a:moveTo>
                    <a:pt x="89" y="397"/>
                  </a:moveTo>
                  <a:lnTo>
                    <a:pt x="89" y="397"/>
                  </a:lnTo>
                  <a:lnTo>
                    <a:pt x="94" y="397"/>
                  </a:lnTo>
                  <a:lnTo>
                    <a:pt x="99" y="400"/>
                  </a:lnTo>
                  <a:lnTo>
                    <a:pt x="104" y="402"/>
                  </a:lnTo>
                  <a:lnTo>
                    <a:pt x="108" y="405"/>
                  </a:lnTo>
                  <a:lnTo>
                    <a:pt x="112" y="409"/>
                  </a:lnTo>
                  <a:lnTo>
                    <a:pt x="114" y="413"/>
                  </a:lnTo>
                  <a:lnTo>
                    <a:pt x="115" y="419"/>
                  </a:lnTo>
                  <a:lnTo>
                    <a:pt x="116" y="425"/>
                  </a:lnTo>
                  <a:lnTo>
                    <a:pt x="116" y="425"/>
                  </a:lnTo>
                  <a:lnTo>
                    <a:pt x="115" y="430"/>
                  </a:lnTo>
                  <a:lnTo>
                    <a:pt x="114" y="435"/>
                  </a:lnTo>
                  <a:lnTo>
                    <a:pt x="112" y="439"/>
                  </a:lnTo>
                  <a:lnTo>
                    <a:pt x="108" y="444"/>
                  </a:lnTo>
                  <a:lnTo>
                    <a:pt x="104" y="447"/>
                  </a:lnTo>
                  <a:lnTo>
                    <a:pt x="99" y="450"/>
                  </a:lnTo>
                  <a:lnTo>
                    <a:pt x="94" y="451"/>
                  </a:lnTo>
                  <a:lnTo>
                    <a:pt x="89" y="452"/>
                  </a:lnTo>
                  <a:lnTo>
                    <a:pt x="27" y="452"/>
                  </a:lnTo>
                  <a:lnTo>
                    <a:pt x="27" y="452"/>
                  </a:lnTo>
                  <a:lnTo>
                    <a:pt x="22" y="451"/>
                  </a:lnTo>
                  <a:lnTo>
                    <a:pt x="17" y="450"/>
                  </a:lnTo>
                  <a:lnTo>
                    <a:pt x="13" y="447"/>
                  </a:lnTo>
                  <a:lnTo>
                    <a:pt x="8" y="444"/>
                  </a:lnTo>
                  <a:lnTo>
                    <a:pt x="5" y="439"/>
                  </a:lnTo>
                  <a:lnTo>
                    <a:pt x="2" y="435"/>
                  </a:lnTo>
                  <a:lnTo>
                    <a:pt x="1" y="430"/>
                  </a:lnTo>
                  <a:lnTo>
                    <a:pt x="0" y="425"/>
                  </a:lnTo>
                  <a:lnTo>
                    <a:pt x="0" y="425"/>
                  </a:lnTo>
                  <a:lnTo>
                    <a:pt x="1" y="419"/>
                  </a:lnTo>
                  <a:lnTo>
                    <a:pt x="2" y="413"/>
                  </a:lnTo>
                  <a:lnTo>
                    <a:pt x="5" y="409"/>
                  </a:lnTo>
                  <a:lnTo>
                    <a:pt x="8" y="405"/>
                  </a:lnTo>
                  <a:lnTo>
                    <a:pt x="13" y="402"/>
                  </a:lnTo>
                  <a:lnTo>
                    <a:pt x="17" y="400"/>
                  </a:lnTo>
                  <a:lnTo>
                    <a:pt x="22" y="397"/>
                  </a:lnTo>
                  <a:lnTo>
                    <a:pt x="27" y="397"/>
                  </a:lnTo>
                  <a:lnTo>
                    <a:pt x="89" y="397"/>
                  </a:lnTo>
                  <a:lnTo>
                    <a:pt x="89" y="397"/>
                  </a:lnTo>
                  <a:close/>
                  <a:moveTo>
                    <a:pt x="381" y="303"/>
                  </a:moveTo>
                  <a:lnTo>
                    <a:pt x="381" y="303"/>
                  </a:lnTo>
                  <a:lnTo>
                    <a:pt x="380" y="297"/>
                  </a:lnTo>
                  <a:lnTo>
                    <a:pt x="380" y="292"/>
                  </a:lnTo>
                  <a:lnTo>
                    <a:pt x="381" y="287"/>
                  </a:lnTo>
                  <a:lnTo>
                    <a:pt x="383" y="282"/>
                  </a:lnTo>
                  <a:lnTo>
                    <a:pt x="386" y="277"/>
                  </a:lnTo>
                  <a:lnTo>
                    <a:pt x="390" y="274"/>
                  </a:lnTo>
                  <a:lnTo>
                    <a:pt x="395" y="271"/>
                  </a:lnTo>
                  <a:lnTo>
                    <a:pt x="399" y="268"/>
                  </a:lnTo>
                  <a:lnTo>
                    <a:pt x="399" y="268"/>
                  </a:lnTo>
                  <a:lnTo>
                    <a:pt x="405" y="268"/>
                  </a:lnTo>
                  <a:lnTo>
                    <a:pt x="410" y="268"/>
                  </a:lnTo>
                  <a:lnTo>
                    <a:pt x="415" y="270"/>
                  </a:lnTo>
                  <a:lnTo>
                    <a:pt x="420" y="271"/>
                  </a:lnTo>
                  <a:lnTo>
                    <a:pt x="425" y="274"/>
                  </a:lnTo>
                  <a:lnTo>
                    <a:pt x="428" y="277"/>
                  </a:lnTo>
                  <a:lnTo>
                    <a:pt x="431" y="282"/>
                  </a:lnTo>
                  <a:lnTo>
                    <a:pt x="434" y="288"/>
                  </a:lnTo>
                  <a:lnTo>
                    <a:pt x="449" y="341"/>
                  </a:lnTo>
                  <a:lnTo>
                    <a:pt x="449" y="341"/>
                  </a:lnTo>
                  <a:lnTo>
                    <a:pt x="477" y="331"/>
                  </a:lnTo>
                  <a:lnTo>
                    <a:pt x="507" y="323"/>
                  </a:lnTo>
                  <a:lnTo>
                    <a:pt x="507" y="323"/>
                  </a:lnTo>
                  <a:lnTo>
                    <a:pt x="508" y="323"/>
                  </a:lnTo>
                  <a:lnTo>
                    <a:pt x="508" y="323"/>
                  </a:lnTo>
                  <a:lnTo>
                    <a:pt x="533" y="319"/>
                  </a:lnTo>
                  <a:lnTo>
                    <a:pt x="559" y="316"/>
                  </a:lnTo>
                  <a:lnTo>
                    <a:pt x="559" y="275"/>
                  </a:lnTo>
                  <a:lnTo>
                    <a:pt x="559" y="275"/>
                  </a:lnTo>
                  <a:lnTo>
                    <a:pt x="560" y="270"/>
                  </a:lnTo>
                  <a:lnTo>
                    <a:pt x="562" y="264"/>
                  </a:lnTo>
                  <a:lnTo>
                    <a:pt x="564" y="259"/>
                  </a:lnTo>
                  <a:lnTo>
                    <a:pt x="567" y="256"/>
                  </a:lnTo>
                  <a:lnTo>
                    <a:pt x="572" y="252"/>
                  </a:lnTo>
                  <a:lnTo>
                    <a:pt x="576" y="250"/>
                  </a:lnTo>
                  <a:lnTo>
                    <a:pt x="581" y="248"/>
                  </a:lnTo>
                  <a:lnTo>
                    <a:pt x="587" y="248"/>
                  </a:lnTo>
                  <a:lnTo>
                    <a:pt x="587" y="248"/>
                  </a:lnTo>
                  <a:lnTo>
                    <a:pt x="592" y="248"/>
                  </a:lnTo>
                  <a:lnTo>
                    <a:pt x="598" y="250"/>
                  </a:lnTo>
                  <a:lnTo>
                    <a:pt x="603" y="252"/>
                  </a:lnTo>
                  <a:lnTo>
                    <a:pt x="606" y="256"/>
                  </a:lnTo>
                  <a:lnTo>
                    <a:pt x="609" y="259"/>
                  </a:lnTo>
                  <a:lnTo>
                    <a:pt x="612" y="264"/>
                  </a:lnTo>
                  <a:lnTo>
                    <a:pt x="614" y="270"/>
                  </a:lnTo>
                  <a:lnTo>
                    <a:pt x="614" y="275"/>
                  </a:lnTo>
                  <a:lnTo>
                    <a:pt x="614" y="316"/>
                  </a:lnTo>
                  <a:lnTo>
                    <a:pt x="614" y="316"/>
                  </a:lnTo>
                  <a:lnTo>
                    <a:pt x="640" y="319"/>
                  </a:lnTo>
                  <a:lnTo>
                    <a:pt x="667" y="323"/>
                  </a:lnTo>
                  <a:lnTo>
                    <a:pt x="667" y="324"/>
                  </a:lnTo>
                  <a:lnTo>
                    <a:pt x="667" y="323"/>
                  </a:lnTo>
                  <a:lnTo>
                    <a:pt x="667" y="323"/>
                  </a:lnTo>
                  <a:lnTo>
                    <a:pt x="696" y="331"/>
                  </a:lnTo>
                  <a:lnTo>
                    <a:pt x="725" y="341"/>
                  </a:lnTo>
                  <a:lnTo>
                    <a:pt x="741" y="288"/>
                  </a:lnTo>
                  <a:lnTo>
                    <a:pt x="741" y="288"/>
                  </a:lnTo>
                  <a:lnTo>
                    <a:pt x="743" y="282"/>
                  </a:lnTo>
                  <a:lnTo>
                    <a:pt x="745" y="277"/>
                  </a:lnTo>
                  <a:lnTo>
                    <a:pt x="749" y="274"/>
                  </a:lnTo>
                  <a:lnTo>
                    <a:pt x="753" y="271"/>
                  </a:lnTo>
                  <a:lnTo>
                    <a:pt x="758" y="270"/>
                  </a:lnTo>
                  <a:lnTo>
                    <a:pt x="764" y="268"/>
                  </a:lnTo>
                  <a:lnTo>
                    <a:pt x="769" y="268"/>
                  </a:lnTo>
                  <a:lnTo>
                    <a:pt x="774" y="268"/>
                  </a:lnTo>
                  <a:lnTo>
                    <a:pt x="774" y="268"/>
                  </a:lnTo>
                  <a:lnTo>
                    <a:pt x="779" y="271"/>
                  </a:lnTo>
                  <a:lnTo>
                    <a:pt x="784" y="274"/>
                  </a:lnTo>
                  <a:lnTo>
                    <a:pt x="787" y="277"/>
                  </a:lnTo>
                  <a:lnTo>
                    <a:pt x="791" y="282"/>
                  </a:lnTo>
                  <a:lnTo>
                    <a:pt x="793" y="287"/>
                  </a:lnTo>
                  <a:lnTo>
                    <a:pt x="793" y="292"/>
                  </a:lnTo>
                  <a:lnTo>
                    <a:pt x="794" y="297"/>
                  </a:lnTo>
                  <a:lnTo>
                    <a:pt x="793" y="303"/>
                  </a:lnTo>
                  <a:lnTo>
                    <a:pt x="693" y="646"/>
                  </a:lnTo>
                  <a:lnTo>
                    <a:pt x="693" y="646"/>
                  </a:lnTo>
                  <a:lnTo>
                    <a:pt x="690" y="652"/>
                  </a:lnTo>
                  <a:lnTo>
                    <a:pt x="687" y="656"/>
                  </a:lnTo>
                  <a:lnTo>
                    <a:pt x="684" y="660"/>
                  </a:lnTo>
                  <a:lnTo>
                    <a:pt x="679" y="663"/>
                  </a:lnTo>
                  <a:lnTo>
                    <a:pt x="674" y="664"/>
                  </a:lnTo>
                  <a:lnTo>
                    <a:pt x="670" y="665"/>
                  </a:lnTo>
                  <a:lnTo>
                    <a:pt x="664" y="667"/>
                  </a:lnTo>
                  <a:lnTo>
                    <a:pt x="659" y="665"/>
                  </a:lnTo>
                  <a:lnTo>
                    <a:pt x="659" y="665"/>
                  </a:lnTo>
                  <a:lnTo>
                    <a:pt x="654" y="663"/>
                  </a:lnTo>
                  <a:lnTo>
                    <a:pt x="649" y="660"/>
                  </a:lnTo>
                  <a:lnTo>
                    <a:pt x="645" y="656"/>
                  </a:lnTo>
                  <a:lnTo>
                    <a:pt x="643" y="652"/>
                  </a:lnTo>
                  <a:lnTo>
                    <a:pt x="640" y="647"/>
                  </a:lnTo>
                  <a:lnTo>
                    <a:pt x="639" y="643"/>
                  </a:lnTo>
                  <a:lnTo>
                    <a:pt x="639" y="637"/>
                  </a:lnTo>
                  <a:lnTo>
                    <a:pt x="640" y="631"/>
                  </a:lnTo>
                  <a:lnTo>
                    <a:pt x="710" y="394"/>
                  </a:lnTo>
                  <a:lnTo>
                    <a:pt x="710" y="394"/>
                  </a:lnTo>
                  <a:lnTo>
                    <a:pt x="684" y="385"/>
                  </a:lnTo>
                  <a:lnTo>
                    <a:pt x="655" y="377"/>
                  </a:lnTo>
                  <a:lnTo>
                    <a:pt x="655" y="377"/>
                  </a:lnTo>
                  <a:lnTo>
                    <a:pt x="655" y="377"/>
                  </a:lnTo>
                  <a:lnTo>
                    <a:pt x="636" y="373"/>
                  </a:lnTo>
                  <a:lnTo>
                    <a:pt x="614" y="371"/>
                  </a:lnTo>
                  <a:lnTo>
                    <a:pt x="614" y="438"/>
                  </a:lnTo>
                  <a:lnTo>
                    <a:pt x="614" y="438"/>
                  </a:lnTo>
                  <a:lnTo>
                    <a:pt x="614" y="443"/>
                  </a:lnTo>
                  <a:lnTo>
                    <a:pt x="612" y="449"/>
                  </a:lnTo>
                  <a:lnTo>
                    <a:pt x="609" y="453"/>
                  </a:lnTo>
                  <a:lnTo>
                    <a:pt x="606" y="457"/>
                  </a:lnTo>
                  <a:lnTo>
                    <a:pt x="603" y="460"/>
                  </a:lnTo>
                  <a:lnTo>
                    <a:pt x="598" y="463"/>
                  </a:lnTo>
                  <a:lnTo>
                    <a:pt x="592" y="465"/>
                  </a:lnTo>
                  <a:lnTo>
                    <a:pt x="587" y="466"/>
                  </a:lnTo>
                  <a:lnTo>
                    <a:pt x="587" y="466"/>
                  </a:lnTo>
                  <a:lnTo>
                    <a:pt x="581" y="465"/>
                  </a:lnTo>
                  <a:lnTo>
                    <a:pt x="576" y="463"/>
                  </a:lnTo>
                  <a:lnTo>
                    <a:pt x="572" y="460"/>
                  </a:lnTo>
                  <a:lnTo>
                    <a:pt x="567" y="457"/>
                  </a:lnTo>
                  <a:lnTo>
                    <a:pt x="564" y="453"/>
                  </a:lnTo>
                  <a:lnTo>
                    <a:pt x="562" y="449"/>
                  </a:lnTo>
                  <a:lnTo>
                    <a:pt x="560" y="443"/>
                  </a:lnTo>
                  <a:lnTo>
                    <a:pt x="559" y="438"/>
                  </a:lnTo>
                  <a:lnTo>
                    <a:pt x="559" y="371"/>
                  </a:lnTo>
                  <a:lnTo>
                    <a:pt x="559" y="371"/>
                  </a:lnTo>
                  <a:lnTo>
                    <a:pt x="539" y="373"/>
                  </a:lnTo>
                  <a:lnTo>
                    <a:pt x="519" y="377"/>
                  </a:lnTo>
                  <a:lnTo>
                    <a:pt x="519" y="377"/>
                  </a:lnTo>
                  <a:lnTo>
                    <a:pt x="518" y="377"/>
                  </a:lnTo>
                  <a:lnTo>
                    <a:pt x="518" y="377"/>
                  </a:lnTo>
                  <a:lnTo>
                    <a:pt x="491" y="385"/>
                  </a:lnTo>
                  <a:lnTo>
                    <a:pt x="464" y="394"/>
                  </a:lnTo>
                  <a:lnTo>
                    <a:pt x="534" y="631"/>
                  </a:lnTo>
                  <a:lnTo>
                    <a:pt x="534" y="631"/>
                  </a:lnTo>
                  <a:lnTo>
                    <a:pt x="534" y="637"/>
                  </a:lnTo>
                  <a:lnTo>
                    <a:pt x="534" y="643"/>
                  </a:lnTo>
                  <a:lnTo>
                    <a:pt x="533" y="647"/>
                  </a:lnTo>
                  <a:lnTo>
                    <a:pt x="532" y="652"/>
                  </a:lnTo>
                  <a:lnTo>
                    <a:pt x="528" y="656"/>
                  </a:lnTo>
                  <a:lnTo>
                    <a:pt x="525" y="660"/>
                  </a:lnTo>
                  <a:lnTo>
                    <a:pt x="520" y="663"/>
                  </a:lnTo>
                  <a:lnTo>
                    <a:pt x="515" y="665"/>
                  </a:lnTo>
                  <a:lnTo>
                    <a:pt x="515" y="665"/>
                  </a:lnTo>
                  <a:lnTo>
                    <a:pt x="510" y="667"/>
                  </a:lnTo>
                  <a:lnTo>
                    <a:pt x="504" y="665"/>
                  </a:lnTo>
                  <a:lnTo>
                    <a:pt x="499" y="664"/>
                  </a:lnTo>
                  <a:lnTo>
                    <a:pt x="494" y="663"/>
                  </a:lnTo>
                  <a:lnTo>
                    <a:pt x="490" y="660"/>
                  </a:lnTo>
                  <a:lnTo>
                    <a:pt x="486" y="656"/>
                  </a:lnTo>
                  <a:lnTo>
                    <a:pt x="483" y="652"/>
                  </a:lnTo>
                  <a:lnTo>
                    <a:pt x="482" y="646"/>
                  </a:lnTo>
                  <a:lnTo>
                    <a:pt x="381" y="303"/>
                  </a:lnTo>
                  <a:lnTo>
                    <a:pt x="381" y="303"/>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80808"/>
                </a:solidFill>
                <a:effectLst/>
                <a:uLnTx/>
                <a:uFillTx/>
                <a:latin typeface="微软雅黑" panose="020B0503020204020204" pitchFamily="34" charset="-122"/>
                <a:ea typeface="맑은 고딕" panose="020B0503020000020004" pitchFamily="34" charset="-127"/>
                <a:cs typeface="+mn-cs"/>
              </a:endParaRPr>
            </a:p>
          </p:txBody>
        </p:sp>
      </p:grpSp>
      <p:grpSp>
        <p:nvGrpSpPr>
          <p:cNvPr id="29" name="그룹 28"/>
          <p:cNvGrpSpPr/>
          <p:nvPr/>
        </p:nvGrpSpPr>
        <p:grpSpPr>
          <a:xfrm>
            <a:off x="2989596" y="1378982"/>
            <a:ext cx="596466" cy="596466"/>
            <a:chOff x="2717544" y="2019354"/>
            <a:chExt cx="699012" cy="699012"/>
          </a:xfrm>
        </p:grpSpPr>
        <p:sp>
          <p:nvSpPr>
            <p:cNvPr id="30" name="타원 29"/>
            <p:cNvSpPr/>
            <p:nvPr/>
          </p:nvSpPr>
          <p:spPr>
            <a:xfrm>
              <a:off x="2717544" y="2019354"/>
              <a:ext cx="699012" cy="699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FFFFFF"/>
                </a:solidFill>
                <a:effectLst/>
                <a:uLnTx/>
                <a:uFillTx/>
                <a:latin typeface="微软雅黑" panose="020B0503020204020204" pitchFamily="34" charset="-122"/>
                <a:ea typeface="맑은 고딕" panose="020B0503020000020004" pitchFamily="34" charset="-127"/>
                <a:cs typeface="+mn-cs"/>
              </a:endParaRPr>
            </a:p>
          </p:txBody>
        </p:sp>
        <p:sp>
          <p:nvSpPr>
            <p:cNvPr id="31" name="Freeform 7"/>
            <p:cNvSpPr>
              <a:spLocks noEditPoints="1"/>
            </p:cNvSpPr>
            <p:nvPr/>
          </p:nvSpPr>
          <p:spPr bwMode="auto">
            <a:xfrm>
              <a:off x="2867537" y="2168835"/>
              <a:ext cx="399026" cy="400050"/>
            </a:xfrm>
            <a:custGeom>
              <a:avLst/>
              <a:gdLst>
                <a:gd name="T0" fmla="*/ 634 w 1166"/>
                <a:gd name="T1" fmla="*/ 983 h 1168"/>
                <a:gd name="T2" fmla="*/ 855 w 1166"/>
                <a:gd name="T3" fmla="*/ 885 h 1168"/>
                <a:gd name="T4" fmla="*/ 878 w 1166"/>
                <a:gd name="T5" fmla="*/ 852 h 1168"/>
                <a:gd name="T6" fmla="*/ 1163 w 1166"/>
                <a:gd name="T7" fmla="*/ 908 h 1168"/>
                <a:gd name="T8" fmla="*/ 937 w 1166"/>
                <a:gd name="T9" fmla="*/ 931 h 1168"/>
                <a:gd name="T10" fmla="*/ 921 w 1166"/>
                <a:gd name="T11" fmla="*/ 1044 h 1168"/>
                <a:gd name="T12" fmla="*/ 709 w 1166"/>
                <a:gd name="T13" fmla="*/ 1138 h 1168"/>
                <a:gd name="T14" fmla="*/ 673 w 1166"/>
                <a:gd name="T15" fmla="*/ 1168 h 1168"/>
                <a:gd name="T16" fmla="*/ 410 w 1166"/>
                <a:gd name="T17" fmla="*/ 1096 h 1168"/>
                <a:gd name="T18" fmla="*/ 209 w 1166"/>
                <a:gd name="T19" fmla="*/ 730 h 1168"/>
                <a:gd name="T20" fmla="*/ 249 w 1166"/>
                <a:gd name="T21" fmla="*/ 708 h 1168"/>
                <a:gd name="T22" fmla="*/ 257 w 1166"/>
                <a:gd name="T23" fmla="*/ 575 h 1168"/>
                <a:gd name="T24" fmla="*/ 53 w 1166"/>
                <a:gd name="T25" fmla="*/ 540 h 1168"/>
                <a:gd name="T26" fmla="*/ 10 w 1166"/>
                <a:gd name="T27" fmla="*/ 568 h 1168"/>
                <a:gd name="T28" fmla="*/ 10 w 1166"/>
                <a:gd name="T29" fmla="*/ 700 h 1168"/>
                <a:gd name="T30" fmla="*/ 223 w 1166"/>
                <a:gd name="T31" fmla="*/ 953 h 1168"/>
                <a:gd name="T32" fmla="*/ 333 w 1166"/>
                <a:gd name="T33" fmla="*/ 797 h 1168"/>
                <a:gd name="T34" fmla="*/ 489 w 1166"/>
                <a:gd name="T35" fmla="*/ 731 h 1168"/>
                <a:gd name="T36" fmla="*/ 420 w 1166"/>
                <a:gd name="T37" fmla="*/ 898 h 1168"/>
                <a:gd name="T38" fmla="*/ 298 w 1166"/>
                <a:gd name="T39" fmla="*/ 1036 h 1168"/>
                <a:gd name="T40" fmla="*/ 228 w 1166"/>
                <a:gd name="T41" fmla="*/ 1031 h 1168"/>
                <a:gd name="T42" fmla="*/ 215 w 1166"/>
                <a:gd name="T43" fmla="*/ 963 h 1168"/>
                <a:gd name="T44" fmla="*/ 566 w 1166"/>
                <a:gd name="T45" fmla="*/ 11 h 1168"/>
                <a:gd name="T46" fmla="*/ 606 w 1166"/>
                <a:gd name="T47" fmla="*/ 58 h 1168"/>
                <a:gd name="T48" fmla="*/ 610 w 1166"/>
                <a:gd name="T49" fmla="*/ 113 h 1168"/>
                <a:gd name="T50" fmla="*/ 576 w 1166"/>
                <a:gd name="T51" fmla="*/ 176 h 1168"/>
                <a:gd name="T52" fmla="*/ 517 w 1166"/>
                <a:gd name="T53" fmla="*/ 208 h 1168"/>
                <a:gd name="T54" fmla="*/ 467 w 1166"/>
                <a:gd name="T55" fmla="*/ 189 h 1168"/>
                <a:gd name="T56" fmla="*/ 435 w 1166"/>
                <a:gd name="T57" fmla="*/ 127 h 1168"/>
                <a:gd name="T58" fmla="*/ 438 w 1166"/>
                <a:gd name="T59" fmla="*/ 66 h 1168"/>
                <a:gd name="T60" fmla="*/ 474 w 1166"/>
                <a:gd name="T61" fmla="*/ 16 h 1168"/>
                <a:gd name="T62" fmla="*/ 532 w 1166"/>
                <a:gd name="T63" fmla="*/ 1 h 1168"/>
                <a:gd name="T64" fmla="*/ 564 w 1166"/>
                <a:gd name="T65" fmla="*/ 268 h 1168"/>
                <a:gd name="T66" fmla="*/ 684 w 1166"/>
                <a:gd name="T67" fmla="*/ 378 h 1168"/>
                <a:gd name="T68" fmla="*/ 822 w 1166"/>
                <a:gd name="T69" fmla="*/ 391 h 1168"/>
                <a:gd name="T70" fmla="*/ 861 w 1166"/>
                <a:gd name="T71" fmla="*/ 417 h 1168"/>
                <a:gd name="T72" fmla="*/ 851 w 1166"/>
                <a:gd name="T73" fmla="*/ 471 h 1168"/>
                <a:gd name="T74" fmla="*/ 725 w 1166"/>
                <a:gd name="T75" fmla="*/ 489 h 1168"/>
                <a:gd name="T76" fmla="*/ 633 w 1166"/>
                <a:gd name="T77" fmla="*/ 467 h 1168"/>
                <a:gd name="T78" fmla="*/ 547 w 1166"/>
                <a:gd name="T79" fmla="*/ 559 h 1168"/>
                <a:gd name="T80" fmla="*/ 683 w 1166"/>
                <a:gd name="T81" fmla="*/ 630 h 1168"/>
                <a:gd name="T82" fmla="*/ 768 w 1166"/>
                <a:gd name="T83" fmla="*/ 746 h 1168"/>
                <a:gd name="T84" fmla="*/ 805 w 1166"/>
                <a:gd name="T85" fmla="*/ 877 h 1168"/>
                <a:gd name="T86" fmla="*/ 753 w 1166"/>
                <a:gd name="T87" fmla="*/ 919 h 1168"/>
                <a:gd name="T88" fmla="*/ 700 w 1166"/>
                <a:gd name="T89" fmla="*/ 890 h 1168"/>
                <a:gd name="T90" fmla="*/ 587 w 1166"/>
                <a:gd name="T91" fmla="*/ 728 h 1168"/>
                <a:gd name="T92" fmla="*/ 331 w 1166"/>
                <a:gd name="T93" fmla="*/ 633 h 1168"/>
                <a:gd name="T94" fmla="*/ 291 w 1166"/>
                <a:gd name="T95" fmla="*/ 579 h 1168"/>
                <a:gd name="T96" fmla="*/ 266 w 1166"/>
                <a:gd name="T97" fmla="*/ 358 h 1168"/>
                <a:gd name="T98" fmla="*/ 234 w 1166"/>
                <a:gd name="T99" fmla="*/ 414 h 1168"/>
                <a:gd name="T100" fmla="*/ 205 w 1166"/>
                <a:gd name="T101" fmla="*/ 510 h 1168"/>
                <a:gd name="T102" fmla="*/ 150 w 1166"/>
                <a:gd name="T103" fmla="*/ 508 h 1168"/>
                <a:gd name="T104" fmla="*/ 136 w 1166"/>
                <a:gd name="T105" fmla="*/ 437 h 1168"/>
                <a:gd name="T106" fmla="*/ 184 w 1166"/>
                <a:gd name="T107" fmla="*/ 298 h 1168"/>
                <a:gd name="T108" fmla="*/ 353 w 1166"/>
                <a:gd name="T109" fmla="*/ 213 h 1168"/>
                <a:gd name="T110" fmla="*/ 447 w 1166"/>
                <a:gd name="T111" fmla="*/ 22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66" h="1168">
                  <a:moveTo>
                    <a:pt x="436" y="1086"/>
                  </a:moveTo>
                  <a:lnTo>
                    <a:pt x="627" y="1086"/>
                  </a:lnTo>
                  <a:lnTo>
                    <a:pt x="627" y="1004"/>
                  </a:lnTo>
                  <a:lnTo>
                    <a:pt x="627" y="1004"/>
                  </a:lnTo>
                  <a:lnTo>
                    <a:pt x="628" y="997"/>
                  </a:lnTo>
                  <a:lnTo>
                    <a:pt x="630" y="990"/>
                  </a:lnTo>
                  <a:lnTo>
                    <a:pt x="634" y="983"/>
                  </a:lnTo>
                  <a:lnTo>
                    <a:pt x="638" y="978"/>
                  </a:lnTo>
                  <a:lnTo>
                    <a:pt x="643" y="973"/>
                  </a:lnTo>
                  <a:lnTo>
                    <a:pt x="650" y="971"/>
                  </a:lnTo>
                  <a:lnTo>
                    <a:pt x="657" y="968"/>
                  </a:lnTo>
                  <a:lnTo>
                    <a:pt x="664" y="967"/>
                  </a:lnTo>
                  <a:lnTo>
                    <a:pt x="855" y="967"/>
                  </a:lnTo>
                  <a:lnTo>
                    <a:pt x="855" y="885"/>
                  </a:lnTo>
                  <a:lnTo>
                    <a:pt x="855" y="885"/>
                  </a:lnTo>
                  <a:lnTo>
                    <a:pt x="856" y="878"/>
                  </a:lnTo>
                  <a:lnTo>
                    <a:pt x="859" y="872"/>
                  </a:lnTo>
                  <a:lnTo>
                    <a:pt x="862" y="865"/>
                  </a:lnTo>
                  <a:lnTo>
                    <a:pt x="867" y="859"/>
                  </a:lnTo>
                  <a:lnTo>
                    <a:pt x="871" y="854"/>
                  </a:lnTo>
                  <a:lnTo>
                    <a:pt x="878" y="852"/>
                  </a:lnTo>
                  <a:lnTo>
                    <a:pt x="885" y="850"/>
                  </a:lnTo>
                  <a:lnTo>
                    <a:pt x="892" y="849"/>
                  </a:lnTo>
                  <a:lnTo>
                    <a:pt x="1166" y="849"/>
                  </a:lnTo>
                  <a:lnTo>
                    <a:pt x="1166" y="894"/>
                  </a:lnTo>
                  <a:lnTo>
                    <a:pt x="1166" y="894"/>
                  </a:lnTo>
                  <a:lnTo>
                    <a:pt x="1165" y="901"/>
                  </a:lnTo>
                  <a:lnTo>
                    <a:pt x="1163" y="908"/>
                  </a:lnTo>
                  <a:lnTo>
                    <a:pt x="1160" y="915"/>
                  </a:lnTo>
                  <a:lnTo>
                    <a:pt x="1155" y="921"/>
                  </a:lnTo>
                  <a:lnTo>
                    <a:pt x="1150" y="925"/>
                  </a:lnTo>
                  <a:lnTo>
                    <a:pt x="1144" y="927"/>
                  </a:lnTo>
                  <a:lnTo>
                    <a:pt x="1136" y="930"/>
                  </a:lnTo>
                  <a:lnTo>
                    <a:pt x="1129" y="931"/>
                  </a:lnTo>
                  <a:lnTo>
                    <a:pt x="937" y="931"/>
                  </a:lnTo>
                  <a:lnTo>
                    <a:pt x="937" y="1013"/>
                  </a:lnTo>
                  <a:lnTo>
                    <a:pt x="937" y="1013"/>
                  </a:lnTo>
                  <a:lnTo>
                    <a:pt x="937" y="1020"/>
                  </a:lnTo>
                  <a:lnTo>
                    <a:pt x="935" y="1027"/>
                  </a:lnTo>
                  <a:lnTo>
                    <a:pt x="932" y="1034"/>
                  </a:lnTo>
                  <a:lnTo>
                    <a:pt x="927" y="1039"/>
                  </a:lnTo>
                  <a:lnTo>
                    <a:pt x="921" y="1044"/>
                  </a:lnTo>
                  <a:lnTo>
                    <a:pt x="916" y="1046"/>
                  </a:lnTo>
                  <a:lnTo>
                    <a:pt x="909" y="1048"/>
                  </a:lnTo>
                  <a:lnTo>
                    <a:pt x="901" y="1049"/>
                  </a:lnTo>
                  <a:lnTo>
                    <a:pt x="709" y="1049"/>
                  </a:lnTo>
                  <a:lnTo>
                    <a:pt x="709" y="1132"/>
                  </a:lnTo>
                  <a:lnTo>
                    <a:pt x="709" y="1132"/>
                  </a:lnTo>
                  <a:lnTo>
                    <a:pt x="709" y="1138"/>
                  </a:lnTo>
                  <a:lnTo>
                    <a:pt x="707" y="1145"/>
                  </a:lnTo>
                  <a:lnTo>
                    <a:pt x="703" y="1152"/>
                  </a:lnTo>
                  <a:lnTo>
                    <a:pt x="699" y="1158"/>
                  </a:lnTo>
                  <a:lnTo>
                    <a:pt x="693" y="1162"/>
                  </a:lnTo>
                  <a:lnTo>
                    <a:pt x="687" y="1165"/>
                  </a:lnTo>
                  <a:lnTo>
                    <a:pt x="681" y="1167"/>
                  </a:lnTo>
                  <a:lnTo>
                    <a:pt x="673" y="1168"/>
                  </a:lnTo>
                  <a:lnTo>
                    <a:pt x="399" y="1168"/>
                  </a:lnTo>
                  <a:lnTo>
                    <a:pt x="399" y="1123"/>
                  </a:lnTo>
                  <a:lnTo>
                    <a:pt x="399" y="1123"/>
                  </a:lnTo>
                  <a:lnTo>
                    <a:pt x="400" y="1116"/>
                  </a:lnTo>
                  <a:lnTo>
                    <a:pt x="402" y="1109"/>
                  </a:lnTo>
                  <a:lnTo>
                    <a:pt x="406" y="1102"/>
                  </a:lnTo>
                  <a:lnTo>
                    <a:pt x="410" y="1096"/>
                  </a:lnTo>
                  <a:lnTo>
                    <a:pt x="416" y="1092"/>
                  </a:lnTo>
                  <a:lnTo>
                    <a:pt x="422" y="1089"/>
                  </a:lnTo>
                  <a:lnTo>
                    <a:pt x="428" y="1087"/>
                  </a:lnTo>
                  <a:lnTo>
                    <a:pt x="436" y="1086"/>
                  </a:lnTo>
                  <a:lnTo>
                    <a:pt x="436" y="1086"/>
                  </a:lnTo>
                  <a:close/>
                  <a:moveTo>
                    <a:pt x="37" y="715"/>
                  </a:moveTo>
                  <a:lnTo>
                    <a:pt x="209" y="730"/>
                  </a:lnTo>
                  <a:lnTo>
                    <a:pt x="209" y="730"/>
                  </a:lnTo>
                  <a:lnTo>
                    <a:pt x="218" y="730"/>
                  </a:lnTo>
                  <a:lnTo>
                    <a:pt x="226" y="728"/>
                  </a:lnTo>
                  <a:lnTo>
                    <a:pt x="233" y="724"/>
                  </a:lnTo>
                  <a:lnTo>
                    <a:pt x="240" y="721"/>
                  </a:lnTo>
                  <a:lnTo>
                    <a:pt x="246" y="715"/>
                  </a:lnTo>
                  <a:lnTo>
                    <a:pt x="249" y="708"/>
                  </a:lnTo>
                  <a:lnTo>
                    <a:pt x="253" y="700"/>
                  </a:lnTo>
                  <a:lnTo>
                    <a:pt x="254" y="692"/>
                  </a:lnTo>
                  <a:lnTo>
                    <a:pt x="263" y="599"/>
                  </a:lnTo>
                  <a:lnTo>
                    <a:pt x="263" y="599"/>
                  </a:lnTo>
                  <a:lnTo>
                    <a:pt x="262" y="590"/>
                  </a:lnTo>
                  <a:lnTo>
                    <a:pt x="261" y="582"/>
                  </a:lnTo>
                  <a:lnTo>
                    <a:pt x="257" y="575"/>
                  </a:lnTo>
                  <a:lnTo>
                    <a:pt x="253" y="568"/>
                  </a:lnTo>
                  <a:lnTo>
                    <a:pt x="247" y="562"/>
                  </a:lnTo>
                  <a:lnTo>
                    <a:pt x="240" y="559"/>
                  </a:lnTo>
                  <a:lnTo>
                    <a:pt x="233" y="555"/>
                  </a:lnTo>
                  <a:lnTo>
                    <a:pt x="225" y="554"/>
                  </a:lnTo>
                  <a:lnTo>
                    <a:pt x="53" y="540"/>
                  </a:lnTo>
                  <a:lnTo>
                    <a:pt x="53" y="540"/>
                  </a:lnTo>
                  <a:lnTo>
                    <a:pt x="44" y="540"/>
                  </a:lnTo>
                  <a:lnTo>
                    <a:pt x="36" y="541"/>
                  </a:lnTo>
                  <a:lnTo>
                    <a:pt x="29" y="544"/>
                  </a:lnTo>
                  <a:lnTo>
                    <a:pt x="22" y="549"/>
                  </a:lnTo>
                  <a:lnTo>
                    <a:pt x="16" y="554"/>
                  </a:lnTo>
                  <a:lnTo>
                    <a:pt x="13" y="561"/>
                  </a:lnTo>
                  <a:lnTo>
                    <a:pt x="10" y="568"/>
                  </a:lnTo>
                  <a:lnTo>
                    <a:pt x="8" y="576"/>
                  </a:lnTo>
                  <a:lnTo>
                    <a:pt x="0" y="671"/>
                  </a:lnTo>
                  <a:lnTo>
                    <a:pt x="0" y="671"/>
                  </a:lnTo>
                  <a:lnTo>
                    <a:pt x="0" y="679"/>
                  </a:lnTo>
                  <a:lnTo>
                    <a:pt x="2" y="687"/>
                  </a:lnTo>
                  <a:lnTo>
                    <a:pt x="5" y="694"/>
                  </a:lnTo>
                  <a:lnTo>
                    <a:pt x="10" y="700"/>
                  </a:lnTo>
                  <a:lnTo>
                    <a:pt x="15" y="706"/>
                  </a:lnTo>
                  <a:lnTo>
                    <a:pt x="22" y="711"/>
                  </a:lnTo>
                  <a:lnTo>
                    <a:pt x="29" y="714"/>
                  </a:lnTo>
                  <a:lnTo>
                    <a:pt x="37" y="715"/>
                  </a:lnTo>
                  <a:lnTo>
                    <a:pt x="37" y="715"/>
                  </a:lnTo>
                  <a:close/>
                  <a:moveTo>
                    <a:pt x="223" y="953"/>
                  </a:moveTo>
                  <a:lnTo>
                    <a:pt x="223" y="953"/>
                  </a:lnTo>
                  <a:lnTo>
                    <a:pt x="278" y="889"/>
                  </a:lnTo>
                  <a:lnTo>
                    <a:pt x="297" y="862"/>
                  </a:lnTo>
                  <a:lnTo>
                    <a:pt x="306" y="851"/>
                  </a:lnTo>
                  <a:lnTo>
                    <a:pt x="313" y="838"/>
                  </a:lnTo>
                  <a:lnTo>
                    <a:pt x="320" y="826"/>
                  </a:lnTo>
                  <a:lnTo>
                    <a:pt x="327" y="812"/>
                  </a:lnTo>
                  <a:lnTo>
                    <a:pt x="333" y="797"/>
                  </a:lnTo>
                  <a:lnTo>
                    <a:pt x="338" y="780"/>
                  </a:lnTo>
                  <a:lnTo>
                    <a:pt x="350" y="741"/>
                  </a:lnTo>
                  <a:lnTo>
                    <a:pt x="362" y="691"/>
                  </a:lnTo>
                  <a:lnTo>
                    <a:pt x="362" y="691"/>
                  </a:lnTo>
                  <a:lnTo>
                    <a:pt x="476" y="728"/>
                  </a:lnTo>
                  <a:lnTo>
                    <a:pt x="476" y="728"/>
                  </a:lnTo>
                  <a:lnTo>
                    <a:pt x="489" y="731"/>
                  </a:lnTo>
                  <a:lnTo>
                    <a:pt x="489" y="731"/>
                  </a:lnTo>
                  <a:lnTo>
                    <a:pt x="469" y="788"/>
                  </a:lnTo>
                  <a:lnTo>
                    <a:pt x="454" y="832"/>
                  </a:lnTo>
                  <a:lnTo>
                    <a:pt x="446" y="851"/>
                  </a:lnTo>
                  <a:lnTo>
                    <a:pt x="438" y="868"/>
                  </a:lnTo>
                  <a:lnTo>
                    <a:pt x="428" y="883"/>
                  </a:lnTo>
                  <a:lnTo>
                    <a:pt x="420" y="898"/>
                  </a:lnTo>
                  <a:lnTo>
                    <a:pt x="411" y="911"/>
                  </a:lnTo>
                  <a:lnTo>
                    <a:pt x="401" y="925"/>
                  </a:lnTo>
                  <a:lnTo>
                    <a:pt x="376" y="954"/>
                  </a:lnTo>
                  <a:lnTo>
                    <a:pt x="346" y="987"/>
                  </a:lnTo>
                  <a:lnTo>
                    <a:pt x="307" y="1028"/>
                  </a:lnTo>
                  <a:lnTo>
                    <a:pt x="307" y="1028"/>
                  </a:lnTo>
                  <a:lnTo>
                    <a:pt x="298" y="1036"/>
                  </a:lnTo>
                  <a:lnTo>
                    <a:pt x="287" y="1043"/>
                  </a:lnTo>
                  <a:lnTo>
                    <a:pt x="277" y="1046"/>
                  </a:lnTo>
                  <a:lnTo>
                    <a:pt x="266" y="1046"/>
                  </a:lnTo>
                  <a:lnTo>
                    <a:pt x="255" y="1046"/>
                  </a:lnTo>
                  <a:lnTo>
                    <a:pt x="245" y="1043"/>
                  </a:lnTo>
                  <a:lnTo>
                    <a:pt x="236" y="1038"/>
                  </a:lnTo>
                  <a:lnTo>
                    <a:pt x="228" y="1031"/>
                  </a:lnTo>
                  <a:lnTo>
                    <a:pt x="220" y="1024"/>
                  </a:lnTo>
                  <a:lnTo>
                    <a:pt x="214" y="1015"/>
                  </a:lnTo>
                  <a:lnTo>
                    <a:pt x="210" y="1006"/>
                  </a:lnTo>
                  <a:lnTo>
                    <a:pt x="208" y="996"/>
                  </a:lnTo>
                  <a:lnTo>
                    <a:pt x="208" y="986"/>
                  </a:lnTo>
                  <a:lnTo>
                    <a:pt x="210" y="974"/>
                  </a:lnTo>
                  <a:lnTo>
                    <a:pt x="215" y="963"/>
                  </a:lnTo>
                  <a:lnTo>
                    <a:pt x="223" y="953"/>
                  </a:lnTo>
                  <a:lnTo>
                    <a:pt x="223" y="953"/>
                  </a:lnTo>
                  <a:close/>
                  <a:moveTo>
                    <a:pt x="541" y="2"/>
                  </a:moveTo>
                  <a:lnTo>
                    <a:pt x="541" y="2"/>
                  </a:lnTo>
                  <a:lnTo>
                    <a:pt x="551" y="4"/>
                  </a:lnTo>
                  <a:lnTo>
                    <a:pt x="559" y="8"/>
                  </a:lnTo>
                  <a:lnTo>
                    <a:pt x="566" y="11"/>
                  </a:lnTo>
                  <a:lnTo>
                    <a:pt x="574" y="17"/>
                  </a:lnTo>
                  <a:lnTo>
                    <a:pt x="581" y="22"/>
                  </a:lnTo>
                  <a:lnTo>
                    <a:pt x="587" y="28"/>
                  </a:lnTo>
                  <a:lnTo>
                    <a:pt x="593" y="35"/>
                  </a:lnTo>
                  <a:lnTo>
                    <a:pt x="598" y="42"/>
                  </a:lnTo>
                  <a:lnTo>
                    <a:pt x="602" y="50"/>
                  </a:lnTo>
                  <a:lnTo>
                    <a:pt x="606" y="58"/>
                  </a:lnTo>
                  <a:lnTo>
                    <a:pt x="609" y="66"/>
                  </a:lnTo>
                  <a:lnTo>
                    <a:pt x="611" y="75"/>
                  </a:lnTo>
                  <a:lnTo>
                    <a:pt x="612" y="84"/>
                  </a:lnTo>
                  <a:lnTo>
                    <a:pt x="612" y="93"/>
                  </a:lnTo>
                  <a:lnTo>
                    <a:pt x="611" y="104"/>
                  </a:lnTo>
                  <a:lnTo>
                    <a:pt x="610" y="113"/>
                  </a:lnTo>
                  <a:lnTo>
                    <a:pt x="610" y="113"/>
                  </a:lnTo>
                  <a:lnTo>
                    <a:pt x="608" y="122"/>
                  </a:lnTo>
                  <a:lnTo>
                    <a:pt x="604" y="132"/>
                  </a:lnTo>
                  <a:lnTo>
                    <a:pt x="600" y="141"/>
                  </a:lnTo>
                  <a:lnTo>
                    <a:pt x="595" y="150"/>
                  </a:lnTo>
                  <a:lnTo>
                    <a:pt x="589" y="158"/>
                  </a:lnTo>
                  <a:lnTo>
                    <a:pt x="582" y="168"/>
                  </a:lnTo>
                  <a:lnTo>
                    <a:pt x="576" y="176"/>
                  </a:lnTo>
                  <a:lnTo>
                    <a:pt x="569" y="182"/>
                  </a:lnTo>
                  <a:lnTo>
                    <a:pt x="561" y="189"/>
                  </a:lnTo>
                  <a:lnTo>
                    <a:pt x="553" y="195"/>
                  </a:lnTo>
                  <a:lnTo>
                    <a:pt x="544" y="200"/>
                  </a:lnTo>
                  <a:lnTo>
                    <a:pt x="535" y="203"/>
                  </a:lnTo>
                  <a:lnTo>
                    <a:pt x="527" y="206"/>
                  </a:lnTo>
                  <a:lnTo>
                    <a:pt x="517" y="208"/>
                  </a:lnTo>
                  <a:lnTo>
                    <a:pt x="508" y="208"/>
                  </a:lnTo>
                  <a:lnTo>
                    <a:pt x="499" y="206"/>
                  </a:lnTo>
                  <a:lnTo>
                    <a:pt x="499" y="206"/>
                  </a:lnTo>
                  <a:lnTo>
                    <a:pt x="490" y="204"/>
                  </a:lnTo>
                  <a:lnTo>
                    <a:pt x="482" y="200"/>
                  </a:lnTo>
                  <a:lnTo>
                    <a:pt x="474" y="195"/>
                  </a:lnTo>
                  <a:lnTo>
                    <a:pt x="467" y="189"/>
                  </a:lnTo>
                  <a:lnTo>
                    <a:pt x="460" y="181"/>
                  </a:lnTo>
                  <a:lnTo>
                    <a:pt x="455" y="174"/>
                  </a:lnTo>
                  <a:lnTo>
                    <a:pt x="449" y="165"/>
                  </a:lnTo>
                  <a:lnTo>
                    <a:pt x="444" y="156"/>
                  </a:lnTo>
                  <a:lnTo>
                    <a:pt x="441" y="147"/>
                  </a:lnTo>
                  <a:lnTo>
                    <a:pt x="438" y="137"/>
                  </a:lnTo>
                  <a:lnTo>
                    <a:pt x="435" y="127"/>
                  </a:lnTo>
                  <a:lnTo>
                    <a:pt x="433" y="116"/>
                  </a:lnTo>
                  <a:lnTo>
                    <a:pt x="433" y="106"/>
                  </a:lnTo>
                  <a:lnTo>
                    <a:pt x="433" y="96"/>
                  </a:lnTo>
                  <a:lnTo>
                    <a:pt x="433" y="85"/>
                  </a:lnTo>
                  <a:lnTo>
                    <a:pt x="435" y="75"/>
                  </a:lnTo>
                  <a:lnTo>
                    <a:pt x="435" y="75"/>
                  </a:lnTo>
                  <a:lnTo>
                    <a:pt x="438" y="66"/>
                  </a:lnTo>
                  <a:lnTo>
                    <a:pt x="441" y="57"/>
                  </a:lnTo>
                  <a:lnTo>
                    <a:pt x="444" y="49"/>
                  </a:lnTo>
                  <a:lnTo>
                    <a:pt x="449" y="41"/>
                  </a:lnTo>
                  <a:lnTo>
                    <a:pt x="455" y="34"/>
                  </a:lnTo>
                  <a:lnTo>
                    <a:pt x="460" y="27"/>
                  </a:lnTo>
                  <a:lnTo>
                    <a:pt x="467" y="22"/>
                  </a:lnTo>
                  <a:lnTo>
                    <a:pt x="474" y="16"/>
                  </a:lnTo>
                  <a:lnTo>
                    <a:pt x="482" y="11"/>
                  </a:lnTo>
                  <a:lnTo>
                    <a:pt x="489" y="8"/>
                  </a:lnTo>
                  <a:lnTo>
                    <a:pt x="498" y="4"/>
                  </a:lnTo>
                  <a:lnTo>
                    <a:pt x="506" y="2"/>
                  </a:lnTo>
                  <a:lnTo>
                    <a:pt x="515" y="1"/>
                  </a:lnTo>
                  <a:lnTo>
                    <a:pt x="523" y="0"/>
                  </a:lnTo>
                  <a:lnTo>
                    <a:pt x="532" y="1"/>
                  </a:lnTo>
                  <a:lnTo>
                    <a:pt x="541" y="2"/>
                  </a:lnTo>
                  <a:lnTo>
                    <a:pt x="541" y="2"/>
                  </a:lnTo>
                  <a:close/>
                  <a:moveTo>
                    <a:pt x="531" y="253"/>
                  </a:moveTo>
                  <a:lnTo>
                    <a:pt x="531" y="253"/>
                  </a:lnTo>
                  <a:lnTo>
                    <a:pt x="540" y="257"/>
                  </a:lnTo>
                  <a:lnTo>
                    <a:pt x="552" y="261"/>
                  </a:lnTo>
                  <a:lnTo>
                    <a:pt x="564" y="268"/>
                  </a:lnTo>
                  <a:lnTo>
                    <a:pt x="570" y="273"/>
                  </a:lnTo>
                  <a:lnTo>
                    <a:pt x="576" y="277"/>
                  </a:lnTo>
                  <a:lnTo>
                    <a:pt x="576" y="277"/>
                  </a:lnTo>
                  <a:lnTo>
                    <a:pt x="650" y="349"/>
                  </a:lnTo>
                  <a:lnTo>
                    <a:pt x="662" y="360"/>
                  </a:lnTo>
                  <a:lnTo>
                    <a:pt x="674" y="370"/>
                  </a:lnTo>
                  <a:lnTo>
                    <a:pt x="684" y="378"/>
                  </a:lnTo>
                  <a:lnTo>
                    <a:pt x="694" y="383"/>
                  </a:lnTo>
                  <a:lnTo>
                    <a:pt x="705" y="388"/>
                  </a:lnTo>
                  <a:lnTo>
                    <a:pt x="716" y="390"/>
                  </a:lnTo>
                  <a:lnTo>
                    <a:pt x="727" y="392"/>
                  </a:lnTo>
                  <a:lnTo>
                    <a:pt x="741" y="393"/>
                  </a:lnTo>
                  <a:lnTo>
                    <a:pt x="775" y="393"/>
                  </a:lnTo>
                  <a:lnTo>
                    <a:pt x="822" y="391"/>
                  </a:lnTo>
                  <a:lnTo>
                    <a:pt x="822" y="391"/>
                  </a:lnTo>
                  <a:lnTo>
                    <a:pt x="831" y="392"/>
                  </a:lnTo>
                  <a:lnTo>
                    <a:pt x="840" y="395"/>
                  </a:lnTo>
                  <a:lnTo>
                    <a:pt x="847" y="398"/>
                  </a:lnTo>
                  <a:lnTo>
                    <a:pt x="853" y="404"/>
                  </a:lnTo>
                  <a:lnTo>
                    <a:pt x="858" y="411"/>
                  </a:lnTo>
                  <a:lnTo>
                    <a:pt x="861" y="417"/>
                  </a:lnTo>
                  <a:lnTo>
                    <a:pt x="862" y="425"/>
                  </a:lnTo>
                  <a:lnTo>
                    <a:pt x="863" y="433"/>
                  </a:lnTo>
                  <a:lnTo>
                    <a:pt x="863" y="443"/>
                  </a:lnTo>
                  <a:lnTo>
                    <a:pt x="862" y="451"/>
                  </a:lnTo>
                  <a:lnTo>
                    <a:pt x="859" y="457"/>
                  </a:lnTo>
                  <a:lnTo>
                    <a:pt x="855" y="464"/>
                  </a:lnTo>
                  <a:lnTo>
                    <a:pt x="851" y="471"/>
                  </a:lnTo>
                  <a:lnTo>
                    <a:pt x="845" y="476"/>
                  </a:lnTo>
                  <a:lnTo>
                    <a:pt x="837" y="479"/>
                  </a:lnTo>
                  <a:lnTo>
                    <a:pt x="829" y="480"/>
                  </a:lnTo>
                  <a:lnTo>
                    <a:pt x="829" y="480"/>
                  </a:lnTo>
                  <a:lnTo>
                    <a:pt x="780" y="486"/>
                  </a:lnTo>
                  <a:lnTo>
                    <a:pt x="741" y="489"/>
                  </a:lnTo>
                  <a:lnTo>
                    <a:pt x="725" y="489"/>
                  </a:lnTo>
                  <a:lnTo>
                    <a:pt x="710" y="489"/>
                  </a:lnTo>
                  <a:lnTo>
                    <a:pt x="697" y="489"/>
                  </a:lnTo>
                  <a:lnTo>
                    <a:pt x="683" y="487"/>
                  </a:lnTo>
                  <a:lnTo>
                    <a:pt x="670" y="484"/>
                  </a:lnTo>
                  <a:lnTo>
                    <a:pt x="658" y="479"/>
                  </a:lnTo>
                  <a:lnTo>
                    <a:pt x="646" y="473"/>
                  </a:lnTo>
                  <a:lnTo>
                    <a:pt x="633" y="467"/>
                  </a:lnTo>
                  <a:lnTo>
                    <a:pt x="619" y="456"/>
                  </a:lnTo>
                  <a:lnTo>
                    <a:pt x="604" y="446"/>
                  </a:lnTo>
                  <a:lnTo>
                    <a:pt x="569" y="416"/>
                  </a:lnTo>
                  <a:lnTo>
                    <a:pt x="546" y="544"/>
                  </a:lnTo>
                  <a:lnTo>
                    <a:pt x="546" y="544"/>
                  </a:lnTo>
                  <a:lnTo>
                    <a:pt x="545" y="552"/>
                  </a:lnTo>
                  <a:lnTo>
                    <a:pt x="547" y="559"/>
                  </a:lnTo>
                  <a:lnTo>
                    <a:pt x="552" y="565"/>
                  </a:lnTo>
                  <a:lnTo>
                    <a:pt x="557" y="569"/>
                  </a:lnTo>
                  <a:lnTo>
                    <a:pt x="557" y="569"/>
                  </a:lnTo>
                  <a:lnTo>
                    <a:pt x="608" y="591"/>
                  </a:lnTo>
                  <a:lnTo>
                    <a:pt x="649" y="610"/>
                  </a:lnTo>
                  <a:lnTo>
                    <a:pt x="667" y="619"/>
                  </a:lnTo>
                  <a:lnTo>
                    <a:pt x="683" y="630"/>
                  </a:lnTo>
                  <a:lnTo>
                    <a:pt x="698" y="640"/>
                  </a:lnTo>
                  <a:lnTo>
                    <a:pt x="711" y="652"/>
                  </a:lnTo>
                  <a:lnTo>
                    <a:pt x="724" y="666"/>
                  </a:lnTo>
                  <a:lnTo>
                    <a:pt x="735" y="682"/>
                  </a:lnTo>
                  <a:lnTo>
                    <a:pt x="747" y="700"/>
                  </a:lnTo>
                  <a:lnTo>
                    <a:pt x="758" y="722"/>
                  </a:lnTo>
                  <a:lnTo>
                    <a:pt x="768" y="746"/>
                  </a:lnTo>
                  <a:lnTo>
                    <a:pt x="780" y="775"/>
                  </a:lnTo>
                  <a:lnTo>
                    <a:pt x="791" y="806"/>
                  </a:lnTo>
                  <a:lnTo>
                    <a:pt x="803" y="843"/>
                  </a:lnTo>
                  <a:lnTo>
                    <a:pt x="803" y="843"/>
                  </a:lnTo>
                  <a:lnTo>
                    <a:pt x="806" y="856"/>
                  </a:lnTo>
                  <a:lnTo>
                    <a:pt x="807" y="867"/>
                  </a:lnTo>
                  <a:lnTo>
                    <a:pt x="805" y="877"/>
                  </a:lnTo>
                  <a:lnTo>
                    <a:pt x="802" y="886"/>
                  </a:lnTo>
                  <a:lnTo>
                    <a:pt x="796" y="895"/>
                  </a:lnTo>
                  <a:lnTo>
                    <a:pt x="789" y="902"/>
                  </a:lnTo>
                  <a:lnTo>
                    <a:pt x="781" y="909"/>
                  </a:lnTo>
                  <a:lnTo>
                    <a:pt x="772" y="914"/>
                  </a:lnTo>
                  <a:lnTo>
                    <a:pt x="763" y="917"/>
                  </a:lnTo>
                  <a:lnTo>
                    <a:pt x="753" y="919"/>
                  </a:lnTo>
                  <a:lnTo>
                    <a:pt x="742" y="919"/>
                  </a:lnTo>
                  <a:lnTo>
                    <a:pt x="733" y="917"/>
                  </a:lnTo>
                  <a:lnTo>
                    <a:pt x="723" y="914"/>
                  </a:lnTo>
                  <a:lnTo>
                    <a:pt x="715" y="908"/>
                  </a:lnTo>
                  <a:lnTo>
                    <a:pt x="707" y="900"/>
                  </a:lnTo>
                  <a:lnTo>
                    <a:pt x="700" y="890"/>
                  </a:lnTo>
                  <a:lnTo>
                    <a:pt x="700" y="890"/>
                  </a:lnTo>
                  <a:lnTo>
                    <a:pt x="682" y="854"/>
                  </a:lnTo>
                  <a:lnTo>
                    <a:pt x="665" y="824"/>
                  </a:lnTo>
                  <a:lnTo>
                    <a:pt x="649" y="798"/>
                  </a:lnTo>
                  <a:lnTo>
                    <a:pt x="634" y="776"/>
                  </a:lnTo>
                  <a:lnTo>
                    <a:pt x="619" y="757"/>
                  </a:lnTo>
                  <a:lnTo>
                    <a:pt x="603" y="741"/>
                  </a:lnTo>
                  <a:lnTo>
                    <a:pt x="587" y="728"/>
                  </a:lnTo>
                  <a:lnTo>
                    <a:pt x="570" y="716"/>
                  </a:lnTo>
                  <a:lnTo>
                    <a:pt x="551" y="707"/>
                  </a:lnTo>
                  <a:lnTo>
                    <a:pt x="530" y="698"/>
                  </a:lnTo>
                  <a:lnTo>
                    <a:pt x="506" y="689"/>
                  </a:lnTo>
                  <a:lnTo>
                    <a:pt x="480" y="680"/>
                  </a:lnTo>
                  <a:lnTo>
                    <a:pt x="415" y="660"/>
                  </a:lnTo>
                  <a:lnTo>
                    <a:pt x="331" y="633"/>
                  </a:lnTo>
                  <a:lnTo>
                    <a:pt x="331" y="633"/>
                  </a:lnTo>
                  <a:lnTo>
                    <a:pt x="321" y="626"/>
                  </a:lnTo>
                  <a:lnTo>
                    <a:pt x="312" y="618"/>
                  </a:lnTo>
                  <a:lnTo>
                    <a:pt x="304" y="610"/>
                  </a:lnTo>
                  <a:lnTo>
                    <a:pt x="298" y="600"/>
                  </a:lnTo>
                  <a:lnTo>
                    <a:pt x="295" y="590"/>
                  </a:lnTo>
                  <a:lnTo>
                    <a:pt x="291" y="579"/>
                  </a:lnTo>
                  <a:lnTo>
                    <a:pt x="290" y="567"/>
                  </a:lnTo>
                  <a:lnTo>
                    <a:pt x="289" y="555"/>
                  </a:lnTo>
                  <a:lnTo>
                    <a:pt x="329" y="335"/>
                  </a:lnTo>
                  <a:lnTo>
                    <a:pt x="329" y="335"/>
                  </a:lnTo>
                  <a:lnTo>
                    <a:pt x="298" y="346"/>
                  </a:lnTo>
                  <a:lnTo>
                    <a:pt x="275" y="354"/>
                  </a:lnTo>
                  <a:lnTo>
                    <a:pt x="266" y="358"/>
                  </a:lnTo>
                  <a:lnTo>
                    <a:pt x="259" y="364"/>
                  </a:lnTo>
                  <a:lnTo>
                    <a:pt x="253" y="370"/>
                  </a:lnTo>
                  <a:lnTo>
                    <a:pt x="248" y="375"/>
                  </a:lnTo>
                  <a:lnTo>
                    <a:pt x="244" y="383"/>
                  </a:lnTo>
                  <a:lnTo>
                    <a:pt x="240" y="392"/>
                  </a:lnTo>
                  <a:lnTo>
                    <a:pt x="238" y="403"/>
                  </a:lnTo>
                  <a:lnTo>
                    <a:pt x="234" y="414"/>
                  </a:lnTo>
                  <a:lnTo>
                    <a:pt x="229" y="445"/>
                  </a:lnTo>
                  <a:lnTo>
                    <a:pt x="222" y="485"/>
                  </a:lnTo>
                  <a:lnTo>
                    <a:pt x="222" y="485"/>
                  </a:lnTo>
                  <a:lnTo>
                    <a:pt x="220" y="493"/>
                  </a:lnTo>
                  <a:lnTo>
                    <a:pt x="216" y="500"/>
                  </a:lnTo>
                  <a:lnTo>
                    <a:pt x="210" y="505"/>
                  </a:lnTo>
                  <a:lnTo>
                    <a:pt x="205" y="510"/>
                  </a:lnTo>
                  <a:lnTo>
                    <a:pt x="197" y="513"/>
                  </a:lnTo>
                  <a:lnTo>
                    <a:pt x="189" y="516"/>
                  </a:lnTo>
                  <a:lnTo>
                    <a:pt x="181" y="517"/>
                  </a:lnTo>
                  <a:lnTo>
                    <a:pt x="173" y="516"/>
                  </a:lnTo>
                  <a:lnTo>
                    <a:pt x="165" y="514"/>
                  </a:lnTo>
                  <a:lnTo>
                    <a:pt x="157" y="511"/>
                  </a:lnTo>
                  <a:lnTo>
                    <a:pt x="150" y="508"/>
                  </a:lnTo>
                  <a:lnTo>
                    <a:pt x="144" y="502"/>
                  </a:lnTo>
                  <a:lnTo>
                    <a:pt x="139" y="495"/>
                  </a:lnTo>
                  <a:lnTo>
                    <a:pt x="135" y="488"/>
                  </a:lnTo>
                  <a:lnTo>
                    <a:pt x="133" y="479"/>
                  </a:lnTo>
                  <a:lnTo>
                    <a:pt x="133" y="469"/>
                  </a:lnTo>
                  <a:lnTo>
                    <a:pt x="133" y="469"/>
                  </a:lnTo>
                  <a:lnTo>
                    <a:pt x="136" y="437"/>
                  </a:lnTo>
                  <a:lnTo>
                    <a:pt x="141" y="408"/>
                  </a:lnTo>
                  <a:lnTo>
                    <a:pt x="145" y="383"/>
                  </a:lnTo>
                  <a:lnTo>
                    <a:pt x="151" y="362"/>
                  </a:lnTo>
                  <a:lnTo>
                    <a:pt x="157" y="342"/>
                  </a:lnTo>
                  <a:lnTo>
                    <a:pt x="165" y="325"/>
                  </a:lnTo>
                  <a:lnTo>
                    <a:pt x="174" y="310"/>
                  </a:lnTo>
                  <a:lnTo>
                    <a:pt x="184" y="298"/>
                  </a:lnTo>
                  <a:lnTo>
                    <a:pt x="197" y="285"/>
                  </a:lnTo>
                  <a:lnTo>
                    <a:pt x="212" y="275"/>
                  </a:lnTo>
                  <a:lnTo>
                    <a:pt x="229" y="265"/>
                  </a:lnTo>
                  <a:lnTo>
                    <a:pt x="248" y="255"/>
                  </a:lnTo>
                  <a:lnTo>
                    <a:pt x="270" y="245"/>
                  </a:lnTo>
                  <a:lnTo>
                    <a:pt x="294" y="236"/>
                  </a:lnTo>
                  <a:lnTo>
                    <a:pt x="353" y="213"/>
                  </a:lnTo>
                  <a:lnTo>
                    <a:pt x="353" y="213"/>
                  </a:lnTo>
                  <a:lnTo>
                    <a:pt x="363" y="211"/>
                  </a:lnTo>
                  <a:lnTo>
                    <a:pt x="376" y="211"/>
                  </a:lnTo>
                  <a:lnTo>
                    <a:pt x="390" y="212"/>
                  </a:lnTo>
                  <a:lnTo>
                    <a:pt x="403" y="214"/>
                  </a:lnTo>
                  <a:lnTo>
                    <a:pt x="430" y="220"/>
                  </a:lnTo>
                  <a:lnTo>
                    <a:pt x="447" y="226"/>
                  </a:lnTo>
                  <a:lnTo>
                    <a:pt x="499" y="318"/>
                  </a:lnTo>
                  <a:lnTo>
                    <a:pt x="531" y="253"/>
                  </a:lnTo>
                  <a:lnTo>
                    <a:pt x="531" y="253"/>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FFFFFF"/>
                </a:solidFill>
                <a:effectLst/>
                <a:uLnTx/>
                <a:uFillTx/>
                <a:latin typeface="微软雅黑" panose="020B0503020204020204" pitchFamily="34" charset="-122"/>
                <a:ea typeface="맑은 고딕" panose="020B0503020000020004" pitchFamily="34" charset="-127"/>
                <a:cs typeface="+mn-cs"/>
              </a:endParaRPr>
            </a:p>
          </p:txBody>
        </p:sp>
      </p:grpSp>
      <p:grpSp>
        <p:nvGrpSpPr>
          <p:cNvPr id="32" name="그룹 31"/>
          <p:cNvGrpSpPr/>
          <p:nvPr/>
        </p:nvGrpSpPr>
        <p:grpSpPr>
          <a:xfrm>
            <a:off x="5557938" y="1378982"/>
            <a:ext cx="596466" cy="596466"/>
            <a:chOff x="5727444" y="2019354"/>
            <a:chExt cx="699012" cy="699012"/>
          </a:xfrm>
        </p:grpSpPr>
        <p:sp>
          <p:nvSpPr>
            <p:cNvPr id="33" name="타원 32"/>
            <p:cNvSpPr/>
            <p:nvPr/>
          </p:nvSpPr>
          <p:spPr>
            <a:xfrm>
              <a:off x="5727444" y="2019354"/>
              <a:ext cx="699012" cy="699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80808"/>
                </a:solidFill>
                <a:effectLst/>
                <a:uLnTx/>
                <a:uFillTx/>
                <a:latin typeface="微软雅黑" panose="020B0503020204020204" pitchFamily="34" charset="-122"/>
                <a:ea typeface="맑은 고딕" panose="020B0503020000020004" pitchFamily="34" charset="-127"/>
                <a:cs typeface="+mn-cs"/>
              </a:endParaRPr>
            </a:p>
          </p:txBody>
        </p:sp>
        <p:sp>
          <p:nvSpPr>
            <p:cNvPr id="34" name="Freeform 9"/>
            <p:cNvSpPr>
              <a:spLocks noEditPoints="1"/>
            </p:cNvSpPr>
            <p:nvPr/>
          </p:nvSpPr>
          <p:spPr bwMode="auto">
            <a:xfrm>
              <a:off x="5926674" y="2168835"/>
              <a:ext cx="300552" cy="400050"/>
            </a:xfrm>
            <a:custGeom>
              <a:avLst/>
              <a:gdLst>
                <a:gd name="T0" fmla="*/ 538 w 879"/>
                <a:gd name="T1" fmla="*/ 845 h 1168"/>
                <a:gd name="T2" fmla="*/ 864 w 879"/>
                <a:gd name="T3" fmla="*/ 625 h 1168"/>
                <a:gd name="T4" fmla="*/ 852 w 879"/>
                <a:gd name="T5" fmla="*/ 861 h 1168"/>
                <a:gd name="T6" fmla="*/ 364 w 879"/>
                <a:gd name="T7" fmla="*/ 64 h 1168"/>
                <a:gd name="T8" fmla="*/ 366 w 879"/>
                <a:gd name="T9" fmla="*/ 51 h 1168"/>
                <a:gd name="T10" fmla="*/ 376 w 879"/>
                <a:gd name="T11" fmla="*/ 29 h 1168"/>
                <a:gd name="T12" fmla="*/ 393 w 879"/>
                <a:gd name="T13" fmla="*/ 11 h 1168"/>
                <a:gd name="T14" fmla="*/ 416 w 879"/>
                <a:gd name="T15" fmla="*/ 1 h 1168"/>
                <a:gd name="T16" fmla="*/ 428 w 879"/>
                <a:gd name="T17" fmla="*/ 0 h 1168"/>
                <a:gd name="T18" fmla="*/ 453 w 879"/>
                <a:gd name="T19" fmla="*/ 5 h 1168"/>
                <a:gd name="T20" fmla="*/ 474 w 879"/>
                <a:gd name="T21" fmla="*/ 18 h 1168"/>
                <a:gd name="T22" fmla="*/ 488 w 879"/>
                <a:gd name="T23" fmla="*/ 39 h 1168"/>
                <a:gd name="T24" fmla="*/ 492 w 879"/>
                <a:gd name="T25" fmla="*/ 64 h 1168"/>
                <a:gd name="T26" fmla="*/ 364 w 879"/>
                <a:gd name="T27" fmla="*/ 154 h 1168"/>
                <a:gd name="T28" fmla="*/ 364 w 879"/>
                <a:gd name="T29" fmla="*/ 64 h 1168"/>
                <a:gd name="T30" fmla="*/ 492 w 879"/>
                <a:gd name="T31" fmla="*/ 1059 h 1168"/>
                <a:gd name="T32" fmla="*/ 493 w 879"/>
                <a:gd name="T33" fmla="*/ 1062 h 1168"/>
                <a:gd name="T34" fmla="*/ 498 w 879"/>
                <a:gd name="T35" fmla="*/ 1071 h 1168"/>
                <a:gd name="T36" fmla="*/ 507 w 879"/>
                <a:gd name="T37" fmla="*/ 1077 h 1168"/>
                <a:gd name="T38" fmla="*/ 546 w 879"/>
                <a:gd name="T39" fmla="*/ 1077 h 1168"/>
                <a:gd name="T40" fmla="*/ 556 w 879"/>
                <a:gd name="T41" fmla="*/ 1078 h 1168"/>
                <a:gd name="T42" fmla="*/ 574 w 879"/>
                <a:gd name="T43" fmla="*/ 1086 h 1168"/>
                <a:gd name="T44" fmla="*/ 589 w 879"/>
                <a:gd name="T45" fmla="*/ 1100 h 1168"/>
                <a:gd name="T46" fmla="*/ 596 w 879"/>
                <a:gd name="T47" fmla="*/ 1118 h 1168"/>
                <a:gd name="T48" fmla="*/ 597 w 879"/>
                <a:gd name="T49" fmla="*/ 1168 h 1168"/>
                <a:gd name="T50" fmla="*/ 259 w 879"/>
                <a:gd name="T51" fmla="*/ 1128 h 1168"/>
                <a:gd name="T52" fmla="*/ 261 w 879"/>
                <a:gd name="T53" fmla="*/ 1118 h 1168"/>
                <a:gd name="T54" fmla="*/ 269 w 879"/>
                <a:gd name="T55" fmla="*/ 1100 h 1168"/>
                <a:gd name="T56" fmla="*/ 282 w 879"/>
                <a:gd name="T57" fmla="*/ 1086 h 1168"/>
                <a:gd name="T58" fmla="*/ 301 w 879"/>
                <a:gd name="T59" fmla="*/ 1078 h 1168"/>
                <a:gd name="T60" fmla="*/ 346 w 879"/>
                <a:gd name="T61" fmla="*/ 1077 h 1168"/>
                <a:gd name="T62" fmla="*/ 350 w 879"/>
                <a:gd name="T63" fmla="*/ 1077 h 1168"/>
                <a:gd name="T64" fmla="*/ 360 w 879"/>
                <a:gd name="T65" fmla="*/ 1071 h 1168"/>
                <a:gd name="T66" fmla="*/ 364 w 879"/>
                <a:gd name="T67" fmla="*/ 1062 h 1168"/>
                <a:gd name="T68" fmla="*/ 364 w 879"/>
                <a:gd name="T69" fmla="*/ 484 h 1168"/>
                <a:gd name="T70" fmla="*/ 492 w 879"/>
                <a:gd name="T71" fmla="*/ 477 h 1168"/>
                <a:gd name="T72" fmla="*/ 86 w 879"/>
                <a:gd name="T73" fmla="*/ 821 h 1168"/>
                <a:gd name="T74" fmla="*/ 99 w 879"/>
                <a:gd name="T75" fmla="*/ 585 h 1168"/>
                <a:gd name="T76" fmla="*/ 319 w 879"/>
                <a:gd name="T77" fmla="*/ 834 h 1168"/>
                <a:gd name="T78" fmla="*/ 15 w 879"/>
                <a:gd name="T79" fmla="*/ 219 h 1168"/>
                <a:gd name="T80" fmla="*/ 782 w 879"/>
                <a:gd name="T81" fmla="*/ 178 h 1168"/>
                <a:gd name="T82" fmla="*/ 795 w 879"/>
                <a:gd name="T83" fmla="*/ 415 h 1168"/>
                <a:gd name="T84" fmla="*/ 28 w 879"/>
                <a:gd name="T85" fmla="*/ 456 h 1168"/>
                <a:gd name="T86" fmla="*/ 15 w 879"/>
                <a:gd name="T87" fmla="*/ 219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9" h="1168">
                  <a:moveTo>
                    <a:pt x="852" y="861"/>
                  </a:moveTo>
                  <a:lnTo>
                    <a:pt x="538" y="845"/>
                  </a:lnTo>
                  <a:lnTo>
                    <a:pt x="538" y="608"/>
                  </a:lnTo>
                  <a:lnTo>
                    <a:pt x="864" y="625"/>
                  </a:lnTo>
                  <a:lnTo>
                    <a:pt x="767" y="738"/>
                  </a:lnTo>
                  <a:lnTo>
                    <a:pt x="852" y="861"/>
                  </a:lnTo>
                  <a:lnTo>
                    <a:pt x="852" y="861"/>
                  </a:lnTo>
                  <a:close/>
                  <a:moveTo>
                    <a:pt x="364" y="64"/>
                  </a:moveTo>
                  <a:lnTo>
                    <a:pt x="364" y="64"/>
                  </a:lnTo>
                  <a:lnTo>
                    <a:pt x="366" y="51"/>
                  </a:lnTo>
                  <a:lnTo>
                    <a:pt x="370" y="39"/>
                  </a:lnTo>
                  <a:lnTo>
                    <a:pt x="376" y="29"/>
                  </a:lnTo>
                  <a:lnTo>
                    <a:pt x="384" y="18"/>
                  </a:lnTo>
                  <a:lnTo>
                    <a:pt x="393" y="11"/>
                  </a:lnTo>
                  <a:lnTo>
                    <a:pt x="403" y="5"/>
                  </a:lnTo>
                  <a:lnTo>
                    <a:pt x="416" y="1"/>
                  </a:lnTo>
                  <a:lnTo>
                    <a:pt x="428" y="0"/>
                  </a:lnTo>
                  <a:lnTo>
                    <a:pt x="428" y="0"/>
                  </a:lnTo>
                  <a:lnTo>
                    <a:pt x="442" y="1"/>
                  </a:lnTo>
                  <a:lnTo>
                    <a:pt x="453" y="5"/>
                  </a:lnTo>
                  <a:lnTo>
                    <a:pt x="465" y="11"/>
                  </a:lnTo>
                  <a:lnTo>
                    <a:pt x="474" y="18"/>
                  </a:lnTo>
                  <a:lnTo>
                    <a:pt x="482" y="29"/>
                  </a:lnTo>
                  <a:lnTo>
                    <a:pt x="488" y="39"/>
                  </a:lnTo>
                  <a:lnTo>
                    <a:pt x="491" y="51"/>
                  </a:lnTo>
                  <a:lnTo>
                    <a:pt x="492" y="64"/>
                  </a:lnTo>
                  <a:lnTo>
                    <a:pt x="492" y="148"/>
                  </a:lnTo>
                  <a:lnTo>
                    <a:pt x="364" y="154"/>
                  </a:lnTo>
                  <a:lnTo>
                    <a:pt x="364" y="64"/>
                  </a:lnTo>
                  <a:lnTo>
                    <a:pt x="364" y="64"/>
                  </a:lnTo>
                  <a:close/>
                  <a:moveTo>
                    <a:pt x="492" y="477"/>
                  </a:moveTo>
                  <a:lnTo>
                    <a:pt x="492" y="1059"/>
                  </a:lnTo>
                  <a:lnTo>
                    <a:pt x="492" y="1059"/>
                  </a:lnTo>
                  <a:lnTo>
                    <a:pt x="493" y="1062"/>
                  </a:lnTo>
                  <a:lnTo>
                    <a:pt x="495" y="1066"/>
                  </a:lnTo>
                  <a:lnTo>
                    <a:pt x="498" y="1071"/>
                  </a:lnTo>
                  <a:lnTo>
                    <a:pt x="504" y="1076"/>
                  </a:lnTo>
                  <a:lnTo>
                    <a:pt x="507" y="1077"/>
                  </a:lnTo>
                  <a:lnTo>
                    <a:pt x="511" y="1077"/>
                  </a:lnTo>
                  <a:lnTo>
                    <a:pt x="546" y="1077"/>
                  </a:lnTo>
                  <a:lnTo>
                    <a:pt x="546" y="1077"/>
                  </a:lnTo>
                  <a:lnTo>
                    <a:pt x="556" y="1078"/>
                  </a:lnTo>
                  <a:lnTo>
                    <a:pt x="566" y="1082"/>
                  </a:lnTo>
                  <a:lnTo>
                    <a:pt x="574" y="1086"/>
                  </a:lnTo>
                  <a:lnTo>
                    <a:pt x="582" y="1092"/>
                  </a:lnTo>
                  <a:lnTo>
                    <a:pt x="589" y="1100"/>
                  </a:lnTo>
                  <a:lnTo>
                    <a:pt x="594" y="1109"/>
                  </a:lnTo>
                  <a:lnTo>
                    <a:pt x="596" y="1118"/>
                  </a:lnTo>
                  <a:lnTo>
                    <a:pt x="597" y="1128"/>
                  </a:lnTo>
                  <a:lnTo>
                    <a:pt x="597" y="1168"/>
                  </a:lnTo>
                  <a:lnTo>
                    <a:pt x="259" y="1168"/>
                  </a:lnTo>
                  <a:lnTo>
                    <a:pt x="259" y="1128"/>
                  </a:lnTo>
                  <a:lnTo>
                    <a:pt x="259" y="1128"/>
                  </a:lnTo>
                  <a:lnTo>
                    <a:pt x="261" y="1118"/>
                  </a:lnTo>
                  <a:lnTo>
                    <a:pt x="264" y="1109"/>
                  </a:lnTo>
                  <a:lnTo>
                    <a:pt x="269" y="1100"/>
                  </a:lnTo>
                  <a:lnTo>
                    <a:pt x="274" y="1092"/>
                  </a:lnTo>
                  <a:lnTo>
                    <a:pt x="282" y="1086"/>
                  </a:lnTo>
                  <a:lnTo>
                    <a:pt x="291" y="1082"/>
                  </a:lnTo>
                  <a:lnTo>
                    <a:pt x="301" y="1078"/>
                  </a:lnTo>
                  <a:lnTo>
                    <a:pt x="311" y="1077"/>
                  </a:lnTo>
                  <a:lnTo>
                    <a:pt x="346" y="1077"/>
                  </a:lnTo>
                  <a:lnTo>
                    <a:pt x="346" y="1077"/>
                  </a:lnTo>
                  <a:lnTo>
                    <a:pt x="350" y="1077"/>
                  </a:lnTo>
                  <a:lnTo>
                    <a:pt x="353" y="1076"/>
                  </a:lnTo>
                  <a:lnTo>
                    <a:pt x="360" y="1071"/>
                  </a:lnTo>
                  <a:lnTo>
                    <a:pt x="363" y="1066"/>
                  </a:lnTo>
                  <a:lnTo>
                    <a:pt x="364" y="1062"/>
                  </a:lnTo>
                  <a:lnTo>
                    <a:pt x="364" y="1059"/>
                  </a:lnTo>
                  <a:lnTo>
                    <a:pt x="364" y="484"/>
                  </a:lnTo>
                  <a:lnTo>
                    <a:pt x="492" y="477"/>
                  </a:lnTo>
                  <a:lnTo>
                    <a:pt x="492" y="477"/>
                  </a:lnTo>
                  <a:close/>
                  <a:moveTo>
                    <a:pt x="319" y="834"/>
                  </a:moveTo>
                  <a:lnTo>
                    <a:pt x="86" y="821"/>
                  </a:lnTo>
                  <a:lnTo>
                    <a:pt x="0" y="698"/>
                  </a:lnTo>
                  <a:lnTo>
                    <a:pt x="99" y="585"/>
                  </a:lnTo>
                  <a:lnTo>
                    <a:pt x="319" y="597"/>
                  </a:lnTo>
                  <a:lnTo>
                    <a:pt x="319" y="834"/>
                  </a:lnTo>
                  <a:lnTo>
                    <a:pt x="319" y="834"/>
                  </a:lnTo>
                  <a:close/>
                  <a:moveTo>
                    <a:pt x="15" y="219"/>
                  </a:moveTo>
                  <a:lnTo>
                    <a:pt x="399" y="199"/>
                  </a:lnTo>
                  <a:lnTo>
                    <a:pt x="782" y="178"/>
                  </a:lnTo>
                  <a:lnTo>
                    <a:pt x="879" y="292"/>
                  </a:lnTo>
                  <a:lnTo>
                    <a:pt x="795" y="415"/>
                  </a:lnTo>
                  <a:lnTo>
                    <a:pt x="411" y="436"/>
                  </a:lnTo>
                  <a:lnTo>
                    <a:pt x="28" y="456"/>
                  </a:lnTo>
                  <a:lnTo>
                    <a:pt x="113" y="332"/>
                  </a:lnTo>
                  <a:lnTo>
                    <a:pt x="15" y="219"/>
                  </a:lnTo>
                  <a:lnTo>
                    <a:pt x="15" y="21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80808"/>
                </a:solidFill>
                <a:effectLst/>
                <a:uLnTx/>
                <a:uFillTx/>
                <a:latin typeface="微软雅黑" panose="020B0503020204020204" pitchFamily="34" charset="-122"/>
                <a:ea typeface="맑은 고딕" panose="020B0503020000020004" pitchFamily="34" charset="-127"/>
                <a:cs typeface="+mn-cs"/>
              </a:endParaRPr>
            </a:p>
          </p:txBody>
        </p:sp>
      </p:grpSp>
      <p:grpSp>
        <p:nvGrpSpPr>
          <p:cNvPr id="35" name="그룹 34"/>
          <p:cNvGrpSpPr/>
          <p:nvPr/>
        </p:nvGrpSpPr>
        <p:grpSpPr>
          <a:xfrm>
            <a:off x="5557938" y="3939196"/>
            <a:ext cx="596466" cy="596466"/>
            <a:chOff x="5727444" y="5019729"/>
            <a:chExt cx="699012" cy="699012"/>
          </a:xfrm>
        </p:grpSpPr>
        <p:sp>
          <p:nvSpPr>
            <p:cNvPr id="36" name="타원 35"/>
            <p:cNvSpPr/>
            <p:nvPr/>
          </p:nvSpPr>
          <p:spPr>
            <a:xfrm>
              <a:off x="5727444" y="5019729"/>
              <a:ext cx="699012" cy="69901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80808"/>
                </a:solidFill>
                <a:effectLst/>
                <a:uLnTx/>
                <a:uFillTx/>
                <a:latin typeface="微软雅黑" panose="020B0503020204020204" pitchFamily="34" charset="-122"/>
                <a:ea typeface="맑은 고딕" panose="020B0503020000020004" pitchFamily="34" charset="-127"/>
                <a:cs typeface="+mn-cs"/>
              </a:endParaRPr>
            </a:p>
          </p:txBody>
        </p:sp>
        <p:sp>
          <p:nvSpPr>
            <p:cNvPr id="37" name="Freeform 11"/>
            <p:cNvSpPr>
              <a:spLocks noEditPoints="1"/>
            </p:cNvSpPr>
            <p:nvPr/>
          </p:nvSpPr>
          <p:spPr bwMode="auto">
            <a:xfrm>
              <a:off x="5876924" y="5169722"/>
              <a:ext cx="400052" cy="399026"/>
            </a:xfrm>
            <a:custGeom>
              <a:avLst/>
              <a:gdLst>
                <a:gd name="T0" fmla="*/ 526 w 1168"/>
                <a:gd name="T1" fmla="*/ 19 h 1168"/>
                <a:gd name="T2" fmla="*/ 485 w 1168"/>
                <a:gd name="T3" fmla="*/ 87 h 1168"/>
                <a:gd name="T4" fmla="*/ 496 w 1168"/>
                <a:gd name="T5" fmla="*/ 164 h 1168"/>
                <a:gd name="T6" fmla="*/ 557 w 1168"/>
                <a:gd name="T7" fmla="*/ 229 h 1168"/>
                <a:gd name="T8" fmla="*/ 626 w 1168"/>
                <a:gd name="T9" fmla="*/ 224 h 1168"/>
                <a:gd name="T10" fmla="*/ 679 w 1168"/>
                <a:gd name="T11" fmla="*/ 149 h 1168"/>
                <a:gd name="T12" fmla="*/ 680 w 1168"/>
                <a:gd name="T13" fmla="*/ 73 h 1168"/>
                <a:gd name="T14" fmla="*/ 631 w 1168"/>
                <a:gd name="T15" fmla="*/ 11 h 1168"/>
                <a:gd name="T16" fmla="*/ 651 w 1168"/>
                <a:gd name="T17" fmla="*/ 280 h 1168"/>
                <a:gd name="T18" fmla="*/ 750 w 1168"/>
                <a:gd name="T19" fmla="*/ 287 h 1168"/>
                <a:gd name="T20" fmla="*/ 784 w 1168"/>
                <a:gd name="T21" fmla="*/ 322 h 1168"/>
                <a:gd name="T22" fmla="*/ 793 w 1168"/>
                <a:gd name="T23" fmla="*/ 496 h 1168"/>
                <a:gd name="T24" fmla="*/ 392 w 1168"/>
                <a:gd name="T25" fmla="*/ 505 h 1168"/>
                <a:gd name="T26" fmla="*/ 367 w 1168"/>
                <a:gd name="T27" fmla="*/ 472 h 1168"/>
                <a:gd name="T28" fmla="*/ 393 w 1168"/>
                <a:gd name="T29" fmla="*/ 306 h 1168"/>
                <a:gd name="T30" fmla="*/ 505 w 1168"/>
                <a:gd name="T31" fmla="*/ 272 h 1168"/>
                <a:gd name="T32" fmla="*/ 206 w 1168"/>
                <a:gd name="T33" fmla="*/ 589 h 1168"/>
                <a:gd name="T34" fmla="*/ 139 w 1168"/>
                <a:gd name="T35" fmla="*/ 629 h 1168"/>
                <a:gd name="T36" fmla="*/ 117 w 1168"/>
                <a:gd name="T37" fmla="*/ 696 h 1168"/>
                <a:gd name="T38" fmla="*/ 148 w 1168"/>
                <a:gd name="T39" fmla="*/ 783 h 1168"/>
                <a:gd name="T40" fmla="*/ 220 w 1168"/>
                <a:gd name="T41" fmla="*/ 824 h 1168"/>
                <a:gd name="T42" fmla="*/ 284 w 1168"/>
                <a:gd name="T43" fmla="*/ 789 h 1168"/>
                <a:gd name="T44" fmla="*/ 319 w 1168"/>
                <a:gd name="T45" fmla="*/ 704 h 1168"/>
                <a:gd name="T46" fmla="*/ 301 w 1168"/>
                <a:gd name="T47" fmla="*/ 633 h 1168"/>
                <a:gd name="T48" fmla="*/ 237 w 1168"/>
                <a:gd name="T49" fmla="*/ 590 h 1168"/>
                <a:gd name="T50" fmla="*/ 293 w 1168"/>
                <a:gd name="T51" fmla="*/ 861 h 1168"/>
                <a:gd name="T52" fmla="*/ 405 w 1168"/>
                <a:gd name="T53" fmla="*/ 889 h 1168"/>
                <a:gd name="T54" fmla="*/ 436 w 1168"/>
                <a:gd name="T55" fmla="*/ 1068 h 1168"/>
                <a:gd name="T56" fmla="*/ 423 w 1168"/>
                <a:gd name="T57" fmla="*/ 1160 h 1168"/>
                <a:gd name="T58" fmla="*/ 23 w 1168"/>
                <a:gd name="T59" fmla="*/ 1166 h 1168"/>
                <a:gd name="T60" fmla="*/ 1 w 1168"/>
                <a:gd name="T61" fmla="*/ 1115 h 1168"/>
                <a:gd name="T62" fmla="*/ 24 w 1168"/>
                <a:gd name="T63" fmla="*/ 900 h 1168"/>
                <a:gd name="T64" fmla="*/ 133 w 1168"/>
                <a:gd name="T65" fmla="*/ 860 h 1168"/>
                <a:gd name="T66" fmla="*/ 557 w 1168"/>
                <a:gd name="T67" fmla="*/ 589 h 1168"/>
                <a:gd name="T68" fmla="*/ 584 w 1168"/>
                <a:gd name="T69" fmla="*/ 561 h 1168"/>
                <a:gd name="T70" fmla="*/ 611 w 1168"/>
                <a:gd name="T71" fmla="*/ 583 h 1168"/>
                <a:gd name="T72" fmla="*/ 729 w 1168"/>
                <a:gd name="T73" fmla="*/ 780 h 1168"/>
                <a:gd name="T74" fmla="*/ 715 w 1168"/>
                <a:gd name="T75" fmla="*/ 812 h 1168"/>
                <a:gd name="T76" fmla="*/ 479 w 1168"/>
                <a:gd name="T77" fmla="*/ 811 h 1168"/>
                <a:gd name="T78" fmla="*/ 441 w 1168"/>
                <a:gd name="T79" fmla="*/ 801 h 1168"/>
                <a:gd name="T80" fmla="*/ 447 w 1168"/>
                <a:gd name="T81" fmla="*/ 767 h 1168"/>
                <a:gd name="T82" fmla="*/ 929 w 1168"/>
                <a:gd name="T83" fmla="*/ 591 h 1168"/>
                <a:gd name="T84" fmla="*/ 866 w 1168"/>
                <a:gd name="T85" fmla="*/ 637 h 1168"/>
                <a:gd name="T86" fmla="*/ 850 w 1168"/>
                <a:gd name="T87" fmla="*/ 707 h 1168"/>
                <a:gd name="T88" fmla="*/ 888 w 1168"/>
                <a:gd name="T89" fmla="*/ 792 h 1168"/>
                <a:gd name="T90" fmla="*/ 953 w 1168"/>
                <a:gd name="T91" fmla="*/ 824 h 1168"/>
                <a:gd name="T92" fmla="*/ 1023 w 1168"/>
                <a:gd name="T93" fmla="*/ 780 h 1168"/>
                <a:gd name="T94" fmla="*/ 1052 w 1168"/>
                <a:gd name="T95" fmla="*/ 693 h 1168"/>
                <a:gd name="T96" fmla="*/ 1028 w 1168"/>
                <a:gd name="T97" fmla="*/ 625 h 1168"/>
                <a:gd name="T98" fmla="*/ 960 w 1168"/>
                <a:gd name="T99" fmla="*/ 589 h 1168"/>
                <a:gd name="T100" fmla="*/ 1030 w 1168"/>
                <a:gd name="T101" fmla="*/ 860 h 1168"/>
                <a:gd name="T102" fmla="*/ 1142 w 1168"/>
                <a:gd name="T103" fmla="*/ 894 h 1168"/>
                <a:gd name="T104" fmla="*/ 1168 w 1168"/>
                <a:gd name="T105" fmla="*/ 1092 h 1168"/>
                <a:gd name="T106" fmla="*/ 1151 w 1168"/>
                <a:gd name="T107" fmla="*/ 1164 h 1168"/>
                <a:gd name="T108" fmla="*/ 751 w 1168"/>
                <a:gd name="T109" fmla="*/ 1164 h 1168"/>
                <a:gd name="T110" fmla="*/ 732 w 1168"/>
                <a:gd name="T111" fmla="*/ 1092 h 1168"/>
                <a:gd name="T112" fmla="*/ 760 w 1168"/>
                <a:gd name="T113" fmla="*/ 894 h 1168"/>
                <a:gd name="T114" fmla="*/ 872 w 1168"/>
                <a:gd name="T115" fmla="*/ 860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68" h="1168">
                  <a:moveTo>
                    <a:pt x="583" y="0"/>
                  </a:moveTo>
                  <a:lnTo>
                    <a:pt x="583" y="0"/>
                  </a:lnTo>
                  <a:lnTo>
                    <a:pt x="573" y="1"/>
                  </a:lnTo>
                  <a:lnTo>
                    <a:pt x="562" y="2"/>
                  </a:lnTo>
                  <a:lnTo>
                    <a:pt x="552" y="6"/>
                  </a:lnTo>
                  <a:lnTo>
                    <a:pt x="543" y="9"/>
                  </a:lnTo>
                  <a:lnTo>
                    <a:pt x="535" y="14"/>
                  </a:lnTo>
                  <a:lnTo>
                    <a:pt x="526" y="19"/>
                  </a:lnTo>
                  <a:lnTo>
                    <a:pt x="519" y="25"/>
                  </a:lnTo>
                  <a:lnTo>
                    <a:pt x="511" y="33"/>
                  </a:lnTo>
                  <a:lnTo>
                    <a:pt x="505" y="40"/>
                  </a:lnTo>
                  <a:lnTo>
                    <a:pt x="500" y="49"/>
                  </a:lnTo>
                  <a:lnTo>
                    <a:pt x="494" y="57"/>
                  </a:lnTo>
                  <a:lnTo>
                    <a:pt x="490" y="67"/>
                  </a:lnTo>
                  <a:lnTo>
                    <a:pt x="487" y="76"/>
                  </a:lnTo>
                  <a:lnTo>
                    <a:pt x="485" y="87"/>
                  </a:lnTo>
                  <a:lnTo>
                    <a:pt x="484" y="97"/>
                  </a:lnTo>
                  <a:lnTo>
                    <a:pt x="484" y="108"/>
                  </a:lnTo>
                  <a:lnTo>
                    <a:pt x="484" y="108"/>
                  </a:lnTo>
                  <a:lnTo>
                    <a:pt x="484" y="120"/>
                  </a:lnTo>
                  <a:lnTo>
                    <a:pt x="486" y="131"/>
                  </a:lnTo>
                  <a:lnTo>
                    <a:pt x="488" y="141"/>
                  </a:lnTo>
                  <a:lnTo>
                    <a:pt x="492" y="153"/>
                  </a:lnTo>
                  <a:lnTo>
                    <a:pt x="496" y="164"/>
                  </a:lnTo>
                  <a:lnTo>
                    <a:pt x="502" y="175"/>
                  </a:lnTo>
                  <a:lnTo>
                    <a:pt x="508" y="185"/>
                  </a:lnTo>
                  <a:lnTo>
                    <a:pt x="514" y="195"/>
                  </a:lnTo>
                  <a:lnTo>
                    <a:pt x="521" y="203"/>
                  </a:lnTo>
                  <a:lnTo>
                    <a:pt x="529" y="211"/>
                  </a:lnTo>
                  <a:lnTo>
                    <a:pt x="538" y="219"/>
                  </a:lnTo>
                  <a:lnTo>
                    <a:pt x="548" y="225"/>
                  </a:lnTo>
                  <a:lnTo>
                    <a:pt x="557" y="229"/>
                  </a:lnTo>
                  <a:lnTo>
                    <a:pt x="566" y="233"/>
                  </a:lnTo>
                  <a:lnTo>
                    <a:pt x="576" y="235"/>
                  </a:lnTo>
                  <a:lnTo>
                    <a:pt x="586" y="236"/>
                  </a:lnTo>
                  <a:lnTo>
                    <a:pt x="586" y="236"/>
                  </a:lnTo>
                  <a:lnTo>
                    <a:pt x="597" y="235"/>
                  </a:lnTo>
                  <a:lnTo>
                    <a:pt x="607" y="233"/>
                  </a:lnTo>
                  <a:lnTo>
                    <a:pt x="617" y="228"/>
                  </a:lnTo>
                  <a:lnTo>
                    <a:pt x="626" y="224"/>
                  </a:lnTo>
                  <a:lnTo>
                    <a:pt x="634" y="217"/>
                  </a:lnTo>
                  <a:lnTo>
                    <a:pt x="642" y="209"/>
                  </a:lnTo>
                  <a:lnTo>
                    <a:pt x="650" y="201"/>
                  </a:lnTo>
                  <a:lnTo>
                    <a:pt x="657" y="192"/>
                  </a:lnTo>
                  <a:lnTo>
                    <a:pt x="664" y="181"/>
                  </a:lnTo>
                  <a:lnTo>
                    <a:pt x="670" y="171"/>
                  </a:lnTo>
                  <a:lnTo>
                    <a:pt x="674" y="161"/>
                  </a:lnTo>
                  <a:lnTo>
                    <a:pt x="679" y="149"/>
                  </a:lnTo>
                  <a:lnTo>
                    <a:pt x="681" y="138"/>
                  </a:lnTo>
                  <a:lnTo>
                    <a:pt x="683" y="127"/>
                  </a:lnTo>
                  <a:lnTo>
                    <a:pt x="686" y="115"/>
                  </a:lnTo>
                  <a:lnTo>
                    <a:pt x="686" y="104"/>
                  </a:lnTo>
                  <a:lnTo>
                    <a:pt x="686" y="104"/>
                  </a:lnTo>
                  <a:lnTo>
                    <a:pt x="684" y="94"/>
                  </a:lnTo>
                  <a:lnTo>
                    <a:pt x="683" y="83"/>
                  </a:lnTo>
                  <a:lnTo>
                    <a:pt x="680" y="73"/>
                  </a:lnTo>
                  <a:lnTo>
                    <a:pt x="676" y="63"/>
                  </a:lnTo>
                  <a:lnTo>
                    <a:pt x="672" y="54"/>
                  </a:lnTo>
                  <a:lnTo>
                    <a:pt x="667" y="46"/>
                  </a:lnTo>
                  <a:lnTo>
                    <a:pt x="662" y="38"/>
                  </a:lnTo>
                  <a:lnTo>
                    <a:pt x="655" y="30"/>
                  </a:lnTo>
                  <a:lnTo>
                    <a:pt x="647" y="23"/>
                  </a:lnTo>
                  <a:lnTo>
                    <a:pt x="639" y="17"/>
                  </a:lnTo>
                  <a:lnTo>
                    <a:pt x="631" y="11"/>
                  </a:lnTo>
                  <a:lnTo>
                    <a:pt x="622" y="8"/>
                  </a:lnTo>
                  <a:lnTo>
                    <a:pt x="613" y="5"/>
                  </a:lnTo>
                  <a:lnTo>
                    <a:pt x="602" y="2"/>
                  </a:lnTo>
                  <a:lnTo>
                    <a:pt x="593" y="0"/>
                  </a:lnTo>
                  <a:lnTo>
                    <a:pt x="583" y="0"/>
                  </a:lnTo>
                  <a:lnTo>
                    <a:pt x="583" y="0"/>
                  </a:lnTo>
                  <a:close/>
                  <a:moveTo>
                    <a:pt x="584" y="374"/>
                  </a:moveTo>
                  <a:lnTo>
                    <a:pt x="651" y="280"/>
                  </a:lnTo>
                  <a:lnTo>
                    <a:pt x="651" y="280"/>
                  </a:lnTo>
                  <a:lnTo>
                    <a:pt x="655" y="276"/>
                  </a:lnTo>
                  <a:lnTo>
                    <a:pt x="659" y="273"/>
                  </a:lnTo>
                  <a:lnTo>
                    <a:pt x="664" y="272"/>
                  </a:lnTo>
                  <a:lnTo>
                    <a:pt x="669" y="272"/>
                  </a:lnTo>
                  <a:lnTo>
                    <a:pt x="740" y="285"/>
                  </a:lnTo>
                  <a:lnTo>
                    <a:pt x="740" y="285"/>
                  </a:lnTo>
                  <a:lnTo>
                    <a:pt x="750" y="287"/>
                  </a:lnTo>
                  <a:lnTo>
                    <a:pt x="758" y="291"/>
                  </a:lnTo>
                  <a:lnTo>
                    <a:pt x="764" y="295"/>
                  </a:lnTo>
                  <a:lnTo>
                    <a:pt x="770" y="300"/>
                  </a:lnTo>
                  <a:lnTo>
                    <a:pt x="776" y="306"/>
                  </a:lnTo>
                  <a:lnTo>
                    <a:pt x="779" y="311"/>
                  </a:lnTo>
                  <a:lnTo>
                    <a:pt x="781" y="317"/>
                  </a:lnTo>
                  <a:lnTo>
                    <a:pt x="784" y="322"/>
                  </a:lnTo>
                  <a:lnTo>
                    <a:pt x="784" y="322"/>
                  </a:lnTo>
                  <a:lnTo>
                    <a:pt x="795" y="410"/>
                  </a:lnTo>
                  <a:lnTo>
                    <a:pt x="799" y="443"/>
                  </a:lnTo>
                  <a:lnTo>
                    <a:pt x="802" y="472"/>
                  </a:lnTo>
                  <a:lnTo>
                    <a:pt x="802" y="472"/>
                  </a:lnTo>
                  <a:lnTo>
                    <a:pt x="801" y="479"/>
                  </a:lnTo>
                  <a:lnTo>
                    <a:pt x="800" y="485"/>
                  </a:lnTo>
                  <a:lnTo>
                    <a:pt x="797" y="492"/>
                  </a:lnTo>
                  <a:lnTo>
                    <a:pt x="793" y="496"/>
                  </a:lnTo>
                  <a:lnTo>
                    <a:pt x="793" y="496"/>
                  </a:lnTo>
                  <a:lnTo>
                    <a:pt x="788" y="501"/>
                  </a:lnTo>
                  <a:lnTo>
                    <a:pt x="783" y="504"/>
                  </a:lnTo>
                  <a:lnTo>
                    <a:pt x="776" y="505"/>
                  </a:lnTo>
                  <a:lnTo>
                    <a:pt x="770" y="507"/>
                  </a:lnTo>
                  <a:lnTo>
                    <a:pt x="399" y="507"/>
                  </a:lnTo>
                  <a:lnTo>
                    <a:pt x="399" y="507"/>
                  </a:lnTo>
                  <a:lnTo>
                    <a:pt x="392" y="505"/>
                  </a:lnTo>
                  <a:lnTo>
                    <a:pt x="387" y="504"/>
                  </a:lnTo>
                  <a:lnTo>
                    <a:pt x="381" y="501"/>
                  </a:lnTo>
                  <a:lnTo>
                    <a:pt x="376" y="496"/>
                  </a:lnTo>
                  <a:lnTo>
                    <a:pt x="376" y="496"/>
                  </a:lnTo>
                  <a:lnTo>
                    <a:pt x="372" y="492"/>
                  </a:lnTo>
                  <a:lnTo>
                    <a:pt x="369" y="485"/>
                  </a:lnTo>
                  <a:lnTo>
                    <a:pt x="367" y="479"/>
                  </a:lnTo>
                  <a:lnTo>
                    <a:pt x="367" y="472"/>
                  </a:lnTo>
                  <a:lnTo>
                    <a:pt x="367" y="472"/>
                  </a:lnTo>
                  <a:lnTo>
                    <a:pt x="369" y="443"/>
                  </a:lnTo>
                  <a:lnTo>
                    <a:pt x="374" y="410"/>
                  </a:lnTo>
                  <a:lnTo>
                    <a:pt x="385" y="322"/>
                  </a:lnTo>
                  <a:lnTo>
                    <a:pt x="385" y="322"/>
                  </a:lnTo>
                  <a:lnTo>
                    <a:pt x="387" y="317"/>
                  </a:lnTo>
                  <a:lnTo>
                    <a:pt x="389" y="311"/>
                  </a:lnTo>
                  <a:lnTo>
                    <a:pt x="393" y="306"/>
                  </a:lnTo>
                  <a:lnTo>
                    <a:pt x="398" y="300"/>
                  </a:lnTo>
                  <a:lnTo>
                    <a:pt x="404" y="295"/>
                  </a:lnTo>
                  <a:lnTo>
                    <a:pt x="411" y="291"/>
                  </a:lnTo>
                  <a:lnTo>
                    <a:pt x="419" y="287"/>
                  </a:lnTo>
                  <a:lnTo>
                    <a:pt x="428" y="285"/>
                  </a:lnTo>
                  <a:lnTo>
                    <a:pt x="500" y="272"/>
                  </a:lnTo>
                  <a:lnTo>
                    <a:pt x="500" y="272"/>
                  </a:lnTo>
                  <a:lnTo>
                    <a:pt x="505" y="272"/>
                  </a:lnTo>
                  <a:lnTo>
                    <a:pt x="510" y="273"/>
                  </a:lnTo>
                  <a:lnTo>
                    <a:pt x="513" y="276"/>
                  </a:lnTo>
                  <a:lnTo>
                    <a:pt x="517" y="280"/>
                  </a:lnTo>
                  <a:lnTo>
                    <a:pt x="584" y="374"/>
                  </a:lnTo>
                  <a:lnTo>
                    <a:pt x="584" y="374"/>
                  </a:lnTo>
                  <a:close/>
                  <a:moveTo>
                    <a:pt x="217" y="589"/>
                  </a:moveTo>
                  <a:lnTo>
                    <a:pt x="217" y="589"/>
                  </a:lnTo>
                  <a:lnTo>
                    <a:pt x="206" y="589"/>
                  </a:lnTo>
                  <a:lnTo>
                    <a:pt x="196" y="591"/>
                  </a:lnTo>
                  <a:lnTo>
                    <a:pt x="186" y="593"/>
                  </a:lnTo>
                  <a:lnTo>
                    <a:pt x="177" y="598"/>
                  </a:lnTo>
                  <a:lnTo>
                    <a:pt x="169" y="602"/>
                  </a:lnTo>
                  <a:lnTo>
                    <a:pt x="159" y="607"/>
                  </a:lnTo>
                  <a:lnTo>
                    <a:pt x="153" y="614"/>
                  </a:lnTo>
                  <a:lnTo>
                    <a:pt x="145" y="621"/>
                  </a:lnTo>
                  <a:lnTo>
                    <a:pt x="139" y="629"/>
                  </a:lnTo>
                  <a:lnTo>
                    <a:pt x="133" y="637"/>
                  </a:lnTo>
                  <a:lnTo>
                    <a:pt x="129" y="646"/>
                  </a:lnTo>
                  <a:lnTo>
                    <a:pt x="124" y="655"/>
                  </a:lnTo>
                  <a:lnTo>
                    <a:pt x="121" y="665"/>
                  </a:lnTo>
                  <a:lnTo>
                    <a:pt x="118" y="675"/>
                  </a:lnTo>
                  <a:lnTo>
                    <a:pt x="117" y="686"/>
                  </a:lnTo>
                  <a:lnTo>
                    <a:pt x="117" y="696"/>
                  </a:lnTo>
                  <a:lnTo>
                    <a:pt x="117" y="696"/>
                  </a:lnTo>
                  <a:lnTo>
                    <a:pt x="117" y="707"/>
                  </a:lnTo>
                  <a:lnTo>
                    <a:pt x="120" y="719"/>
                  </a:lnTo>
                  <a:lnTo>
                    <a:pt x="122" y="730"/>
                  </a:lnTo>
                  <a:lnTo>
                    <a:pt x="125" y="742"/>
                  </a:lnTo>
                  <a:lnTo>
                    <a:pt x="130" y="752"/>
                  </a:lnTo>
                  <a:lnTo>
                    <a:pt x="136" y="763"/>
                  </a:lnTo>
                  <a:lnTo>
                    <a:pt x="141" y="774"/>
                  </a:lnTo>
                  <a:lnTo>
                    <a:pt x="148" y="783"/>
                  </a:lnTo>
                  <a:lnTo>
                    <a:pt x="155" y="792"/>
                  </a:lnTo>
                  <a:lnTo>
                    <a:pt x="163" y="800"/>
                  </a:lnTo>
                  <a:lnTo>
                    <a:pt x="172" y="807"/>
                  </a:lnTo>
                  <a:lnTo>
                    <a:pt x="181" y="813"/>
                  </a:lnTo>
                  <a:lnTo>
                    <a:pt x="190" y="818"/>
                  </a:lnTo>
                  <a:lnTo>
                    <a:pt x="199" y="821"/>
                  </a:lnTo>
                  <a:lnTo>
                    <a:pt x="210" y="824"/>
                  </a:lnTo>
                  <a:lnTo>
                    <a:pt x="220" y="824"/>
                  </a:lnTo>
                  <a:lnTo>
                    <a:pt x="220" y="824"/>
                  </a:lnTo>
                  <a:lnTo>
                    <a:pt x="230" y="824"/>
                  </a:lnTo>
                  <a:lnTo>
                    <a:pt x="241" y="820"/>
                  </a:lnTo>
                  <a:lnTo>
                    <a:pt x="251" y="817"/>
                  </a:lnTo>
                  <a:lnTo>
                    <a:pt x="260" y="811"/>
                  </a:lnTo>
                  <a:lnTo>
                    <a:pt x="268" y="805"/>
                  </a:lnTo>
                  <a:lnTo>
                    <a:pt x="277" y="797"/>
                  </a:lnTo>
                  <a:lnTo>
                    <a:pt x="284" y="789"/>
                  </a:lnTo>
                  <a:lnTo>
                    <a:pt x="291" y="780"/>
                  </a:lnTo>
                  <a:lnTo>
                    <a:pt x="298" y="770"/>
                  </a:lnTo>
                  <a:lnTo>
                    <a:pt x="303" y="760"/>
                  </a:lnTo>
                  <a:lnTo>
                    <a:pt x="308" y="748"/>
                  </a:lnTo>
                  <a:lnTo>
                    <a:pt x="312" y="738"/>
                  </a:lnTo>
                  <a:lnTo>
                    <a:pt x="316" y="727"/>
                  </a:lnTo>
                  <a:lnTo>
                    <a:pt x="318" y="715"/>
                  </a:lnTo>
                  <a:lnTo>
                    <a:pt x="319" y="704"/>
                  </a:lnTo>
                  <a:lnTo>
                    <a:pt x="319" y="693"/>
                  </a:lnTo>
                  <a:lnTo>
                    <a:pt x="319" y="693"/>
                  </a:lnTo>
                  <a:lnTo>
                    <a:pt x="318" y="681"/>
                  </a:lnTo>
                  <a:lnTo>
                    <a:pt x="317" y="671"/>
                  </a:lnTo>
                  <a:lnTo>
                    <a:pt x="315" y="661"/>
                  </a:lnTo>
                  <a:lnTo>
                    <a:pt x="310" y="651"/>
                  </a:lnTo>
                  <a:lnTo>
                    <a:pt x="306" y="642"/>
                  </a:lnTo>
                  <a:lnTo>
                    <a:pt x="301" y="633"/>
                  </a:lnTo>
                  <a:lnTo>
                    <a:pt x="295" y="625"/>
                  </a:lnTo>
                  <a:lnTo>
                    <a:pt x="288" y="618"/>
                  </a:lnTo>
                  <a:lnTo>
                    <a:pt x="280" y="612"/>
                  </a:lnTo>
                  <a:lnTo>
                    <a:pt x="274" y="605"/>
                  </a:lnTo>
                  <a:lnTo>
                    <a:pt x="264" y="600"/>
                  </a:lnTo>
                  <a:lnTo>
                    <a:pt x="255" y="596"/>
                  </a:lnTo>
                  <a:lnTo>
                    <a:pt x="246" y="592"/>
                  </a:lnTo>
                  <a:lnTo>
                    <a:pt x="237" y="590"/>
                  </a:lnTo>
                  <a:lnTo>
                    <a:pt x="227" y="589"/>
                  </a:lnTo>
                  <a:lnTo>
                    <a:pt x="217" y="589"/>
                  </a:lnTo>
                  <a:lnTo>
                    <a:pt x="217" y="589"/>
                  </a:lnTo>
                  <a:close/>
                  <a:moveTo>
                    <a:pt x="218" y="962"/>
                  </a:moveTo>
                  <a:lnTo>
                    <a:pt x="285" y="868"/>
                  </a:lnTo>
                  <a:lnTo>
                    <a:pt x="285" y="868"/>
                  </a:lnTo>
                  <a:lnTo>
                    <a:pt x="288" y="864"/>
                  </a:lnTo>
                  <a:lnTo>
                    <a:pt x="293" y="861"/>
                  </a:lnTo>
                  <a:lnTo>
                    <a:pt x="298" y="860"/>
                  </a:lnTo>
                  <a:lnTo>
                    <a:pt x="302" y="860"/>
                  </a:lnTo>
                  <a:lnTo>
                    <a:pt x="374" y="873"/>
                  </a:lnTo>
                  <a:lnTo>
                    <a:pt x="374" y="873"/>
                  </a:lnTo>
                  <a:lnTo>
                    <a:pt x="383" y="875"/>
                  </a:lnTo>
                  <a:lnTo>
                    <a:pt x="391" y="878"/>
                  </a:lnTo>
                  <a:lnTo>
                    <a:pt x="398" y="883"/>
                  </a:lnTo>
                  <a:lnTo>
                    <a:pt x="405" y="889"/>
                  </a:lnTo>
                  <a:lnTo>
                    <a:pt x="409" y="894"/>
                  </a:lnTo>
                  <a:lnTo>
                    <a:pt x="413" y="900"/>
                  </a:lnTo>
                  <a:lnTo>
                    <a:pt x="415" y="905"/>
                  </a:lnTo>
                  <a:lnTo>
                    <a:pt x="417" y="910"/>
                  </a:lnTo>
                  <a:lnTo>
                    <a:pt x="417" y="910"/>
                  </a:lnTo>
                  <a:lnTo>
                    <a:pt x="428" y="987"/>
                  </a:lnTo>
                  <a:lnTo>
                    <a:pt x="433" y="1044"/>
                  </a:lnTo>
                  <a:lnTo>
                    <a:pt x="436" y="1068"/>
                  </a:lnTo>
                  <a:lnTo>
                    <a:pt x="436" y="1092"/>
                  </a:lnTo>
                  <a:lnTo>
                    <a:pt x="436" y="1115"/>
                  </a:lnTo>
                  <a:lnTo>
                    <a:pt x="433" y="1140"/>
                  </a:lnTo>
                  <a:lnTo>
                    <a:pt x="433" y="1140"/>
                  </a:lnTo>
                  <a:lnTo>
                    <a:pt x="432" y="1145"/>
                  </a:lnTo>
                  <a:lnTo>
                    <a:pt x="430" y="1151"/>
                  </a:lnTo>
                  <a:lnTo>
                    <a:pt x="427" y="1156"/>
                  </a:lnTo>
                  <a:lnTo>
                    <a:pt x="423" y="1160"/>
                  </a:lnTo>
                  <a:lnTo>
                    <a:pt x="419" y="1164"/>
                  </a:lnTo>
                  <a:lnTo>
                    <a:pt x="413" y="1166"/>
                  </a:lnTo>
                  <a:lnTo>
                    <a:pt x="407" y="1168"/>
                  </a:lnTo>
                  <a:lnTo>
                    <a:pt x="401" y="1168"/>
                  </a:lnTo>
                  <a:lnTo>
                    <a:pt x="35" y="1168"/>
                  </a:lnTo>
                  <a:lnTo>
                    <a:pt x="35" y="1168"/>
                  </a:lnTo>
                  <a:lnTo>
                    <a:pt x="28" y="1168"/>
                  </a:lnTo>
                  <a:lnTo>
                    <a:pt x="23" y="1166"/>
                  </a:lnTo>
                  <a:lnTo>
                    <a:pt x="18" y="1164"/>
                  </a:lnTo>
                  <a:lnTo>
                    <a:pt x="13" y="1160"/>
                  </a:lnTo>
                  <a:lnTo>
                    <a:pt x="9" y="1156"/>
                  </a:lnTo>
                  <a:lnTo>
                    <a:pt x="7" y="1151"/>
                  </a:lnTo>
                  <a:lnTo>
                    <a:pt x="4" y="1145"/>
                  </a:lnTo>
                  <a:lnTo>
                    <a:pt x="3" y="1140"/>
                  </a:lnTo>
                  <a:lnTo>
                    <a:pt x="3" y="1140"/>
                  </a:lnTo>
                  <a:lnTo>
                    <a:pt x="1" y="1115"/>
                  </a:lnTo>
                  <a:lnTo>
                    <a:pt x="0" y="1092"/>
                  </a:lnTo>
                  <a:lnTo>
                    <a:pt x="1" y="1068"/>
                  </a:lnTo>
                  <a:lnTo>
                    <a:pt x="2" y="1044"/>
                  </a:lnTo>
                  <a:lnTo>
                    <a:pt x="9" y="987"/>
                  </a:lnTo>
                  <a:lnTo>
                    <a:pt x="19" y="910"/>
                  </a:lnTo>
                  <a:lnTo>
                    <a:pt x="19" y="910"/>
                  </a:lnTo>
                  <a:lnTo>
                    <a:pt x="20" y="905"/>
                  </a:lnTo>
                  <a:lnTo>
                    <a:pt x="24" y="900"/>
                  </a:lnTo>
                  <a:lnTo>
                    <a:pt x="27" y="894"/>
                  </a:lnTo>
                  <a:lnTo>
                    <a:pt x="32" y="889"/>
                  </a:lnTo>
                  <a:lnTo>
                    <a:pt x="37" y="883"/>
                  </a:lnTo>
                  <a:lnTo>
                    <a:pt x="44" y="878"/>
                  </a:lnTo>
                  <a:lnTo>
                    <a:pt x="52" y="875"/>
                  </a:lnTo>
                  <a:lnTo>
                    <a:pt x="61" y="873"/>
                  </a:lnTo>
                  <a:lnTo>
                    <a:pt x="133" y="860"/>
                  </a:lnTo>
                  <a:lnTo>
                    <a:pt x="133" y="860"/>
                  </a:lnTo>
                  <a:lnTo>
                    <a:pt x="139" y="860"/>
                  </a:lnTo>
                  <a:lnTo>
                    <a:pt x="144" y="861"/>
                  </a:lnTo>
                  <a:lnTo>
                    <a:pt x="147" y="864"/>
                  </a:lnTo>
                  <a:lnTo>
                    <a:pt x="150" y="868"/>
                  </a:lnTo>
                  <a:lnTo>
                    <a:pt x="218" y="962"/>
                  </a:lnTo>
                  <a:lnTo>
                    <a:pt x="218" y="962"/>
                  </a:lnTo>
                  <a:close/>
                  <a:moveTo>
                    <a:pt x="557" y="589"/>
                  </a:moveTo>
                  <a:lnTo>
                    <a:pt x="557" y="589"/>
                  </a:lnTo>
                  <a:lnTo>
                    <a:pt x="558" y="583"/>
                  </a:lnTo>
                  <a:lnTo>
                    <a:pt x="559" y="577"/>
                  </a:lnTo>
                  <a:lnTo>
                    <a:pt x="561" y="573"/>
                  </a:lnTo>
                  <a:lnTo>
                    <a:pt x="565" y="569"/>
                  </a:lnTo>
                  <a:lnTo>
                    <a:pt x="569" y="566"/>
                  </a:lnTo>
                  <a:lnTo>
                    <a:pt x="574" y="562"/>
                  </a:lnTo>
                  <a:lnTo>
                    <a:pt x="578" y="561"/>
                  </a:lnTo>
                  <a:lnTo>
                    <a:pt x="584" y="561"/>
                  </a:lnTo>
                  <a:lnTo>
                    <a:pt x="584" y="561"/>
                  </a:lnTo>
                  <a:lnTo>
                    <a:pt x="590" y="561"/>
                  </a:lnTo>
                  <a:lnTo>
                    <a:pt x="595" y="562"/>
                  </a:lnTo>
                  <a:lnTo>
                    <a:pt x="600" y="566"/>
                  </a:lnTo>
                  <a:lnTo>
                    <a:pt x="603" y="569"/>
                  </a:lnTo>
                  <a:lnTo>
                    <a:pt x="607" y="573"/>
                  </a:lnTo>
                  <a:lnTo>
                    <a:pt x="609" y="577"/>
                  </a:lnTo>
                  <a:lnTo>
                    <a:pt x="611" y="583"/>
                  </a:lnTo>
                  <a:lnTo>
                    <a:pt x="611" y="589"/>
                  </a:lnTo>
                  <a:lnTo>
                    <a:pt x="611" y="703"/>
                  </a:lnTo>
                  <a:lnTo>
                    <a:pt x="716" y="763"/>
                  </a:lnTo>
                  <a:lnTo>
                    <a:pt x="716" y="763"/>
                  </a:lnTo>
                  <a:lnTo>
                    <a:pt x="721" y="767"/>
                  </a:lnTo>
                  <a:lnTo>
                    <a:pt x="724" y="771"/>
                  </a:lnTo>
                  <a:lnTo>
                    <a:pt x="728" y="776"/>
                  </a:lnTo>
                  <a:lnTo>
                    <a:pt x="729" y="780"/>
                  </a:lnTo>
                  <a:lnTo>
                    <a:pt x="730" y="785"/>
                  </a:lnTo>
                  <a:lnTo>
                    <a:pt x="730" y="791"/>
                  </a:lnTo>
                  <a:lnTo>
                    <a:pt x="729" y="796"/>
                  </a:lnTo>
                  <a:lnTo>
                    <a:pt x="727" y="801"/>
                  </a:lnTo>
                  <a:lnTo>
                    <a:pt x="727" y="801"/>
                  </a:lnTo>
                  <a:lnTo>
                    <a:pt x="723" y="805"/>
                  </a:lnTo>
                  <a:lnTo>
                    <a:pt x="720" y="809"/>
                  </a:lnTo>
                  <a:lnTo>
                    <a:pt x="715" y="812"/>
                  </a:lnTo>
                  <a:lnTo>
                    <a:pt x="711" y="813"/>
                  </a:lnTo>
                  <a:lnTo>
                    <a:pt x="705" y="815"/>
                  </a:lnTo>
                  <a:lnTo>
                    <a:pt x="699" y="815"/>
                  </a:lnTo>
                  <a:lnTo>
                    <a:pt x="695" y="813"/>
                  </a:lnTo>
                  <a:lnTo>
                    <a:pt x="689" y="811"/>
                  </a:lnTo>
                  <a:lnTo>
                    <a:pt x="584" y="751"/>
                  </a:lnTo>
                  <a:lnTo>
                    <a:pt x="479" y="811"/>
                  </a:lnTo>
                  <a:lnTo>
                    <a:pt x="479" y="811"/>
                  </a:lnTo>
                  <a:lnTo>
                    <a:pt x="474" y="813"/>
                  </a:lnTo>
                  <a:lnTo>
                    <a:pt x="469" y="815"/>
                  </a:lnTo>
                  <a:lnTo>
                    <a:pt x="464" y="815"/>
                  </a:lnTo>
                  <a:lnTo>
                    <a:pt x="459" y="813"/>
                  </a:lnTo>
                  <a:lnTo>
                    <a:pt x="454" y="812"/>
                  </a:lnTo>
                  <a:lnTo>
                    <a:pt x="449" y="809"/>
                  </a:lnTo>
                  <a:lnTo>
                    <a:pt x="445" y="805"/>
                  </a:lnTo>
                  <a:lnTo>
                    <a:pt x="441" y="801"/>
                  </a:lnTo>
                  <a:lnTo>
                    <a:pt x="441" y="801"/>
                  </a:lnTo>
                  <a:lnTo>
                    <a:pt x="439" y="796"/>
                  </a:lnTo>
                  <a:lnTo>
                    <a:pt x="438" y="791"/>
                  </a:lnTo>
                  <a:lnTo>
                    <a:pt x="438" y="785"/>
                  </a:lnTo>
                  <a:lnTo>
                    <a:pt x="439" y="780"/>
                  </a:lnTo>
                  <a:lnTo>
                    <a:pt x="441" y="776"/>
                  </a:lnTo>
                  <a:lnTo>
                    <a:pt x="444" y="771"/>
                  </a:lnTo>
                  <a:lnTo>
                    <a:pt x="447" y="767"/>
                  </a:lnTo>
                  <a:lnTo>
                    <a:pt x="452" y="763"/>
                  </a:lnTo>
                  <a:lnTo>
                    <a:pt x="557" y="703"/>
                  </a:lnTo>
                  <a:lnTo>
                    <a:pt x="557" y="589"/>
                  </a:lnTo>
                  <a:lnTo>
                    <a:pt x="557" y="589"/>
                  </a:lnTo>
                  <a:close/>
                  <a:moveTo>
                    <a:pt x="949" y="589"/>
                  </a:moveTo>
                  <a:lnTo>
                    <a:pt x="949" y="589"/>
                  </a:lnTo>
                  <a:lnTo>
                    <a:pt x="938" y="589"/>
                  </a:lnTo>
                  <a:lnTo>
                    <a:pt x="929" y="591"/>
                  </a:lnTo>
                  <a:lnTo>
                    <a:pt x="918" y="593"/>
                  </a:lnTo>
                  <a:lnTo>
                    <a:pt x="909" y="598"/>
                  </a:lnTo>
                  <a:lnTo>
                    <a:pt x="900" y="602"/>
                  </a:lnTo>
                  <a:lnTo>
                    <a:pt x="892" y="607"/>
                  </a:lnTo>
                  <a:lnTo>
                    <a:pt x="884" y="614"/>
                  </a:lnTo>
                  <a:lnTo>
                    <a:pt x="877" y="621"/>
                  </a:lnTo>
                  <a:lnTo>
                    <a:pt x="872" y="629"/>
                  </a:lnTo>
                  <a:lnTo>
                    <a:pt x="866" y="637"/>
                  </a:lnTo>
                  <a:lnTo>
                    <a:pt x="860" y="646"/>
                  </a:lnTo>
                  <a:lnTo>
                    <a:pt x="857" y="655"/>
                  </a:lnTo>
                  <a:lnTo>
                    <a:pt x="853" y="665"/>
                  </a:lnTo>
                  <a:lnTo>
                    <a:pt x="851" y="675"/>
                  </a:lnTo>
                  <a:lnTo>
                    <a:pt x="850" y="686"/>
                  </a:lnTo>
                  <a:lnTo>
                    <a:pt x="850" y="696"/>
                  </a:lnTo>
                  <a:lnTo>
                    <a:pt x="850" y="696"/>
                  </a:lnTo>
                  <a:lnTo>
                    <a:pt x="850" y="707"/>
                  </a:lnTo>
                  <a:lnTo>
                    <a:pt x="852" y="719"/>
                  </a:lnTo>
                  <a:lnTo>
                    <a:pt x="855" y="730"/>
                  </a:lnTo>
                  <a:lnTo>
                    <a:pt x="858" y="742"/>
                  </a:lnTo>
                  <a:lnTo>
                    <a:pt x="863" y="752"/>
                  </a:lnTo>
                  <a:lnTo>
                    <a:pt x="868" y="763"/>
                  </a:lnTo>
                  <a:lnTo>
                    <a:pt x="874" y="774"/>
                  </a:lnTo>
                  <a:lnTo>
                    <a:pt x="881" y="783"/>
                  </a:lnTo>
                  <a:lnTo>
                    <a:pt x="888" y="792"/>
                  </a:lnTo>
                  <a:lnTo>
                    <a:pt x="896" y="800"/>
                  </a:lnTo>
                  <a:lnTo>
                    <a:pt x="905" y="807"/>
                  </a:lnTo>
                  <a:lnTo>
                    <a:pt x="914" y="813"/>
                  </a:lnTo>
                  <a:lnTo>
                    <a:pt x="923" y="818"/>
                  </a:lnTo>
                  <a:lnTo>
                    <a:pt x="932" y="821"/>
                  </a:lnTo>
                  <a:lnTo>
                    <a:pt x="942" y="824"/>
                  </a:lnTo>
                  <a:lnTo>
                    <a:pt x="953" y="824"/>
                  </a:lnTo>
                  <a:lnTo>
                    <a:pt x="953" y="824"/>
                  </a:lnTo>
                  <a:lnTo>
                    <a:pt x="963" y="824"/>
                  </a:lnTo>
                  <a:lnTo>
                    <a:pt x="973" y="820"/>
                  </a:lnTo>
                  <a:lnTo>
                    <a:pt x="982" y="817"/>
                  </a:lnTo>
                  <a:lnTo>
                    <a:pt x="993" y="811"/>
                  </a:lnTo>
                  <a:lnTo>
                    <a:pt x="1001" y="805"/>
                  </a:lnTo>
                  <a:lnTo>
                    <a:pt x="1009" y="797"/>
                  </a:lnTo>
                  <a:lnTo>
                    <a:pt x="1017" y="789"/>
                  </a:lnTo>
                  <a:lnTo>
                    <a:pt x="1023" y="780"/>
                  </a:lnTo>
                  <a:lnTo>
                    <a:pt x="1030" y="770"/>
                  </a:lnTo>
                  <a:lnTo>
                    <a:pt x="1036" y="760"/>
                  </a:lnTo>
                  <a:lnTo>
                    <a:pt x="1041" y="748"/>
                  </a:lnTo>
                  <a:lnTo>
                    <a:pt x="1045" y="738"/>
                  </a:lnTo>
                  <a:lnTo>
                    <a:pt x="1047" y="727"/>
                  </a:lnTo>
                  <a:lnTo>
                    <a:pt x="1050" y="715"/>
                  </a:lnTo>
                  <a:lnTo>
                    <a:pt x="1052" y="704"/>
                  </a:lnTo>
                  <a:lnTo>
                    <a:pt x="1052" y="693"/>
                  </a:lnTo>
                  <a:lnTo>
                    <a:pt x="1052" y="693"/>
                  </a:lnTo>
                  <a:lnTo>
                    <a:pt x="1051" y="681"/>
                  </a:lnTo>
                  <a:lnTo>
                    <a:pt x="1050" y="671"/>
                  </a:lnTo>
                  <a:lnTo>
                    <a:pt x="1046" y="661"/>
                  </a:lnTo>
                  <a:lnTo>
                    <a:pt x="1043" y="651"/>
                  </a:lnTo>
                  <a:lnTo>
                    <a:pt x="1038" y="642"/>
                  </a:lnTo>
                  <a:lnTo>
                    <a:pt x="1034" y="633"/>
                  </a:lnTo>
                  <a:lnTo>
                    <a:pt x="1028" y="625"/>
                  </a:lnTo>
                  <a:lnTo>
                    <a:pt x="1021" y="618"/>
                  </a:lnTo>
                  <a:lnTo>
                    <a:pt x="1013" y="612"/>
                  </a:lnTo>
                  <a:lnTo>
                    <a:pt x="1005" y="605"/>
                  </a:lnTo>
                  <a:lnTo>
                    <a:pt x="997" y="600"/>
                  </a:lnTo>
                  <a:lnTo>
                    <a:pt x="988" y="596"/>
                  </a:lnTo>
                  <a:lnTo>
                    <a:pt x="979" y="592"/>
                  </a:lnTo>
                  <a:lnTo>
                    <a:pt x="969" y="590"/>
                  </a:lnTo>
                  <a:lnTo>
                    <a:pt x="960" y="589"/>
                  </a:lnTo>
                  <a:lnTo>
                    <a:pt x="949" y="589"/>
                  </a:lnTo>
                  <a:lnTo>
                    <a:pt x="949" y="589"/>
                  </a:lnTo>
                  <a:close/>
                  <a:moveTo>
                    <a:pt x="950" y="962"/>
                  </a:moveTo>
                  <a:lnTo>
                    <a:pt x="1018" y="868"/>
                  </a:lnTo>
                  <a:lnTo>
                    <a:pt x="1018" y="868"/>
                  </a:lnTo>
                  <a:lnTo>
                    <a:pt x="1021" y="864"/>
                  </a:lnTo>
                  <a:lnTo>
                    <a:pt x="1026" y="861"/>
                  </a:lnTo>
                  <a:lnTo>
                    <a:pt x="1030" y="860"/>
                  </a:lnTo>
                  <a:lnTo>
                    <a:pt x="1035" y="860"/>
                  </a:lnTo>
                  <a:lnTo>
                    <a:pt x="1107" y="873"/>
                  </a:lnTo>
                  <a:lnTo>
                    <a:pt x="1107" y="873"/>
                  </a:lnTo>
                  <a:lnTo>
                    <a:pt x="1116" y="875"/>
                  </a:lnTo>
                  <a:lnTo>
                    <a:pt x="1124" y="878"/>
                  </a:lnTo>
                  <a:lnTo>
                    <a:pt x="1131" y="883"/>
                  </a:lnTo>
                  <a:lnTo>
                    <a:pt x="1136" y="889"/>
                  </a:lnTo>
                  <a:lnTo>
                    <a:pt x="1142" y="894"/>
                  </a:lnTo>
                  <a:lnTo>
                    <a:pt x="1146" y="900"/>
                  </a:lnTo>
                  <a:lnTo>
                    <a:pt x="1148" y="905"/>
                  </a:lnTo>
                  <a:lnTo>
                    <a:pt x="1150" y="910"/>
                  </a:lnTo>
                  <a:lnTo>
                    <a:pt x="1150" y="910"/>
                  </a:lnTo>
                  <a:lnTo>
                    <a:pt x="1160" y="987"/>
                  </a:lnTo>
                  <a:lnTo>
                    <a:pt x="1166" y="1044"/>
                  </a:lnTo>
                  <a:lnTo>
                    <a:pt x="1168" y="1068"/>
                  </a:lnTo>
                  <a:lnTo>
                    <a:pt x="1168" y="1092"/>
                  </a:lnTo>
                  <a:lnTo>
                    <a:pt x="1168" y="1115"/>
                  </a:lnTo>
                  <a:lnTo>
                    <a:pt x="1166" y="1140"/>
                  </a:lnTo>
                  <a:lnTo>
                    <a:pt x="1166" y="1140"/>
                  </a:lnTo>
                  <a:lnTo>
                    <a:pt x="1165" y="1145"/>
                  </a:lnTo>
                  <a:lnTo>
                    <a:pt x="1163" y="1151"/>
                  </a:lnTo>
                  <a:lnTo>
                    <a:pt x="1159" y="1156"/>
                  </a:lnTo>
                  <a:lnTo>
                    <a:pt x="1156" y="1160"/>
                  </a:lnTo>
                  <a:lnTo>
                    <a:pt x="1151" y="1164"/>
                  </a:lnTo>
                  <a:lnTo>
                    <a:pt x="1146" y="1166"/>
                  </a:lnTo>
                  <a:lnTo>
                    <a:pt x="1140" y="1168"/>
                  </a:lnTo>
                  <a:lnTo>
                    <a:pt x="1134" y="1168"/>
                  </a:lnTo>
                  <a:lnTo>
                    <a:pt x="767" y="1168"/>
                  </a:lnTo>
                  <a:lnTo>
                    <a:pt x="767" y="1168"/>
                  </a:lnTo>
                  <a:lnTo>
                    <a:pt x="761" y="1168"/>
                  </a:lnTo>
                  <a:lnTo>
                    <a:pt x="755" y="1166"/>
                  </a:lnTo>
                  <a:lnTo>
                    <a:pt x="751" y="1164"/>
                  </a:lnTo>
                  <a:lnTo>
                    <a:pt x="746" y="1160"/>
                  </a:lnTo>
                  <a:lnTo>
                    <a:pt x="742" y="1156"/>
                  </a:lnTo>
                  <a:lnTo>
                    <a:pt x="739" y="1151"/>
                  </a:lnTo>
                  <a:lnTo>
                    <a:pt x="737" y="1145"/>
                  </a:lnTo>
                  <a:lnTo>
                    <a:pt x="736" y="1140"/>
                  </a:lnTo>
                  <a:lnTo>
                    <a:pt x="736" y="1140"/>
                  </a:lnTo>
                  <a:lnTo>
                    <a:pt x="734" y="1115"/>
                  </a:lnTo>
                  <a:lnTo>
                    <a:pt x="732" y="1092"/>
                  </a:lnTo>
                  <a:lnTo>
                    <a:pt x="734" y="1068"/>
                  </a:lnTo>
                  <a:lnTo>
                    <a:pt x="735" y="1044"/>
                  </a:lnTo>
                  <a:lnTo>
                    <a:pt x="742" y="987"/>
                  </a:lnTo>
                  <a:lnTo>
                    <a:pt x="752" y="910"/>
                  </a:lnTo>
                  <a:lnTo>
                    <a:pt x="752" y="910"/>
                  </a:lnTo>
                  <a:lnTo>
                    <a:pt x="753" y="905"/>
                  </a:lnTo>
                  <a:lnTo>
                    <a:pt x="755" y="900"/>
                  </a:lnTo>
                  <a:lnTo>
                    <a:pt x="760" y="894"/>
                  </a:lnTo>
                  <a:lnTo>
                    <a:pt x="764" y="889"/>
                  </a:lnTo>
                  <a:lnTo>
                    <a:pt x="770" y="883"/>
                  </a:lnTo>
                  <a:lnTo>
                    <a:pt x="777" y="878"/>
                  </a:lnTo>
                  <a:lnTo>
                    <a:pt x="785" y="875"/>
                  </a:lnTo>
                  <a:lnTo>
                    <a:pt x="794" y="873"/>
                  </a:lnTo>
                  <a:lnTo>
                    <a:pt x="866" y="860"/>
                  </a:lnTo>
                  <a:lnTo>
                    <a:pt x="866" y="860"/>
                  </a:lnTo>
                  <a:lnTo>
                    <a:pt x="872" y="860"/>
                  </a:lnTo>
                  <a:lnTo>
                    <a:pt x="876" y="861"/>
                  </a:lnTo>
                  <a:lnTo>
                    <a:pt x="880" y="864"/>
                  </a:lnTo>
                  <a:lnTo>
                    <a:pt x="883" y="868"/>
                  </a:lnTo>
                  <a:lnTo>
                    <a:pt x="950" y="962"/>
                  </a:lnTo>
                  <a:lnTo>
                    <a:pt x="950" y="962"/>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80808"/>
                </a:solidFill>
                <a:effectLst/>
                <a:uLnTx/>
                <a:uFillTx/>
                <a:latin typeface="微软雅黑" panose="020B0503020204020204" pitchFamily="34" charset="-122"/>
                <a:ea typeface="맑은 고딕" panose="020B0503020000020004" pitchFamily="34" charset="-127"/>
                <a:cs typeface="+mn-cs"/>
              </a:endParaRPr>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6797102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0-#ppt_w/2"/>
                                          </p:val>
                                        </p:tav>
                                        <p:tav tm="100000">
                                          <p:val>
                                            <p:strVal val="#ppt_x"/>
                                          </p:val>
                                        </p:tav>
                                      </p:tavLst>
                                    </p:anim>
                                    <p:anim calcmode="lin" valueType="num">
                                      <p:cBhvr additive="base">
                                        <p:cTn id="4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1+#ppt_w/2"/>
                                          </p:val>
                                        </p:tav>
                                        <p:tav tm="100000">
                                          <p:val>
                                            <p:strVal val="#ppt_x"/>
                                          </p:val>
                                        </p:tav>
                                      </p:tavLst>
                                    </p:anim>
                                    <p:anim calcmode="lin" valueType="num">
                                      <p:cBhvr additive="base">
                                        <p:cTn id="58" dur="500" fill="hold"/>
                                        <p:tgtEl>
                                          <p:spTgt spid="6"/>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1+#ppt_w/2"/>
                                          </p:val>
                                        </p:tav>
                                        <p:tav tm="100000">
                                          <p:val>
                                            <p:strVal val="#ppt_x"/>
                                          </p:val>
                                        </p:tav>
                                      </p:tavLst>
                                    </p:anim>
                                    <p:anim calcmode="lin" valueType="num">
                                      <p:cBhvr additive="base">
                                        <p:cTn id="6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1+#ppt_w/2"/>
                                          </p:val>
                                        </p:tav>
                                        <p:tav tm="100000">
                                          <p:val>
                                            <p:strVal val="#ppt_x"/>
                                          </p:val>
                                        </p:tav>
                                      </p:tavLst>
                                    </p:anim>
                                    <p:anim calcmode="lin" valueType="num">
                                      <p:cBhvr additive="base">
                                        <p:cTn id="72" dur="500" fill="hold"/>
                                        <p:tgtEl>
                                          <p:spTgt spid="8"/>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1+#ppt_w/2"/>
                                          </p:val>
                                        </p:tav>
                                        <p:tav tm="100000">
                                          <p:val>
                                            <p:strVal val="#ppt_x"/>
                                          </p:val>
                                        </p:tav>
                                      </p:tavLst>
                                    </p:anim>
                                    <p:anim calcmode="lin" valueType="num">
                                      <p:cBhvr additive="base">
                                        <p:cTn id="7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0-#ppt_w/2"/>
                                          </p:val>
                                        </p:tav>
                                        <p:tav tm="100000">
                                          <p:val>
                                            <p:strVal val="#ppt_x"/>
                                          </p:val>
                                        </p:tav>
                                      </p:tavLst>
                                    </p:anim>
                                    <p:anim calcmode="lin" valueType="num">
                                      <p:cBhvr additive="base">
                                        <p:cTn id="82" dur="500" fill="hold"/>
                                        <p:tgtEl>
                                          <p:spTgt spid="11"/>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0-#ppt_w/2"/>
                                          </p:val>
                                        </p:tav>
                                        <p:tav tm="100000">
                                          <p:val>
                                            <p:strVal val="#ppt_x"/>
                                          </p:val>
                                        </p:tav>
                                      </p:tavLst>
                                    </p:anim>
                                    <p:anim calcmode="lin" valueType="num">
                                      <p:cBhvr additive="base">
                                        <p:cTn id="86" dur="500" fill="hold"/>
                                        <p:tgtEl>
                                          <p:spTgt spid="12"/>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0-#ppt_w/2"/>
                                          </p:val>
                                        </p:tav>
                                        <p:tav tm="100000">
                                          <p:val>
                                            <p:strVal val="#ppt_x"/>
                                          </p:val>
                                        </p:tav>
                                      </p:tavLst>
                                    </p:anim>
                                    <p:anim calcmode="lin" valueType="num">
                                      <p:cBhvr additive="base">
                                        <p:cTn id="9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8" grpId="0"/>
      <p:bldP spid="19" grpId="0"/>
      <p:bldP spid="20"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7" y="-985"/>
            <a:ext cx="9144792" cy="5145470"/>
          </a:xfrm>
          <a:prstGeom prst="rect">
            <a:avLst/>
          </a:prstGeom>
        </p:spPr>
      </p:pic>
      <p:sp>
        <p:nvSpPr>
          <p:cNvPr id="10" name="矩形 9"/>
          <p:cNvSpPr/>
          <p:nvPr/>
        </p:nvSpPr>
        <p:spPr bwMode="auto">
          <a:xfrm>
            <a:off x="1413102" y="1537093"/>
            <a:ext cx="6659388" cy="1349393"/>
          </a:xfrm>
          <a:prstGeom prst="rect">
            <a:avLst/>
          </a:prstGeom>
          <a:solidFill>
            <a:schemeClr val="bg1">
              <a:lumMod val="95000"/>
            </a:schemeClr>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微软雅黑" pitchFamily="34" charset="-122"/>
            </a:endParaRPr>
          </a:p>
        </p:txBody>
      </p:sp>
      <p:grpSp>
        <p:nvGrpSpPr>
          <p:cNvPr id="3" name="组合 2"/>
          <p:cNvGrpSpPr/>
          <p:nvPr/>
        </p:nvGrpSpPr>
        <p:grpSpPr>
          <a:xfrm>
            <a:off x="2240494" y="1284085"/>
            <a:ext cx="1812620" cy="506016"/>
            <a:chOff x="2124380" y="1095400"/>
            <a:chExt cx="1812620" cy="506016"/>
          </a:xfrm>
        </p:grpSpPr>
        <p:sp>
          <p:nvSpPr>
            <p:cNvPr id="13" name="矩形 12"/>
            <p:cNvSpPr/>
            <p:nvPr/>
          </p:nvSpPr>
          <p:spPr bwMode="auto">
            <a:xfrm>
              <a:off x="2124380" y="1095400"/>
              <a:ext cx="1812620" cy="506016"/>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4" name="TextBox 18"/>
            <p:cNvSpPr txBox="1"/>
            <p:nvPr/>
          </p:nvSpPr>
          <p:spPr>
            <a:xfrm>
              <a:off x="2244480" y="1109881"/>
              <a:ext cx="1572419" cy="477054"/>
            </a:xfrm>
            <a:prstGeom prst="rect">
              <a:avLst/>
            </a:prstGeom>
            <a:noFill/>
          </p:spPr>
          <p:txBody>
            <a:bodyPr wrap="square" rtlCol="0">
              <a:spAutoFit/>
            </a:bodyPr>
            <a:lstStyle/>
            <a:p>
              <a:pPr algn="ctr"/>
              <a:r>
                <a:rPr lang="zh-CN" altLang="en-US" sz="2500" b="0" dirty="0" smtClean="0">
                  <a:solidFill>
                    <a:schemeClr val="bg1"/>
                  </a:solidFill>
                  <a:latin typeface="微软雅黑" panose="020B0503020204020204" pitchFamily="34" charset="-122"/>
                  <a:ea typeface="微软雅黑" panose="020B0503020204020204" pitchFamily="34" charset="-122"/>
                </a:rPr>
                <a:t>第三部分</a:t>
              </a:r>
              <a:endParaRPr lang="zh-CN" altLang="en-US" sz="2500" b="0" dirty="0">
                <a:solidFill>
                  <a:schemeClr val="bg1"/>
                </a:solidFill>
                <a:latin typeface="微软雅黑" panose="020B0503020204020204" pitchFamily="34" charset="-122"/>
                <a:ea typeface="微软雅黑" panose="020B0503020204020204" pitchFamily="34" charset="-122"/>
              </a:endParaRPr>
            </a:p>
          </p:txBody>
        </p:sp>
      </p:grpSp>
      <p:sp>
        <p:nvSpPr>
          <p:cNvPr id="12" name="Rectangle 30"/>
          <p:cNvSpPr>
            <a:spLocks noChangeArrowheads="1"/>
          </p:cNvSpPr>
          <p:nvPr/>
        </p:nvSpPr>
        <p:spPr bwMode="auto">
          <a:xfrm>
            <a:off x="2095826" y="1775620"/>
            <a:ext cx="5688632"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3600" b="1" dirty="0" smtClean="0">
                <a:solidFill>
                  <a:srgbClr val="C00000"/>
                </a:solidFill>
                <a:latin typeface="微软雅黑" panose="020B0503020204020204" pitchFamily="34" charset="-122"/>
                <a:ea typeface="微软雅黑" panose="020B0503020204020204" pitchFamily="34" charset="-122"/>
              </a:rPr>
              <a:t>单击添加您的文字标题</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59114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a:spLocks noChangeArrowheads="1"/>
          </p:cNvSpPr>
          <p:nvPr/>
        </p:nvSpPr>
        <p:spPr bwMode="black">
          <a:xfrm>
            <a:off x="4910138" y="1387449"/>
            <a:ext cx="3508375"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auto" latinLnBrk="0" hangingPunct="0">
              <a:lnSpc>
                <a:spcPct val="11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目录标题</a:t>
            </a:r>
            <a:endParaRPr kumimoji="0" lang="zh-CN" altLang="en-US" sz="20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1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1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PPT,</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就是</a:t>
            </a:r>
            <a:r>
              <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Power Point</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简称</a:t>
            </a:r>
            <a:r>
              <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.Power Point</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是美国微软公司出品的办公软件系列重要组件之一</a:t>
            </a:r>
            <a:endPar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3" name="Line 4"/>
          <p:cNvSpPr>
            <a:spLocks noChangeShapeType="1"/>
          </p:cNvSpPr>
          <p:nvPr/>
        </p:nvSpPr>
        <p:spPr bwMode="auto">
          <a:xfrm flipH="1">
            <a:off x="4761409" y="1438021"/>
            <a:ext cx="4266" cy="277287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nvGrpSpPr>
          <p:cNvPr id="34" name="组合 33"/>
          <p:cNvGrpSpPr/>
          <p:nvPr/>
        </p:nvGrpSpPr>
        <p:grpSpPr>
          <a:xfrm>
            <a:off x="1206433" y="1131590"/>
            <a:ext cx="3122680" cy="3136900"/>
            <a:chOff x="842963" y="948903"/>
            <a:chExt cx="3486150" cy="3502025"/>
          </a:xfrm>
        </p:grpSpPr>
        <p:sp>
          <p:nvSpPr>
            <p:cNvPr id="35" name="AutoShape 5"/>
            <p:cNvSpPr>
              <a:spLocks noChangeArrowheads="1"/>
            </p:cNvSpPr>
            <p:nvPr/>
          </p:nvSpPr>
          <p:spPr bwMode="gray">
            <a:xfrm rot="2692993">
              <a:off x="846138" y="987003"/>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solidFill>
              <a:schemeClr val="tx1"/>
            </a:solidFill>
            <a:ln>
              <a:noFill/>
            </a:ln>
            <a:effec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6" name="AutoShape 6"/>
            <p:cNvSpPr>
              <a:spLocks noChangeArrowheads="1"/>
            </p:cNvSpPr>
            <p:nvPr/>
          </p:nvSpPr>
          <p:spPr bwMode="gray">
            <a:xfrm rot="18892993">
              <a:off x="872332" y="986209"/>
              <a:ext cx="3449637" cy="34639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726 w 21600"/>
                <a:gd name="T13" fmla="*/ 0 h 21600"/>
                <a:gd name="T14" fmla="*/ 19874 w 21600"/>
                <a:gd name="T15" fmla="*/ 7031 h 21600"/>
              </a:gdLst>
              <a:ahLst/>
              <a:cxnLst>
                <a:cxn ang="T8">
                  <a:pos x="T0" y="T1"/>
                </a:cxn>
                <a:cxn ang="T9">
                  <a:pos x="T2" y="T3"/>
                </a:cxn>
                <a:cxn ang="T10">
                  <a:pos x="T4" y="T5"/>
                </a:cxn>
                <a:cxn ang="T11">
                  <a:pos x="T6" y="T7"/>
                </a:cxn>
              </a:cxnLst>
              <a:rect l="T12" t="T13" r="T14" b="T15"/>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lnTo>
                    <a:pt x="5908" y="5862"/>
                  </a:lnTo>
                  <a:close/>
                </a:path>
              </a:pathLst>
            </a:custGeom>
            <a:solidFill>
              <a:schemeClr val="bg1"/>
            </a:solidFill>
            <a:ln w="9525">
              <a:round/>
            </a:ln>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7" name="组合 36"/>
            <p:cNvGrpSpPr/>
            <p:nvPr/>
          </p:nvGrpSpPr>
          <p:grpSpPr>
            <a:xfrm>
              <a:off x="842963" y="948903"/>
              <a:ext cx="3478212" cy="3463925"/>
              <a:chOff x="842963" y="948903"/>
              <a:chExt cx="3478212" cy="3463925"/>
            </a:xfrm>
          </p:grpSpPr>
          <p:sp>
            <p:nvSpPr>
              <p:cNvPr id="38" name="AutoShape 8"/>
              <p:cNvSpPr>
                <a:spLocks noChangeArrowheads="1"/>
              </p:cNvSpPr>
              <p:nvPr/>
            </p:nvSpPr>
            <p:spPr bwMode="gray">
              <a:xfrm rot="2692993" flipH="1" flipV="1">
                <a:off x="871538" y="948903"/>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solidFill>
                <a:schemeClr val="tx2"/>
              </a:solidFill>
              <a:ln>
                <a:noFill/>
              </a:ln>
              <a:effec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9" name="组合 38"/>
              <p:cNvGrpSpPr/>
              <p:nvPr/>
            </p:nvGrpSpPr>
            <p:grpSpPr>
              <a:xfrm>
                <a:off x="842963" y="948903"/>
                <a:ext cx="3449637" cy="3463925"/>
                <a:chOff x="842963" y="948903"/>
                <a:chExt cx="3449637" cy="3463925"/>
              </a:xfrm>
            </p:grpSpPr>
            <p:sp>
              <p:nvSpPr>
                <p:cNvPr id="40" name="AutoShape 7"/>
                <p:cNvSpPr>
                  <a:spLocks noChangeArrowheads="1"/>
                </p:cNvSpPr>
                <p:nvPr/>
              </p:nvSpPr>
              <p:spPr bwMode="black">
                <a:xfrm rot="18907007" flipV="1">
                  <a:off x="842963" y="948903"/>
                  <a:ext cx="3449637"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solidFill>
                  <a:schemeClr val="bg2"/>
                </a:solidFill>
                <a:ln>
                  <a:noFill/>
                </a:ln>
                <a:effec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41" name="组合 40"/>
                <p:cNvGrpSpPr/>
                <p:nvPr/>
              </p:nvGrpSpPr>
              <p:grpSpPr>
                <a:xfrm>
                  <a:off x="917575" y="1090190"/>
                  <a:ext cx="3217305" cy="3302000"/>
                  <a:chOff x="917575" y="1090190"/>
                  <a:chExt cx="3217305" cy="3302000"/>
                </a:xfrm>
              </p:grpSpPr>
              <p:sp>
                <p:nvSpPr>
                  <p:cNvPr id="42" name="WordArt 9"/>
                  <p:cNvSpPr>
                    <a:spLocks noChangeArrowheads="1" noChangeShapeType="1" noTextEdit="1"/>
                  </p:cNvSpPr>
                  <p:nvPr/>
                </p:nvSpPr>
                <p:spPr bwMode="gray">
                  <a:xfrm rot="18992296">
                    <a:off x="917575" y="1574378"/>
                    <a:ext cx="2162175" cy="1079500"/>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3755278"/>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0000" b="0" i="0" u="none" strike="noStrike" kern="1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请添加</a:t>
                    </a:r>
                    <a:r>
                      <a:rPr kumimoji="0" lang="zh-CN" altLang="en-US" sz="50000" b="0" i="0" u="none" strike="noStrike" kern="10" cap="none" spc="-30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文字标题</a:t>
                    </a:r>
                    <a:endParaRPr kumimoji="0" lang="zh-CN" altLang="en-US" sz="50000" b="0" i="0" u="none" strike="noStrike" kern="10" cap="none" spc="-30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3" name="WordArt 10"/>
                  <p:cNvSpPr>
                    <a:spLocks noChangeArrowheads="1" noChangeShapeType="1" noTextEdit="1"/>
                  </p:cNvSpPr>
                  <p:nvPr/>
                </p:nvSpPr>
                <p:spPr bwMode="white">
                  <a:xfrm rot="2855621">
                    <a:off x="2084387" y="1631528"/>
                    <a:ext cx="2162175" cy="1079500"/>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3909536"/>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请添加文字标题</a:t>
                    </a:r>
                  </a:p>
                </p:txBody>
              </p:sp>
              <p:sp>
                <p:nvSpPr>
                  <p:cNvPr id="44" name="WordArt 11"/>
                  <p:cNvSpPr>
                    <a:spLocks noChangeArrowheads="1" noChangeShapeType="1" noTextEdit="1"/>
                  </p:cNvSpPr>
                  <p:nvPr/>
                </p:nvSpPr>
                <p:spPr bwMode="gray">
                  <a:xfrm rot="2855621">
                    <a:off x="911225" y="2771353"/>
                    <a:ext cx="2162175" cy="1079500"/>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Down">
                      <a:avLst>
                        <a:gd name="adj" fmla="val 3157258"/>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请添加文字标题</a:t>
                    </a:r>
                  </a:p>
                </p:txBody>
              </p:sp>
              <p:sp>
                <p:nvSpPr>
                  <p:cNvPr id="45" name="WordArt 12"/>
                  <p:cNvSpPr>
                    <a:spLocks noChangeArrowheads="1" noChangeShapeType="1" noTextEdit="1"/>
                  </p:cNvSpPr>
                  <p:nvPr/>
                </p:nvSpPr>
                <p:spPr bwMode="gray">
                  <a:xfrm rot="18739395">
                    <a:off x="2107406" y="2710234"/>
                    <a:ext cx="2162175" cy="1144588"/>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Down">
                      <a:avLst>
                        <a:gd name="adj" fmla="val 3159672"/>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请添加文字标题</a:t>
                    </a:r>
                  </a:p>
                </p:txBody>
              </p:sp>
              <p:sp>
                <p:nvSpPr>
                  <p:cNvPr id="46" name="Text Box 18"/>
                  <p:cNvSpPr txBox="1">
                    <a:spLocks noChangeArrowheads="1"/>
                  </p:cNvSpPr>
                  <p:nvPr/>
                </p:nvSpPr>
                <p:spPr bwMode="gray">
                  <a:xfrm>
                    <a:off x="2185430" y="2509390"/>
                    <a:ext cx="1949450" cy="48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2200" b="1"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标题</a:t>
                    </a:r>
                    <a:endParaRPr kumimoji="0" lang="zh-CN" altLang="en-US" sz="2200" b="1"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grpSp>
        </p:grpSp>
      </p:grpSp>
      <p:grpSp>
        <p:nvGrpSpPr>
          <p:cNvPr id="47" name="组合 46"/>
          <p:cNvGrpSpPr/>
          <p:nvPr/>
        </p:nvGrpSpPr>
        <p:grpSpPr>
          <a:xfrm>
            <a:off x="5141913" y="2960265"/>
            <a:ext cx="247650" cy="1190625"/>
            <a:chOff x="5141913" y="2960265"/>
            <a:chExt cx="247650" cy="1190625"/>
          </a:xfrm>
        </p:grpSpPr>
        <p:sp>
          <p:nvSpPr>
            <p:cNvPr id="48" name="AutoShape 20"/>
            <p:cNvSpPr>
              <a:spLocks noChangeArrowheads="1"/>
            </p:cNvSpPr>
            <p:nvPr/>
          </p:nvSpPr>
          <p:spPr bwMode="gray">
            <a:xfrm>
              <a:off x="5141913" y="2960265"/>
              <a:ext cx="247650" cy="2476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tx2"/>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49" name="AutoShape 21"/>
            <p:cNvSpPr>
              <a:spLocks noChangeArrowheads="1"/>
            </p:cNvSpPr>
            <p:nvPr/>
          </p:nvSpPr>
          <p:spPr bwMode="gray">
            <a:xfrm>
              <a:off x="5141913" y="3293640"/>
              <a:ext cx="247650" cy="2476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2"/>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50" name="AutoShape 22"/>
            <p:cNvSpPr>
              <a:spLocks noChangeArrowheads="1"/>
            </p:cNvSpPr>
            <p:nvPr/>
          </p:nvSpPr>
          <p:spPr bwMode="gray">
            <a:xfrm>
              <a:off x="5141913" y="3598440"/>
              <a:ext cx="247650" cy="2476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tx1"/>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51" name="AutoShape 23"/>
            <p:cNvSpPr>
              <a:spLocks noChangeArrowheads="1"/>
            </p:cNvSpPr>
            <p:nvPr/>
          </p:nvSpPr>
          <p:spPr bwMode="invGray">
            <a:xfrm>
              <a:off x="5141913" y="3903240"/>
              <a:ext cx="247650" cy="2476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grpSp>
        <p:nvGrpSpPr>
          <p:cNvPr id="52" name="组合 51"/>
          <p:cNvGrpSpPr/>
          <p:nvPr/>
        </p:nvGrpSpPr>
        <p:grpSpPr>
          <a:xfrm>
            <a:off x="5395913" y="2964710"/>
            <a:ext cx="2301875" cy="1417340"/>
            <a:chOff x="5395913" y="2918990"/>
            <a:chExt cx="2301875" cy="1417340"/>
          </a:xfrm>
        </p:grpSpPr>
        <p:sp>
          <p:nvSpPr>
            <p:cNvPr id="53" name="Text Box 24"/>
            <p:cNvSpPr txBox="1">
              <a:spLocks noChangeArrowheads="1"/>
            </p:cNvSpPr>
            <p:nvPr/>
          </p:nvSpPr>
          <p:spPr bwMode="gray">
            <a:xfrm>
              <a:off x="5395913" y="2918990"/>
              <a:ext cx="2301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文字</a:t>
              </a:r>
              <a:r>
                <a:rPr kumimoji="0" lang="zh-CN" altLang="en-US"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标题</a:t>
              </a:r>
              <a:endPar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54" name="Text Box 25"/>
            <p:cNvSpPr txBox="1">
              <a:spLocks noChangeArrowheads="1"/>
            </p:cNvSpPr>
            <p:nvPr/>
          </p:nvSpPr>
          <p:spPr bwMode="gray">
            <a:xfrm>
              <a:off x="5395913" y="3255540"/>
              <a:ext cx="2301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55" name="Text Box 26"/>
            <p:cNvSpPr txBox="1">
              <a:spLocks noChangeArrowheads="1"/>
            </p:cNvSpPr>
            <p:nvPr/>
          </p:nvSpPr>
          <p:spPr bwMode="gray">
            <a:xfrm>
              <a:off x="5395913" y="3569865"/>
              <a:ext cx="2301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56" name="Text Box 27"/>
            <p:cNvSpPr txBox="1">
              <a:spLocks noChangeArrowheads="1"/>
            </p:cNvSpPr>
            <p:nvPr/>
          </p:nvSpPr>
          <p:spPr bwMode="gray">
            <a:xfrm>
              <a:off x="5395913" y="3874665"/>
              <a:ext cx="2301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4.</a:t>
              </a:r>
              <a:r>
                <a:rPr kumimoji="0" lang="zh-CN" altLang="en-US" sz="12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文字标题</a:t>
              </a: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sp>
        <p:nvSpPr>
          <p:cNvPr id="57" name="Line 28"/>
          <p:cNvSpPr>
            <a:spLocks noChangeShapeType="1"/>
          </p:cNvSpPr>
          <p:nvPr/>
        </p:nvSpPr>
        <p:spPr bwMode="auto">
          <a:xfrm rot="16200000" flipH="1">
            <a:off x="6579394" y="68634"/>
            <a:ext cx="6350" cy="355758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8743871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500" fill="hold"/>
                                        <p:tgtEl>
                                          <p:spTgt spid="34"/>
                                        </p:tgtEl>
                                        <p:attrNameLst>
                                          <p:attrName>r</p:attrName>
                                        </p:attrNameLst>
                                      </p:cBhvr>
                                    </p:animRo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up)">
                                      <p:cBhvr>
                                        <p:cTn id="28" dur="500"/>
                                        <p:tgtEl>
                                          <p:spTgt spid="47"/>
                                        </p:tgtEl>
                                      </p:cBhvr>
                                    </p:animEffect>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a:xfrm>
            <a:off x="2908771" y="1127992"/>
            <a:ext cx="3747948" cy="268875"/>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68" tIns="28568" rIns="28568" bIns="28568" numCol="1" spcCol="1270" anchor="b" anchorCtr="0">
            <a:noAutofit/>
          </a:bodyPr>
          <a:lstStyle/>
          <a:p>
            <a:pPr marL="0" marR="0" lvl="0" indent="0" algn="l" defTabSz="666115" rtl="0" eaLnBrk="1" fontAlgn="auto" latinLnBrk="0" hangingPunct="1">
              <a:lnSpc>
                <a:spcPct val="90000"/>
              </a:lnSpc>
              <a:spcBef>
                <a:spcPct val="0"/>
              </a:spcBef>
              <a:spcAft>
                <a:spcPct val="35000"/>
              </a:spcAft>
              <a:buClrTx/>
              <a:buSzTx/>
              <a:buFontTx/>
              <a:buNone/>
              <a:tabLst/>
              <a:defRPr/>
            </a:pPr>
            <a:endParaRPr kumimoji="0" lang="id-ID" sz="1500" b="0" i="0" u="none" strike="noStrike" kern="1200" cap="none" spc="0" normalizeH="0" baseline="0" noProof="0">
              <a:ln>
                <a:noFill/>
              </a:ln>
              <a:solidFill>
                <a:srgbClr val="080808"/>
              </a:solidFill>
              <a:effectLst/>
              <a:uLnTx/>
              <a:uFillTx/>
              <a:latin typeface="Calibri"/>
              <a:ea typeface="+mn-ea"/>
              <a:cs typeface="+mn-cs"/>
            </a:endParaRPr>
          </a:p>
        </p:txBody>
      </p:sp>
      <p:sp>
        <p:nvSpPr>
          <p:cNvPr id="6" name="Straight Connector 10"/>
          <p:cNvSpPr/>
          <p:nvPr/>
        </p:nvSpPr>
        <p:spPr>
          <a:xfrm>
            <a:off x="1332195" y="1406502"/>
            <a:ext cx="6695289" cy="0"/>
          </a:xfrm>
          <a:prstGeom prst="line">
            <a:avLst/>
          </a:prstGeom>
          <a:ln w="12700">
            <a:solidFill>
              <a:schemeClr val="bg1"/>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nvGrpSpPr>
          <p:cNvPr id="7" name="Group 3"/>
          <p:cNvGrpSpPr/>
          <p:nvPr/>
        </p:nvGrpSpPr>
        <p:grpSpPr>
          <a:xfrm>
            <a:off x="1474188" y="1059976"/>
            <a:ext cx="685621" cy="685621"/>
            <a:chOff x="1071014" y="2141084"/>
            <a:chExt cx="914400" cy="914400"/>
          </a:xfrm>
          <a:solidFill>
            <a:schemeClr val="accent2"/>
          </a:solidFill>
        </p:grpSpPr>
        <p:sp>
          <p:nvSpPr>
            <p:cNvPr id="8" name="Teardrop 1"/>
            <p:cNvSpPr/>
            <p:nvPr/>
          </p:nvSpPr>
          <p:spPr>
            <a:xfrm rot="2714409">
              <a:off x="1071014" y="2141084"/>
              <a:ext cx="914400" cy="9144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010" b="0" i="0" u="none" strike="noStrike" kern="1200" cap="none" spc="0" normalizeH="0" baseline="0" noProof="0">
                <a:ln>
                  <a:noFill/>
                </a:ln>
                <a:solidFill>
                  <a:srgbClr val="080808"/>
                </a:solidFill>
                <a:effectLst/>
                <a:uLnTx/>
                <a:uFillTx/>
                <a:latin typeface="Calibri"/>
                <a:ea typeface="+mn-ea"/>
                <a:cs typeface="+mn-cs"/>
              </a:endParaRPr>
            </a:p>
          </p:txBody>
        </p:sp>
        <p:grpSp>
          <p:nvGrpSpPr>
            <p:cNvPr id="9" name="Group 26"/>
            <p:cNvGrpSpPr>
              <a:grpSpLocks noChangeAspect="1"/>
            </p:cNvGrpSpPr>
            <p:nvPr/>
          </p:nvGrpSpPr>
          <p:grpSpPr>
            <a:xfrm>
              <a:off x="1352010" y="2413086"/>
              <a:ext cx="352407" cy="359364"/>
              <a:chOff x="7160655" y="2178006"/>
              <a:chExt cx="379359" cy="386846"/>
            </a:xfrm>
            <a:grpFill/>
          </p:grpSpPr>
          <p:sp>
            <p:nvSpPr>
              <p:cNvPr id="10"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11"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12"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grpSp>
      </p:grpSp>
      <p:sp>
        <p:nvSpPr>
          <p:cNvPr id="13" name="Content Placeholder 2"/>
          <p:cNvSpPr txBox="1"/>
          <p:nvPr/>
        </p:nvSpPr>
        <p:spPr>
          <a:xfrm>
            <a:off x="2627784" y="1218825"/>
            <a:ext cx="5671851" cy="435964"/>
          </a:xfrm>
          <a:prstGeom prst="rect">
            <a:avLst/>
          </a:prstGeom>
        </p:spPr>
        <p:txBody>
          <a:bodyPr vert="horz" lIns="68562" tIns="34281" rIns="68562" bIns="34281"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80000"/>
              </a:lnSpc>
              <a:spcBef>
                <a:spcPct val="20000"/>
              </a:spcBef>
              <a:spcAft>
                <a:spcPts val="600"/>
              </a:spcAft>
              <a:buClr>
                <a:srgbClr val="080808">
                  <a:lumMod val="75000"/>
                </a:srgbClr>
              </a:buClr>
              <a:buSzPct val="145000"/>
              <a:buFont typeface="Arial" panose="020B0604020202020204"/>
              <a:buNone/>
              <a:tabLst/>
              <a:defRPr/>
            </a:pPr>
            <a:r>
              <a:rPr kumimoji="0" lang="zh-CN" altLang="en-US" sz="1200" b="0" i="0" u="none" strike="noStrike" kern="1200" cap="none" spc="0" normalizeH="0" baseline="0" noProof="0" dirty="0">
                <a:ln>
                  <a:noFill/>
                </a:ln>
                <a:solidFill>
                  <a:srgbClr val="080808"/>
                </a:solidFill>
                <a:effectLst/>
                <a:uLnTx/>
                <a:uFillTx/>
                <a:latin typeface="Impact MT Std" pitchFamily="34" charset="0"/>
                <a:ea typeface="微软雅黑" panose="020B0503020204020204" pitchFamily="34" charset="-122"/>
                <a:cs typeface="+mn-cs"/>
              </a:rPr>
              <a:t>点击输入简要文字解说，解说文字尽量概括精炼</a:t>
            </a:r>
            <a:r>
              <a:rPr kumimoji="0" lang="zh-CN" altLang="en-US" sz="1200" b="0" i="0" u="none" strike="noStrike" kern="1200" cap="none" spc="0" normalizeH="0" baseline="0" noProof="0" dirty="0" smtClean="0">
                <a:ln>
                  <a:noFill/>
                </a:ln>
                <a:solidFill>
                  <a:srgbClr val="080808"/>
                </a:solidFill>
                <a:effectLst/>
                <a:uLnTx/>
                <a:uFillTx/>
                <a:latin typeface="Impact MT Std" pitchFamily="34" charset="0"/>
                <a:ea typeface="微软雅黑" panose="020B0503020204020204" pitchFamily="34" charset="-122"/>
                <a:cs typeface="+mn-cs"/>
              </a:rPr>
              <a:t>，</a:t>
            </a:r>
            <a:endParaRPr kumimoji="0" lang="en-US" sz="1200" b="1" i="0" u="none" strike="noStrike" kern="1200" cap="none" spc="0" normalizeH="0" baseline="0" noProof="0" dirty="0">
              <a:ln>
                <a:noFill/>
              </a:ln>
              <a:solidFill>
                <a:srgbClr val="080808"/>
              </a:solidFill>
              <a:effectLst/>
              <a:uLnTx/>
              <a:uFillTx/>
              <a:latin typeface="Roboto" panose="02000000000000000000" pitchFamily="2" charset="0"/>
              <a:ea typeface="Roboto" panose="02000000000000000000" pitchFamily="2" charset="0"/>
              <a:cs typeface="Arial" panose="020B0604020202020204" pitchFamily="34" charset="0"/>
            </a:endParaRPr>
          </a:p>
        </p:txBody>
      </p:sp>
      <p:sp>
        <p:nvSpPr>
          <p:cNvPr id="14" name="Freeform 47"/>
          <p:cNvSpPr/>
          <p:nvPr/>
        </p:nvSpPr>
        <p:spPr>
          <a:xfrm>
            <a:off x="3393575" y="1693152"/>
            <a:ext cx="3747948" cy="268875"/>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68" tIns="28568" rIns="28568" bIns="28568" numCol="1" spcCol="1270" anchor="b" anchorCtr="0">
            <a:noAutofit/>
          </a:bodyPr>
          <a:lstStyle/>
          <a:p>
            <a:pPr marL="0" marR="0" lvl="0" indent="0" algn="l" defTabSz="666115" rtl="0" eaLnBrk="1" fontAlgn="auto" latinLnBrk="0" hangingPunct="1">
              <a:lnSpc>
                <a:spcPct val="90000"/>
              </a:lnSpc>
              <a:spcBef>
                <a:spcPct val="0"/>
              </a:spcBef>
              <a:spcAft>
                <a:spcPct val="35000"/>
              </a:spcAft>
              <a:buClrTx/>
              <a:buSzTx/>
              <a:buFontTx/>
              <a:buNone/>
              <a:tabLst/>
              <a:defRPr/>
            </a:pPr>
            <a:endParaRPr kumimoji="0" lang="id-ID" sz="1500" b="0" i="0" u="none" strike="noStrike" kern="1200" cap="none" spc="0" normalizeH="0" baseline="0" noProof="0">
              <a:ln>
                <a:noFill/>
              </a:ln>
              <a:solidFill>
                <a:srgbClr val="080808"/>
              </a:solidFill>
              <a:effectLst/>
              <a:uLnTx/>
              <a:uFillTx/>
              <a:latin typeface="Calibri"/>
              <a:ea typeface="+mn-ea"/>
              <a:cs typeface="+mn-cs"/>
            </a:endParaRPr>
          </a:p>
        </p:txBody>
      </p:sp>
      <p:sp>
        <p:nvSpPr>
          <p:cNvPr id="15" name="Straight Connector 48"/>
          <p:cNvSpPr/>
          <p:nvPr/>
        </p:nvSpPr>
        <p:spPr>
          <a:xfrm flipV="1">
            <a:off x="1830235" y="1969324"/>
            <a:ext cx="6197249" cy="0"/>
          </a:xfrm>
          <a:prstGeom prst="line">
            <a:avLst/>
          </a:prstGeom>
          <a:ln w="12700">
            <a:solidFill>
              <a:schemeClr val="tx1"/>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6" name="Content Placeholder 2"/>
          <p:cNvSpPr txBox="1"/>
          <p:nvPr/>
        </p:nvSpPr>
        <p:spPr>
          <a:xfrm>
            <a:off x="3203848" y="1761992"/>
            <a:ext cx="5349023" cy="435964"/>
          </a:xfrm>
          <a:prstGeom prst="rect">
            <a:avLst/>
          </a:prstGeom>
        </p:spPr>
        <p:txBody>
          <a:bodyPr vert="horz" lIns="68562" tIns="34281" rIns="68562" bIns="34281"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80000"/>
              </a:lnSpc>
              <a:spcBef>
                <a:spcPct val="20000"/>
              </a:spcBef>
              <a:spcAft>
                <a:spcPts val="600"/>
              </a:spcAft>
              <a:buClr>
                <a:srgbClr val="080808">
                  <a:lumMod val="75000"/>
                </a:srgbClr>
              </a:buClr>
              <a:buSzPct val="145000"/>
              <a:buFont typeface="Arial" panose="020B0604020202020204"/>
              <a:buNone/>
              <a:tabLst/>
              <a:defRPr/>
            </a:pPr>
            <a:r>
              <a:rPr kumimoji="0" lang="zh-CN" altLang="en-US" sz="1200" b="0" i="0" u="none" strike="noStrike" kern="1200" cap="none" spc="0" normalizeH="0" baseline="0" noProof="0" dirty="0">
                <a:ln>
                  <a:noFill/>
                </a:ln>
                <a:solidFill>
                  <a:srgbClr val="080808"/>
                </a:solidFill>
                <a:effectLst/>
                <a:uLnTx/>
                <a:uFillTx/>
                <a:latin typeface="Impact MT Std" pitchFamily="34" charset="0"/>
                <a:ea typeface="微软雅黑" panose="020B0503020204020204" pitchFamily="34" charset="-122"/>
                <a:cs typeface="+mn-cs"/>
              </a:rPr>
              <a:t>点击输入简要文字解说，解说文字尽量概括精炼</a:t>
            </a:r>
            <a:r>
              <a:rPr kumimoji="0" lang="zh-CN" altLang="en-US" sz="1200" b="0" i="0" u="none" strike="noStrike" kern="1200" cap="none" spc="0" normalizeH="0" baseline="0" noProof="0" dirty="0" smtClean="0">
                <a:ln>
                  <a:noFill/>
                </a:ln>
                <a:solidFill>
                  <a:srgbClr val="080808"/>
                </a:solidFill>
                <a:effectLst/>
                <a:uLnTx/>
                <a:uFillTx/>
                <a:latin typeface="Impact MT Std" pitchFamily="34" charset="0"/>
                <a:ea typeface="微软雅黑" panose="020B0503020204020204" pitchFamily="34" charset="-122"/>
                <a:cs typeface="+mn-cs"/>
              </a:rPr>
              <a:t>，</a:t>
            </a:r>
            <a:endParaRPr kumimoji="0" lang="en-US" altLang="zh-CN" sz="1200" b="1" i="0" u="none" strike="noStrike" kern="1200" cap="none" spc="0" normalizeH="0" baseline="0" noProof="0" dirty="0">
              <a:ln>
                <a:noFill/>
              </a:ln>
              <a:solidFill>
                <a:srgbClr val="080808"/>
              </a:solidFill>
              <a:effectLst/>
              <a:uLnTx/>
              <a:uFillTx/>
              <a:latin typeface="Roboto" panose="02000000000000000000" pitchFamily="2" charset="0"/>
              <a:ea typeface="Roboto" panose="02000000000000000000" pitchFamily="2" charset="0"/>
              <a:cs typeface="Arial" panose="020B0604020202020204" pitchFamily="34" charset="0"/>
            </a:endParaRPr>
          </a:p>
        </p:txBody>
      </p:sp>
      <p:sp>
        <p:nvSpPr>
          <p:cNvPr id="17" name="Freeform 57"/>
          <p:cNvSpPr/>
          <p:nvPr/>
        </p:nvSpPr>
        <p:spPr>
          <a:xfrm>
            <a:off x="2483768" y="2255984"/>
            <a:ext cx="3747948" cy="268875"/>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68" tIns="28568" rIns="28568" bIns="28568" numCol="1" spcCol="1270" anchor="b" anchorCtr="0">
            <a:noAutofit/>
          </a:bodyPr>
          <a:lstStyle/>
          <a:p>
            <a:pPr marL="0" marR="0" lvl="0" indent="0" algn="l" defTabSz="666115" rtl="0" eaLnBrk="1" fontAlgn="auto" latinLnBrk="0" hangingPunct="1">
              <a:lnSpc>
                <a:spcPct val="90000"/>
              </a:lnSpc>
              <a:spcBef>
                <a:spcPct val="0"/>
              </a:spcBef>
              <a:spcAft>
                <a:spcPct val="35000"/>
              </a:spcAft>
              <a:buClrTx/>
              <a:buSzTx/>
              <a:buFontTx/>
              <a:buNone/>
              <a:tabLst/>
              <a:defRPr/>
            </a:pPr>
            <a:endParaRPr kumimoji="0" lang="id-ID" sz="1500" b="0" i="0" u="none" strike="noStrike" kern="1200" cap="none" spc="0" normalizeH="0" baseline="0" noProof="0">
              <a:ln>
                <a:noFill/>
              </a:ln>
              <a:solidFill>
                <a:srgbClr val="080808"/>
              </a:solidFill>
              <a:effectLst/>
              <a:uLnTx/>
              <a:uFillTx/>
              <a:latin typeface="Calibri"/>
              <a:ea typeface="+mn-ea"/>
              <a:cs typeface="+mn-cs"/>
            </a:endParaRPr>
          </a:p>
        </p:txBody>
      </p:sp>
      <p:sp>
        <p:nvSpPr>
          <p:cNvPr id="18" name="Straight Connector 58"/>
          <p:cNvSpPr/>
          <p:nvPr/>
        </p:nvSpPr>
        <p:spPr>
          <a:xfrm>
            <a:off x="1332195" y="2534494"/>
            <a:ext cx="6695289" cy="0"/>
          </a:xfrm>
          <a:prstGeom prst="line">
            <a:avLst/>
          </a:prstGeom>
          <a:ln w="12700">
            <a:solidFill>
              <a:schemeClr val="bg2"/>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9" name="Content Placeholder 2"/>
          <p:cNvSpPr txBox="1"/>
          <p:nvPr/>
        </p:nvSpPr>
        <p:spPr>
          <a:xfrm>
            <a:off x="2771800" y="2324814"/>
            <a:ext cx="5671850" cy="435964"/>
          </a:xfrm>
          <a:prstGeom prst="rect">
            <a:avLst/>
          </a:prstGeom>
        </p:spPr>
        <p:txBody>
          <a:bodyPr vert="horz" lIns="68562" tIns="34281" rIns="68562" bIns="34281"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80000"/>
              </a:lnSpc>
              <a:spcBef>
                <a:spcPct val="20000"/>
              </a:spcBef>
              <a:spcAft>
                <a:spcPts val="600"/>
              </a:spcAft>
              <a:buClr>
                <a:srgbClr val="080808">
                  <a:lumMod val="75000"/>
                </a:srgbClr>
              </a:buClr>
              <a:buSzPct val="145000"/>
              <a:buFont typeface="Arial" panose="020B0604020202020204"/>
              <a:buNone/>
              <a:tabLst/>
              <a:defRPr/>
            </a:pPr>
            <a:r>
              <a:rPr kumimoji="0" lang="zh-CN" altLang="en-US" sz="1200" b="0" i="0" u="none" strike="noStrike" kern="1200" cap="none" spc="0" normalizeH="0" baseline="0" noProof="0" dirty="0">
                <a:ln>
                  <a:noFill/>
                </a:ln>
                <a:solidFill>
                  <a:srgbClr val="080808"/>
                </a:solidFill>
                <a:effectLst/>
                <a:uLnTx/>
                <a:uFillTx/>
                <a:latin typeface="Impact MT Std" pitchFamily="34" charset="0"/>
                <a:ea typeface="微软雅黑" panose="020B0503020204020204" pitchFamily="34" charset="-122"/>
                <a:cs typeface="+mn-cs"/>
              </a:rPr>
              <a:t>点击输入简要文字解说，解说文字尽量概括精炼，不用多余的</a:t>
            </a:r>
            <a:r>
              <a:rPr kumimoji="0" lang="zh-CN" altLang="en-US" sz="1200" b="0" i="0" u="none" strike="noStrike" kern="1200" cap="none" spc="0" normalizeH="0" baseline="0" noProof="0" dirty="0" smtClean="0">
                <a:ln>
                  <a:noFill/>
                </a:ln>
                <a:solidFill>
                  <a:srgbClr val="080808"/>
                </a:solidFill>
                <a:effectLst/>
                <a:uLnTx/>
                <a:uFillTx/>
                <a:latin typeface="Impact MT Std" pitchFamily="34" charset="0"/>
                <a:ea typeface="微软雅黑" panose="020B0503020204020204" pitchFamily="34" charset="-122"/>
                <a:cs typeface="+mn-cs"/>
              </a:rPr>
              <a:t>文字</a:t>
            </a:r>
            <a:endParaRPr kumimoji="0" lang="en-US" altLang="zh-CN" sz="1200" b="1" i="0" u="none" strike="noStrike" kern="1200" cap="none" spc="0" normalizeH="0" baseline="0" noProof="0" dirty="0">
              <a:ln>
                <a:noFill/>
              </a:ln>
              <a:solidFill>
                <a:srgbClr val="080808"/>
              </a:solidFill>
              <a:effectLst/>
              <a:uLnTx/>
              <a:uFillTx/>
              <a:latin typeface="Roboto" panose="02000000000000000000" pitchFamily="2" charset="0"/>
              <a:ea typeface="Roboto" panose="02000000000000000000" pitchFamily="2" charset="0"/>
              <a:cs typeface="Arial" panose="020B0604020202020204" pitchFamily="34" charset="0"/>
            </a:endParaRPr>
          </a:p>
        </p:txBody>
      </p:sp>
      <p:sp>
        <p:nvSpPr>
          <p:cNvPr id="20" name="Freeform 67"/>
          <p:cNvSpPr/>
          <p:nvPr/>
        </p:nvSpPr>
        <p:spPr>
          <a:xfrm>
            <a:off x="3393575" y="2821144"/>
            <a:ext cx="3747948" cy="268875"/>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68" tIns="28568" rIns="28568" bIns="28568" numCol="1" spcCol="1270" anchor="b" anchorCtr="0">
            <a:noAutofit/>
          </a:bodyPr>
          <a:lstStyle/>
          <a:p>
            <a:pPr marL="0" marR="0" lvl="0" indent="0" algn="l" defTabSz="666115" rtl="0" eaLnBrk="1" fontAlgn="auto" latinLnBrk="0" hangingPunct="1">
              <a:lnSpc>
                <a:spcPct val="90000"/>
              </a:lnSpc>
              <a:spcBef>
                <a:spcPct val="0"/>
              </a:spcBef>
              <a:spcAft>
                <a:spcPct val="35000"/>
              </a:spcAft>
              <a:buClrTx/>
              <a:buSzTx/>
              <a:buFontTx/>
              <a:buNone/>
              <a:tabLst/>
              <a:defRPr/>
            </a:pPr>
            <a:endParaRPr kumimoji="0" lang="id-ID" sz="1500" b="0" i="0" u="none" strike="noStrike" kern="1200" cap="none" spc="0" normalizeH="0" baseline="0" noProof="0">
              <a:ln>
                <a:noFill/>
              </a:ln>
              <a:solidFill>
                <a:srgbClr val="080808"/>
              </a:solidFill>
              <a:effectLst/>
              <a:uLnTx/>
              <a:uFillTx/>
              <a:latin typeface="Calibri"/>
              <a:ea typeface="+mn-ea"/>
              <a:cs typeface="+mn-cs"/>
            </a:endParaRPr>
          </a:p>
        </p:txBody>
      </p:sp>
      <p:sp>
        <p:nvSpPr>
          <p:cNvPr id="21" name="Straight Connector 68"/>
          <p:cNvSpPr/>
          <p:nvPr/>
        </p:nvSpPr>
        <p:spPr>
          <a:xfrm flipV="1">
            <a:off x="1853412" y="3097316"/>
            <a:ext cx="6174072" cy="0"/>
          </a:xfrm>
          <a:prstGeom prst="line">
            <a:avLst/>
          </a:prstGeom>
          <a:ln w="12700">
            <a:solidFill>
              <a:schemeClr val="tx2"/>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22" name="Freeform 69"/>
          <p:cNvSpPr/>
          <p:nvPr/>
        </p:nvSpPr>
        <p:spPr>
          <a:xfrm>
            <a:off x="3447988" y="3086271"/>
            <a:ext cx="3747948" cy="268875"/>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568" tIns="28568" rIns="28568" bIns="28568" numCol="1" spcCol="1270" anchor="b" anchorCtr="0">
            <a:noAutofit/>
          </a:bodyPr>
          <a:lstStyle/>
          <a:p>
            <a:pPr marL="0" marR="0" lvl="0" indent="0" algn="l" defTabSz="666115" rtl="0" eaLnBrk="1" fontAlgn="auto" latinLnBrk="0" hangingPunct="1">
              <a:lnSpc>
                <a:spcPct val="90000"/>
              </a:lnSpc>
              <a:spcBef>
                <a:spcPct val="0"/>
              </a:spcBef>
              <a:spcAft>
                <a:spcPct val="35000"/>
              </a:spcAft>
              <a:buClrTx/>
              <a:buSzTx/>
              <a:buFontTx/>
              <a:buNone/>
              <a:tabLst/>
              <a:defRPr/>
            </a:pPr>
            <a:endParaRPr kumimoji="0" lang="id-ID" sz="1500" b="0" i="0" u="none" strike="noStrike" kern="1200" cap="none" spc="0" normalizeH="0" baseline="0" noProof="0">
              <a:ln>
                <a:noFill/>
              </a:ln>
              <a:solidFill>
                <a:srgbClr val="080808"/>
              </a:solidFill>
              <a:effectLst/>
              <a:uLnTx/>
              <a:uFillTx/>
              <a:latin typeface="Calibri"/>
              <a:ea typeface="+mn-ea"/>
              <a:cs typeface="+mn-cs"/>
            </a:endParaRPr>
          </a:p>
        </p:txBody>
      </p:sp>
      <p:sp>
        <p:nvSpPr>
          <p:cNvPr id="23" name="Content Placeholder 2"/>
          <p:cNvSpPr txBox="1"/>
          <p:nvPr/>
        </p:nvSpPr>
        <p:spPr>
          <a:xfrm>
            <a:off x="3131840" y="2889984"/>
            <a:ext cx="5187046" cy="435964"/>
          </a:xfrm>
          <a:prstGeom prst="rect">
            <a:avLst/>
          </a:prstGeom>
        </p:spPr>
        <p:txBody>
          <a:bodyPr vert="horz" lIns="68562" tIns="34281" rIns="68562" bIns="34281"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80000"/>
              </a:lnSpc>
              <a:spcBef>
                <a:spcPct val="20000"/>
              </a:spcBef>
              <a:spcAft>
                <a:spcPts val="600"/>
              </a:spcAft>
              <a:buClr>
                <a:srgbClr val="080808">
                  <a:lumMod val="75000"/>
                </a:srgbClr>
              </a:buClr>
              <a:buSzPct val="145000"/>
              <a:buFont typeface="Arial" panose="020B0604020202020204"/>
              <a:buNone/>
              <a:tabLst/>
              <a:defRPr/>
            </a:pPr>
            <a:r>
              <a:rPr kumimoji="0" lang="zh-CN" altLang="en-US" sz="1200" b="0" i="0" u="none" strike="noStrike" kern="1200" cap="none" spc="0" normalizeH="0" baseline="0" noProof="0" dirty="0">
                <a:ln>
                  <a:noFill/>
                </a:ln>
                <a:solidFill>
                  <a:srgbClr val="080808"/>
                </a:solidFill>
                <a:effectLst/>
                <a:uLnTx/>
                <a:uFillTx/>
                <a:latin typeface="Impact MT Std" pitchFamily="34" charset="0"/>
                <a:ea typeface="微软雅黑" panose="020B0503020204020204" pitchFamily="34" charset="-122"/>
                <a:cs typeface="+mn-cs"/>
              </a:rPr>
              <a:t>点击输入简要文字解说，解说文字尽量概括精炼，不用多余的</a:t>
            </a:r>
            <a:r>
              <a:rPr kumimoji="0" lang="zh-CN" altLang="en-US" sz="1200" b="0" i="0" u="none" strike="noStrike" kern="1200" cap="none" spc="0" normalizeH="0" baseline="0" noProof="0" dirty="0" smtClean="0">
                <a:ln>
                  <a:noFill/>
                </a:ln>
                <a:solidFill>
                  <a:srgbClr val="080808"/>
                </a:solidFill>
                <a:effectLst/>
                <a:uLnTx/>
                <a:uFillTx/>
                <a:latin typeface="Impact MT Std" pitchFamily="34" charset="0"/>
                <a:ea typeface="微软雅黑" panose="020B0503020204020204" pitchFamily="34" charset="-122"/>
                <a:cs typeface="+mn-cs"/>
              </a:rPr>
              <a:t>文字</a:t>
            </a:r>
            <a:endParaRPr kumimoji="0" lang="en-US" altLang="zh-CN" sz="1200" b="1" i="0" u="none" strike="noStrike" kern="1200" cap="none" spc="0" normalizeH="0" baseline="0" noProof="0" dirty="0">
              <a:ln>
                <a:noFill/>
              </a:ln>
              <a:solidFill>
                <a:srgbClr val="080808"/>
              </a:solidFill>
              <a:effectLst/>
              <a:uLnTx/>
              <a:uFillTx/>
              <a:latin typeface="Roboto" panose="02000000000000000000" pitchFamily="2" charset="0"/>
              <a:ea typeface="Roboto" panose="02000000000000000000" pitchFamily="2" charset="0"/>
              <a:cs typeface="Arial" panose="020B0604020202020204" pitchFamily="34" charset="0"/>
            </a:endParaRPr>
          </a:p>
        </p:txBody>
      </p:sp>
      <p:grpSp>
        <p:nvGrpSpPr>
          <p:cNvPr id="24" name="Group 85"/>
          <p:cNvGrpSpPr/>
          <p:nvPr/>
        </p:nvGrpSpPr>
        <p:grpSpPr>
          <a:xfrm>
            <a:off x="1474188" y="2187968"/>
            <a:ext cx="685621" cy="685621"/>
            <a:chOff x="1071014" y="3645465"/>
            <a:chExt cx="914400" cy="914400"/>
          </a:xfrm>
          <a:solidFill>
            <a:schemeClr val="accent2"/>
          </a:solidFill>
        </p:grpSpPr>
        <p:sp>
          <p:nvSpPr>
            <p:cNvPr id="25" name="Teardrop 56"/>
            <p:cNvSpPr/>
            <p:nvPr/>
          </p:nvSpPr>
          <p:spPr>
            <a:xfrm rot="2714409">
              <a:off x="1071014" y="3645465"/>
              <a:ext cx="914400" cy="91440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010" b="0" i="0" u="none" strike="noStrike" kern="1200" cap="none" spc="0" normalizeH="0" baseline="0" noProof="0">
                <a:ln>
                  <a:noFill/>
                </a:ln>
                <a:solidFill>
                  <a:srgbClr val="080808"/>
                </a:solidFill>
                <a:effectLst/>
                <a:uLnTx/>
                <a:uFillTx/>
                <a:latin typeface="Calibri"/>
                <a:ea typeface="+mn-ea"/>
                <a:cs typeface="+mn-cs"/>
              </a:endParaRPr>
            </a:p>
          </p:txBody>
        </p:sp>
        <p:grpSp>
          <p:nvGrpSpPr>
            <p:cNvPr id="29" name="Group 76"/>
            <p:cNvGrpSpPr>
              <a:grpSpLocks noChangeAspect="1"/>
            </p:cNvGrpSpPr>
            <p:nvPr/>
          </p:nvGrpSpPr>
          <p:grpSpPr>
            <a:xfrm>
              <a:off x="1357162" y="3948046"/>
              <a:ext cx="339996" cy="299327"/>
              <a:chOff x="6040049" y="4182118"/>
              <a:chExt cx="521619" cy="459224"/>
            </a:xfrm>
            <a:grpFill/>
          </p:grpSpPr>
          <p:sp>
            <p:nvSpPr>
              <p:cNvPr id="3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3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3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3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sp>
            <p:nvSpPr>
              <p:cNvPr id="34"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a:ln>
                    <a:noFill/>
                  </a:ln>
                  <a:solidFill>
                    <a:srgbClr val="080808"/>
                  </a:solidFill>
                  <a:effectLst/>
                  <a:uLnTx/>
                  <a:uFillTx/>
                  <a:latin typeface="Calibri"/>
                  <a:ea typeface="+mn-ea"/>
                  <a:cs typeface="+mn-cs"/>
                </a:endParaRPr>
              </a:p>
            </p:txBody>
          </p:sp>
        </p:grpSp>
      </p:grpSp>
      <p:grpSp>
        <p:nvGrpSpPr>
          <p:cNvPr id="35" name="Group 86"/>
          <p:cNvGrpSpPr/>
          <p:nvPr/>
        </p:nvGrpSpPr>
        <p:grpSpPr>
          <a:xfrm>
            <a:off x="1958991" y="2753127"/>
            <a:ext cx="685621" cy="685621"/>
            <a:chOff x="1717587" y="4399207"/>
            <a:chExt cx="914400" cy="914400"/>
          </a:xfrm>
          <a:solidFill>
            <a:schemeClr val="accent2"/>
          </a:solidFill>
        </p:grpSpPr>
        <p:sp>
          <p:nvSpPr>
            <p:cNvPr id="36" name="Teardrop 66"/>
            <p:cNvSpPr/>
            <p:nvPr/>
          </p:nvSpPr>
          <p:spPr>
            <a:xfrm rot="2714409">
              <a:off x="1717587" y="4399207"/>
              <a:ext cx="914400" cy="914400"/>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010" b="0" i="0" u="none" strike="noStrike" kern="1200" cap="none" spc="0" normalizeH="0" baseline="0" noProof="0">
                <a:ln>
                  <a:noFill/>
                </a:ln>
                <a:solidFill>
                  <a:srgbClr val="080808"/>
                </a:solidFill>
                <a:effectLst/>
                <a:uLnTx/>
                <a:uFillTx/>
                <a:latin typeface="Calibri"/>
                <a:ea typeface="+mn-ea"/>
                <a:cs typeface="+mn-cs"/>
              </a:endParaRPr>
            </a:p>
          </p:txBody>
        </p:sp>
        <p:sp>
          <p:nvSpPr>
            <p:cNvPr id="37" name="Freeform 16"/>
            <p:cNvSpPr>
              <a:spLocks noChangeAspect="1" noEditPoints="1"/>
            </p:cNvSpPr>
            <p:nvPr/>
          </p:nvSpPr>
          <p:spPr bwMode="auto">
            <a:xfrm>
              <a:off x="2009712" y="4632711"/>
              <a:ext cx="335981" cy="389311"/>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dirty="0">
                <a:ln>
                  <a:noFill/>
                </a:ln>
                <a:solidFill>
                  <a:srgbClr val="080808"/>
                </a:solidFill>
                <a:effectLst/>
                <a:uLnTx/>
                <a:uFillTx/>
                <a:latin typeface="Calibri"/>
                <a:ea typeface="+mn-ea"/>
                <a:cs typeface="+mn-cs"/>
              </a:endParaRPr>
            </a:p>
          </p:txBody>
        </p:sp>
      </p:grpSp>
      <p:grpSp>
        <p:nvGrpSpPr>
          <p:cNvPr id="38" name="Group 84"/>
          <p:cNvGrpSpPr/>
          <p:nvPr/>
        </p:nvGrpSpPr>
        <p:grpSpPr>
          <a:xfrm>
            <a:off x="1958991" y="1625135"/>
            <a:ext cx="685621" cy="685621"/>
            <a:chOff x="1717587" y="2894826"/>
            <a:chExt cx="914400" cy="914400"/>
          </a:xfrm>
          <a:solidFill>
            <a:schemeClr val="accent2"/>
          </a:solidFill>
        </p:grpSpPr>
        <p:sp>
          <p:nvSpPr>
            <p:cNvPr id="39" name="Teardrop 46"/>
            <p:cNvSpPr/>
            <p:nvPr/>
          </p:nvSpPr>
          <p:spPr>
            <a:xfrm rot="2714409">
              <a:off x="1717587" y="2894826"/>
              <a:ext cx="914400" cy="914400"/>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010" b="0" i="0" u="none" strike="noStrike" kern="1200" cap="none" spc="0" normalizeH="0" baseline="0" noProof="0">
                <a:ln>
                  <a:noFill/>
                </a:ln>
                <a:solidFill>
                  <a:srgbClr val="080808"/>
                </a:solidFill>
                <a:effectLst/>
                <a:uLnTx/>
                <a:uFillTx/>
                <a:latin typeface="Calibri"/>
                <a:ea typeface="+mn-ea"/>
                <a:cs typeface="+mn-cs"/>
              </a:endParaRPr>
            </a:p>
          </p:txBody>
        </p:sp>
        <p:sp>
          <p:nvSpPr>
            <p:cNvPr id="40" name="Freeform 6"/>
            <p:cNvSpPr>
              <a:spLocks noChangeAspect="1" noEditPoints="1"/>
            </p:cNvSpPr>
            <p:nvPr/>
          </p:nvSpPr>
          <p:spPr bwMode="auto">
            <a:xfrm>
              <a:off x="2033640" y="3176640"/>
              <a:ext cx="312053" cy="274118"/>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grpFill/>
            <a:ln>
              <a:noFill/>
            </a:ln>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0" b="0" i="0" u="none" strike="noStrike" kern="1200" cap="none" spc="0" normalizeH="0" baseline="0" noProof="0" dirty="0">
                <a:ln>
                  <a:noFill/>
                </a:ln>
                <a:solidFill>
                  <a:srgbClr val="080808"/>
                </a:solidFill>
                <a:effectLst/>
                <a:uLnTx/>
                <a:uFillTx/>
                <a:latin typeface="Calibri"/>
                <a:ea typeface="+mn-ea"/>
                <a:cs typeface="+mn-cs"/>
              </a:endParaRPr>
            </a:p>
          </p:txBody>
        </p:sp>
      </p:grpSp>
      <p:sp>
        <p:nvSpPr>
          <p:cNvPr id="41" name="TextBox 90"/>
          <p:cNvSpPr txBox="1"/>
          <p:nvPr/>
        </p:nvSpPr>
        <p:spPr>
          <a:xfrm>
            <a:off x="1129334" y="4077855"/>
            <a:ext cx="7101009" cy="323165"/>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80808"/>
                </a:solidFill>
                <a:effectLst/>
                <a:uLnTx/>
                <a:uFillTx/>
                <a:latin typeface="Impact MT Std" pitchFamily="34" charset="0"/>
                <a:ea typeface="微软雅黑" panose="020B0503020204020204" pitchFamily="34" charset="-122"/>
                <a:cs typeface="+mn-cs"/>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TextBox 91"/>
          <p:cNvSpPr txBox="1"/>
          <p:nvPr/>
        </p:nvSpPr>
        <p:spPr>
          <a:xfrm>
            <a:off x="3919604" y="3660744"/>
            <a:ext cx="1544105" cy="2308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rPr>
              <a:t>点击输入标题文本</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8925318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nodePh="1">
                                  <p:stCondLst>
                                    <p:cond delay="500"/>
                                  </p:stCondLst>
                                  <p:endCondLst>
                                    <p:cond evt="begin" delay="0">
                                      <p:tn val="21"/>
                                    </p:cond>
                                  </p:end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0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0-#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100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0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nodePh="1">
                                  <p:stCondLst>
                                    <p:cond delay="1500"/>
                                  </p:stCondLst>
                                  <p:endCondLst>
                                    <p:cond evt="begin" delay="0">
                                      <p:tn val="49"/>
                                    </p:cond>
                                  </p:end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150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1+#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nodePh="1">
                                  <p:stCondLst>
                                    <p:cond delay="1500"/>
                                  </p:stCondLst>
                                  <p:endCondLst>
                                    <p:cond evt="begin" delay="0">
                                      <p:tn val="57"/>
                                    </p:cond>
                                  </p:end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1+#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150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1+#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150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1+#ppt_w/2"/>
                                          </p:val>
                                        </p:tav>
                                        <p:tav tm="100000">
                                          <p:val>
                                            <p:strVal val="#ppt_x"/>
                                          </p:val>
                                        </p:tav>
                                      </p:tavLst>
                                    </p:anim>
                                    <p:anim calcmode="lin" valueType="num">
                                      <p:cBhvr additive="base">
                                        <p:cTn id="68" dur="500" fill="hold"/>
                                        <p:tgtEl>
                                          <p:spTgt spid="35"/>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 presetClass="entr" presetSubtype="2"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300" fill="hold"/>
                                        <p:tgtEl>
                                          <p:spTgt spid="42"/>
                                        </p:tgtEl>
                                        <p:attrNameLst>
                                          <p:attrName>ppt_x</p:attrName>
                                        </p:attrNameLst>
                                      </p:cBhvr>
                                      <p:tavLst>
                                        <p:tav tm="0">
                                          <p:val>
                                            <p:strVal val="1+#ppt_w/2"/>
                                          </p:val>
                                        </p:tav>
                                        <p:tav tm="100000">
                                          <p:val>
                                            <p:strVal val="#ppt_x"/>
                                          </p:val>
                                        </p:tav>
                                      </p:tavLst>
                                    </p:anim>
                                    <p:anim calcmode="lin" valueType="num">
                                      <p:cBhvr additive="base">
                                        <p:cTn id="73" dur="300" fill="hold"/>
                                        <p:tgtEl>
                                          <p:spTgt spid="42"/>
                                        </p:tgtEl>
                                        <p:attrNameLst>
                                          <p:attrName>ppt_y</p:attrName>
                                        </p:attrNameLst>
                                      </p:cBhvr>
                                      <p:tavLst>
                                        <p:tav tm="0">
                                          <p:val>
                                            <p:strVal val="#ppt_y"/>
                                          </p:val>
                                        </p:tav>
                                        <p:tav tm="100000">
                                          <p:val>
                                            <p:strVal val="#ppt_y"/>
                                          </p:val>
                                        </p:tav>
                                      </p:tavLst>
                                    </p:anim>
                                  </p:childTnLst>
                                </p:cTn>
                              </p:par>
                            </p:childTnLst>
                          </p:cTn>
                        </p:par>
                        <p:par>
                          <p:cTn id="74" fill="hold">
                            <p:stCondLst>
                              <p:cond delay="1000"/>
                            </p:stCondLst>
                            <p:childTnLst>
                              <p:par>
                                <p:cTn id="75" presetID="2" presetClass="entr" presetSubtype="2"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300" fill="hold"/>
                                        <p:tgtEl>
                                          <p:spTgt spid="41"/>
                                        </p:tgtEl>
                                        <p:attrNameLst>
                                          <p:attrName>ppt_x</p:attrName>
                                        </p:attrNameLst>
                                      </p:cBhvr>
                                      <p:tavLst>
                                        <p:tav tm="0">
                                          <p:val>
                                            <p:strVal val="1+#ppt_w/2"/>
                                          </p:val>
                                        </p:tav>
                                        <p:tav tm="100000">
                                          <p:val>
                                            <p:strVal val="#ppt_x"/>
                                          </p:val>
                                        </p:tav>
                                      </p:tavLst>
                                    </p:anim>
                                    <p:anim calcmode="lin" valueType="num">
                                      <p:cBhvr additive="base">
                                        <p:cTn id="78" dur="3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6" grpId="0"/>
      <p:bldP spid="19" grpId="0"/>
      <p:bldP spid="20" grpId="0"/>
      <p:bldP spid="22" grpId="0"/>
      <p:bldP spid="23"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右箭头 4"/>
          <p:cNvSpPr>
            <a:spLocks noChangeArrowheads="1"/>
          </p:cNvSpPr>
          <p:nvPr/>
        </p:nvSpPr>
        <p:spPr bwMode="auto">
          <a:xfrm>
            <a:off x="2915816" y="1623864"/>
            <a:ext cx="3427346" cy="394495"/>
          </a:xfrm>
          <a:prstGeom prst="rightArrow">
            <a:avLst>
              <a:gd name="adj1" fmla="val 50000"/>
              <a:gd name="adj2" fmla="val 50092"/>
            </a:avLst>
          </a:prstGeom>
          <a:solidFill>
            <a:schemeClr val="bg1"/>
          </a:solidFill>
          <a:ln w="12700" cmpd="sng">
            <a:noFill/>
            <a:miter lim="800000"/>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 name="右箭头 5"/>
          <p:cNvSpPr>
            <a:spLocks noChangeArrowheads="1"/>
          </p:cNvSpPr>
          <p:nvPr/>
        </p:nvSpPr>
        <p:spPr bwMode="auto">
          <a:xfrm flipH="1">
            <a:off x="2876617" y="2215605"/>
            <a:ext cx="3490476" cy="392809"/>
          </a:xfrm>
          <a:prstGeom prst="rightArrow">
            <a:avLst>
              <a:gd name="adj1" fmla="val 50000"/>
              <a:gd name="adj2" fmla="val 50064"/>
            </a:avLst>
          </a:prstGeom>
          <a:solidFill>
            <a:schemeClr val="tx1"/>
          </a:solidFill>
          <a:ln w="12700" cmpd="sng">
            <a:noFill/>
            <a:miter lim="800000"/>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a:spLocks noChangeArrowheads="1"/>
          </p:cNvSpPr>
          <p:nvPr/>
        </p:nvSpPr>
        <p:spPr bwMode="auto">
          <a:xfrm>
            <a:off x="1000962" y="1131590"/>
            <a:ext cx="1875654" cy="1903351"/>
          </a:xfrm>
          <a:prstGeom prst="ellipse">
            <a:avLst/>
          </a:prstGeom>
          <a:solidFill>
            <a:schemeClr val="bg1"/>
          </a:solidFill>
          <a:ln w="12700" cmpd="sng">
            <a:noFill/>
            <a:miter lim="800000"/>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 添加标题</a:t>
            </a:r>
          </a:p>
        </p:txBody>
      </p:sp>
      <p:sp>
        <p:nvSpPr>
          <p:cNvPr id="8" name="椭圆 7"/>
          <p:cNvSpPr>
            <a:spLocks noChangeArrowheads="1"/>
          </p:cNvSpPr>
          <p:nvPr/>
        </p:nvSpPr>
        <p:spPr bwMode="auto">
          <a:xfrm>
            <a:off x="6367093" y="1131590"/>
            <a:ext cx="1877315" cy="1903351"/>
          </a:xfrm>
          <a:prstGeom prst="ellipse">
            <a:avLst/>
          </a:prstGeom>
          <a:solidFill>
            <a:schemeClr val="tx1"/>
          </a:solidFill>
          <a:ln w="12700" cmpd="sng">
            <a:noFill/>
            <a:miter lim="800000"/>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  添加标题</a:t>
            </a:r>
          </a:p>
        </p:txBody>
      </p:sp>
      <p:sp>
        <p:nvSpPr>
          <p:cNvPr id="9" name="下箭头 8"/>
          <p:cNvSpPr>
            <a:spLocks noChangeArrowheads="1"/>
          </p:cNvSpPr>
          <p:nvPr/>
        </p:nvSpPr>
        <p:spPr bwMode="auto">
          <a:xfrm>
            <a:off x="4097702" y="3073715"/>
            <a:ext cx="842301" cy="590055"/>
          </a:xfrm>
          <a:prstGeom prst="downArrow">
            <a:avLst>
              <a:gd name="adj1" fmla="val 50000"/>
              <a:gd name="adj2" fmla="val 50000"/>
            </a:avLst>
          </a:prstGeom>
          <a:solidFill>
            <a:schemeClr val="bg2"/>
          </a:solidFill>
          <a:ln w="12700" cmpd="sng">
            <a:noFill/>
            <a:miter lim="800000"/>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0" name="TextBox 25"/>
          <p:cNvSpPr txBox="1"/>
          <p:nvPr/>
        </p:nvSpPr>
        <p:spPr bwMode="auto">
          <a:xfrm>
            <a:off x="1105761" y="3235559"/>
            <a:ext cx="1551692" cy="1323186"/>
          </a:xfrm>
          <a:prstGeom prst="rect">
            <a:avLst/>
          </a:prstGeom>
          <a:noFill/>
        </p:spPr>
        <p:txBody>
          <a:bodyPr lIns="96171" tIns="48084" rIns="96171" bIns="4808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p>
        </p:txBody>
      </p:sp>
      <p:sp>
        <p:nvSpPr>
          <p:cNvPr id="11" name="TextBox 26"/>
          <p:cNvSpPr txBox="1"/>
          <p:nvPr/>
        </p:nvSpPr>
        <p:spPr bwMode="auto">
          <a:xfrm>
            <a:off x="6530039" y="3299623"/>
            <a:ext cx="1553354" cy="1323186"/>
          </a:xfrm>
          <a:prstGeom prst="rect">
            <a:avLst/>
          </a:prstGeom>
          <a:noFill/>
        </p:spPr>
        <p:txBody>
          <a:bodyPr lIns="96171" tIns="48084" rIns="96171" bIns="4808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p>
        </p:txBody>
      </p:sp>
      <p:sp>
        <p:nvSpPr>
          <p:cNvPr id="12" name="TextBox 19"/>
          <p:cNvSpPr txBox="1">
            <a:spLocks noChangeArrowheads="1"/>
          </p:cNvSpPr>
          <p:nvPr/>
        </p:nvSpPr>
        <p:spPr bwMode="auto">
          <a:xfrm>
            <a:off x="4042182" y="3855961"/>
            <a:ext cx="1177890" cy="688038"/>
          </a:xfrm>
          <a:prstGeom prst="rect">
            <a:avLst/>
          </a:prstGeom>
          <a:noFill/>
          <a:ln>
            <a:noFill/>
          </a:ln>
        </p:spPr>
        <p:txBody>
          <a:bodyPr lIns="96171" tIns="48084" rIns="96171" bIns="4808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单击此处添加标题</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9003655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lide(fromRight)">
                                      <p:cBhvr>
                                        <p:cTn id="23" dur="500"/>
                                        <p:tgtEl>
                                          <p:spTgt spid="6"/>
                                        </p:tgtEl>
                                      </p:cBhvr>
                                    </p:animEffect>
                                  </p:childTnLst>
                                </p:cTn>
                              </p:par>
                            </p:childTnLst>
                          </p:cTn>
                        </p:par>
                        <p:par>
                          <p:cTn id="24" fill="hold">
                            <p:stCondLst>
                              <p:cond delay="1000"/>
                            </p:stCondLst>
                            <p:childTnLst>
                              <p:par>
                                <p:cTn id="25" presetID="47"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8"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amond(in)">
                                      <p:cBhvr>
                                        <p:cTn id="33" dur="500"/>
                                        <p:tgtEl>
                                          <p:spTgt spid="12"/>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amond(in)">
                                      <p:cBhvr>
                                        <p:cTn id="36" dur="500"/>
                                        <p:tgtEl>
                                          <p:spTgt spid="10"/>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amond(i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7" y="-985"/>
            <a:ext cx="9144792" cy="5145470"/>
          </a:xfrm>
          <a:prstGeom prst="rect">
            <a:avLst/>
          </a:prstGeom>
        </p:spPr>
      </p:pic>
      <p:sp>
        <p:nvSpPr>
          <p:cNvPr id="10" name="矩形 9"/>
          <p:cNvSpPr/>
          <p:nvPr/>
        </p:nvSpPr>
        <p:spPr bwMode="auto">
          <a:xfrm>
            <a:off x="1296988" y="1348408"/>
            <a:ext cx="6659388" cy="2486992"/>
          </a:xfrm>
          <a:prstGeom prst="rect">
            <a:avLst/>
          </a:prstGeom>
          <a:solidFill>
            <a:schemeClr val="bg1">
              <a:lumMod val="95000"/>
            </a:schemeClr>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微软雅黑" pitchFamily="34" charset="-122"/>
            </a:endParaRPr>
          </a:p>
        </p:txBody>
      </p:sp>
      <p:sp>
        <p:nvSpPr>
          <p:cNvPr id="13" name="矩形 12"/>
          <p:cNvSpPr/>
          <p:nvPr/>
        </p:nvSpPr>
        <p:spPr bwMode="auto">
          <a:xfrm>
            <a:off x="2124380" y="1095400"/>
            <a:ext cx="1812620" cy="506016"/>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4" name="TextBox 18"/>
          <p:cNvSpPr txBox="1"/>
          <p:nvPr/>
        </p:nvSpPr>
        <p:spPr>
          <a:xfrm>
            <a:off x="2509249" y="1109881"/>
            <a:ext cx="1042882" cy="477054"/>
          </a:xfrm>
          <a:prstGeom prst="rect">
            <a:avLst/>
          </a:prstGeom>
          <a:noFill/>
        </p:spPr>
        <p:txBody>
          <a:bodyPr wrap="square" rtlCol="0">
            <a:spAutoFit/>
          </a:bodyPr>
          <a:lstStyle/>
          <a:p>
            <a:pPr algn="ctr"/>
            <a:r>
              <a:rPr lang="zh-CN" altLang="en-US" sz="2500" b="0" dirty="0" smtClean="0">
                <a:solidFill>
                  <a:schemeClr val="bg1"/>
                </a:solidFill>
                <a:latin typeface="微软雅黑" panose="020B0503020204020204" pitchFamily="34" charset="-122"/>
                <a:ea typeface="微软雅黑" panose="020B0503020204020204" pitchFamily="34" charset="-122"/>
              </a:rPr>
              <a:t>前  言</a:t>
            </a:r>
            <a:endParaRPr lang="zh-CN" altLang="en-US" sz="2500" b="0" dirty="0">
              <a:solidFill>
                <a:schemeClr val="bg1"/>
              </a:solidFill>
              <a:latin typeface="微软雅黑" panose="020B0503020204020204" pitchFamily="34" charset="-122"/>
              <a:ea typeface="微软雅黑" panose="020B0503020204020204" pitchFamily="34" charset="-122"/>
            </a:endParaRPr>
          </a:p>
        </p:txBody>
      </p:sp>
      <p:sp>
        <p:nvSpPr>
          <p:cNvPr id="12" name="Rectangle 30"/>
          <p:cNvSpPr>
            <a:spLocks noChangeArrowheads="1"/>
          </p:cNvSpPr>
          <p:nvPr/>
        </p:nvSpPr>
        <p:spPr bwMode="auto">
          <a:xfrm>
            <a:off x="1979712" y="1707654"/>
            <a:ext cx="568863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1400" b="0" dirty="0">
                <a:latin typeface="+mn-ea"/>
                <a:ea typeface="+mn-ea"/>
              </a:rPr>
              <a:t>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a:t>
            </a:r>
            <a:r>
              <a:rPr lang="zh-CN" altLang="en-US" sz="1400" b="0" dirty="0" smtClean="0">
                <a:latin typeface="+mn-ea"/>
                <a:ea typeface="+mn-ea"/>
              </a:rPr>
              <a:t>文字</a:t>
            </a:r>
            <a:endParaRPr lang="zh-CN" altLang="en-US" sz="1400" b="0" dirty="0">
              <a:latin typeface="+mn-ea"/>
              <a:ea typeface="+mn-ea"/>
            </a:endParaRPr>
          </a:p>
        </p:txBody>
      </p:sp>
    </p:spTree>
    <p:extLst>
      <p:ext uri="{BB962C8B-B14F-4D97-AF65-F5344CB8AC3E}">
        <p14:creationId xmlns:p14="http://schemas.microsoft.com/office/powerpoint/2010/main" val="15381110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950067" y="956349"/>
            <a:ext cx="842064" cy="976795"/>
            <a:chOff x="5301679" y="1577352"/>
            <a:chExt cx="1123045" cy="1302732"/>
          </a:xfrm>
        </p:grpSpPr>
        <p:sp>
          <p:nvSpPr>
            <p:cNvPr id="6" name="六边形 5"/>
            <p:cNvSpPr/>
            <p:nvPr/>
          </p:nvSpPr>
          <p:spPr>
            <a:xfrm rot="5400000">
              <a:off x="5211836" y="1667195"/>
              <a:ext cx="1302732" cy="1123045"/>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7" name="KSO_Shape"/>
            <p:cNvSpPr/>
            <p:nvPr/>
          </p:nvSpPr>
          <p:spPr bwMode="auto">
            <a:xfrm>
              <a:off x="5635344" y="2000361"/>
              <a:ext cx="455715" cy="455715"/>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4400262" y="1760764"/>
            <a:ext cx="842064" cy="976795"/>
            <a:chOff x="5902096" y="2650185"/>
            <a:chExt cx="1123045" cy="1302732"/>
          </a:xfrm>
        </p:grpSpPr>
        <p:sp>
          <p:nvSpPr>
            <p:cNvPr id="9" name="六边形 8"/>
            <p:cNvSpPr/>
            <p:nvPr/>
          </p:nvSpPr>
          <p:spPr>
            <a:xfrm rot="5400000">
              <a:off x="5812253" y="2740028"/>
              <a:ext cx="1302732" cy="1123045"/>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0" name="KSO_Shape"/>
            <p:cNvSpPr>
              <a:spLocks noChangeArrowheads="1"/>
            </p:cNvSpPr>
            <p:nvPr/>
          </p:nvSpPr>
          <p:spPr bwMode="auto">
            <a:xfrm>
              <a:off x="6218596" y="3069394"/>
              <a:ext cx="490046" cy="460643"/>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10"/>
          <p:cNvGrpSpPr/>
          <p:nvPr/>
        </p:nvGrpSpPr>
        <p:grpSpPr>
          <a:xfrm>
            <a:off x="3950067" y="2565928"/>
            <a:ext cx="842064" cy="976795"/>
            <a:chOff x="5301679" y="3724016"/>
            <a:chExt cx="1123045" cy="1302732"/>
          </a:xfrm>
        </p:grpSpPr>
        <p:sp>
          <p:nvSpPr>
            <p:cNvPr id="12" name="六边形 11"/>
            <p:cNvSpPr/>
            <p:nvPr/>
          </p:nvSpPr>
          <p:spPr>
            <a:xfrm rot="5400000">
              <a:off x="5211836" y="3813859"/>
              <a:ext cx="1302732" cy="1123045"/>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3" name="KSO_Shape"/>
            <p:cNvSpPr/>
            <p:nvPr/>
          </p:nvSpPr>
          <p:spPr bwMode="auto">
            <a:xfrm>
              <a:off x="5622788" y="4143426"/>
              <a:ext cx="480825" cy="453578"/>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cxnSp>
        <p:nvCxnSpPr>
          <p:cNvPr id="14" name="直接连接符 13"/>
          <p:cNvCxnSpPr/>
          <p:nvPr/>
        </p:nvCxnSpPr>
        <p:spPr>
          <a:xfrm>
            <a:off x="1284718" y="1444371"/>
            <a:ext cx="2482671" cy="0"/>
          </a:xfrm>
          <a:prstGeom prst="line">
            <a:avLst/>
          </a:prstGeom>
          <a:ln w="952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898895" y="1118325"/>
            <a:ext cx="3074598" cy="901577"/>
            <a:chOff x="6567113" y="1793376"/>
            <a:chExt cx="4100531" cy="1202415"/>
          </a:xfrm>
        </p:grpSpPr>
        <p:sp>
          <p:nvSpPr>
            <p:cNvPr id="16" name="文本框 69"/>
            <p:cNvSpPr txBox="1"/>
            <p:nvPr/>
          </p:nvSpPr>
          <p:spPr>
            <a:xfrm>
              <a:off x="6567113" y="1810921"/>
              <a:ext cx="1111859" cy="8618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rPr>
                <a:t>01</a:t>
              </a:r>
              <a:endParaRPr kumimoji="0" lang="zh-CN" altLang="en-US"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endParaRPr>
            </a:p>
          </p:txBody>
        </p:sp>
        <p:grpSp>
          <p:nvGrpSpPr>
            <p:cNvPr id="17" name="组合 16"/>
            <p:cNvGrpSpPr/>
            <p:nvPr/>
          </p:nvGrpSpPr>
          <p:grpSpPr>
            <a:xfrm>
              <a:off x="7395055" y="1793376"/>
              <a:ext cx="3272589" cy="1202415"/>
              <a:chOff x="6968290" y="1689104"/>
              <a:chExt cx="3272589" cy="1202415"/>
            </a:xfrm>
          </p:grpSpPr>
          <p:sp>
            <p:nvSpPr>
              <p:cNvPr id="18" name="文本框 9"/>
              <p:cNvSpPr txBox="1"/>
              <p:nvPr/>
            </p:nvSpPr>
            <p:spPr>
              <a:xfrm>
                <a:off x="6968290" y="1689104"/>
                <a:ext cx="2329313" cy="430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输入标题</a:t>
                </a:r>
              </a:p>
            </p:txBody>
          </p:sp>
          <p:sp>
            <p:nvSpPr>
              <p:cNvPr id="19" name="文本框 11"/>
              <p:cNvSpPr txBox="1"/>
              <p:nvPr/>
            </p:nvSpPr>
            <p:spPr>
              <a:xfrm>
                <a:off x="6968290" y="2029520"/>
                <a:ext cx="3272589" cy="861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在此输入详细介绍，以表达项目工作的详细资料和文字信息。在此输入详细介绍，以表达项目工作的详细资料和文字信息。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grpSp>
      <p:cxnSp>
        <p:nvCxnSpPr>
          <p:cNvPr id="20" name="直接连接符 19"/>
          <p:cNvCxnSpPr/>
          <p:nvPr/>
        </p:nvCxnSpPr>
        <p:spPr>
          <a:xfrm>
            <a:off x="5425869" y="2235733"/>
            <a:ext cx="2482671"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117813" y="1890324"/>
            <a:ext cx="3270370" cy="783789"/>
            <a:chOff x="1524357" y="2822974"/>
            <a:chExt cx="4361630" cy="1045324"/>
          </a:xfrm>
        </p:grpSpPr>
        <p:sp>
          <p:nvSpPr>
            <p:cNvPr id="22" name="文本框 75"/>
            <p:cNvSpPr txBox="1"/>
            <p:nvPr/>
          </p:nvSpPr>
          <p:spPr>
            <a:xfrm>
              <a:off x="4796945" y="2868142"/>
              <a:ext cx="1089042" cy="8618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rPr>
                <a:t>02</a:t>
              </a:r>
              <a:endParaRPr kumimoji="0" lang="zh-CN" altLang="en-US"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endParaRPr>
            </a:p>
          </p:txBody>
        </p:sp>
        <p:grpSp>
          <p:nvGrpSpPr>
            <p:cNvPr id="23" name="组合 22"/>
            <p:cNvGrpSpPr/>
            <p:nvPr/>
          </p:nvGrpSpPr>
          <p:grpSpPr>
            <a:xfrm>
              <a:off x="1524357" y="2822974"/>
              <a:ext cx="3272589" cy="1045324"/>
              <a:chOff x="6968290" y="1661481"/>
              <a:chExt cx="3272589" cy="1045324"/>
            </a:xfrm>
          </p:grpSpPr>
          <p:sp>
            <p:nvSpPr>
              <p:cNvPr id="24" name="文本框 77"/>
              <p:cNvSpPr txBox="1"/>
              <p:nvPr/>
            </p:nvSpPr>
            <p:spPr>
              <a:xfrm>
                <a:off x="7911567" y="1661481"/>
                <a:ext cx="2329312" cy="430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输入标题</a:t>
                </a:r>
              </a:p>
            </p:txBody>
          </p:sp>
          <p:sp>
            <p:nvSpPr>
              <p:cNvPr id="25" name="文本框 80"/>
              <p:cNvSpPr txBox="1"/>
              <p:nvPr/>
            </p:nvSpPr>
            <p:spPr>
              <a:xfrm>
                <a:off x="6968290" y="2029520"/>
                <a:ext cx="3272589" cy="6772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由在此输入详细介绍，以表达项目工作的详细资料和文字信息。在此输入详细介绍，以表达项目工作的详细资料和文字信息。</a:t>
                </a:r>
              </a:p>
            </p:txBody>
          </p:sp>
        </p:grpSp>
      </p:grpSp>
      <p:cxnSp>
        <p:nvCxnSpPr>
          <p:cNvPr id="29" name="直接连接符 28"/>
          <p:cNvCxnSpPr/>
          <p:nvPr/>
        </p:nvCxnSpPr>
        <p:spPr>
          <a:xfrm>
            <a:off x="1284718" y="3050451"/>
            <a:ext cx="2482671" cy="0"/>
          </a:xfrm>
          <a:prstGeom prst="line">
            <a:avLst/>
          </a:prstGeom>
          <a:ln w="9525">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898895" y="2708038"/>
            <a:ext cx="3074598" cy="932204"/>
            <a:chOff x="6567113" y="3913546"/>
            <a:chExt cx="4100531" cy="1243262"/>
          </a:xfrm>
        </p:grpSpPr>
        <p:sp>
          <p:nvSpPr>
            <p:cNvPr id="31" name="文本框 101"/>
            <p:cNvSpPr txBox="1"/>
            <p:nvPr/>
          </p:nvSpPr>
          <p:spPr>
            <a:xfrm>
              <a:off x="6567113" y="3971939"/>
              <a:ext cx="1027445" cy="8618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rPr>
                <a:t>03</a:t>
              </a:r>
              <a:endParaRPr kumimoji="0" lang="zh-CN" altLang="en-US"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endParaRPr>
            </a:p>
          </p:txBody>
        </p:sp>
        <p:grpSp>
          <p:nvGrpSpPr>
            <p:cNvPr id="32" name="组合 31"/>
            <p:cNvGrpSpPr/>
            <p:nvPr/>
          </p:nvGrpSpPr>
          <p:grpSpPr>
            <a:xfrm>
              <a:off x="7395055" y="3913546"/>
              <a:ext cx="3272589" cy="1243262"/>
              <a:chOff x="6968290" y="1648257"/>
              <a:chExt cx="3272589" cy="1243262"/>
            </a:xfrm>
          </p:grpSpPr>
          <p:sp>
            <p:nvSpPr>
              <p:cNvPr id="33" name="文本框 103"/>
              <p:cNvSpPr txBox="1"/>
              <p:nvPr/>
            </p:nvSpPr>
            <p:spPr>
              <a:xfrm>
                <a:off x="6968290" y="1648257"/>
                <a:ext cx="2329313" cy="430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输入标题</a:t>
                </a:r>
              </a:p>
            </p:txBody>
          </p:sp>
          <p:sp>
            <p:nvSpPr>
              <p:cNvPr id="34" name="文本框 104"/>
              <p:cNvSpPr txBox="1"/>
              <p:nvPr/>
            </p:nvSpPr>
            <p:spPr>
              <a:xfrm>
                <a:off x="6968290" y="2029520"/>
                <a:ext cx="3272589" cy="861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在此输入详细介绍，以表达项目工作的详细资料和文字信息。在此输入详细介绍，以表达项目工作的详细资料和文字信息。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grpSp>
      <p:cxnSp>
        <p:nvCxnSpPr>
          <p:cNvPr id="35" name="直接连接符 34"/>
          <p:cNvCxnSpPr/>
          <p:nvPr/>
        </p:nvCxnSpPr>
        <p:spPr>
          <a:xfrm>
            <a:off x="5425869" y="3855240"/>
            <a:ext cx="2482671" cy="0"/>
          </a:xfrm>
          <a:prstGeom prst="line">
            <a:avLst/>
          </a:prstGeom>
          <a:ln w="9525">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127317" y="3601954"/>
            <a:ext cx="3260866" cy="774739"/>
            <a:chOff x="1524357" y="2835043"/>
            <a:chExt cx="4348954" cy="1033254"/>
          </a:xfrm>
        </p:grpSpPr>
        <p:sp>
          <p:nvSpPr>
            <p:cNvPr id="37" name="文本框 75"/>
            <p:cNvSpPr txBox="1"/>
            <p:nvPr/>
          </p:nvSpPr>
          <p:spPr>
            <a:xfrm>
              <a:off x="4796945" y="2868142"/>
              <a:ext cx="1076366" cy="8618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rPr>
                <a:t>04</a:t>
              </a:r>
              <a:endParaRPr kumimoji="0" lang="zh-CN" altLang="en-US" sz="3600" b="0" i="0" u="none" strike="noStrike" kern="1200" cap="none" spc="0" normalizeH="0" baseline="0" noProof="0" dirty="0">
                <a:ln>
                  <a:noFill/>
                </a:ln>
                <a:solidFill>
                  <a:srgbClr val="EF1821"/>
                </a:solidFill>
                <a:effectLst/>
                <a:uLnTx/>
                <a:uFillTx/>
                <a:latin typeface="Impact MT Std" pitchFamily="34" charset="0"/>
                <a:ea typeface="微软雅黑" panose="020B0503020204020204" pitchFamily="34" charset="-122"/>
                <a:cs typeface="+mn-cs"/>
              </a:endParaRPr>
            </a:p>
          </p:txBody>
        </p:sp>
        <p:grpSp>
          <p:nvGrpSpPr>
            <p:cNvPr id="38" name="组合 37"/>
            <p:cNvGrpSpPr/>
            <p:nvPr/>
          </p:nvGrpSpPr>
          <p:grpSpPr>
            <a:xfrm>
              <a:off x="1524357" y="2835043"/>
              <a:ext cx="3272589" cy="1033254"/>
              <a:chOff x="6968290" y="1673550"/>
              <a:chExt cx="3272589" cy="1033254"/>
            </a:xfrm>
          </p:grpSpPr>
          <p:sp>
            <p:nvSpPr>
              <p:cNvPr id="39" name="文本框 77"/>
              <p:cNvSpPr txBox="1"/>
              <p:nvPr/>
            </p:nvSpPr>
            <p:spPr>
              <a:xfrm>
                <a:off x="7911567" y="1673550"/>
                <a:ext cx="2329312" cy="430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输入标题</a:t>
                </a:r>
              </a:p>
            </p:txBody>
          </p:sp>
          <p:sp>
            <p:nvSpPr>
              <p:cNvPr id="40" name="文本框 80"/>
              <p:cNvSpPr txBox="1"/>
              <p:nvPr/>
            </p:nvSpPr>
            <p:spPr>
              <a:xfrm>
                <a:off x="6968290" y="2029520"/>
                <a:ext cx="3272589" cy="6772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由在此输入详细介绍，以表达项目工作的详细资料和文字信息。在此输入详细介绍，以表达项目工作的详细资料和文字信息。</a:t>
                </a:r>
              </a:p>
            </p:txBody>
          </p:sp>
        </p:grpSp>
      </p:grpSp>
      <p:grpSp>
        <p:nvGrpSpPr>
          <p:cNvPr id="41" name="组合 40"/>
          <p:cNvGrpSpPr/>
          <p:nvPr/>
        </p:nvGrpSpPr>
        <p:grpSpPr>
          <a:xfrm>
            <a:off x="4388640" y="3370808"/>
            <a:ext cx="842064" cy="976795"/>
            <a:chOff x="5550606" y="4704901"/>
            <a:chExt cx="1123045" cy="1302732"/>
          </a:xfrm>
        </p:grpSpPr>
        <p:sp>
          <p:nvSpPr>
            <p:cNvPr id="42" name="六边形 41"/>
            <p:cNvSpPr/>
            <p:nvPr/>
          </p:nvSpPr>
          <p:spPr>
            <a:xfrm rot="5400000">
              <a:off x="5460763" y="4794744"/>
              <a:ext cx="1302732" cy="1123045"/>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nvGrpSpPr>
            <p:cNvPr id="43" name="组合 42"/>
            <p:cNvGrpSpPr/>
            <p:nvPr/>
          </p:nvGrpSpPr>
          <p:grpSpPr>
            <a:xfrm>
              <a:off x="5923329" y="5169661"/>
              <a:ext cx="348517" cy="446576"/>
              <a:chOff x="3095876" y="2479873"/>
              <a:chExt cx="366231" cy="470769"/>
            </a:xfrm>
          </p:grpSpPr>
          <p:sp>
            <p:nvSpPr>
              <p:cNvPr id="44"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565785" rtl="0" eaLnBrk="1" fontAlgn="auto" latinLnBrk="0" hangingPunct="1">
                  <a:lnSpc>
                    <a:spcPct val="100000"/>
                  </a:lnSpc>
                  <a:spcBef>
                    <a:spcPts val="0"/>
                  </a:spcBef>
                  <a:spcAft>
                    <a:spcPts val="0"/>
                  </a:spcAft>
                  <a:buClrTx/>
                  <a:buSzTx/>
                  <a:buFontTx/>
                  <a:buNone/>
                  <a:tabLst/>
                  <a:defRPr/>
                </a:pPr>
                <a:endParaRPr kumimoji="0" lang="zh-CN" altLang="en-US" sz="1125" b="0" i="0" u="none" strike="noStrike" kern="1200" cap="none" spc="0" normalizeH="0" baseline="0" noProof="0">
                  <a:ln>
                    <a:noFill/>
                  </a:ln>
                  <a:solidFill>
                    <a:srgbClr val="080808"/>
                  </a:solidFill>
                  <a:effectLst/>
                  <a:uLnTx/>
                  <a:uFillTx/>
                  <a:latin typeface="Calibri" panose="020F0502020204030204"/>
                  <a:ea typeface="宋体" panose="02010600030101010101" pitchFamily="2" charset="-122"/>
                  <a:cs typeface="+mn-cs"/>
                </a:endParaRPr>
              </a:p>
            </p:txBody>
          </p:sp>
          <p:sp>
            <p:nvSpPr>
              <p:cNvPr id="45"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565785" rtl="0" eaLnBrk="1" fontAlgn="auto" latinLnBrk="0" hangingPunct="1">
                  <a:lnSpc>
                    <a:spcPct val="100000"/>
                  </a:lnSpc>
                  <a:spcBef>
                    <a:spcPts val="0"/>
                  </a:spcBef>
                  <a:spcAft>
                    <a:spcPts val="0"/>
                  </a:spcAft>
                  <a:buClrTx/>
                  <a:buSzTx/>
                  <a:buFontTx/>
                  <a:buNone/>
                  <a:tabLst/>
                  <a:defRPr/>
                </a:pPr>
                <a:endParaRPr kumimoji="0" lang="zh-CN" altLang="en-US" sz="1125" b="0" i="0" u="none" strike="noStrike" kern="1200" cap="none" spc="0" normalizeH="0" baseline="0" noProof="0">
                  <a:ln>
                    <a:noFill/>
                  </a:ln>
                  <a:solidFill>
                    <a:srgbClr val="080808"/>
                  </a:solidFill>
                  <a:effectLst/>
                  <a:uLnTx/>
                  <a:uFillTx/>
                  <a:latin typeface="Calibri" panose="020F0502020204030204"/>
                  <a:ea typeface="宋体" panose="02010600030101010101" pitchFamily="2" charset="-122"/>
                  <a:cs typeface="+mn-cs"/>
                </a:endParaRPr>
              </a:p>
            </p:txBody>
          </p:sp>
          <p:sp>
            <p:nvSpPr>
              <p:cNvPr id="46"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565785" rtl="0" eaLnBrk="1" fontAlgn="auto" latinLnBrk="0" hangingPunct="1">
                  <a:lnSpc>
                    <a:spcPct val="100000"/>
                  </a:lnSpc>
                  <a:spcBef>
                    <a:spcPts val="0"/>
                  </a:spcBef>
                  <a:spcAft>
                    <a:spcPts val="0"/>
                  </a:spcAft>
                  <a:buClrTx/>
                  <a:buSzTx/>
                  <a:buFontTx/>
                  <a:buNone/>
                  <a:tabLst/>
                  <a:defRPr/>
                </a:pPr>
                <a:endParaRPr kumimoji="0" lang="zh-CN" altLang="en-US" sz="1125" b="0" i="0" u="none" strike="noStrike" kern="1200" cap="none" spc="0" normalizeH="0" baseline="0" noProof="0">
                  <a:ln>
                    <a:noFill/>
                  </a:ln>
                  <a:solidFill>
                    <a:srgbClr val="080808"/>
                  </a:solidFill>
                  <a:effectLst/>
                  <a:uLnTx/>
                  <a:uFillTx/>
                  <a:latin typeface="Calibri" panose="020F0502020204030204"/>
                  <a:ea typeface="宋体" panose="02010600030101010101" pitchFamily="2" charset="-122"/>
                  <a:cs typeface="+mn-cs"/>
                </a:endParaRPr>
              </a:p>
            </p:txBody>
          </p:sp>
          <p:sp>
            <p:nvSpPr>
              <p:cNvPr id="47"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565785" rtl="0" eaLnBrk="1" fontAlgn="auto" latinLnBrk="0" hangingPunct="1">
                  <a:lnSpc>
                    <a:spcPct val="100000"/>
                  </a:lnSpc>
                  <a:spcBef>
                    <a:spcPts val="0"/>
                  </a:spcBef>
                  <a:spcAft>
                    <a:spcPts val="0"/>
                  </a:spcAft>
                  <a:buClrTx/>
                  <a:buSzTx/>
                  <a:buFontTx/>
                  <a:buNone/>
                  <a:tabLst/>
                  <a:defRPr/>
                </a:pPr>
                <a:endParaRPr kumimoji="0" lang="zh-CN" altLang="en-US" sz="1125" b="0" i="0" u="none" strike="noStrike" kern="1200" cap="none" spc="0" normalizeH="0" baseline="0" noProof="0">
                  <a:ln>
                    <a:noFill/>
                  </a:ln>
                  <a:solidFill>
                    <a:srgbClr val="080808"/>
                  </a:solidFill>
                  <a:effectLst/>
                  <a:uLnTx/>
                  <a:uFillTx/>
                  <a:latin typeface="Calibri" panose="020F0502020204030204"/>
                  <a:ea typeface="宋体" panose="02010600030101010101" pitchFamily="2" charset="-122"/>
                  <a:cs typeface="+mn-cs"/>
                </a:endParaRPr>
              </a:p>
            </p:txBody>
          </p:sp>
        </p:gr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9632360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ppt_x</p:attrName>
                                        </p:attrNameLst>
                                      </p:cBhvr>
                                      <p:tavLst>
                                        <p:tav tm="0">
                                          <p:val>
                                            <p:strVal val="#ppt_x-#ppt_w*1.125000"/>
                                          </p:val>
                                        </p:tav>
                                        <p:tav tm="100000">
                                          <p:val>
                                            <p:strVal val="#ppt_x"/>
                                          </p:val>
                                        </p:tav>
                                      </p:tavLst>
                                    </p:anim>
                                    <p:animEffect transition="in" filter="wipe(right)">
                                      <p:cBhvr>
                                        <p:cTn id="19" dur="500"/>
                                        <p:tgtEl>
                                          <p:spTgt spid="15"/>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2500"/>
                            </p:stCondLst>
                            <p:childTnLst>
                              <p:par>
                                <p:cTn id="32" presetID="12" presetClass="entr" presetSubtype="2"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ppt_x</p:attrName>
                                        </p:attrNameLst>
                                      </p:cBhvr>
                                      <p:tavLst>
                                        <p:tav tm="0">
                                          <p:val>
                                            <p:strVal val="#ppt_x+#ppt_w*1.125000"/>
                                          </p:val>
                                        </p:tav>
                                        <p:tav tm="100000">
                                          <p:val>
                                            <p:strVal val="#ppt_x"/>
                                          </p:val>
                                        </p:tav>
                                      </p:tavLst>
                                    </p:anim>
                                    <p:animEffect transition="in" filter="wipe(left)">
                                      <p:cBhvr>
                                        <p:cTn id="35" dur="500"/>
                                        <p:tgtEl>
                                          <p:spTgt spid="21"/>
                                        </p:tgtEl>
                                      </p:cBhvr>
                                    </p:animEffect>
                                  </p:childTnLst>
                                </p:cTn>
                              </p:par>
                            </p:childTnLst>
                          </p:cTn>
                        </p:par>
                        <p:par>
                          <p:cTn id="36" fill="hold">
                            <p:stCondLst>
                              <p:cond delay="3000"/>
                            </p:stCondLst>
                            <p:childTnLst>
                              <p:par>
                                <p:cTn id="37" presetID="49" presetClass="entr" presetSubtype="0" decel="10000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childTnLst>
                          </p:cTn>
                        </p:par>
                        <p:par>
                          <p:cTn id="43" fill="hold">
                            <p:stCondLst>
                              <p:cond delay="3500"/>
                            </p:stCondLst>
                            <p:childTnLst>
                              <p:par>
                                <p:cTn id="44" presetID="22" presetClass="entr" presetSubtype="2"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par>
                          <p:cTn id="47" fill="hold">
                            <p:stCondLst>
                              <p:cond delay="4000"/>
                            </p:stCondLst>
                            <p:childTnLst>
                              <p:par>
                                <p:cTn id="48" presetID="12" presetClass="entr" presetSubtype="8"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p:tgtEl>
                                          <p:spTgt spid="30"/>
                                        </p:tgtEl>
                                        <p:attrNameLst>
                                          <p:attrName>ppt_x</p:attrName>
                                        </p:attrNameLst>
                                      </p:cBhvr>
                                      <p:tavLst>
                                        <p:tav tm="0">
                                          <p:val>
                                            <p:strVal val="#ppt_x-#ppt_w*1.125000"/>
                                          </p:val>
                                        </p:tav>
                                        <p:tav tm="100000">
                                          <p:val>
                                            <p:strVal val="#ppt_x"/>
                                          </p:val>
                                        </p:tav>
                                      </p:tavLst>
                                    </p:anim>
                                    <p:animEffect transition="in" filter="wipe(right)">
                                      <p:cBhvr>
                                        <p:cTn id="51" dur="500"/>
                                        <p:tgtEl>
                                          <p:spTgt spid="30"/>
                                        </p:tgtEl>
                                      </p:cBhvr>
                                    </p:animEffect>
                                  </p:childTnLst>
                                </p:cTn>
                              </p:par>
                            </p:childTnLst>
                          </p:cTn>
                        </p:par>
                        <p:par>
                          <p:cTn id="52" fill="hold">
                            <p:stCondLst>
                              <p:cond delay="4500"/>
                            </p:stCondLst>
                            <p:childTnLst>
                              <p:par>
                                <p:cTn id="53" presetID="49" presetClass="entr" presetSubtype="0" decel="100000"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 calcmode="lin" valueType="num">
                                      <p:cBhvr>
                                        <p:cTn id="57" dur="500" fill="hold"/>
                                        <p:tgtEl>
                                          <p:spTgt spid="41"/>
                                        </p:tgtEl>
                                        <p:attrNameLst>
                                          <p:attrName>style.rotation</p:attrName>
                                        </p:attrNameLst>
                                      </p:cBhvr>
                                      <p:tavLst>
                                        <p:tav tm="0">
                                          <p:val>
                                            <p:fltVal val="360"/>
                                          </p:val>
                                        </p:tav>
                                        <p:tav tm="100000">
                                          <p:val>
                                            <p:fltVal val="0"/>
                                          </p:val>
                                        </p:tav>
                                      </p:tavLst>
                                    </p:anim>
                                    <p:animEffect transition="in" filter="fade">
                                      <p:cBhvr>
                                        <p:cTn id="58" dur="500"/>
                                        <p:tgtEl>
                                          <p:spTgt spid="41"/>
                                        </p:tgtEl>
                                      </p:cBhvr>
                                    </p:animEffect>
                                  </p:childTnLst>
                                </p:cTn>
                              </p:par>
                            </p:childTnLst>
                          </p:cTn>
                        </p:par>
                        <p:par>
                          <p:cTn id="59" fill="hold">
                            <p:stCondLst>
                              <p:cond delay="5000"/>
                            </p:stCondLst>
                            <p:childTnLst>
                              <p:par>
                                <p:cTn id="60" presetID="22" presetClass="entr" presetSubtype="8"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childTnLst>
                          </p:cTn>
                        </p:par>
                        <p:par>
                          <p:cTn id="63" fill="hold">
                            <p:stCondLst>
                              <p:cond delay="5500"/>
                            </p:stCondLst>
                            <p:childTnLst>
                              <p:par>
                                <p:cTn id="64" presetID="12" presetClass="entr" presetSubtype="2" fill="hold" nodeType="after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p:tgtEl>
                                          <p:spTgt spid="36"/>
                                        </p:tgtEl>
                                        <p:attrNameLst>
                                          <p:attrName>ppt_x</p:attrName>
                                        </p:attrNameLst>
                                      </p:cBhvr>
                                      <p:tavLst>
                                        <p:tav tm="0">
                                          <p:val>
                                            <p:strVal val="#ppt_x+#ppt_w*1.125000"/>
                                          </p:val>
                                        </p:tav>
                                        <p:tav tm="100000">
                                          <p:val>
                                            <p:strVal val="#ppt_x"/>
                                          </p:val>
                                        </p:tav>
                                      </p:tavLst>
                                    </p:anim>
                                    <p:animEffect transition="in" filter="wipe(left)">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a:xfrm rot="5400000">
            <a:off x="1413471" y="1545903"/>
            <a:ext cx="269960" cy="431936"/>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cxnSp>
        <p:nvCxnSpPr>
          <p:cNvPr id="6" name="直接连接符 5"/>
          <p:cNvCxnSpPr/>
          <p:nvPr/>
        </p:nvCxnSpPr>
        <p:spPr>
          <a:xfrm>
            <a:off x="1548451" y="1977839"/>
            <a:ext cx="2726593"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801134" y="1155951"/>
            <a:ext cx="907890" cy="300058"/>
          </a:xfrm>
          <a:prstGeom prst="rect">
            <a:avLst/>
          </a:prstGeom>
        </p:spPr>
        <p:txBody>
          <a:bodyPr wrap="non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标题内容</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8" name="矩形 47"/>
          <p:cNvSpPr>
            <a:spLocks noChangeArrowheads="1"/>
          </p:cNvSpPr>
          <p:nvPr/>
        </p:nvSpPr>
        <p:spPr bwMode="auto">
          <a:xfrm>
            <a:off x="1791415" y="1466923"/>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l"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在此录入上述图表的综合描述说明，在此录入上述图表的综合描述说明。</a:t>
            </a:r>
          </a:p>
        </p:txBody>
      </p:sp>
      <p:sp>
        <p:nvSpPr>
          <p:cNvPr id="9" name="燕尾形 8"/>
          <p:cNvSpPr/>
          <p:nvPr/>
        </p:nvSpPr>
        <p:spPr>
          <a:xfrm rot="5400000">
            <a:off x="1413471" y="2571750"/>
            <a:ext cx="269960" cy="4319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cxnSp>
        <p:nvCxnSpPr>
          <p:cNvPr id="10" name="直接连接符 9"/>
          <p:cNvCxnSpPr/>
          <p:nvPr/>
        </p:nvCxnSpPr>
        <p:spPr>
          <a:xfrm>
            <a:off x="1548451" y="3003686"/>
            <a:ext cx="2726593" cy="0"/>
          </a:xfrm>
          <a:prstGeom prst="line">
            <a:avLst/>
          </a:prstGeom>
          <a:ln>
            <a:solidFill>
              <a:schemeClr val="tx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01134" y="2173410"/>
            <a:ext cx="907890" cy="300058"/>
          </a:xfrm>
          <a:prstGeom prst="rect">
            <a:avLst/>
          </a:prstGeom>
        </p:spPr>
        <p:txBody>
          <a:bodyPr wrap="non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标题内容</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2" name="矩形 47"/>
          <p:cNvSpPr>
            <a:spLocks noChangeArrowheads="1"/>
          </p:cNvSpPr>
          <p:nvPr/>
        </p:nvSpPr>
        <p:spPr bwMode="auto">
          <a:xfrm>
            <a:off x="1791415" y="2492770"/>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l"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在此录入上述图表的综合描述说明，在此录入上述图表的综合描述说明。</a:t>
            </a:r>
          </a:p>
        </p:txBody>
      </p:sp>
      <p:sp>
        <p:nvSpPr>
          <p:cNvPr id="13" name="燕尾形 12"/>
          <p:cNvSpPr/>
          <p:nvPr/>
        </p:nvSpPr>
        <p:spPr>
          <a:xfrm rot="5400000">
            <a:off x="1413471" y="3651589"/>
            <a:ext cx="269960" cy="431936"/>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cxnSp>
        <p:nvCxnSpPr>
          <p:cNvPr id="14" name="直接连接符 13"/>
          <p:cNvCxnSpPr/>
          <p:nvPr/>
        </p:nvCxnSpPr>
        <p:spPr>
          <a:xfrm>
            <a:off x="1548451" y="4083524"/>
            <a:ext cx="2726593" cy="0"/>
          </a:xfrm>
          <a:prstGeom prst="line">
            <a:avLst/>
          </a:prstGeom>
          <a:ln>
            <a:solidFill>
              <a:schemeClr val="bg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801134" y="3261637"/>
            <a:ext cx="907890" cy="300058"/>
          </a:xfrm>
          <a:prstGeom prst="rect">
            <a:avLst/>
          </a:prstGeom>
        </p:spPr>
        <p:txBody>
          <a:bodyPr wrap="non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标题内容</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6" name="矩形 47"/>
          <p:cNvSpPr>
            <a:spLocks noChangeArrowheads="1"/>
          </p:cNvSpPr>
          <p:nvPr/>
        </p:nvSpPr>
        <p:spPr bwMode="auto">
          <a:xfrm>
            <a:off x="1791415" y="3572609"/>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l"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在此录入上述图表的综合描述说明，在此录入上述图表的综合描述说明。</a:t>
            </a:r>
          </a:p>
        </p:txBody>
      </p:sp>
      <p:sp>
        <p:nvSpPr>
          <p:cNvPr id="17" name="燕尾形 16"/>
          <p:cNvSpPr/>
          <p:nvPr/>
        </p:nvSpPr>
        <p:spPr>
          <a:xfrm rot="5400000">
            <a:off x="4949943" y="1545903"/>
            <a:ext cx="269960" cy="431936"/>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cxnSp>
        <p:nvCxnSpPr>
          <p:cNvPr id="18" name="直接连接符 17"/>
          <p:cNvCxnSpPr/>
          <p:nvPr/>
        </p:nvCxnSpPr>
        <p:spPr>
          <a:xfrm>
            <a:off x="5084923" y="1977839"/>
            <a:ext cx="2726593" cy="0"/>
          </a:xfrm>
          <a:prstGeom prst="line">
            <a:avLst/>
          </a:prstGeom>
          <a:ln>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37606" y="1155951"/>
            <a:ext cx="907890" cy="300058"/>
          </a:xfrm>
          <a:prstGeom prst="rect">
            <a:avLst/>
          </a:prstGeom>
        </p:spPr>
        <p:txBody>
          <a:bodyPr wrap="non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标题内容</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20" name="矩形 47"/>
          <p:cNvSpPr>
            <a:spLocks noChangeArrowheads="1"/>
          </p:cNvSpPr>
          <p:nvPr/>
        </p:nvSpPr>
        <p:spPr bwMode="auto">
          <a:xfrm>
            <a:off x="5327887" y="1466923"/>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l"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在此录入上述图表的综合描述说明，在此录入上述图表的综合描述说明。</a:t>
            </a:r>
          </a:p>
        </p:txBody>
      </p:sp>
      <p:sp>
        <p:nvSpPr>
          <p:cNvPr id="21" name="燕尾形 20"/>
          <p:cNvSpPr/>
          <p:nvPr/>
        </p:nvSpPr>
        <p:spPr>
          <a:xfrm rot="5400000">
            <a:off x="4949943" y="2571750"/>
            <a:ext cx="269960" cy="431936"/>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cxnSp>
        <p:nvCxnSpPr>
          <p:cNvPr id="22" name="直接连接符 21"/>
          <p:cNvCxnSpPr/>
          <p:nvPr/>
        </p:nvCxnSpPr>
        <p:spPr>
          <a:xfrm>
            <a:off x="5084923" y="3003686"/>
            <a:ext cx="2726593"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337606" y="2181798"/>
            <a:ext cx="907890" cy="300058"/>
          </a:xfrm>
          <a:prstGeom prst="rect">
            <a:avLst/>
          </a:prstGeom>
        </p:spPr>
        <p:txBody>
          <a:bodyPr wrap="non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标题内容</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24" name="矩形 47"/>
          <p:cNvSpPr>
            <a:spLocks noChangeArrowheads="1"/>
          </p:cNvSpPr>
          <p:nvPr/>
        </p:nvSpPr>
        <p:spPr bwMode="auto">
          <a:xfrm>
            <a:off x="5327887" y="2492770"/>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l"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在此录入上述图表的综合描述说明，在此录入上述图表的综合描述说明。</a:t>
            </a:r>
          </a:p>
        </p:txBody>
      </p:sp>
      <p:sp>
        <p:nvSpPr>
          <p:cNvPr id="25" name="燕尾形 24"/>
          <p:cNvSpPr/>
          <p:nvPr/>
        </p:nvSpPr>
        <p:spPr>
          <a:xfrm rot="5400000">
            <a:off x="4949943" y="3651589"/>
            <a:ext cx="269960" cy="4319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srgbClr val="080808"/>
              </a:solidFill>
              <a:effectLst/>
              <a:uLnTx/>
              <a:uFillTx/>
              <a:latin typeface="Calibri"/>
              <a:ea typeface="宋体" panose="02010600030101010101" pitchFamily="2" charset="-122"/>
              <a:cs typeface="+mn-cs"/>
            </a:endParaRPr>
          </a:p>
        </p:txBody>
      </p:sp>
      <p:cxnSp>
        <p:nvCxnSpPr>
          <p:cNvPr id="29" name="直接连接符 28"/>
          <p:cNvCxnSpPr/>
          <p:nvPr/>
        </p:nvCxnSpPr>
        <p:spPr>
          <a:xfrm>
            <a:off x="5084923" y="4083524"/>
            <a:ext cx="2726593" cy="0"/>
          </a:xfrm>
          <a:prstGeom prst="line">
            <a:avLst/>
          </a:prstGeom>
          <a:ln>
            <a:solidFill>
              <a:schemeClr val="tx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337606" y="3261637"/>
            <a:ext cx="907890" cy="300058"/>
          </a:xfrm>
          <a:prstGeom prst="rect">
            <a:avLst/>
          </a:prstGeom>
        </p:spPr>
        <p:txBody>
          <a:bodyPr wrap="non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标题内容</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31" name="矩形 47"/>
          <p:cNvSpPr>
            <a:spLocks noChangeArrowheads="1"/>
          </p:cNvSpPr>
          <p:nvPr/>
        </p:nvSpPr>
        <p:spPr bwMode="auto">
          <a:xfrm>
            <a:off x="5327887" y="3572609"/>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0" marR="0" lvl="0" indent="0" algn="l" defTabSz="914400" rtl="0" eaLnBrk="1" fontAlgn="auto" latinLnBrk="0" hangingPunct="1">
              <a:lnSpc>
                <a:spcPct val="120000"/>
              </a:lnSpc>
              <a:spcBef>
                <a:spcPct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在此录入上述图表的综合描述说明，在此录入上述图表的综合描述说明。</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9855983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4000"/>
                            </p:stCondLst>
                            <p:childTnLst>
                              <p:par>
                                <p:cTn id="39" presetID="47"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6000"/>
                            </p:stCondLst>
                            <p:childTnLst>
                              <p:par>
                                <p:cTn id="56" presetID="47"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par>
                          <p:cTn id="61" fill="hold">
                            <p:stCondLst>
                              <p:cond delay="7000"/>
                            </p:stCondLst>
                            <p:childTnLst>
                              <p:par>
                                <p:cTn id="62" presetID="22" presetClass="entr" presetSubtype="8"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par>
                          <p:cTn id="72" fill="hold">
                            <p:stCondLst>
                              <p:cond delay="8000"/>
                            </p:stCondLst>
                            <p:childTnLst>
                              <p:par>
                                <p:cTn id="73" presetID="47"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childTnLst>
                          </p:cTn>
                        </p:par>
                        <p:par>
                          <p:cTn id="78" fill="hold">
                            <p:stCondLst>
                              <p:cond delay="9000"/>
                            </p:stCondLst>
                            <p:childTnLst>
                              <p:par>
                                <p:cTn id="79" presetID="22" presetClass="entr" presetSubtype="8"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par>
                          <p:cTn id="82" fill="hold">
                            <p:stCondLst>
                              <p:cond delay="9500"/>
                            </p:stCondLst>
                            <p:childTnLst>
                              <p:par>
                                <p:cTn id="83" presetID="22" presetClass="entr" presetSubtype="8"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500"/>
                                        <p:tgtEl>
                                          <p:spTgt spid="2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childTnLst>
                          </p:cTn>
                        </p:par>
                        <p:par>
                          <p:cTn id="89" fill="hold">
                            <p:stCondLst>
                              <p:cond delay="10000"/>
                            </p:stCondLst>
                            <p:childTnLst>
                              <p:par>
                                <p:cTn id="90" presetID="47" presetClass="entr" presetSubtype="0" fill="hold" grpId="0" nodeType="after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2" presetClass="entr" presetSubtype="8" fill="hold"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left)">
                                      <p:cBhvr>
                                        <p:cTn id="98" dur="500"/>
                                        <p:tgtEl>
                                          <p:spTgt spid="29"/>
                                        </p:tgtEl>
                                      </p:cBhvr>
                                    </p:animEffect>
                                  </p:childTnLst>
                                </p:cTn>
                              </p:par>
                            </p:childTnLst>
                          </p:cTn>
                        </p:par>
                        <p:par>
                          <p:cTn id="99" fill="hold">
                            <p:stCondLst>
                              <p:cond delay="1150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wipe(left)">
                                      <p:cBhvr>
                                        <p:cTn id="10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P spid="11" grpId="0"/>
      <p:bldP spid="12" grpId="0"/>
      <p:bldP spid="13" grpId="0" animBg="1"/>
      <p:bldP spid="15" grpId="0"/>
      <p:bldP spid="16" grpId="0"/>
      <p:bldP spid="17" grpId="0" animBg="1"/>
      <p:bldP spid="19" grpId="0"/>
      <p:bldP spid="20" grpId="0"/>
      <p:bldP spid="21" grpId="0" animBg="1"/>
      <p:bldP spid="23" grpId="0"/>
      <p:bldP spid="24" grpId="0"/>
      <p:bldP spid="25" grpId="0" animBg="1"/>
      <p:bldP spid="30"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7" y="-985"/>
            <a:ext cx="9144792" cy="5145470"/>
          </a:xfrm>
          <a:prstGeom prst="rect">
            <a:avLst/>
          </a:prstGeom>
        </p:spPr>
      </p:pic>
      <p:sp>
        <p:nvSpPr>
          <p:cNvPr id="10" name="矩形 9"/>
          <p:cNvSpPr/>
          <p:nvPr/>
        </p:nvSpPr>
        <p:spPr bwMode="auto">
          <a:xfrm>
            <a:off x="1413102" y="1537093"/>
            <a:ext cx="6659388" cy="1349393"/>
          </a:xfrm>
          <a:prstGeom prst="rect">
            <a:avLst/>
          </a:prstGeom>
          <a:solidFill>
            <a:schemeClr val="bg1">
              <a:lumMod val="95000"/>
            </a:schemeClr>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微软雅黑" pitchFamily="34" charset="-122"/>
            </a:endParaRPr>
          </a:p>
        </p:txBody>
      </p:sp>
      <p:grpSp>
        <p:nvGrpSpPr>
          <p:cNvPr id="3" name="组合 2"/>
          <p:cNvGrpSpPr/>
          <p:nvPr/>
        </p:nvGrpSpPr>
        <p:grpSpPr>
          <a:xfrm>
            <a:off x="2240494" y="1284085"/>
            <a:ext cx="1812620" cy="506016"/>
            <a:chOff x="2124380" y="1095400"/>
            <a:chExt cx="1812620" cy="506016"/>
          </a:xfrm>
        </p:grpSpPr>
        <p:sp>
          <p:nvSpPr>
            <p:cNvPr id="13" name="矩形 12"/>
            <p:cNvSpPr/>
            <p:nvPr/>
          </p:nvSpPr>
          <p:spPr bwMode="auto">
            <a:xfrm>
              <a:off x="2124380" y="1095400"/>
              <a:ext cx="1812620" cy="506016"/>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4" name="TextBox 18"/>
            <p:cNvSpPr txBox="1"/>
            <p:nvPr/>
          </p:nvSpPr>
          <p:spPr>
            <a:xfrm>
              <a:off x="2244480" y="1109881"/>
              <a:ext cx="1572419" cy="477054"/>
            </a:xfrm>
            <a:prstGeom prst="rect">
              <a:avLst/>
            </a:prstGeom>
            <a:noFill/>
          </p:spPr>
          <p:txBody>
            <a:bodyPr wrap="square" rtlCol="0">
              <a:spAutoFit/>
            </a:bodyPr>
            <a:lstStyle/>
            <a:p>
              <a:pPr algn="ctr"/>
              <a:r>
                <a:rPr lang="zh-CN" altLang="en-US" sz="2500" b="0" dirty="0" smtClean="0">
                  <a:solidFill>
                    <a:schemeClr val="bg1"/>
                  </a:solidFill>
                  <a:latin typeface="微软雅黑" panose="020B0503020204020204" pitchFamily="34" charset="-122"/>
                  <a:ea typeface="微软雅黑" panose="020B0503020204020204" pitchFamily="34" charset="-122"/>
                </a:rPr>
                <a:t>第四部分</a:t>
              </a:r>
              <a:endParaRPr lang="zh-CN" altLang="en-US" sz="2500" b="0" dirty="0">
                <a:solidFill>
                  <a:schemeClr val="bg1"/>
                </a:solidFill>
                <a:latin typeface="微软雅黑" panose="020B0503020204020204" pitchFamily="34" charset="-122"/>
                <a:ea typeface="微软雅黑" panose="020B0503020204020204" pitchFamily="34" charset="-122"/>
              </a:endParaRPr>
            </a:p>
          </p:txBody>
        </p:sp>
      </p:grpSp>
      <p:sp>
        <p:nvSpPr>
          <p:cNvPr id="12" name="Rectangle 30"/>
          <p:cNvSpPr>
            <a:spLocks noChangeArrowheads="1"/>
          </p:cNvSpPr>
          <p:nvPr/>
        </p:nvSpPr>
        <p:spPr bwMode="auto">
          <a:xfrm>
            <a:off x="2095826" y="1775620"/>
            <a:ext cx="5688632"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3600" b="1" dirty="0" smtClean="0">
                <a:solidFill>
                  <a:srgbClr val="C00000"/>
                </a:solidFill>
                <a:latin typeface="微软雅黑" panose="020B0503020204020204" pitchFamily="34" charset="-122"/>
                <a:ea typeface="微软雅黑" panose="020B0503020204020204" pitchFamily="34" charset="-122"/>
              </a:rPr>
              <a:t>单击添加您的文字标题</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806946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062891" y="1131590"/>
            <a:ext cx="2901597" cy="1828550"/>
            <a:chOff x="6084167" y="1925354"/>
            <a:chExt cx="3070586" cy="1935163"/>
          </a:xfrm>
        </p:grpSpPr>
        <p:sp>
          <p:nvSpPr>
            <p:cNvPr id="6" name="KMA1D1FEAF"/>
            <p:cNvSpPr>
              <a:spLocks noChangeArrowheads="1"/>
            </p:cNvSpPr>
            <p:nvPr/>
          </p:nvSpPr>
          <p:spPr bwMode="ltGray">
            <a:xfrm>
              <a:off x="6084167" y="1925354"/>
              <a:ext cx="2756794" cy="1935163"/>
            </a:xfrm>
            <a:prstGeom prst="rect">
              <a:avLst/>
            </a:prstGeom>
            <a:solidFill>
              <a:schemeClr val="bg2"/>
            </a:solidFill>
            <a:ln w="19050">
              <a:noFill/>
              <a:miter lim="800000"/>
            </a:ln>
            <a:effectLst/>
          </p:spPr>
          <p:txBody>
            <a:bodyPr wrap="none" lIns="97200" tIns="97200" rIns="98082" bIns="97200"/>
            <a:lstStyle/>
            <a:p>
              <a:pPr marL="0" marR="0" lvl="0" indent="0" algn="l" defTabSz="914400" rtl="0" eaLnBrk="1" fontAlgn="auto" latinLnBrk="0" hangingPunct="1">
                <a:lnSpc>
                  <a:spcPct val="100000"/>
                </a:lnSpc>
                <a:spcBef>
                  <a:spcPts val="0"/>
                </a:spcBef>
                <a:spcAft>
                  <a:spcPts val="0"/>
                </a:spcAft>
                <a:buClrTx/>
                <a:buSzPct val="80000"/>
                <a:buFont typeface="Marlett" pitchFamily="2" charset="2"/>
                <a:buChar char="i"/>
                <a:tabLst/>
                <a:defRPr/>
              </a:pPr>
              <a:endParaRPr kumimoji="0" lang="ko-KR" altLang="ko-KR" sz="1800" b="1" i="0" u="none" strike="noStrike" kern="1200" cap="none" spc="0" normalizeH="0" baseline="0" noProof="0">
                <a:ln>
                  <a:noFill/>
                </a:ln>
                <a:solidFill>
                  <a:srgbClr val="FFFFFF"/>
                </a:solidFill>
                <a:effectLst/>
                <a:uLnTx/>
                <a:uFillTx/>
                <a:latin typeface="微软雅黑" panose="020B0503020204020204" pitchFamily="34" charset="-122"/>
                <a:ea typeface="Gulim" panose="020B0600000101010101" pitchFamily="50" charset="-127"/>
                <a:cs typeface="Arial" panose="020B0604020202020204" pitchFamily="34" charset="0"/>
              </a:endParaRPr>
            </a:p>
          </p:txBody>
        </p:sp>
        <p:grpSp>
          <p:nvGrpSpPr>
            <p:cNvPr id="7" name="그룹 21"/>
            <p:cNvGrpSpPr/>
            <p:nvPr/>
          </p:nvGrpSpPr>
          <p:grpSpPr>
            <a:xfrm>
              <a:off x="6586312" y="2132856"/>
              <a:ext cx="2568441" cy="1341938"/>
              <a:chOff x="6794460" y="2050996"/>
              <a:chExt cx="2314044" cy="1341938"/>
            </a:xfrm>
          </p:grpSpPr>
          <p:sp>
            <p:nvSpPr>
              <p:cNvPr id="8" name="Text Box 5"/>
              <p:cNvSpPr txBox="1">
                <a:spLocks noChangeArrowheads="1"/>
              </p:cNvSpPr>
              <p:nvPr/>
            </p:nvSpPr>
            <p:spPr bwMode="auto">
              <a:xfrm>
                <a:off x="6794460" y="2708919"/>
                <a:ext cx="2314044" cy="684015"/>
              </a:xfrm>
              <a:prstGeom prst="rect">
                <a:avLst/>
              </a:prstGeom>
              <a:noFill/>
              <a:ln w="9525">
                <a:noFill/>
                <a:miter lim="800000"/>
              </a:ln>
            </p:spPr>
            <p:txBody>
              <a:bodyPr>
                <a:spAutoFit/>
              </a:bodyPr>
              <a:lstStyle/>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 Box 5"/>
              <p:cNvSpPr txBox="1">
                <a:spLocks noChangeArrowheads="1"/>
              </p:cNvSpPr>
              <p:nvPr/>
            </p:nvSpPr>
            <p:spPr bwMode="auto">
              <a:xfrm>
                <a:off x="6794460" y="2050996"/>
                <a:ext cx="2314044" cy="423438"/>
              </a:xfrm>
              <a:prstGeom prst="rect">
                <a:avLst/>
              </a:prstGeom>
              <a:noFill/>
              <a:ln w="9525">
                <a:noFill/>
                <a:miter lim="800000"/>
              </a:ln>
            </p:spPr>
            <p:txBody>
              <a:bodyPr>
                <a:spAutoFit/>
              </a:bodyPr>
              <a:lstStyle/>
              <a:p>
                <a:pPr marL="125730" marR="0" lvl="0" indent="-12573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主题三</a:t>
                </a:r>
                <a:endParaRPr kumimoji="0" lang="ko-KR" altLang="ko-KR" sz="2000" b="1" i="0" u="none" strike="noStrike" kern="1200" cap="none" spc="0" normalizeH="0" baseline="0" noProof="0" dirty="0">
                  <a:ln>
                    <a:noFill/>
                  </a:ln>
                  <a:solidFill>
                    <a:srgbClr val="FFFFFF"/>
                  </a:solidFill>
                  <a:effectLst/>
                  <a:uLnTx/>
                  <a:uFillTx/>
                  <a:latin typeface="微软雅黑" panose="020B0503020204020204" pitchFamily="34" charset="-122"/>
                  <a:ea typeface="맑은 고딕" panose="020B0503020000020004" pitchFamily="34" charset="-127"/>
                  <a:cs typeface="Arial" panose="020B0604020202020204" pitchFamily="34" charset="0"/>
                </a:endParaRPr>
              </a:p>
            </p:txBody>
          </p:sp>
        </p:grpSp>
      </p:grpSp>
      <p:grpSp>
        <p:nvGrpSpPr>
          <p:cNvPr id="10" name="组合 9"/>
          <p:cNvGrpSpPr/>
          <p:nvPr/>
        </p:nvGrpSpPr>
        <p:grpSpPr>
          <a:xfrm>
            <a:off x="3301852" y="1131590"/>
            <a:ext cx="3060574" cy="1828550"/>
            <a:chOff x="3162325" y="1925354"/>
            <a:chExt cx="3238821" cy="1935163"/>
          </a:xfrm>
        </p:grpSpPr>
        <p:sp>
          <p:nvSpPr>
            <p:cNvPr id="11" name="KMA1D1FEAF"/>
            <p:cNvSpPr>
              <a:spLocks noChangeArrowheads="1"/>
            </p:cNvSpPr>
            <p:nvPr/>
          </p:nvSpPr>
          <p:spPr bwMode="ltGray">
            <a:xfrm>
              <a:off x="3162325" y="1925354"/>
              <a:ext cx="3238821" cy="1935163"/>
            </a:xfrm>
            <a:prstGeom prst="rightArrowCallout">
              <a:avLst>
                <a:gd name="adj1" fmla="val 23031"/>
                <a:gd name="adj2" fmla="val 25000"/>
                <a:gd name="adj3" fmla="val 12695"/>
                <a:gd name="adj4" fmla="val 84741"/>
              </a:avLst>
            </a:prstGeom>
            <a:solidFill>
              <a:schemeClr val="tx1"/>
            </a:solidFill>
            <a:ln w="19050">
              <a:noFill/>
              <a:miter lim="800000"/>
            </a:ln>
            <a:effectLst/>
          </p:spPr>
          <p:txBody>
            <a:bodyPr wrap="none" lIns="97200" tIns="97200" rIns="98082" bIns="97200"/>
            <a:lstStyle/>
            <a:p>
              <a:pPr marL="0" marR="0" lvl="0" indent="0" algn="l" defTabSz="914400" rtl="0" eaLnBrk="1" fontAlgn="auto" latinLnBrk="0" hangingPunct="1">
                <a:lnSpc>
                  <a:spcPct val="100000"/>
                </a:lnSpc>
                <a:spcBef>
                  <a:spcPts val="0"/>
                </a:spcBef>
                <a:spcAft>
                  <a:spcPts val="0"/>
                </a:spcAft>
                <a:buClrTx/>
                <a:buSzPct val="80000"/>
                <a:buFont typeface="Marlett" pitchFamily="2" charset="2"/>
                <a:buChar char="i"/>
                <a:tabLst/>
                <a:defRPr/>
              </a:pPr>
              <a:endParaRPr kumimoji="0" lang="ko-KR" altLang="ko-KR" sz="1800" b="1" i="0" u="none" strike="noStrike" kern="1200" cap="none" spc="0" normalizeH="0" baseline="0" noProof="0">
                <a:ln>
                  <a:noFill/>
                </a:ln>
                <a:solidFill>
                  <a:srgbClr val="FFFFFF"/>
                </a:solidFill>
                <a:effectLst/>
                <a:uLnTx/>
                <a:uFillTx/>
                <a:latin typeface="微软雅黑" panose="020B0503020204020204" pitchFamily="34" charset="-122"/>
                <a:ea typeface="Gulim" panose="020B0600000101010101" pitchFamily="50" charset="-127"/>
                <a:cs typeface="Arial" panose="020B0604020202020204" pitchFamily="34" charset="0"/>
              </a:endParaRPr>
            </a:p>
          </p:txBody>
        </p:sp>
        <p:grpSp>
          <p:nvGrpSpPr>
            <p:cNvPr id="12" name="그룹 21"/>
            <p:cNvGrpSpPr/>
            <p:nvPr/>
          </p:nvGrpSpPr>
          <p:grpSpPr>
            <a:xfrm>
              <a:off x="3552615" y="2060848"/>
              <a:ext cx="2568441" cy="1413947"/>
              <a:chOff x="6794460" y="1978988"/>
              <a:chExt cx="2314044" cy="1413947"/>
            </a:xfrm>
          </p:grpSpPr>
          <p:sp>
            <p:nvSpPr>
              <p:cNvPr id="13" name="Text Box 5"/>
              <p:cNvSpPr txBox="1">
                <a:spLocks noChangeArrowheads="1"/>
              </p:cNvSpPr>
              <p:nvPr/>
            </p:nvSpPr>
            <p:spPr bwMode="auto">
              <a:xfrm>
                <a:off x="6794460" y="2708920"/>
                <a:ext cx="2314044" cy="684015"/>
              </a:xfrm>
              <a:prstGeom prst="rect">
                <a:avLst/>
              </a:prstGeom>
              <a:noFill/>
              <a:ln w="9525">
                <a:noFill/>
                <a:miter lim="800000"/>
              </a:ln>
            </p:spPr>
            <p:txBody>
              <a:bodyPr>
                <a:spAutoFit/>
              </a:bodyPr>
              <a:lstStyle/>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Text Box 5"/>
              <p:cNvSpPr txBox="1">
                <a:spLocks noChangeArrowheads="1"/>
              </p:cNvSpPr>
              <p:nvPr/>
            </p:nvSpPr>
            <p:spPr bwMode="auto">
              <a:xfrm>
                <a:off x="6794460" y="1978988"/>
                <a:ext cx="2314044" cy="423438"/>
              </a:xfrm>
              <a:prstGeom prst="rect">
                <a:avLst/>
              </a:prstGeom>
              <a:noFill/>
              <a:ln w="9525">
                <a:noFill/>
                <a:miter lim="800000"/>
              </a:ln>
            </p:spPr>
            <p:txBody>
              <a:bodyPr>
                <a:spAutoFit/>
              </a:bodyPr>
              <a:lstStyle/>
              <a:p>
                <a:pPr marL="125730" marR="0" lvl="0" indent="-12573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主题二</a:t>
                </a:r>
                <a:endParaRPr kumimoji="0" lang="ko-KR" altLang="ko-KR" sz="2000" b="1" i="0" u="none" strike="noStrike" kern="1200" cap="none" spc="0" normalizeH="0" baseline="0" noProof="0" dirty="0">
                  <a:ln>
                    <a:noFill/>
                  </a:ln>
                  <a:solidFill>
                    <a:srgbClr val="FFFFFF"/>
                  </a:solidFill>
                  <a:effectLst/>
                  <a:uLnTx/>
                  <a:uFillTx/>
                  <a:latin typeface="微软雅黑" panose="020B0503020204020204" pitchFamily="34" charset="-122"/>
                  <a:ea typeface="맑은 고딕" panose="020B0503020000020004" pitchFamily="34" charset="-127"/>
                  <a:cs typeface="Arial" panose="020B0604020202020204" pitchFamily="34" charset="0"/>
                </a:endParaRPr>
              </a:p>
            </p:txBody>
          </p:sp>
        </p:grpSp>
      </p:grpSp>
      <p:grpSp>
        <p:nvGrpSpPr>
          <p:cNvPr id="15" name="组合 14"/>
          <p:cNvGrpSpPr/>
          <p:nvPr/>
        </p:nvGrpSpPr>
        <p:grpSpPr>
          <a:xfrm>
            <a:off x="551242" y="1131590"/>
            <a:ext cx="3060574" cy="1828550"/>
            <a:chOff x="251520" y="1925354"/>
            <a:chExt cx="3238821" cy="1935163"/>
          </a:xfrm>
        </p:grpSpPr>
        <p:sp>
          <p:nvSpPr>
            <p:cNvPr id="16" name="KMA1D1FEAF"/>
            <p:cNvSpPr>
              <a:spLocks noChangeArrowheads="1"/>
            </p:cNvSpPr>
            <p:nvPr/>
          </p:nvSpPr>
          <p:spPr bwMode="ltGray">
            <a:xfrm>
              <a:off x="251520" y="1925354"/>
              <a:ext cx="3238821" cy="1935163"/>
            </a:xfrm>
            <a:prstGeom prst="rightArrowCallout">
              <a:avLst>
                <a:gd name="adj1" fmla="val 23031"/>
                <a:gd name="adj2" fmla="val 25000"/>
                <a:gd name="adj3" fmla="val 12695"/>
                <a:gd name="adj4" fmla="val 84741"/>
              </a:avLst>
            </a:prstGeom>
            <a:solidFill>
              <a:schemeClr val="bg1"/>
            </a:solidFill>
            <a:ln w="19050">
              <a:noFill/>
              <a:miter lim="800000"/>
            </a:ln>
            <a:effectLst/>
          </p:spPr>
          <p:txBody>
            <a:bodyPr wrap="none" lIns="97200" tIns="97200" rIns="98082" bIns="97200"/>
            <a:lstStyle/>
            <a:p>
              <a:pPr marL="0" marR="0" lvl="0" indent="0" algn="l" defTabSz="914400" rtl="0" eaLnBrk="1" fontAlgn="auto" latinLnBrk="0" hangingPunct="1">
                <a:lnSpc>
                  <a:spcPct val="100000"/>
                </a:lnSpc>
                <a:spcBef>
                  <a:spcPts val="0"/>
                </a:spcBef>
                <a:spcAft>
                  <a:spcPts val="0"/>
                </a:spcAft>
                <a:buClrTx/>
                <a:buSzPct val="80000"/>
                <a:buFont typeface="Marlett" pitchFamily="2" charset="2"/>
                <a:buChar char="i"/>
                <a:tabLst/>
                <a:defRPr/>
              </a:pPr>
              <a:endParaRPr kumimoji="0" lang="ko-KR" altLang="ko-KR" sz="1800" b="1" i="0" u="none" strike="noStrike" kern="1200" cap="none" spc="0" normalizeH="0" baseline="0" noProof="0">
                <a:ln>
                  <a:noFill/>
                </a:ln>
                <a:solidFill>
                  <a:srgbClr val="FFFFFF"/>
                </a:solidFill>
                <a:effectLst/>
                <a:uLnTx/>
                <a:uFillTx/>
                <a:latin typeface="微软雅黑" panose="020B0503020204020204" pitchFamily="34" charset="-122"/>
                <a:ea typeface="Gulim" panose="020B0600000101010101" pitchFamily="50" charset="-127"/>
                <a:cs typeface="Arial" panose="020B0604020202020204" pitchFamily="34" charset="0"/>
              </a:endParaRPr>
            </a:p>
          </p:txBody>
        </p:sp>
        <p:grpSp>
          <p:nvGrpSpPr>
            <p:cNvPr id="17" name="그룹 21"/>
            <p:cNvGrpSpPr/>
            <p:nvPr/>
          </p:nvGrpSpPr>
          <p:grpSpPr>
            <a:xfrm>
              <a:off x="369777" y="2132856"/>
              <a:ext cx="2568441" cy="1341938"/>
              <a:chOff x="6794460" y="2050996"/>
              <a:chExt cx="2314044" cy="1341938"/>
            </a:xfrm>
          </p:grpSpPr>
          <p:sp>
            <p:nvSpPr>
              <p:cNvPr id="18" name="Text Box 5"/>
              <p:cNvSpPr txBox="1">
                <a:spLocks noChangeArrowheads="1"/>
              </p:cNvSpPr>
              <p:nvPr/>
            </p:nvSpPr>
            <p:spPr bwMode="auto">
              <a:xfrm>
                <a:off x="6794460" y="2708919"/>
                <a:ext cx="2314044" cy="684015"/>
              </a:xfrm>
              <a:prstGeom prst="rect">
                <a:avLst/>
              </a:prstGeom>
              <a:noFill/>
              <a:ln w="9525">
                <a:noFill/>
                <a:miter lim="800000"/>
              </a:ln>
            </p:spPr>
            <p:txBody>
              <a:bodyPr>
                <a:spAutoFit/>
              </a:bodyPr>
              <a:lstStyle/>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125730" marR="0" lvl="0" indent="-12573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ko-KR" sz="1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xt Box 5"/>
              <p:cNvSpPr txBox="1">
                <a:spLocks noChangeArrowheads="1"/>
              </p:cNvSpPr>
              <p:nvPr/>
            </p:nvSpPr>
            <p:spPr bwMode="auto">
              <a:xfrm>
                <a:off x="6794460" y="2050996"/>
                <a:ext cx="2314044" cy="423438"/>
              </a:xfrm>
              <a:prstGeom prst="rect">
                <a:avLst/>
              </a:prstGeom>
              <a:noFill/>
              <a:ln w="9525">
                <a:noFill/>
                <a:miter lim="800000"/>
              </a:ln>
            </p:spPr>
            <p:txBody>
              <a:bodyPr>
                <a:spAutoFit/>
              </a:bodyPr>
              <a:lstStyle/>
              <a:p>
                <a:pPr marL="125730" marR="0" lvl="0" indent="-12573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主题一</a:t>
                </a:r>
                <a:endParaRPr kumimoji="0" lang="ko-KR" altLang="ko-KR" sz="2000" b="1" i="0" u="none" strike="noStrike" kern="1200" cap="none" spc="0" normalizeH="0" baseline="0" noProof="0" dirty="0">
                  <a:ln>
                    <a:noFill/>
                  </a:ln>
                  <a:solidFill>
                    <a:srgbClr val="FFFFFF"/>
                  </a:solidFill>
                  <a:effectLst/>
                  <a:uLnTx/>
                  <a:uFillTx/>
                  <a:latin typeface="微软雅黑" panose="020B0503020204020204" pitchFamily="34" charset="-122"/>
                  <a:ea typeface="맑은 고딕" panose="020B0503020000020004" pitchFamily="34" charset="-127"/>
                  <a:cs typeface="Arial" panose="020B0604020202020204" pitchFamily="34" charset="0"/>
                </a:endParaRPr>
              </a:p>
            </p:txBody>
          </p:sp>
        </p:grpSp>
      </p:grpSp>
      <p:sp>
        <p:nvSpPr>
          <p:cNvPr id="20" name="矩形 19"/>
          <p:cNvSpPr/>
          <p:nvPr/>
        </p:nvSpPr>
        <p:spPr>
          <a:xfrm>
            <a:off x="551242" y="3172816"/>
            <a:ext cx="2580597" cy="1428859"/>
          </a:xfrm>
          <a:prstGeom prst="rect">
            <a:avLst/>
          </a:prstGeom>
          <a:noFill/>
          <a:ln w="12700" cmpd="sng">
            <a:solidFill>
              <a:schemeClr val="bg1"/>
            </a:solid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p:txBody>
      </p:sp>
      <p:sp>
        <p:nvSpPr>
          <p:cNvPr id="21" name="矩形 20"/>
          <p:cNvSpPr/>
          <p:nvPr/>
        </p:nvSpPr>
        <p:spPr>
          <a:xfrm>
            <a:off x="3301852" y="3161635"/>
            <a:ext cx="2602156" cy="1428859"/>
          </a:xfrm>
          <a:prstGeom prst="rect">
            <a:avLst/>
          </a:prstGeom>
          <a:noFill/>
          <a:ln w="12700" cmpd="sng">
            <a:solidFill>
              <a:schemeClr val="tx1"/>
            </a:solid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p:txBody>
      </p:sp>
      <p:sp>
        <p:nvSpPr>
          <p:cNvPr id="22" name="矩形 21"/>
          <p:cNvSpPr/>
          <p:nvPr/>
        </p:nvSpPr>
        <p:spPr>
          <a:xfrm>
            <a:off x="6062891" y="3161636"/>
            <a:ext cx="2605075" cy="1428859"/>
          </a:xfrm>
          <a:prstGeom prst="rect">
            <a:avLst/>
          </a:prstGeom>
          <a:noFill/>
          <a:ln w="12700" cmpd="sng">
            <a:solidFill>
              <a:schemeClr val="bg2"/>
            </a:solid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单击此处添加文本</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1631919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par>
                                <p:cTn id="9" presetID="22" presetClass="entr" presetSubtype="1" fill="hold" grpId="0" nodeType="withEffect">
                                  <p:stCondLst>
                                    <p:cond delay="30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par>
                                <p:cTn id="12" presetID="12" presetClass="entr" presetSubtype="8" fill="hold"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ppt_x</p:attrName>
                                        </p:attrNameLst>
                                      </p:cBhvr>
                                      <p:tavLst>
                                        <p:tav tm="0">
                                          <p:val>
                                            <p:strVal val="#ppt_x-#ppt_w*1.125000"/>
                                          </p:val>
                                        </p:tav>
                                        <p:tav tm="100000">
                                          <p:val>
                                            <p:strVal val="#ppt_x"/>
                                          </p:val>
                                        </p:tav>
                                      </p:tavLst>
                                    </p:anim>
                                    <p:animEffect transition="in" filter="wipe(right)">
                                      <p:cBhvr>
                                        <p:cTn id="15" dur="500"/>
                                        <p:tgtEl>
                                          <p:spTgt spid="10"/>
                                        </p:tgtEl>
                                      </p:cBhvr>
                                    </p:animEffect>
                                  </p:childTnLst>
                                </p:cTn>
                              </p:par>
                              <p:par>
                                <p:cTn id="16" presetID="22" presetClass="entr" presetSubtype="1" fill="hold" grpId="0" nodeType="withEffect">
                                  <p:stCondLst>
                                    <p:cond delay="60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12" presetClass="entr" presetSubtype="8" fill="hold" nodeType="withEffect">
                                  <p:stCondLst>
                                    <p:cond delay="6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par>
                                <p:cTn id="23" presetID="22" presetClass="entr" presetSubtype="1" fill="hold" grpId="0" nodeType="withEffect">
                                  <p:stCondLst>
                                    <p:cond delay="100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6"/>
          <p:cNvSpPr>
            <a:spLocks noChangeShapeType="1"/>
          </p:cNvSpPr>
          <p:nvPr/>
        </p:nvSpPr>
        <p:spPr bwMode="auto">
          <a:xfrm>
            <a:off x="4917202" y="1980347"/>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6" name="Line 7"/>
          <p:cNvSpPr>
            <a:spLocks noChangeShapeType="1"/>
          </p:cNvSpPr>
          <p:nvPr/>
        </p:nvSpPr>
        <p:spPr bwMode="auto">
          <a:xfrm>
            <a:off x="4917202" y="2236331"/>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7" name="Line 8"/>
          <p:cNvSpPr>
            <a:spLocks noChangeShapeType="1"/>
          </p:cNvSpPr>
          <p:nvPr/>
        </p:nvSpPr>
        <p:spPr bwMode="auto">
          <a:xfrm>
            <a:off x="4917202" y="2495888"/>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8" name="Line 9"/>
          <p:cNvSpPr>
            <a:spLocks noChangeShapeType="1"/>
          </p:cNvSpPr>
          <p:nvPr/>
        </p:nvSpPr>
        <p:spPr bwMode="auto">
          <a:xfrm>
            <a:off x="4917202" y="2755444"/>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9" name="Line 10"/>
          <p:cNvSpPr>
            <a:spLocks noChangeShapeType="1"/>
          </p:cNvSpPr>
          <p:nvPr/>
        </p:nvSpPr>
        <p:spPr bwMode="auto">
          <a:xfrm>
            <a:off x="4917202" y="3015000"/>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0" name="Line 11"/>
          <p:cNvSpPr>
            <a:spLocks noChangeShapeType="1"/>
          </p:cNvSpPr>
          <p:nvPr/>
        </p:nvSpPr>
        <p:spPr bwMode="auto">
          <a:xfrm>
            <a:off x="4917202" y="3274556"/>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1" name="Line 12"/>
          <p:cNvSpPr>
            <a:spLocks noChangeShapeType="1"/>
          </p:cNvSpPr>
          <p:nvPr/>
        </p:nvSpPr>
        <p:spPr bwMode="auto">
          <a:xfrm>
            <a:off x="4917202" y="3534113"/>
            <a:ext cx="3475435" cy="0"/>
          </a:xfrm>
          <a:prstGeom prst="line">
            <a:avLst/>
          </a:prstGeom>
          <a:noFill/>
          <a:ln w="6"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2" name="Rectangle 13"/>
          <p:cNvSpPr>
            <a:spLocks noChangeArrowheads="1"/>
          </p:cNvSpPr>
          <p:nvPr/>
        </p:nvSpPr>
        <p:spPr bwMode="auto">
          <a:xfrm>
            <a:off x="5054124" y="2408972"/>
            <a:ext cx="159544" cy="1125141"/>
          </a:xfrm>
          <a:prstGeom prst="rect">
            <a:avLst/>
          </a:pr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3" name="Rectangle 14"/>
          <p:cNvSpPr>
            <a:spLocks noChangeArrowheads="1"/>
          </p:cNvSpPr>
          <p:nvPr/>
        </p:nvSpPr>
        <p:spPr bwMode="auto">
          <a:xfrm>
            <a:off x="5249386" y="2920941"/>
            <a:ext cx="158354" cy="613172"/>
          </a:xfrm>
          <a:prstGeom prst="rect">
            <a:avLst/>
          </a:prstGeom>
          <a:solidFill>
            <a:schemeClr val="tx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4" name="Rectangle 15"/>
          <p:cNvSpPr>
            <a:spLocks noChangeArrowheads="1"/>
          </p:cNvSpPr>
          <p:nvPr/>
        </p:nvSpPr>
        <p:spPr bwMode="auto">
          <a:xfrm>
            <a:off x="5444649" y="3015000"/>
            <a:ext cx="158354" cy="519113"/>
          </a:xfrm>
          <a:prstGeom prst="rect">
            <a:avLst/>
          </a:prstGeom>
          <a:solidFill>
            <a:schemeClr val="bg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5" name="Rectangle 16"/>
          <p:cNvSpPr>
            <a:spLocks noChangeArrowheads="1"/>
          </p:cNvSpPr>
          <p:nvPr/>
        </p:nvSpPr>
        <p:spPr bwMode="auto">
          <a:xfrm>
            <a:off x="5931614" y="2892366"/>
            <a:ext cx="158354" cy="641747"/>
          </a:xfrm>
          <a:prstGeom prst="rect">
            <a:avLst/>
          </a:prstGeom>
          <a:solidFill>
            <a:schemeClr val="tx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6" name="Rectangle 17"/>
          <p:cNvSpPr>
            <a:spLocks noChangeArrowheads="1"/>
          </p:cNvSpPr>
          <p:nvPr/>
        </p:nvSpPr>
        <p:spPr bwMode="auto">
          <a:xfrm>
            <a:off x="6126877" y="2405400"/>
            <a:ext cx="158354" cy="1128713"/>
          </a:xfrm>
          <a:prstGeom prst="rect">
            <a:avLst/>
          </a:prstGeom>
          <a:solidFill>
            <a:schemeClr val="bg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7" name="Rectangle 18"/>
          <p:cNvSpPr>
            <a:spLocks noChangeArrowheads="1"/>
          </p:cNvSpPr>
          <p:nvPr/>
        </p:nvSpPr>
        <p:spPr bwMode="auto">
          <a:xfrm>
            <a:off x="6320949" y="3015000"/>
            <a:ext cx="159544" cy="519113"/>
          </a:xfrm>
          <a:prstGeom prst="rect">
            <a:avLst/>
          </a:prstGeom>
          <a:solidFill>
            <a:schemeClr val="tx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8" name="Rectangle 19"/>
          <p:cNvSpPr>
            <a:spLocks noChangeArrowheads="1"/>
          </p:cNvSpPr>
          <p:nvPr/>
        </p:nvSpPr>
        <p:spPr bwMode="auto">
          <a:xfrm>
            <a:off x="6804343" y="2629238"/>
            <a:ext cx="155972" cy="904875"/>
          </a:xfrm>
          <a:prstGeom prst="rect">
            <a:avLst/>
          </a:pr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9" name="Rectangle 20"/>
          <p:cNvSpPr>
            <a:spLocks noChangeArrowheads="1"/>
          </p:cNvSpPr>
          <p:nvPr/>
        </p:nvSpPr>
        <p:spPr bwMode="auto">
          <a:xfrm>
            <a:off x="6999606" y="3065007"/>
            <a:ext cx="154781" cy="469106"/>
          </a:xfrm>
          <a:prstGeom prst="rect">
            <a:avLst/>
          </a:prstGeom>
          <a:solidFill>
            <a:schemeClr val="tx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0" name="Rectangle 21"/>
          <p:cNvSpPr>
            <a:spLocks noChangeArrowheads="1"/>
          </p:cNvSpPr>
          <p:nvPr/>
        </p:nvSpPr>
        <p:spPr bwMode="auto">
          <a:xfrm>
            <a:off x="7194868" y="2755444"/>
            <a:ext cx="154781" cy="778669"/>
          </a:xfrm>
          <a:prstGeom prst="rect">
            <a:avLst/>
          </a:prstGeom>
          <a:solidFill>
            <a:schemeClr val="bg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1" name="Rectangle 22"/>
          <p:cNvSpPr>
            <a:spLocks noChangeArrowheads="1"/>
          </p:cNvSpPr>
          <p:nvPr/>
        </p:nvSpPr>
        <p:spPr bwMode="auto">
          <a:xfrm>
            <a:off x="7678261" y="2369682"/>
            <a:ext cx="158354" cy="1164431"/>
          </a:xfrm>
          <a:prstGeom prst="rect">
            <a:avLst/>
          </a:prstGeom>
          <a:solidFill>
            <a:schemeClr val="tx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2" name="Rectangle 23"/>
          <p:cNvSpPr>
            <a:spLocks noChangeArrowheads="1"/>
          </p:cNvSpPr>
          <p:nvPr/>
        </p:nvSpPr>
        <p:spPr bwMode="auto">
          <a:xfrm>
            <a:off x="7872333" y="2816166"/>
            <a:ext cx="159544" cy="717947"/>
          </a:xfrm>
          <a:prstGeom prst="rect">
            <a:avLst/>
          </a:prstGeom>
          <a:solidFill>
            <a:schemeClr val="bg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3" name="Rectangle 24"/>
          <p:cNvSpPr>
            <a:spLocks noChangeArrowheads="1"/>
          </p:cNvSpPr>
          <p:nvPr/>
        </p:nvSpPr>
        <p:spPr bwMode="auto">
          <a:xfrm>
            <a:off x="8067595" y="2236332"/>
            <a:ext cx="158354" cy="1297781"/>
          </a:xfrm>
          <a:prstGeom prst="rect">
            <a:avLst/>
          </a:prstGeom>
          <a:solidFill>
            <a:schemeClr val="tx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4" name="Freeform 25"/>
          <p:cNvSpPr/>
          <p:nvPr/>
        </p:nvSpPr>
        <p:spPr bwMode="auto">
          <a:xfrm>
            <a:off x="1277635" y="1831831"/>
            <a:ext cx="97631" cy="295275"/>
          </a:xfrm>
          <a:custGeom>
            <a:avLst/>
            <a:gdLst>
              <a:gd name="T0" fmla="*/ 0 w 82"/>
              <a:gd name="T1" fmla="*/ 248 h 248"/>
              <a:gd name="T2" fmla="*/ 0 w 82"/>
              <a:gd name="T3" fmla="*/ 0 h 248"/>
              <a:gd name="T4" fmla="*/ 82 w 82"/>
              <a:gd name="T5" fmla="*/ 124 h 248"/>
              <a:gd name="T6" fmla="*/ 0 w 82"/>
              <a:gd name="T7" fmla="*/ 248 h 248"/>
            </a:gdLst>
            <a:ahLst/>
            <a:cxnLst>
              <a:cxn ang="0">
                <a:pos x="T0" y="T1"/>
              </a:cxn>
              <a:cxn ang="0">
                <a:pos x="T2" y="T3"/>
              </a:cxn>
              <a:cxn ang="0">
                <a:pos x="T4" y="T5"/>
              </a:cxn>
              <a:cxn ang="0">
                <a:pos x="T6" y="T7"/>
              </a:cxn>
            </a:cxnLst>
            <a:rect l="0" t="0" r="r" b="b"/>
            <a:pathLst>
              <a:path w="82" h="248">
                <a:moveTo>
                  <a:pt x="0" y="248"/>
                </a:moveTo>
                <a:lnTo>
                  <a:pt x="0" y="0"/>
                </a:lnTo>
                <a:lnTo>
                  <a:pt x="82" y="124"/>
                </a:lnTo>
                <a:lnTo>
                  <a:pt x="0" y="248"/>
                </a:lnTo>
                <a:close/>
              </a:path>
            </a:pathLst>
          </a:custGeom>
          <a:solidFill>
            <a:schemeClr val="bg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5" name="Freeform 26"/>
          <p:cNvSpPr/>
          <p:nvPr/>
        </p:nvSpPr>
        <p:spPr bwMode="auto">
          <a:xfrm>
            <a:off x="1277635" y="2597106"/>
            <a:ext cx="97631" cy="298847"/>
          </a:xfrm>
          <a:custGeom>
            <a:avLst/>
            <a:gdLst>
              <a:gd name="T0" fmla="*/ 0 w 82"/>
              <a:gd name="T1" fmla="*/ 251 h 251"/>
              <a:gd name="T2" fmla="*/ 0 w 82"/>
              <a:gd name="T3" fmla="*/ 0 h 251"/>
              <a:gd name="T4" fmla="*/ 82 w 82"/>
              <a:gd name="T5" fmla="*/ 124 h 251"/>
              <a:gd name="T6" fmla="*/ 0 w 82"/>
              <a:gd name="T7" fmla="*/ 251 h 251"/>
            </a:gdLst>
            <a:ahLst/>
            <a:cxnLst>
              <a:cxn ang="0">
                <a:pos x="T0" y="T1"/>
              </a:cxn>
              <a:cxn ang="0">
                <a:pos x="T2" y="T3"/>
              </a:cxn>
              <a:cxn ang="0">
                <a:pos x="T4" y="T5"/>
              </a:cxn>
              <a:cxn ang="0">
                <a:pos x="T6" y="T7"/>
              </a:cxn>
            </a:cxnLst>
            <a:rect l="0" t="0" r="r" b="b"/>
            <a:pathLst>
              <a:path w="82" h="251">
                <a:moveTo>
                  <a:pt x="0" y="251"/>
                </a:moveTo>
                <a:lnTo>
                  <a:pt x="0" y="0"/>
                </a:lnTo>
                <a:lnTo>
                  <a:pt x="82" y="124"/>
                </a:lnTo>
                <a:lnTo>
                  <a:pt x="0" y="251"/>
                </a:lnTo>
                <a:close/>
              </a:path>
            </a:pathLst>
          </a:custGeom>
          <a:solidFill>
            <a:schemeClr val="tx1"/>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9" name="Freeform 27"/>
          <p:cNvSpPr/>
          <p:nvPr/>
        </p:nvSpPr>
        <p:spPr bwMode="auto">
          <a:xfrm>
            <a:off x="1277635" y="3372295"/>
            <a:ext cx="97631" cy="295275"/>
          </a:xfrm>
          <a:custGeom>
            <a:avLst/>
            <a:gdLst>
              <a:gd name="T0" fmla="*/ 0 w 82"/>
              <a:gd name="T1" fmla="*/ 248 h 248"/>
              <a:gd name="T2" fmla="*/ 0 w 82"/>
              <a:gd name="T3" fmla="*/ 0 h 248"/>
              <a:gd name="T4" fmla="*/ 82 w 82"/>
              <a:gd name="T5" fmla="*/ 124 h 248"/>
              <a:gd name="T6" fmla="*/ 0 w 82"/>
              <a:gd name="T7" fmla="*/ 248 h 248"/>
            </a:gdLst>
            <a:ahLst/>
            <a:cxnLst>
              <a:cxn ang="0">
                <a:pos x="T0" y="T1"/>
              </a:cxn>
              <a:cxn ang="0">
                <a:pos x="T2" y="T3"/>
              </a:cxn>
              <a:cxn ang="0">
                <a:pos x="T4" y="T5"/>
              </a:cxn>
              <a:cxn ang="0">
                <a:pos x="T6" y="T7"/>
              </a:cxn>
            </a:cxnLst>
            <a:rect l="0" t="0" r="r" b="b"/>
            <a:pathLst>
              <a:path w="82" h="248">
                <a:moveTo>
                  <a:pt x="0" y="248"/>
                </a:moveTo>
                <a:lnTo>
                  <a:pt x="0" y="0"/>
                </a:lnTo>
                <a:lnTo>
                  <a:pt x="82" y="124"/>
                </a:lnTo>
                <a:lnTo>
                  <a:pt x="0" y="248"/>
                </a:lnTo>
                <a:close/>
              </a:path>
            </a:pathLst>
          </a:custGeom>
          <a:solidFill>
            <a:schemeClr val="bg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0" name="TextBox 24"/>
          <p:cNvSpPr txBox="1"/>
          <p:nvPr/>
        </p:nvSpPr>
        <p:spPr>
          <a:xfrm>
            <a:off x="4693523" y="3418622"/>
            <a:ext cx="26321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1" name="TextBox 25"/>
          <p:cNvSpPr txBox="1"/>
          <p:nvPr/>
        </p:nvSpPr>
        <p:spPr>
          <a:xfrm>
            <a:off x="4517994" y="3159674"/>
            <a:ext cx="42030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100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2" name="TextBox 26"/>
          <p:cNvSpPr txBox="1"/>
          <p:nvPr/>
        </p:nvSpPr>
        <p:spPr>
          <a:xfrm>
            <a:off x="4517994" y="2900725"/>
            <a:ext cx="42030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200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3" name="TextBox 27"/>
          <p:cNvSpPr txBox="1"/>
          <p:nvPr/>
        </p:nvSpPr>
        <p:spPr>
          <a:xfrm>
            <a:off x="4517994" y="2641776"/>
            <a:ext cx="42030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300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4" name="TextBox 28"/>
          <p:cNvSpPr txBox="1"/>
          <p:nvPr/>
        </p:nvSpPr>
        <p:spPr>
          <a:xfrm>
            <a:off x="4517994" y="2382827"/>
            <a:ext cx="42030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400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5" name="TextBox 29"/>
          <p:cNvSpPr txBox="1"/>
          <p:nvPr/>
        </p:nvSpPr>
        <p:spPr>
          <a:xfrm>
            <a:off x="4517994" y="2123879"/>
            <a:ext cx="42030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500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6" name="TextBox 30"/>
          <p:cNvSpPr txBox="1"/>
          <p:nvPr/>
        </p:nvSpPr>
        <p:spPr>
          <a:xfrm>
            <a:off x="4517994" y="1864930"/>
            <a:ext cx="42030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600</a:t>
            </a:r>
            <a:endPar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7" name="TextBox 31"/>
          <p:cNvSpPr txBox="1"/>
          <p:nvPr/>
        </p:nvSpPr>
        <p:spPr>
          <a:xfrm>
            <a:off x="5017660" y="3649454"/>
            <a:ext cx="6671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第</a:t>
            </a: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季度</a:t>
            </a:r>
          </a:p>
        </p:txBody>
      </p:sp>
      <p:sp>
        <p:nvSpPr>
          <p:cNvPr id="38" name="TextBox 32"/>
          <p:cNvSpPr txBox="1"/>
          <p:nvPr/>
        </p:nvSpPr>
        <p:spPr>
          <a:xfrm>
            <a:off x="5895151" y="3649454"/>
            <a:ext cx="6671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第</a:t>
            </a: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季度</a:t>
            </a:r>
          </a:p>
        </p:txBody>
      </p:sp>
      <p:sp>
        <p:nvSpPr>
          <p:cNvPr id="39" name="TextBox 33"/>
          <p:cNvSpPr txBox="1"/>
          <p:nvPr/>
        </p:nvSpPr>
        <p:spPr>
          <a:xfrm>
            <a:off x="6766093" y="3649454"/>
            <a:ext cx="6671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第</a:t>
            </a: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季度</a:t>
            </a:r>
          </a:p>
        </p:txBody>
      </p:sp>
      <p:sp>
        <p:nvSpPr>
          <p:cNvPr id="40" name="TextBox 34"/>
          <p:cNvSpPr txBox="1"/>
          <p:nvPr/>
        </p:nvSpPr>
        <p:spPr>
          <a:xfrm>
            <a:off x="7641202" y="3649454"/>
            <a:ext cx="6671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第</a:t>
            </a:r>
            <a:r>
              <a:rPr kumimoji="0" lang="en-US" altLang="zh-CN"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4</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季度</a:t>
            </a:r>
          </a:p>
        </p:txBody>
      </p:sp>
      <p:sp>
        <p:nvSpPr>
          <p:cNvPr id="41" name="TextBox 35"/>
          <p:cNvSpPr txBox="1"/>
          <p:nvPr/>
        </p:nvSpPr>
        <p:spPr>
          <a:xfrm>
            <a:off x="1455268" y="2047431"/>
            <a:ext cx="2296262" cy="452432"/>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42" name="TextBox 36"/>
          <p:cNvSpPr txBox="1"/>
          <p:nvPr/>
        </p:nvSpPr>
        <p:spPr>
          <a:xfrm>
            <a:off x="1455268" y="1748808"/>
            <a:ext cx="1330707" cy="233847"/>
          </a:xfrm>
          <a:prstGeom prst="rect">
            <a:avLst/>
          </a:prstGeom>
          <a:noFill/>
        </p:spPr>
        <p:txBody>
          <a:bodyPr wrap="square" t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43" name="TextBox 37"/>
          <p:cNvSpPr txBox="1"/>
          <p:nvPr/>
        </p:nvSpPr>
        <p:spPr>
          <a:xfrm>
            <a:off x="1455268" y="2865547"/>
            <a:ext cx="2296262" cy="452432"/>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44" name="TextBox 38"/>
          <p:cNvSpPr txBox="1"/>
          <p:nvPr/>
        </p:nvSpPr>
        <p:spPr>
          <a:xfrm>
            <a:off x="1455268" y="2566924"/>
            <a:ext cx="1330707" cy="233847"/>
          </a:xfrm>
          <a:prstGeom prst="rect">
            <a:avLst/>
          </a:prstGeom>
          <a:noFill/>
        </p:spPr>
        <p:txBody>
          <a:bodyPr wrap="square" t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45" name="TextBox 40"/>
          <p:cNvSpPr txBox="1"/>
          <p:nvPr/>
        </p:nvSpPr>
        <p:spPr>
          <a:xfrm>
            <a:off x="1455268" y="3654570"/>
            <a:ext cx="2296262" cy="452432"/>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46" name="TextBox 41"/>
          <p:cNvSpPr txBox="1"/>
          <p:nvPr/>
        </p:nvSpPr>
        <p:spPr>
          <a:xfrm>
            <a:off x="1455268" y="3355947"/>
            <a:ext cx="1330707" cy="233847"/>
          </a:xfrm>
          <a:prstGeom prst="rect">
            <a:avLst/>
          </a:prstGeom>
          <a:noFill/>
        </p:spPr>
        <p:txBody>
          <a:bodyPr wrap="square" t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15"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2703756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down)">
                                      <p:cBhvr>
                                        <p:cTn id="65" dur="500"/>
                                        <p:tgtEl>
                                          <p:spTgt spid="1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down)">
                                      <p:cBhvr>
                                        <p:cTn id="68" dur="500"/>
                                        <p:tgtEl>
                                          <p:spTgt spid="13"/>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down)">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down)">
                                      <p:cBhvr>
                                        <p:cTn id="90" dur="500"/>
                                        <p:tgtEl>
                                          <p:spTgt spid="19"/>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down)">
                                      <p:cBhvr>
                                        <p:cTn id="93" dur="500"/>
                                        <p:tgtEl>
                                          <p:spTgt spid="2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down)">
                                      <p:cBhvr>
                                        <p:cTn id="98" dur="500"/>
                                        <p:tgtEl>
                                          <p:spTgt spid="2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down)">
                                      <p:cBhvr>
                                        <p:cTn id="101" dur="500"/>
                                        <p:tgtEl>
                                          <p:spTgt spid="22"/>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down)">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fill="hold"/>
                                        <p:tgtEl>
                                          <p:spTgt spid="24"/>
                                        </p:tgtEl>
                                        <p:attrNameLst>
                                          <p:attrName>ppt_x</p:attrName>
                                        </p:attrNameLst>
                                      </p:cBhvr>
                                      <p:tavLst>
                                        <p:tav tm="0">
                                          <p:val>
                                            <p:strVal val="0-#ppt_w/2"/>
                                          </p:val>
                                        </p:tav>
                                        <p:tav tm="100000">
                                          <p:val>
                                            <p:strVal val="#ppt_x"/>
                                          </p:val>
                                        </p:tav>
                                      </p:tavLst>
                                    </p:anim>
                                    <p:anim calcmode="lin" valueType="num">
                                      <p:cBhvr additive="base">
                                        <p:cTn id="110" dur="500" fill="hold"/>
                                        <p:tgtEl>
                                          <p:spTgt spid="24"/>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additive="base">
                                        <p:cTn id="113" dur="500" fill="hold"/>
                                        <p:tgtEl>
                                          <p:spTgt spid="25"/>
                                        </p:tgtEl>
                                        <p:attrNameLst>
                                          <p:attrName>ppt_x</p:attrName>
                                        </p:attrNameLst>
                                      </p:cBhvr>
                                      <p:tavLst>
                                        <p:tav tm="0">
                                          <p:val>
                                            <p:strVal val="0-#ppt_w/2"/>
                                          </p:val>
                                        </p:tav>
                                        <p:tav tm="100000">
                                          <p:val>
                                            <p:strVal val="#ppt_x"/>
                                          </p:val>
                                        </p:tav>
                                      </p:tavLst>
                                    </p:anim>
                                    <p:anim calcmode="lin" valueType="num">
                                      <p:cBhvr additive="base">
                                        <p:cTn id="114" dur="500" fill="hold"/>
                                        <p:tgtEl>
                                          <p:spTgt spid="2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0-#ppt_w/2"/>
                                          </p:val>
                                        </p:tav>
                                        <p:tav tm="100000">
                                          <p:val>
                                            <p:strVal val="#ppt_x"/>
                                          </p:val>
                                        </p:tav>
                                      </p:tavLst>
                                    </p:anim>
                                    <p:anim calcmode="lin" valueType="num">
                                      <p:cBhvr additive="base">
                                        <p:cTn id="118" dur="500" fill="hold"/>
                                        <p:tgtEl>
                                          <p:spTgt spid="29"/>
                                        </p:tgtEl>
                                        <p:attrNameLst>
                                          <p:attrName>ppt_y</p:attrName>
                                        </p:attrNameLst>
                                      </p:cBhvr>
                                      <p:tavLst>
                                        <p:tav tm="0">
                                          <p:val>
                                            <p:strVal val="#ppt_y"/>
                                          </p:val>
                                        </p:tav>
                                        <p:tav tm="100000">
                                          <p:val>
                                            <p:strVal val="#ppt_y"/>
                                          </p:val>
                                        </p:tav>
                                      </p:tavLst>
                                    </p:anim>
                                  </p:childTnLst>
                                </p:cTn>
                              </p:par>
                            </p:childTnLst>
                          </p:cTn>
                        </p:par>
                        <p:par>
                          <p:cTn id="119" fill="hold">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wipe(left)">
                                      <p:cBhvr>
                                        <p:cTn id="122" dur="500"/>
                                        <p:tgtEl>
                                          <p:spTgt spid="42"/>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left)">
                                      <p:cBhvr>
                                        <p:cTn id="125" dur="500"/>
                                        <p:tgtEl>
                                          <p:spTgt spid="41"/>
                                        </p:tgtEl>
                                      </p:cBhvr>
                                    </p:animEffect>
                                  </p:childTnLst>
                                </p:cTn>
                              </p:par>
                            </p:childTnLst>
                          </p:cTn>
                        </p:par>
                        <p:par>
                          <p:cTn id="126" fill="hold">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wipe(left)">
                                      <p:cBhvr>
                                        <p:cTn id="129" dur="500"/>
                                        <p:tgtEl>
                                          <p:spTgt spid="44"/>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par>
                          <p:cTn id="133" fill="hold">
                            <p:stCondLst>
                              <p:cond delay="1500"/>
                            </p:stCondLst>
                            <p:childTnLst>
                              <p:par>
                                <p:cTn id="134" presetID="22" presetClass="entr" presetSubtype="8" fill="hold" grpId="0" nodeType="after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wipe(left)">
                                      <p:cBhvr>
                                        <p:cTn id="136" dur="500"/>
                                        <p:tgtEl>
                                          <p:spTgt spid="46"/>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wipe(left)">
                                      <p:cBhvr>
                                        <p:cTn id="1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9" grpId="0" animBg="1"/>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13986" y="1750649"/>
            <a:ext cx="1717224" cy="2798570"/>
            <a:chOff x="2965106" y="1622097"/>
            <a:chExt cx="1854723" cy="3022456"/>
          </a:xfrm>
        </p:grpSpPr>
        <p:sp>
          <p:nvSpPr>
            <p:cNvPr id="6" name="椭圆 5"/>
            <p:cNvSpPr/>
            <p:nvPr/>
          </p:nvSpPr>
          <p:spPr>
            <a:xfrm>
              <a:off x="3237071" y="1731833"/>
              <a:ext cx="1306554" cy="13065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2965106" y="1622097"/>
              <a:ext cx="1854723" cy="3022456"/>
              <a:chOff x="2505416" y="1131590"/>
              <a:chExt cx="2003232" cy="3264252"/>
            </a:xfrm>
          </p:grpSpPr>
          <p:sp>
            <p:nvSpPr>
              <p:cNvPr id="10" name="Rectangle 15"/>
              <p:cNvSpPr/>
              <p:nvPr/>
            </p:nvSpPr>
            <p:spPr>
              <a:xfrm>
                <a:off x="2505416" y="1131590"/>
                <a:ext cx="2003232" cy="3264252"/>
              </a:xfrm>
              <a:prstGeom prst="rect">
                <a:avLst/>
              </a:prstGeom>
              <a:noFill/>
              <a:ln w="9525" cap="flat" cmpd="sng" algn="ctr">
                <a:solidFill>
                  <a:schemeClr val="accent4">
                    <a:lumMod val="60000"/>
                    <a:lumOff val="40000"/>
                  </a:schemeClr>
                </a:solidFill>
                <a:prstDash val="solid"/>
              </a:ln>
              <a:effectLst/>
            </p:spPr>
            <p:txBody>
              <a:bodyPr lIns="274297" tIns="274297" rIns="91432" bIns="45716" anchor="t"/>
              <a:lstStyle/>
              <a:p>
                <a:pPr marL="0" marR="0" lvl="0" indent="0" algn="l" defTabSz="78359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pic>
            <p:nvPicPr>
              <p:cNvPr id="11" name="Picture 34" descr="Efficiency.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99211" y="1381893"/>
                <a:ext cx="1226282" cy="1147502"/>
              </a:xfrm>
              <a:prstGeom prst="rect">
                <a:avLst/>
              </a:prstGeom>
              <a:noFill/>
              <a:ln w="9525">
                <a:noFill/>
                <a:miter lim="800000"/>
                <a:headEnd/>
                <a:tailEnd/>
              </a:ln>
            </p:spPr>
          </p:pic>
        </p:grpSp>
        <p:sp>
          <p:nvSpPr>
            <p:cNvPr id="8" name="Rectangle 7"/>
            <p:cNvSpPr/>
            <p:nvPr/>
          </p:nvSpPr>
          <p:spPr>
            <a:xfrm>
              <a:off x="3037235" y="3286865"/>
              <a:ext cx="1751682" cy="1285680"/>
            </a:xfrm>
            <a:prstGeom prst="rect">
              <a:avLst/>
            </a:prstGeom>
          </p:spPr>
          <p:txBody>
            <a:bodyPr vert="horz" wrap="square" lIns="0" tIns="42263" rIns="84526" bIns="42263" anchor="t" anchorCtr="0">
              <a:spAutoFit/>
            </a:bodyPr>
            <a:lstStyle/>
            <a:p>
              <a:pPr marL="0" marR="0" lvl="0" indent="-3810" algn="ctr"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rPr>
                <a:t>单击添加标题</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endParaRPr>
            </a:p>
            <a:p>
              <a:pPr marL="0" marR="0" lvl="0" indent="-3810" algn="ctr"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Segoe"/>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p:txBody>
        </p:sp>
        <p:cxnSp>
          <p:nvCxnSpPr>
            <p:cNvPr id="9" name="直接连接符 8"/>
            <p:cNvCxnSpPr/>
            <p:nvPr/>
          </p:nvCxnSpPr>
          <p:spPr>
            <a:xfrm>
              <a:off x="3060725" y="3132385"/>
              <a:ext cx="158417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780738" y="1750649"/>
            <a:ext cx="1717224" cy="2798570"/>
            <a:chOff x="2988717" y="1622097"/>
            <a:chExt cx="1854723" cy="3022456"/>
          </a:xfrm>
        </p:grpSpPr>
        <p:grpSp>
          <p:nvGrpSpPr>
            <p:cNvPr id="13" name="组合 12"/>
            <p:cNvGrpSpPr/>
            <p:nvPr/>
          </p:nvGrpSpPr>
          <p:grpSpPr>
            <a:xfrm>
              <a:off x="2988717" y="1622097"/>
              <a:ext cx="1854723" cy="3022456"/>
              <a:chOff x="2965106" y="1622097"/>
              <a:chExt cx="1854723" cy="3022456"/>
            </a:xfrm>
          </p:grpSpPr>
          <p:sp>
            <p:nvSpPr>
              <p:cNvPr id="15" name="椭圆 14"/>
              <p:cNvSpPr/>
              <p:nvPr/>
            </p:nvSpPr>
            <p:spPr>
              <a:xfrm>
                <a:off x="3237071" y="1731833"/>
                <a:ext cx="1306554" cy="13065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6" name="Rectangle 15"/>
              <p:cNvSpPr/>
              <p:nvPr/>
            </p:nvSpPr>
            <p:spPr>
              <a:xfrm>
                <a:off x="2965106" y="1622097"/>
                <a:ext cx="1854723" cy="3022456"/>
              </a:xfrm>
              <a:prstGeom prst="rect">
                <a:avLst/>
              </a:prstGeom>
              <a:noFill/>
              <a:ln w="9525" cap="flat" cmpd="sng" algn="ctr">
                <a:solidFill>
                  <a:schemeClr val="accent4">
                    <a:lumMod val="60000"/>
                    <a:lumOff val="40000"/>
                  </a:schemeClr>
                </a:solidFill>
                <a:prstDash val="solid"/>
              </a:ln>
              <a:effectLst/>
            </p:spPr>
            <p:txBody>
              <a:bodyPr lIns="274297" tIns="274297" rIns="91432" bIns="45716" anchor="t"/>
              <a:lstStyle/>
              <a:p>
                <a:pPr marL="0" marR="0" lvl="0" indent="0" algn="l" defTabSz="78359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17" name="Rectangle 7"/>
              <p:cNvSpPr/>
              <p:nvPr/>
            </p:nvSpPr>
            <p:spPr>
              <a:xfrm>
                <a:off x="3037235" y="3286865"/>
                <a:ext cx="1751682" cy="1285680"/>
              </a:xfrm>
              <a:prstGeom prst="rect">
                <a:avLst/>
              </a:prstGeom>
            </p:spPr>
            <p:txBody>
              <a:bodyPr vert="horz" wrap="square" lIns="0" tIns="42263" rIns="84526" bIns="42263" anchor="t" anchorCtr="0">
                <a:spAutoFit/>
              </a:bodyPr>
              <a:lstStyle/>
              <a:p>
                <a:pPr marL="0" marR="0" lvl="0" indent="-3810" algn="ctr"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rPr>
                  <a:t>单击添加标题</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endParaRPr>
              </a:p>
              <a:p>
                <a:pPr marL="0" marR="0" lvl="0" indent="-3810" algn="ctr"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Segoe"/>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p:txBody>
          </p:sp>
          <p:cxnSp>
            <p:nvCxnSpPr>
              <p:cNvPr id="18" name="直接连接符 17"/>
              <p:cNvCxnSpPr/>
              <p:nvPr/>
            </p:nvCxnSpPr>
            <p:spPr>
              <a:xfrm>
                <a:off x="3060725" y="3132385"/>
                <a:ext cx="158417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MAGNUM\Projects\Microsoft\Journey to the Cloud Campaign\Design\Assets\PrivateCloud.png"/>
            <p:cNvPicPr>
              <a:picLocks noChangeAspect="1" noChangeArrowheads="1"/>
            </p:cNvPicPr>
            <p:nvPr/>
          </p:nvPicPr>
          <p:blipFill>
            <a:blip r:embed="rId4" cstate="email">
              <a:lum bright="100000"/>
              <a:extLst>
                <a:ext uri="{28A0092B-C50C-407E-A947-70E740481C1C}">
                  <a14:useLocalDpi xmlns:a14="http://schemas.microsoft.com/office/drawing/2010/main"/>
                </a:ext>
              </a:extLst>
            </a:blip>
            <a:srcRect/>
            <a:stretch>
              <a:fillRect/>
            </a:stretch>
          </p:blipFill>
          <p:spPr bwMode="auto">
            <a:xfrm>
              <a:off x="3335843" y="2116117"/>
              <a:ext cx="1165042" cy="584220"/>
            </a:xfrm>
            <a:prstGeom prst="rect">
              <a:avLst/>
            </a:prstGeom>
            <a:noFill/>
          </p:spPr>
        </p:pic>
      </p:grpSp>
      <p:grpSp>
        <p:nvGrpSpPr>
          <p:cNvPr id="19" name="组合 18"/>
          <p:cNvGrpSpPr/>
          <p:nvPr/>
        </p:nvGrpSpPr>
        <p:grpSpPr>
          <a:xfrm>
            <a:off x="4610630" y="1750649"/>
            <a:ext cx="1717224" cy="2798570"/>
            <a:chOff x="4994516" y="1622097"/>
            <a:chExt cx="1854723" cy="3022456"/>
          </a:xfrm>
        </p:grpSpPr>
        <p:grpSp>
          <p:nvGrpSpPr>
            <p:cNvPr id="20" name="组合 19"/>
            <p:cNvGrpSpPr/>
            <p:nvPr/>
          </p:nvGrpSpPr>
          <p:grpSpPr>
            <a:xfrm>
              <a:off x="4994516" y="1622097"/>
              <a:ext cx="1854723" cy="3022456"/>
              <a:chOff x="2965106" y="1622097"/>
              <a:chExt cx="1854723" cy="3022456"/>
            </a:xfrm>
          </p:grpSpPr>
          <p:sp>
            <p:nvSpPr>
              <p:cNvPr id="22" name="椭圆 21"/>
              <p:cNvSpPr/>
              <p:nvPr/>
            </p:nvSpPr>
            <p:spPr>
              <a:xfrm>
                <a:off x="3237071" y="1731833"/>
                <a:ext cx="1306554" cy="130655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3" name="Rectangle 15"/>
              <p:cNvSpPr/>
              <p:nvPr/>
            </p:nvSpPr>
            <p:spPr>
              <a:xfrm>
                <a:off x="2965106" y="1622097"/>
                <a:ext cx="1854723" cy="3022456"/>
              </a:xfrm>
              <a:prstGeom prst="rect">
                <a:avLst/>
              </a:prstGeom>
              <a:noFill/>
              <a:ln w="9525" cap="flat" cmpd="sng" algn="ctr">
                <a:solidFill>
                  <a:schemeClr val="accent4">
                    <a:lumMod val="60000"/>
                    <a:lumOff val="40000"/>
                  </a:schemeClr>
                </a:solidFill>
                <a:prstDash val="solid"/>
              </a:ln>
              <a:effectLst/>
            </p:spPr>
            <p:txBody>
              <a:bodyPr lIns="274297" tIns="274297" rIns="91432" bIns="45716" anchor="t"/>
              <a:lstStyle/>
              <a:p>
                <a:pPr marL="0" marR="0" lvl="0" indent="0" algn="l" defTabSz="78359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4" name="Rectangle 7"/>
              <p:cNvSpPr/>
              <p:nvPr/>
            </p:nvSpPr>
            <p:spPr>
              <a:xfrm>
                <a:off x="3037235" y="3286865"/>
                <a:ext cx="1751682" cy="1285680"/>
              </a:xfrm>
              <a:prstGeom prst="rect">
                <a:avLst/>
              </a:prstGeom>
            </p:spPr>
            <p:txBody>
              <a:bodyPr vert="horz" wrap="square" lIns="0" tIns="42263" rIns="84526" bIns="42263" anchor="t" anchorCtr="0">
                <a:spAutoFit/>
              </a:bodyPr>
              <a:lstStyle/>
              <a:p>
                <a:pPr marL="0" marR="0" lvl="0" indent="-3810" algn="ctr"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rPr>
                  <a:t>单击添加标题</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endParaRPr>
              </a:p>
              <a:p>
                <a:pPr marL="0" marR="0" lvl="0" indent="-3810" algn="ctr"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Segoe"/>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p:txBody>
          </p:sp>
          <p:cxnSp>
            <p:nvCxnSpPr>
              <p:cNvPr id="25" name="直接连接符 24"/>
              <p:cNvCxnSpPr/>
              <p:nvPr/>
            </p:nvCxnSpPr>
            <p:spPr>
              <a:xfrm>
                <a:off x="3060725" y="3132385"/>
                <a:ext cx="158417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21" name="Picture 2" descr="\\MAGNUM\Projects\Microsoft\Journey to the Cloud Campaign\Design\Assets\App_web.png"/>
            <p:cNvPicPr>
              <a:picLocks noChangeAspect="1" noChangeArrowheads="1"/>
            </p:cNvPicPr>
            <p:nvPr/>
          </p:nvPicPr>
          <p:blipFill>
            <a:blip r:embed="rId5" cstate="email">
              <a:lum bright="100000"/>
              <a:extLst>
                <a:ext uri="{28A0092B-C50C-407E-A947-70E740481C1C}">
                  <a14:useLocalDpi xmlns:a14="http://schemas.microsoft.com/office/drawing/2010/main"/>
                </a:ext>
              </a:extLst>
            </a:blip>
            <a:srcRect/>
            <a:stretch>
              <a:fillRect/>
            </a:stretch>
          </p:blipFill>
          <p:spPr bwMode="auto">
            <a:xfrm>
              <a:off x="5481865" y="2069656"/>
              <a:ext cx="891228" cy="657410"/>
            </a:xfrm>
            <a:prstGeom prst="rect">
              <a:avLst/>
            </a:prstGeom>
            <a:noFill/>
          </p:spPr>
        </p:pic>
      </p:grpSp>
      <p:grpSp>
        <p:nvGrpSpPr>
          <p:cNvPr id="29" name="组合 28"/>
          <p:cNvGrpSpPr/>
          <p:nvPr/>
        </p:nvGrpSpPr>
        <p:grpSpPr>
          <a:xfrm>
            <a:off x="6450174" y="1750649"/>
            <a:ext cx="1717224" cy="2798570"/>
            <a:chOff x="6998838" y="1622097"/>
            <a:chExt cx="1854723" cy="3022456"/>
          </a:xfrm>
        </p:grpSpPr>
        <p:grpSp>
          <p:nvGrpSpPr>
            <p:cNvPr id="30" name="组合 29"/>
            <p:cNvGrpSpPr/>
            <p:nvPr/>
          </p:nvGrpSpPr>
          <p:grpSpPr>
            <a:xfrm>
              <a:off x="6998838" y="1622097"/>
              <a:ext cx="1854723" cy="3022456"/>
              <a:chOff x="2965106" y="1622097"/>
              <a:chExt cx="1854723" cy="3022456"/>
            </a:xfrm>
          </p:grpSpPr>
          <p:sp>
            <p:nvSpPr>
              <p:cNvPr id="32" name="椭圆 31"/>
              <p:cNvSpPr/>
              <p:nvPr/>
            </p:nvSpPr>
            <p:spPr>
              <a:xfrm>
                <a:off x="3237071" y="1731833"/>
                <a:ext cx="1306554" cy="13065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w="18000">
                    <a:solidFill>
                      <a:srgbClr val="FFFFFF">
                        <a:satMod val="140000"/>
                      </a:srgbClr>
                    </a:solidFill>
                    <a:prstDash val="solid"/>
                    <a:miter lim="800000"/>
                  </a:ln>
                  <a:solidFill>
                    <a:srgbClr val="080808"/>
                  </a:solidFill>
                  <a:effectLst>
                    <a:outerShdw blurRad="25500" dist="23000" dir="7020000" algn="tl">
                      <a:srgbClr val="000000">
                        <a:alpha val="50000"/>
                      </a:srgbClr>
                    </a:outerShdw>
                  </a:effectLst>
                  <a:uLnTx/>
                  <a:uFillTx/>
                  <a:latin typeface="微软雅黑" panose="020B0503020204020204" pitchFamily="34" charset="-122"/>
                  <a:ea typeface="微软雅黑" panose="020B0503020204020204" pitchFamily="34" charset="-122"/>
                  <a:cs typeface="+mn-cs"/>
                </a:endParaRPr>
              </a:p>
            </p:txBody>
          </p:sp>
          <p:sp>
            <p:nvSpPr>
              <p:cNvPr id="33" name="Rectangle 15"/>
              <p:cNvSpPr/>
              <p:nvPr/>
            </p:nvSpPr>
            <p:spPr>
              <a:xfrm>
                <a:off x="2965106" y="1622097"/>
                <a:ext cx="1854723" cy="3022456"/>
              </a:xfrm>
              <a:prstGeom prst="rect">
                <a:avLst/>
              </a:prstGeom>
              <a:noFill/>
              <a:ln w="9525" cap="flat" cmpd="sng" algn="ctr">
                <a:solidFill>
                  <a:schemeClr val="accent4">
                    <a:lumMod val="60000"/>
                    <a:lumOff val="40000"/>
                  </a:schemeClr>
                </a:solidFill>
                <a:prstDash val="solid"/>
              </a:ln>
              <a:effectLst/>
            </p:spPr>
            <p:txBody>
              <a:bodyPr lIns="274297" tIns="274297" rIns="91432" bIns="45716" anchor="t"/>
              <a:lstStyle/>
              <a:p>
                <a:pPr marL="0" marR="0" lvl="0" indent="0" algn="l" defTabSz="78359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4" name="Rectangle 7"/>
              <p:cNvSpPr/>
              <p:nvPr/>
            </p:nvSpPr>
            <p:spPr>
              <a:xfrm>
                <a:off x="3037235" y="3286865"/>
                <a:ext cx="1751682" cy="1285680"/>
              </a:xfrm>
              <a:prstGeom prst="rect">
                <a:avLst/>
              </a:prstGeom>
            </p:spPr>
            <p:txBody>
              <a:bodyPr vert="horz" wrap="square" lIns="0" tIns="42263" rIns="84526" bIns="42263" anchor="t" anchorCtr="0">
                <a:spAutoFit/>
              </a:bodyPr>
              <a:lstStyle/>
              <a:p>
                <a:pPr marL="0" marR="0" lvl="0" indent="-3810" algn="ctr" defTabSz="914400"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rPr>
                  <a:t>单击添加标题</a:t>
                </a:r>
                <a:endParaRPr kumimoji="0" lang="en-US" altLang="zh-CN" sz="15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Segoe"/>
                </a:endParaRPr>
              </a:p>
              <a:p>
                <a:pPr marL="0" marR="0" lvl="0" indent="-3810" algn="ctr"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Segoe"/>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endParaRPr kumimoji="0" lang="en-US" altLang="zh-CN"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单击此处添加文本</a:t>
                </a:r>
              </a:p>
            </p:txBody>
          </p:sp>
          <p:cxnSp>
            <p:nvCxnSpPr>
              <p:cNvPr id="35" name="直接连接符 34"/>
              <p:cNvCxnSpPr/>
              <p:nvPr/>
            </p:nvCxnSpPr>
            <p:spPr>
              <a:xfrm>
                <a:off x="3060725" y="3132385"/>
                <a:ext cx="158417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31" name="Picture 2" descr="\\MAGNUM\Projects\Microsoft\Journey to the Cloud Campaign\Design\Assets\Flexible.png"/>
            <p:cNvPicPr>
              <a:picLocks noChangeAspect="1" noChangeArrowheads="1"/>
            </p:cNvPicPr>
            <p:nvPr/>
          </p:nvPicPr>
          <p:blipFill>
            <a:blip r:embed="rId6" cstate="email">
              <a:lum bright="100000"/>
              <a:extLst>
                <a:ext uri="{28A0092B-C50C-407E-A947-70E740481C1C}">
                  <a14:useLocalDpi xmlns:a14="http://schemas.microsoft.com/office/drawing/2010/main"/>
                </a:ext>
              </a:extLst>
            </a:blip>
            <a:srcRect/>
            <a:stretch>
              <a:fillRect/>
            </a:stretch>
          </p:blipFill>
          <p:spPr bwMode="auto">
            <a:xfrm>
              <a:off x="7453213" y="1953198"/>
              <a:ext cx="912944" cy="863824"/>
            </a:xfrm>
            <a:prstGeom prst="rect">
              <a:avLst/>
            </a:prstGeom>
            <a:noFill/>
          </p:spPr>
        </p:pic>
      </p:grpSp>
      <p:grpSp>
        <p:nvGrpSpPr>
          <p:cNvPr id="36" name="组合 35"/>
          <p:cNvGrpSpPr/>
          <p:nvPr/>
        </p:nvGrpSpPr>
        <p:grpSpPr>
          <a:xfrm>
            <a:off x="913986" y="1059582"/>
            <a:ext cx="7253411" cy="577344"/>
            <a:chOff x="828477" y="2715145"/>
            <a:chExt cx="7834196" cy="623532"/>
          </a:xfrm>
        </p:grpSpPr>
        <p:sp>
          <p:nvSpPr>
            <p:cNvPr id="37" name="矩形 36"/>
            <p:cNvSpPr/>
            <p:nvPr/>
          </p:nvSpPr>
          <p:spPr>
            <a:xfrm>
              <a:off x="828477" y="2715145"/>
              <a:ext cx="7834196" cy="6235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8" name="TextBox 33"/>
            <p:cNvSpPr txBox="1"/>
            <p:nvPr/>
          </p:nvSpPr>
          <p:spPr>
            <a:xfrm>
              <a:off x="3420765" y="2796078"/>
              <a:ext cx="28742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项目工作计划总结</a:t>
              </a:r>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520519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par>
                          <p:cTn id="8" fill="hold">
                            <p:stCondLst>
                              <p:cond delay="1000"/>
                            </p:stCondLst>
                            <p:childTnLst>
                              <p:par>
                                <p:cTn id="9" presetID="2" presetClass="entr" presetSubtype="4"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ppt_x"/>
                                          </p:val>
                                        </p:tav>
                                        <p:tav tm="100000">
                                          <p:val>
                                            <p:strVal val="#ppt_x"/>
                                          </p:val>
                                        </p:tav>
                                      </p:tavLst>
                                    </p:anim>
                                    <p:anim calcmode="lin" valueType="num">
                                      <p:cBhvr additive="base">
                                        <p:cTn id="20" dur="75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7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50" fill="hold"/>
                                        <p:tgtEl>
                                          <p:spTgt spid="29"/>
                                        </p:tgtEl>
                                        <p:attrNameLst>
                                          <p:attrName>ppt_x</p:attrName>
                                        </p:attrNameLst>
                                      </p:cBhvr>
                                      <p:tavLst>
                                        <p:tav tm="0">
                                          <p:val>
                                            <p:strVal val="#ppt_x"/>
                                          </p:val>
                                        </p:tav>
                                        <p:tav tm="100000">
                                          <p:val>
                                            <p:strVal val="#ppt_x"/>
                                          </p:val>
                                        </p:tav>
                                      </p:tavLst>
                                    </p:anim>
                                    <p:anim calcmode="lin" valueType="num">
                                      <p:cBhvr additive="base">
                                        <p:cTn id="24"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同心圆 4"/>
          <p:cNvSpPr/>
          <p:nvPr/>
        </p:nvSpPr>
        <p:spPr>
          <a:xfrm rot="13917225">
            <a:off x="4921568" y="1355566"/>
            <a:ext cx="1109308" cy="1109308"/>
          </a:xfrm>
          <a:prstGeom prst="donut">
            <a:avLst>
              <a:gd name="adj" fmla="val 16774"/>
            </a:avLst>
          </a:prstGeom>
          <a:solidFill>
            <a:srgbClr val="B2B2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6" name="同心圆 5"/>
          <p:cNvSpPr/>
          <p:nvPr/>
        </p:nvSpPr>
        <p:spPr>
          <a:xfrm>
            <a:off x="1340886" y="1355566"/>
            <a:ext cx="1109308" cy="1109308"/>
          </a:xfrm>
          <a:prstGeom prst="donut">
            <a:avLst>
              <a:gd name="adj" fmla="val 16774"/>
            </a:avLst>
          </a:prstGeom>
          <a:solidFill>
            <a:srgbClr val="B2B2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7" name="饼形 8"/>
          <p:cNvSpPr/>
          <p:nvPr/>
        </p:nvSpPr>
        <p:spPr>
          <a:xfrm rot="9639642">
            <a:off x="1922554" y="1516409"/>
            <a:ext cx="554654" cy="852154"/>
          </a:xfrm>
          <a:custGeom>
            <a:avLst/>
            <a:gdLst/>
            <a:ahLst/>
            <a:cxnLst/>
            <a:rect l="l" t="t" r="r" b="b"/>
            <a:pathLst>
              <a:path w="554654" h="852154">
                <a:moveTo>
                  <a:pt x="554654" y="0"/>
                </a:moveTo>
                <a:lnTo>
                  <a:pt x="554654" y="186075"/>
                </a:lnTo>
                <a:cubicBezTo>
                  <a:pt x="351093" y="186075"/>
                  <a:pt x="186075" y="351093"/>
                  <a:pt x="186075" y="554654"/>
                </a:cubicBezTo>
                <a:cubicBezTo>
                  <a:pt x="186075" y="627581"/>
                  <a:pt x="207255" y="695562"/>
                  <a:pt x="244473" y="752349"/>
                </a:cubicBezTo>
                <a:lnTo>
                  <a:pt x="87880" y="852154"/>
                </a:lnTo>
                <a:cubicBezTo>
                  <a:pt x="31872" y="766698"/>
                  <a:pt x="0" y="664398"/>
                  <a:pt x="0" y="554654"/>
                </a:cubicBezTo>
                <a:cubicBezTo>
                  <a:pt x="0" y="248327"/>
                  <a:pt x="248327" y="0"/>
                  <a:pt x="5546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8" name="同心圆 7"/>
          <p:cNvSpPr/>
          <p:nvPr/>
        </p:nvSpPr>
        <p:spPr>
          <a:xfrm>
            <a:off x="6698401" y="1355566"/>
            <a:ext cx="1109308" cy="1109308"/>
          </a:xfrm>
          <a:prstGeom prst="donut">
            <a:avLst>
              <a:gd name="adj" fmla="val 16774"/>
            </a:avLst>
          </a:prstGeom>
          <a:solidFill>
            <a:srgbClr val="B2B2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9" name="饼形 37"/>
          <p:cNvSpPr/>
          <p:nvPr/>
        </p:nvSpPr>
        <p:spPr>
          <a:xfrm rot="11915685">
            <a:off x="6698401" y="1355566"/>
            <a:ext cx="1109308" cy="1109308"/>
          </a:xfrm>
          <a:custGeom>
            <a:avLst/>
            <a:gdLst/>
            <a:ahLst/>
            <a:cxnLst/>
            <a:rect l="l" t="t" r="r" b="b"/>
            <a:pathLst>
              <a:path w="1109308" h="1109308">
                <a:moveTo>
                  <a:pt x="554654" y="0"/>
                </a:moveTo>
                <a:cubicBezTo>
                  <a:pt x="759544" y="0"/>
                  <a:pt x="938486" y="111095"/>
                  <a:pt x="1032483" y="277522"/>
                </a:cubicBezTo>
                <a:lnTo>
                  <a:pt x="871753" y="369705"/>
                </a:lnTo>
                <a:cubicBezTo>
                  <a:pt x="809155" y="259551"/>
                  <a:pt x="690486" y="186075"/>
                  <a:pt x="554654" y="186075"/>
                </a:cubicBezTo>
                <a:cubicBezTo>
                  <a:pt x="351093" y="186075"/>
                  <a:pt x="186075" y="351093"/>
                  <a:pt x="186075" y="554654"/>
                </a:cubicBezTo>
                <a:cubicBezTo>
                  <a:pt x="186075" y="758215"/>
                  <a:pt x="351093" y="923233"/>
                  <a:pt x="554654" y="923233"/>
                </a:cubicBezTo>
                <a:cubicBezTo>
                  <a:pt x="758215" y="923233"/>
                  <a:pt x="923233" y="758215"/>
                  <a:pt x="923233" y="554654"/>
                </a:cubicBezTo>
                <a:lnTo>
                  <a:pt x="1109308" y="554654"/>
                </a:lnTo>
                <a:cubicBezTo>
                  <a:pt x="1109308" y="860981"/>
                  <a:pt x="860981" y="1109308"/>
                  <a:pt x="554654" y="1109308"/>
                </a:cubicBezTo>
                <a:cubicBezTo>
                  <a:pt x="248327" y="1109308"/>
                  <a:pt x="0" y="860981"/>
                  <a:pt x="0" y="554654"/>
                </a:cubicBezTo>
                <a:cubicBezTo>
                  <a:pt x="0" y="248327"/>
                  <a:pt x="248327" y="0"/>
                  <a:pt x="55465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0" name="同心圆 35"/>
          <p:cNvSpPr/>
          <p:nvPr/>
        </p:nvSpPr>
        <p:spPr>
          <a:xfrm rot="13917225">
            <a:off x="4921568" y="1355566"/>
            <a:ext cx="1109308" cy="1109308"/>
          </a:xfrm>
          <a:custGeom>
            <a:avLst/>
            <a:gdLst/>
            <a:ahLst/>
            <a:cxnLst/>
            <a:rect l="l" t="t" r="r" b="b"/>
            <a:pathLst>
              <a:path w="1109308" h="1109308">
                <a:moveTo>
                  <a:pt x="554654" y="0"/>
                </a:moveTo>
                <a:lnTo>
                  <a:pt x="557757" y="313"/>
                </a:lnTo>
                <a:lnTo>
                  <a:pt x="557757" y="186388"/>
                </a:lnTo>
                <a:cubicBezTo>
                  <a:pt x="556725" y="186080"/>
                  <a:pt x="555690" y="186075"/>
                  <a:pt x="554654" y="186075"/>
                </a:cubicBezTo>
                <a:cubicBezTo>
                  <a:pt x="351093" y="186075"/>
                  <a:pt x="186075" y="351093"/>
                  <a:pt x="186075" y="554654"/>
                </a:cubicBezTo>
                <a:cubicBezTo>
                  <a:pt x="186075" y="758215"/>
                  <a:pt x="351093" y="923233"/>
                  <a:pt x="554654" y="923233"/>
                </a:cubicBezTo>
                <a:cubicBezTo>
                  <a:pt x="758215" y="923233"/>
                  <a:pt x="923233" y="758215"/>
                  <a:pt x="923233" y="554654"/>
                </a:cubicBezTo>
                <a:lnTo>
                  <a:pt x="922593" y="548304"/>
                </a:lnTo>
                <a:lnTo>
                  <a:pt x="1108668" y="548304"/>
                </a:lnTo>
                <a:cubicBezTo>
                  <a:pt x="1109296" y="550414"/>
                  <a:pt x="1109308" y="552533"/>
                  <a:pt x="1109308" y="554654"/>
                </a:cubicBezTo>
                <a:cubicBezTo>
                  <a:pt x="1109308" y="860981"/>
                  <a:pt x="860981" y="1109308"/>
                  <a:pt x="554654" y="1109308"/>
                </a:cubicBezTo>
                <a:cubicBezTo>
                  <a:pt x="248327" y="1109308"/>
                  <a:pt x="0" y="860981"/>
                  <a:pt x="0" y="554654"/>
                </a:cubicBezTo>
                <a:cubicBezTo>
                  <a:pt x="0" y="248327"/>
                  <a:pt x="248327" y="0"/>
                  <a:pt x="554654"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1" name="同心圆 10"/>
          <p:cNvSpPr/>
          <p:nvPr/>
        </p:nvSpPr>
        <p:spPr>
          <a:xfrm>
            <a:off x="3144734" y="1332723"/>
            <a:ext cx="1109308" cy="1109308"/>
          </a:xfrm>
          <a:prstGeom prst="donut">
            <a:avLst>
              <a:gd name="adj" fmla="val 16774"/>
            </a:avLst>
          </a:prstGeom>
          <a:solidFill>
            <a:srgbClr val="B2B2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2" name="饼形 38"/>
          <p:cNvSpPr/>
          <p:nvPr/>
        </p:nvSpPr>
        <p:spPr>
          <a:xfrm rot="11700000">
            <a:off x="3487942" y="1378409"/>
            <a:ext cx="763888" cy="1109308"/>
          </a:xfrm>
          <a:custGeom>
            <a:avLst/>
            <a:gdLst/>
            <a:ahLst/>
            <a:cxnLst/>
            <a:rect l="l" t="t" r="r" b="b"/>
            <a:pathLst>
              <a:path w="763888" h="1109308">
                <a:moveTo>
                  <a:pt x="554654" y="0"/>
                </a:moveTo>
                <a:lnTo>
                  <a:pt x="554654" y="186075"/>
                </a:lnTo>
                <a:cubicBezTo>
                  <a:pt x="351093" y="186075"/>
                  <a:pt x="186075" y="351093"/>
                  <a:pt x="186075" y="554654"/>
                </a:cubicBezTo>
                <a:cubicBezTo>
                  <a:pt x="186075" y="758215"/>
                  <a:pt x="351093" y="923233"/>
                  <a:pt x="554654" y="923233"/>
                </a:cubicBezTo>
                <a:cubicBezTo>
                  <a:pt x="603892" y="923233"/>
                  <a:pt x="650876" y="913578"/>
                  <a:pt x="693650" y="895657"/>
                </a:cubicBezTo>
                <a:lnTo>
                  <a:pt x="763888" y="1067789"/>
                </a:lnTo>
                <a:cubicBezTo>
                  <a:pt x="699500" y="1094769"/>
                  <a:pt x="628775" y="1109308"/>
                  <a:pt x="554654" y="1109308"/>
                </a:cubicBezTo>
                <a:cubicBezTo>
                  <a:pt x="248327" y="1109308"/>
                  <a:pt x="0" y="860981"/>
                  <a:pt x="0" y="554654"/>
                </a:cubicBezTo>
                <a:cubicBezTo>
                  <a:pt x="0" y="248327"/>
                  <a:pt x="248327" y="0"/>
                  <a:pt x="5546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flipV="1">
            <a:off x="6900953" y="2292902"/>
            <a:ext cx="716904" cy="576263"/>
          </a:xfrm>
          <a:prstGeom prst="line">
            <a:avLst/>
          </a:prstGeom>
          <a:ln w="19050">
            <a:solidFill>
              <a:schemeClr val="tx2"/>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V="1">
            <a:off x="1570107" y="2269567"/>
            <a:ext cx="716904" cy="576263"/>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344516" y="2277389"/>
            <a:ext cx="716904" cy="57626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5164645" y="2268182"/>
            <a:ext cx="716904" cy="576263"/>
          </a:xfrm>
          <a:prstGeom prst="line">
            <a:avLst/>
          </a:prstGeom>
          <a:ln w="19050">
            <a:solidFill>
              <a:schemeClr val="bg2"/>
            </a:solidFill>
          </a:ln>
        </p:spPr>
        <p:style>
          <a:lnRef idx="1">
            <a:schemeClr val="dk1"/>
          </a:lnRef>
          <a:fillRef idx="0">
            <a:schemeClr val="dk1"/>
          </a:fillRef>
          <a:effectRef idx="0">
            <a:schemeClr val="dk1"/>
          </a:effectRef>
          <a:fontRef idx="minor">
            <a:schemeClr val="tx1"/>
          </a:fontRef>
        </p:style>
      </p:cxnSp>
      <p:sp>
        <p:nvSpPr>
          <p:cNvPr id="17" name="TextBox 35"/>
          <p:cNvSpPr txBox="1"/>
          <p:nvPr/>
        </p:nvSpPr>
        <p:spPr>
          <a:xfrm>
            <a:off x="1021356" y="2468306"/>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34%</a:t>
            </a:r>
            <a:endParaRPr kumimoji="0" lang="zh-CN" altLang="en-US" sz="20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8" name="TextBox 36"/>
          <p:cNvSpPr txBox="1"/>
          <p:nvPr/>
        </p:nvSpPr>
        <p:spPr>
          <a:xfrm>
            <a:off x="2807056" y="2468306"/>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61%</a:t>
            </a:r>
            <a:endParaRPr kumimoji="0" lang="zh-CN" altLang="en-US" sz="20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9" name="TextBox 37"/>
          <p:cNvSpPr txBox="1"/>
          <p:nvPr/>
        </p:nvSpPr>
        <p:spPr>
          <a:xfrm>
            <a:off x="4623782" y="2468306"/>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75%</a:t>
            </a:r>
            <a:endParaRPr kumimoji="0" lang="zh-CN" altLang="en-US" sz="20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20" name="TextBox 38"/>
          <p:cNvSpPr txBox="1"/>
          <p:nvPr/>
        </p:nvSpPr>
        <p:spPr>
          <a:xfrm>
            <a:off x="6378871" y="2468306"/>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93%</a:t>
            </a:r>
            <a:endParaRPr kumimoji="0" lang="zh-CN" altLang="en-US" sz="20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21" name="TextBox 39"/>
          <p:cNvSpPr txBox="1"/>
          <p:nvPr/>
        </p:nvSpPr>
        <p:spPr>
          <a:xfrm>
            <a:off x="6730821" y="3145107"/>
            <a:ext cx="1107996"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添加文字标题</a:t>
            </a:r>
            <a:endPar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nvCxnSpPr>
        <p:spPr>
          <a:xfrm>
            <a:off x="6714894" y="3401009"/>
            <a:ext cx="1123923"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46"/>
          <p:cNvSpPr txBox="1"/>
          <p:nvPr/>
        </p:nvSpPr>
        <p:spPr>
          <a:xfrm>
            <a:off x="6670826" y="3415950"/>
            <a:ext cx="121058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点击添加文字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简要详尽，</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言</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简</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意赅叙述</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4" name="TextBox 47"/>
          <p:cNvSpPr txBox="1"/>
          <p:nvPr/>
        </p:nvSpPr>
        <p:spPr>
          <a:xfrm>
            <a:off x="4928881" y="3145107"/>
            <a:ext cx="1107996"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添加文字标题</a:t>
            </a:r>
            <a:endPar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cxnSp>
        <p:nvCxnSpPr>
          <p:cNvPr id="25" name="直接连接符 24"/>
          <p:cNvCxnSpPr/>
          <p:nvPr/>
        </p:nvCxnSpPr>
        <p:spPr>
          <a:xfrm>
            <a:off x="4912954" y="3401009"/>
            <a:ext cx="1123923"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29" name="TextBox 49"/>
          <p:cNvSpPr txBox="1"/>
          <p:nvPr/>
        </p:nvSpPr>
        <p:spPr>
          <a:xfrm>
            <a:off x="4868886" y="3415950"/>
            <a:ext cx="121058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点击添加文字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简要详尽，</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言</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简</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意赅叙述</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0" name="TextBox 50"/>
          <p:cNvSpPr txBox="1"/>
          <p:nvPr/>
        </p:nvSpPr>
        <p:spPr>
          <a:xfrm>
            <a:off x="3126941" y="3145107"/>
            <a:ext cx="1107996"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添加文字标题</a:t>
            </a:r>
            <a:endPar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cxnSp>
        <p:nvCxnSpPr>
          <p:cNvPr id="31" name="直接连接符 30"/>
          <p:cNvCxnSpPr/>
          <p:nvPr/>
        </p:nvCxnSpPr>
        <p:spPr>
          <a:xfrm>
            <a:off x="3111014" y="3401009"/>
            <a:ext cx="112392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52"/>
          <p:cNvSpPr txBox="1"/>
          <p:nvPr/>
        </p:nvSpPr>
        <p:spPr>
          <a:xfrm>
            <a:off x="3066946" y="3415950"/>
            <a:ext cx="121058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点击添加文字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简要详尽，</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言</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简</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意赅叙述</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3" name="TextBox 53"/>
          <p:cNvSpPr txBox="1"/>
          <p:nvPr/>
        </p:nvSpPr>
        <p:spPr>
          <a:xfrm>
            <a:off x="1325001" y="3145107"/>
            <a:ext cx="1107996"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添加文字标题</a:t>
            </a:r>
            <a:endParaRPr kumimoji="0" lang="zh-CN" altLang="en-US" sz="12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cxnSp>
        <p:nvCxnSpPr>
          <p:cNvPr id="34" name="直接连接符 33"/>
          <p:cNvCxnSpPr/>
          <p:nvPr/>
        </p:nvCxnSpPr>
        <p:spPr>
          <a:xfrm>
            <a:off x="1309074" y="3401009"/>
            <a:ext cx="1123923"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55"/>
          <p:cNvSpPr txBox="1"/>
          <p:nvPr/>
        </p:nvSpPr>
        <p:spPr>
          <a:xfrm>
            <a:off x="1265006" y="3415950"/>
            <a:ext cx="121058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点击添加文字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简要详尽，</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言</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简</a:t>
            </a: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意赅叙述</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5380738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5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2)">
                                      <p:cBhvr>
                                        <p:cTn id="10" dur="500"/>
                                        <p:tgtEl>
                                          <p:spTgt spid="8"/>
                                        </p:tgtEl>
                                      </p:cBhvr>
                                    </p:animEffect>
                                  </p:childTnLst>
                                </p:cTn>
                              </p:par>
                              <p:par>
                                <p:cTn id="11" presetID="21"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2)">
                                      <p:cBhvr>
                                        <p:cTn id="13" dur="500"/>
                                        <p:tgtEl>
                                          <p:spTgt spid="11"/>
                                        </p:tgtEl>
                                      </p:cBhvr>
                                    </p:animEffect>
                                  </p:childTnLst>
                                </p:cTn>
                              </p:par>
                              <p:par>
                                <p:cTn id="14" presetID="21"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2)">
                                      <p:cBhvr>
                                        <p:cTn id="16" dur="500"/>
                                        <p:tgtEl>
                                          <p:spTgt spid="6"/>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heel(1)">
                                      <p:cBhvr>
                                        <p:cTn id="23" dur="500"/>
                                        <p:tgtEl>
                                          <p:spTgt spid="12"/>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500"/>
                                        <p:tgtEl>
                                          <p:spTgt spid="10"/>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500"/>
                                        <p:tgtEl>
                                          <p:spTgt spid="9"/>
                                        </p:tgtEl>
                                      </p:cBhvr>
                                    </p:animEffect>
                                  </p:childTnLst>
                                </p:cTn>
                              </p:par>
                            </p:childTnLst>
                          </p:cTn>
                        </p:par>
                        <p:par>
                          <p:cTn id="30" fill="hold">
                            <p:stCondLst>
                              <p:cond delay="1000"/>
                            </p:stCondLst>
                            <p:childTnLst>
                              <p:par>
                                <p:cTn id="31" presetID="18" presetClass="entr" presetSubtype="12"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downLeft)">
                                      <p:cBhvr>
                                        <p:cTn id="33" dur="500"/>
                                        <p:tgtEl>
                                          <p:spTgt spid="14"/>
                                        </p:tgtEl>
                                      </p:cBhvr>
                                    </p:animEffect>
                                  </p:childTnLst>
                                </p:cTn>
                              </p:par>
                              <p:par>
                                <p:cTn id="34" presetID="18" presetClass="entr" presetSubtype="12"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strips(downLeft)">
                                      <p:cBhvr>
                                        <p:cTn id="36" dur="500"/>
                                        <p:tgtEl>
                                          <p:spTgt spid="15"/>
                                        </p:tgtEl>
                                      </p:cBhvr>
                                    </p:animEffect>
                                  </p:childTnLst>
                                </p:cTn>
                              </p:par>
                              <p:par>
                                <p:cTn id="37" presetID="18" presetClass="entr" presetSubtype="12"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strips(downLeft)">
                                      <p:cBhvr>
                                        <p:cTn id="39" dur="500"/>
                                        <p:tgtEl>
                                          <p:spTgt spid="16"/>
                                        </p:tgtEl>
                                      </p:cBhvr>
                                    </p:animEffect>
                                  </p:childTnLst>
                                </p:cTn>
                              </p:par>
                              <p:par>
                                <p:cTn id="40" presetID="18" presetClass="entr" presetSubtype="12"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trips(downLeft)">
                                      <p:cBhvr>
                                        <p:cTn id="42" dur="500"/>
                                        <p:tgtEl>
                                          <p:spTgt spid="13"/>
                                        </p:tgtEl>
                                      </p:cBhvr>
                                    </p:animEffect>
                                  </p:childTnLst>
                                </p:cTn>
                              </p:par>
                              <p:par>
                                <p:cTn id="43" presetID="22" presetClass="entr" presetSubtype="2" fill="hold" grpId="0" nodeType="withEffect">
                                  <p:stCondLst>
                                    <p:cond delay="500"/>
                                  </p:stCondLst>
                                  <p:childTnLst>
                                    <p:set>
                                      <p:cBhvr>
                                        <p:cTn id="44" dur="1" fill="hold">
                                          <p:stCondLst>
                                            <p:cond delay="0"/>
                                          </p:stCondLst>
                                        </p:cTn>
                                        <p:tgtEl>
                                          <p:spTgt spid="20"/>
                                        </p:tgtEl>
                                        <p:attrNameLst>
                                          <p:attrName>style.visibility</p:attrName>
                                        </p:attrNameLst>
                                      </p:cBhvr>
                                      <p:to>
                                        <p:strVal val="visible"/>
                                      </p:to>
                                    </p:set>
                                    <p:animEffect transition="in" filter="wipe(right)">
                                      <p:cBhvr>
                                        <p:cTn id="45" dur="500"/>
                                        <p:tgtEl>
                                          <p:spTgt spid="20"/>
                                        </p:tgtEl>
                                      </p:cBhvr>
                                    </p:animEffect>
                                  </p:childTnLst>
                                </p:cTn>
                              </p:par>
                              <p:par>
                                <p:cTn id="46" presetID="22" presetClass="entr" presetSubtype="2" fill="hold" grpId="0" nodeType="withEffect">
                                  <p:stCondLst>
                                    <p:cond delay="50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par>
                                <p:cTn id="49" presetID="22" presetClass="entr" presetSubtype="2"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Effect transition="in" filter="wipe(right)">
                                      <p:cBhvr>
                                        <p:cTn id="51" dur="500"/>
                                        <p:tgtEl>
                                          <p:spTgt spid="18"/>
                                        </p:tgtEl>
                                      </p:cBhvr>
                                    </p:animEffect>
                                  </p:childTnLst>
                                </p:cTn>
                              </p:par>
                              <p:par>
                                <p:cTn id="52" presetID="22" presetClass="entr" presetSubtype="2" fill="hold" grpId="0" nodeType="withEffect">
                                  <p:stCondLst>
                                    <p:cond delay="500"/>
                                  </p:stCondLst>
                                  <p:childTnLst>
                                    <p:set>
                                      <p:cBhvr>
                                        <p:cTn id="53" dur="1" fill="hold">
                                          <p:stCondLst>
                                            <p:cond delay="0"/>
                                          </p:stCondLst>
                                        </p:cTn>
                                        <p:tgtEl>
                                          <p:spTgt spid="17"/>
                                        </p:tgtEl>
                                        <p:attrNameLst>
                                          <p:attrName>style.visibility</p:attrName>
                                        </p:attrNameLst>
                                      </p:cBhvr>
                                      <p:to>
                                        <p:strVal val="visible"/>
                                      </p:to>
                                    </p:set>
                                    <p:animEffect transition="in" filter="wipe(right)">
                                      <p:cBhvr>
                                        <p:cTn id="54" dur="500"/>
                                        <p:tgtEl>
                                          <p:spTgt spid="17"/>
                                        </p:tgtEl>
                                      </p:cBhvr>
                                    </p:animEffect>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anim calcmode="lin" valueType="num">
                                      <p:cBhvr>
                                        <p:cTn id="58" dur="500" fill="hold"/>
                                        <p:tgtEl>
                                          <p:spTgt spid="21"/>
                                        </p:tgtEl>
                                        <p:attrNameLst>
                                          <p:attrName>ppt_x</p:attrName>
                                        </p:attrNameLst>
                                      </p:cBhvr>
                                      <p:tavLst>
                                        <p:tav tm="0">
                                          <p:val>
                                            <p:strVal val="#ppt_x"/>
                                          </p:val>
                                        </p:tav>
                                        <p:tav tm="100000">
                                          <p:val>
                                            <p:strVal val="#ppt_x"/>
                                          </p:val>
                                        </p:tav>
                                      </p:tavLst>
                                    </p:anim>
                                    <p:anim calcmode="lin" valueType="num">
                                      <p:cBhvr>
                                        <p:cTn id="59" dur="5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anim calcmode="lin" valueType="num">
                                      <p:cBhvr>
                                        <p:cTn id="63" dur="500" fill="hold"/>
                                        <p:tgtEl>
                                          <p:spTgt spid="22"/>
                                        </p:tgtEl>
                                        <p:attrNameLst>
                                          <p:attrName>ppt_x</p:attrName>
                                        </p:attrNameLst>
                                      </p:cBhvr>
                                      <p:tavLst>
                                        <p:tav tm="0">
                                          <p:val>
                                            <p:strVal val="#ppt_x"/>
                                          </p:val>
                                        </p:tav>
                                        <p:tav tm="100000">
                                          <p:val>
                                            <p:strVal val="#ppt_x"/>
                                          </p:val>
                                        </p:tav>
                                      </p:tavLst>
                                    </p:anim>
                                    <p:anim calcmode="lin" valueType="num">
                                      <p:cBhvr>
                                        <p:cTn id="64" dur="5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anim calcmode="lin" valueType="num">
                                      <p:cBhvr>
                                        <p:cTn id="68" dur="500" fill="hold"/>
                                        <p:tgtEl>
                                          <p:spTgt spid="24"/>
                                        </p:tgtEl>
                                        <p:attrNameLst>
                                          <p:attrName>ppt_x</p:attrName>
                                        </p:attrNameLst>
                                      </p:cBhvr>
                                      <p:tavLst>
                                        <p:tav tm="0">
                                          <p:val>
                                            <p:strVal val="#ppt_x"/>
                                          </p:val>
                                        </p:tav>
                                        <p:tav tm="100000">
                                          <p:val>
                                            <p:strVal val="#ppt_x"/>
                                          </p:val>
                                        </p:tav>
                                      </p:tavLst>
                                    </p:anim>
                                    <p:anim calcmode="lin" valueType="num">
                                      <p:cBhvr>
                                        <p:cTn id="69" dur="500" fill="hold"/>
                                        <p:tgtEl>
                                          <p:spTgt spid="24"/>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anim calcmode="lin" valueType="num">
                                      <p:cBhvr>
                                        <p:cTn id="73" dur="500" fill="hold"/>
                                        <p:tgtEl>
                                          <p:spTgt spid="25"/>
                                        </p:tgtEl>
                                        <p:attrNameLst>
                                          <p:attrName>ppt_x</p:attrName>
                                        </p:attrNameLst>
                                      </p:cBhvr>
                                      <p:tavLst>
                                        <p:tav tm="0">
                                          <p:val>
                                            <p:strVal val="#ppt_x"/>
                                          </p:val>
                                        </p:tav>
                                        <p:tav tm="100000">
                                          <p:val>
                                            <p:strVal val="#ppt_x"/>
                                          </p:val>
                                        </p:tav>
                                      </p:tavLst>
                                    </p:anim>
                                    <p:anim calcmode="lin" valueType="num">
                                      <p:cBhvr>
                                        <p:cTn id="74" dur="500" fill="hold"/>
                                        <p:tgtEl>
                                          <p:spTgt spid="2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anim calcmode="lin" valueType="num">
                                      <p:cBhvr>
                                        <p:cTn id="78" dur="500" fill="hold"/>
                                        <p:tgtEl>
                                          <p:spTgt spid="30"/>
                                        </p:tgtEl>
                                        <p:attrNameLst>
                                          <p:attrName>ppt_x</p:attrName>
                                        </p:attrNameLst>
                                      </p:cBhvr>
                                      <p:tavLst>
                                        <p:tav tm="0">
                                          <p:val>
                                            <p:strVal val="#ppt_x"/>
                                          </p:val>
                                        </p:tav>
                                        <p:tav tm="100000">
                                          <p:val>
                                            <p:strVal val="#ppt_x"/>
                                          </p:val>
                                        </p:tav>
                                      </p:tavLst>
                                    </p:anim>
                                    <p:anim calcmode="lin" valueType="num">
                                      <p:cBhvr>
                                        <p:cTn id="79" dur="5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anim calcmode="lin" valueType="num">
                                      <p:cBhvr>
                                        <p:cTn id="83" dur="500" fill="hold"/>
                                        <p:tgtEl>
                                          <p:spTgt spid="31"/>
                                        </p:tgtEl>
                                        <p:attrNameLst>
                                          <p:attrName>ppt_x</p:attrName>
                                        </p:attrNameLst>
                                      </p:cBhvr>
                                      <p:tavLst>
                                        <p:tav tm="0">
                                          <p:val>
                                            <p:strVal val="#ppt_x"/>
                                          </p:val>
                                        </p:tav>
                                        <p:tav tm="100000">
                                          <p:val>
                                            <p:strVal val="#ppt_x"/>
                                          </p:val>
                                        </p:tav>
                                      </p:tavLst>
                                    </p:anim>
                                    <p:anim calcmode="lin" valueType="num">
                                      <p:cBhvr>
                                        <p:cTn id="84" dur="5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anim calcmode="lin" valueType="num">
                                      <p:cBhvr>
                                        <p:cTn id="88" dur="500" fill="hold"/>
                                        <p:tgtEl>
                                          <p:spTgt spid="33"/>
                                        </p:tgtEl>
                                        <p:attrNameLst>
                                          <p:attrName>ppt_x</p:attrName>
                                        </p:attrNameLst>
                                      </p:cBhvr>
                                      <p:tavLst>
                                        <p:tav tm="0">
                                          <p:val>
                                            <p:strVal val="#ppt_x"/>
                                          </p:val>
                                        </p:tav>
                                        <p:tav tm="100000">
                                          <p:val>
                                            <p:strVal val="#ppt_x"/>
                                          </p:val>
                                        </p:tav>
                                      </p:tavLst>
                                    </p:anim>
                                    <p:anim calcmode="lin" valueType="num">
                                      <p:cBhvr>
                                        <p:cTn id="89" dur="500" fill="hold"/>
                                        <p:tgtEl>
                                          <p:spTgt spid="33"/>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anim calcmode="lin" valueType="num">
                                      <p:cBhvr>
                                        <p:cTn id="93" dur="500" fill="hold"/>
                                        <p:tgtEl>
                                          <p:spTgt spid="34"/>
                                        </p:tgtEl>
                                        <p:attrNameLst>
                                          <p:attrName>ppt_x</p:attrName>
                                        </p:attrNameLst>
                                      </p:cBhvr>
                                      <p:tavLst>
                                        <p:tav tm="0">
                                          <p:val>
                                            <p:strVal val="#ppt_x"/>
                                          </p:val>
                                        </p:tav>
                                        <p:tav tm="100000">
                                          <p:val>
                                            <p:strVal val="#ppt_x"/>
                                          </p:val>
                                        </p:tav>
                                      </p:tavLst>
                                    </p:anim>
                                    <p:anim calcmode="lin" valueType="num">
                                      <p:cBhvr>
                                        <p:cTn id="94" dur="500" fill="hold"/>
                                        <p:tgtEl>
                                          <p:spTgt spid="3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0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anim calcmode="lin" valueType="num">
                                      <p:cBhvr>
                                        <p:cTn id="98" dur="500" fill="hold"/>
                                        <p:tgtEl>
                                          <p:spTgt spid="35"/>
                                        </p:tgtEl>
                                        <p:attrNameLst>
                                          <p:attrName>ppt_x</p:attrName>
                                        </p:attrNameLst>
                                      </p:cBhvr>
                                      <p:tavLst>
                                        <p:tav tm="0">
                                          <p:val>
                                            <p:strVal val="#ppt_x"/>
                                          </p:val>
                                        </p:tav>
                                        <p:tav tm="100000">
                                          <p:val>
                                            <p:strVal val="#ppt_x"/>
                                          </p:val>
                                        </p:tav>
                                      </p:tavLst>
                                    </p:anim>
                                    <p:anim calcmode="lin" valueType="num">
                                      <p:cBhvr>
                                        <p:cTn id="99" dur="500" fill="hold"/>
                                        <p:tgtEl>
                                          <p:spTgt spid="3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70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anim calcmode="lin" valueType="num">
                                      <p:cBhvr>
                                        <p:cTn id="103" dur="500" fill="hold"/>
                                        <p:tgtEl>
                                          <p:spTgt spid="32"/>
                                        </p:tgtEl>
                                        <p:attrNameLst>
                                          <p:attrName>ppt_x</p:attrName>
                                        </p:attrNameLst>
                                      </p:cBhvr>
                                      <p:tavLst>
                                        <p:tav tm="0">
                                          <p:val>
                                            <p:strVal val="#ppt_x"/>
                                          </p:val>
                                        </p:tav>
                                        <p:tav tm="100000">
                                          <p:val>
                                            <p:strVal val="#ppt_x"/>
                                          </p:val>
                                        </p:tav>
                                      </p:tavLst>
                                    </p:anim>
                                    <p:anim calcmode="lin" valueType="num">
                                      <p:cBhvr>
                                        <p:cTn id="104" dur="500" fill="hold"/>
                                        <p:tgtEl>
                                          <p:spTgt spid="3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70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anim calcmode="lin" valueType="num">
                                      <p:cBhvr>
                                        <p:cTn id="108" dur="500" fill="hold"/>
                                        <p:tgtEl>
                                          <p:spTgt spid="29"/>
                                        </p:tgtEl>
                                        <p:attrNameLst>
                                          <p:attrName>ppt_x</p:attrName>
                                        </p:attrNameLst>
                                      </p:cBhvr>
                                      <p:tavLst>
                                        <p:tav tm="0">
                                          <p:val>
                                            <p:strVal val="#ppt_x"/>
                                          </p:val>
                                        </p:tav>
                                        <p:tav tm="100000">
                                          <p:val>
                                            <p:strVal val="#ppt_x"/>
                                          </p:val>
                                        </p:tav>
                                      </p:tavLst>
                                    </p:anim>
                                    <p:anim calcmode="lin" valueType="num">
                                      <p:cBhvr>
                                        <p:cTn id="109" dur="500" fill="hold"/>
                                        <p:tgtEl>
                                          <p:spTgt spid="2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70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500"/>
                                        <p:tgtEl>
                                          <p:spTgt spid="23"/>
                                        </p:tgtEl>
                                      </p:cBhvr>
                                    </p:animEffect>
                                    <p:anim calcmode="lin" valueType="num">
                                      <p:cBhvr>
                                        <p:cTn id="113" dur="500" fill="hold"/>
                                        <p:tgtEl>
                                          <p:spTgt spid="23"/>
                                        </p:tgtEl>
                                        <p:attrNameLst>
                                          <p:attrName>ppt_x</p:attrName>
                                        </p:attrNameLst>
                                      </p:cBhvr>
                                      <p:tavLst>
                                        <p:tav tm="0">
                                          <p:val>
                                            <p:strVal val="#ppt_x"/>
                                          </p:val>
                                        </p:tav>
                                        <p:tav tm="100000">
                                          <p:val>
                                            <p:strVal val="#ppt_x"/>
                                          </p:val>
                                        </p:tav>
                                      </p:tavLst>
                                    </p:anim>
                                    <p:anim calcmode="lin" valueType="num">
                                      <p:cBhvr>
                                        <p:cTn id="11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p:bldP spid="18" grpId="0"/>
      <p:bldP spid="19" grpId="0"/>
      <p:bldP spid="20" grpId="0"/>
      <p:bldP spid="21" grpId="0"/>
      <p:bldP spid="23" grpId="0"/>
      <p:bldP spid="24" grpId="0"/>
      <p:bldP spid="29" grpId="0"/>
      <p:bldP spid="30" grpId="0"/>
      <p:bldP spid="32" grpId="0"/>
      <p:bldP spid="33"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a:ext>
            </a:extLst>
          </a:blip>
          <a:srcRect/>
          <a:stretch/>
        </p:blipFill>
        <p:spPr>
          <a:xfrm>
            <a:off x="0" y="0"/>
            <a:ext cx="9144000" cy="5118100"/>
          </a:xfrm>
          <a:prstGeom prst="rect">
            <a:avLst/>
          </a:prstGeom>
        </p:spPr>
      </p:pic>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47800" y="1413823"/>
            <a:ext cx="6375400" cy="1565025"/>
          </a:xfrm>
          <a:prstGeom prst="rect">
            <a:avLst/>
          </a:prstGeom>
        </p:spPr>
      </p:pic>
      <p:grpSp>
        <p:nvGrpSpPr>
          <p:cNvPr id="21" name="组合 20"/>
          <p:cNvGrpSpPr/>
          <p:nvPr/>
        </p:nvGrpSpPr>
        <p:grpSpPr>
          <a:xfrm>
            <a:off x="0" y="2956603"/>
            <a:ext cx="6972430" cy="2186897"/>
            <a:chOff x="0" y="2956603"/>
            <a:chExt cx="6972430" cy="2186897"/>
          </a:xfrm>
        </p:grpSpPr>
        <p:pic>
          <p:nvPicPr>
            <p:cNvPr id="16" name="图片 15"/>
            <p:cNvPicPr>
              <a:picLocks noChangeAspect="1"/>
            </p:cNvPicPr>
            <p:nvPr/>
          </p:nvPicPr>
          <p:blipFill rotWithShape="1">
            <a:blip r:embed="rId6" cstate="email">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a:stretch/>
          </p:blipFill>
          <p:spPr>
            <a:xfrm flipH="1">
              <a:off x="2717799" y="3497716"/>
              <a:ext cx="4254631" cy="1645784"/>
            </a:xfrm>
            <a:prstGeom prst="rect">
              <a:avLst/>
            </a:prstGeom>
          </p:spPr>
        </p:pic>
        <p:pic>
          <p:nvPicPr>
            <p:cNvPr id="8" name="图片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0" y="2956603"/>
              <a:ext cx="3568700" cy="1910992"/>
            </a:xfrm>
            <a:prstGeom prst="rect">
              <a:avLst/>
            </a:prstGeom>
          </p:spPr>
        </p:pic>
      </p:grpSp>
      <p:pic>
        <p:nvPicPr>
          <p:cNvPr id="12" name="图片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0" y="3848100"/>
            <a:ext cx="9144000" cy="1295400"/>
          </a:xfrm>
          <a:prstGeom prst="rect">
            <a:avLst/>
          </a:prstGeom>
        </p:spPr>
      </p:pic>
      <p:pic>
        <p:nvPicPr>
          <p:cNvPr id="15" name="图片 1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128737" y="3558010"/>
            <a:ext cx="2329463" cy="1572790"/>
          </a:xfrm>
          <a:prstGeom prst="rect">
            <a:avLst/>
          </a:prstGeom>
        </p:spPr>
      </p:pic>
      <p:pic>
        <p:nvPicPr>
          <p:cNvPr id="17" name="图片 1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0" y="-2886"/>
            <a:ext cx="4191000" cy="1391074"/>
          </a:xfrm>
          <a:prstGeom prst="rect">
            <a:avLst/>
          </a:prstGeom>
        </p:spPr>
      </p:pic>
      <p:pic>
        <p:nvPicPr>
          <p:cNvPr id="18" name="图片 1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400220" y="332846"/>
            <a:ext cx="1057980" cy="924213"/>
          </a:xfrm>
          <a:prstGeom prst="rect">
            <a:avLst/>
          </a:prstGeom>
        </p:spPr>
      </p:pic>
      <p:sp>
        <p:nvSpPr>
          <p:cNvPr id="19" name="文本框 18"/>
          <p:cNvSpPr txBox="1"/>
          <p:nvPr/>
        </p:nvSpPr>
        <p:spPr>
          <a:xfrm>
            <a:off x="2518575" y="3007403"/>
            <a:ext cx="3997248" cy="461665"/>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感谢观看 </a:t>
            </a:r>
            <a:r>
              <a:rPr kumimoji="0" lang="en-US" altLang="zh-CN" sz="2400" b="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THANK YOU—</a:t>
            </a:r>
            <a:endPar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7308418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1000"/>
                                        <p:tgtEl>
                                          <p:spTgt spid="13"/>
                                        </p:tgtEl>
                                      </p:cBhvr>
                                    </p:animEffect>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childTnLst>
                          </p:cTn>
                        </p:par>
                        <p:par>
                          <p:cTn id="18" fill="hold">
                            <p:stCondLst>
                              <p:cond delay="3000"/>
                            </p:stCondLst>
                            <p:childTnLst>
                              <p:par>
                                <p:cTn id="19" presetID="55"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strVal val="#ppt_w*0.70"/>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Effect transition="in" filter="fade">
                                      <p:cBhvr>
                                        <p:cTn id="23" dur="1000"/>
                                        <p:tgtEl>
                                          <p:spTgt spid="15"/>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750"/>
                                        <p:tgtEl>
                                          <p:spTgt spid="17"/>
                                        </p:tgtEl>
                                      </p:cBhvr>
                                    </p:animEffect>
                                  </p:childTnLst>
                                </p:cTn>
                              </p:par>
                            </p:childTnLst>
                          </p:cTn>
                        </p:par>
                        <p:par>
                          <p:cTn id="28" fill="hold">
                            <p:stCondLst>
                              <p:cond delay="475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par>
                          <p:cTn id="32" fill="hold">
                            <p:stCondLst>
                              <p:cond delay="5750"/>
                            </p:stCondLst>
                            <p:childTnLst>
                              <p:par>
                                <p:cTn id="33" presetID="10" presetClass="entr" presetSubtype="0" fill="hold" grpId="0" nodeType="afterEffect">
                                  <p:stCondLst>
                                    <p:cond delay="0"/>
                                  </p:stCondLst>
                                  <p:iterate type="lt">
                                    <p:tmPct val="14000"/>
                                  </p:iterate>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7160"/>
                            </p:stCondLst>
                            <p:childTnLst>
                              <p:par>
                                <p:cTn id="37" presetID="42"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558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7" y="-985"/>
            <a:ext cx="3048397" cy="5145470"/>
          </a:xfrm>
          <a:prstGeom prst="rect">
            <a:avLst/>
          </a:prstGeom>
        </p:spPr>
      </p:pic>
      <p:sp>
        <p:nvSpPr>
          <p:cNvPr id="7" name="文本框 6"/>
          <p:cNvSpPr txBox="1"/>
          <p:nvPr/>
        </p:nvSpPr>
        <p:spPr>
          <a:xfrm>
            <a:off x="1117600" y="1384300"/>
            <a:ext cx="1140184" cy="830997"/>
          </a:xfrm>
          <a:prstGeom prst="rect">
            <a:avLst/>
          </a:prstGeom>
          <a:noFill/>
        </p:spPr>
        <p:txBody>
          <a:bodyPr wrap="none" rtlCol="0">
            <a:spAutoFit/>
          </a:bodyPr>
          <a:lstStyle/>
          <a:p>
            <a:pPr algn="ctr"/>
            <a:r>
              <a:rPr lang="zh-CN" altLang="en-US" sz="2400" b="1" dirty="0" smtClean="0">
                <a:solidFill>
                  <a:srgbClr val="FF0000"/>
                </a:solidFill>
                <a:latin typeface="微软雅黑" panose="020B0503020204020204" pitchFamily="34" charset="-122"/>
                <a:ea typeface="微软雅黑" panose="020B0503020204020204" pitchFamily="34" charset="-122"/>
              </a:rPr>
              <a:t>目   录</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gn="ctr"/>
            <a:r>
              <a:rPr lang="en-US" altLang="zh-CN" sz="2400" b="1" dirty="0" smtClean="0">
                <a:solidFill>
                  <a:srgbClr val="FF0000"/>
                </a:solidFill>
                <a:latin typeface="微软雅黑" panose="020B0503020204020204" pitchFamily="34" charset="-122"/>
                <a:ea typeface="微软雅黑" panose="020B0503020204020204" pitchFamily="34" charset="-122"/>
              </a:rPr>
              <a:t>MULU</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165997" y="819944"/>
            <a:ext cx="627095" cy="584200"/>
            <a:chOff x="4000500" y="1092200"/>
            <a:chExt cx="627095" cy="584200"/>
          </a:xfrm>
        </p:grpSpPr>
        <p:sp>
          <p:nvSpPr>
            <p:cNvPr id="8" name="流程图: 延期 7"/>
            <p:cNvSpPr/>
            <p:nvPr/>
          </p:nvSpPr>
          <p:spPr>
            <a:xfrm flipH="1">
              <a:off x="4000500" y="1092200"/>
              <a:ext cx="584200" cy="5842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00500" y="1133336"/>
              <a:ext cx="627095"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01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940697" y="839788"/>
            <a:ext cx="2851071" cy="544512"/>
            <a:chOff x="4775200" y="1112044"/>
            <a:chExt cx="2851071" cy="544512"/>
          </a:xfrm>
        </p:grpSpPr>
        <p:sp>
          <p:nvSpPr>
            <p:cNvPr id="9" name="矩形 8"/>
            <p:cNvSpPr/>
            <p:nvPr/>
          </p:nvSpPr>
          <p:spPr>
            <a:xfrm>
              <a:off x="4775200" y="1112044"/>
              <a:ext cx="2851071" cy="5445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826000" y="1184245"/>
              <a:ext cx="2749471" cy="400110"/>
            </a:xfrm>
            <a:prstGeom prst="rect">
              <a:avLst/>
            </a:prstGeom>
            <a:noFill/>
          </p:spPr>
          <p:txBody>
            <a:bodyPr wrap="none" rtlCol="0">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单击此处添加文字标题</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165997" y="1706543"/>
            <a:ext cx="627095" cy="584200"/>
            <a:chOff x="4000500" y="1092200"/>
            <a:chExt cx="627095" cy="584200"/>
          </a:xfrm>
        </p:grpSpPr>
        <p:sp>
          <p:nvSpPr>
            <p:cNvPr id="15" name="流程图: 延期 14"/>
            <p:cNvSpPr/>
            <p:nvPr/>
          </p:nvSpPr>
          <p:spPr>
            <a:xfrm flipH="1">
              <a:off x="4000500" y="1092200"/>
              <a:ext cx="584200" cy="5842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000500" y="1133336"/>
              <a:ext cx="627095"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02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40697" y="1726387"/>
            <a:ext cx="2851071" cy="544512"/>
            <a:chOff x="4775200" y="1112044"/>
            <a:chExt cx="2851071" cy="544512"/>
          </a:xfrm>
        </p:grpSpPr>
        <p:sp>
          <p:nvSpPr>
            <p:cNvPr id="18" name="矩形 17"/>
            <p:cNvSpPr/>
            <p:nvPr/>
          </p:nvSpPr>
          <p:spPr>
            <a:xfrm>
              <a:off x="4775200" y="1112044"/>
              <a:ext cx="2851071" cy="5445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826000" y="1184245"/>
              <a:ext cx="2749471" cy="400110"/>
            </a:xfrm>
            <a:prstGeom prst="rect">
              <a:avLst/>
            </a:prstGeom>
            <a:noFill/>
          </p:spPr>
          <p:txBody>
            <a:bodyPr wrap="none" rtlCol="0">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单击此处添加文字标题</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65997" y="2593142"/>
            <a:ext cx="627095" cy="584200"/>
            <a:chOff x="4000500" y="1092200"/>
            <a:chExt cx="627095" cy="584200"/>
          </a:xfrm>
        </p:grpSpPr>
        <p:sp>
          <p:nvSpPr>
            <p:cNvPr id="21" name="流程图: 延期 20"/>
            <p:cNvSpPr/>
            <p:nvPr/>
          </p:nvSpPr>
          <p:spPr>
            <a:xfrm flipH="1">
              <a:off x="4000500" y="1092200"/>
              <a:ext cx="584200" cy="5842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000500" y="1133336"/>
              <a:ext cx="627095"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03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40697" y="2612986"/>
            <a:ext cx="2851071" cy="544512"/>
            <a:chOff x="4775200" y="1112044"/>
            <a:chExt cx="2851071" cy="544512"/>
          </a:xfrm>
        </p:grpSpPr>
        <p:sp>
          <p:nvSpPr>
            <p:cNvPr id="24" name="矩形 23"/>
            <p:cNvSpPr/>
            <p:nvPr/>
          </p:nvSpPr>
          <p:spPr>
            <a:xfrm>
              <a:off x="4775200" y="1112044"/>
              <a:ext cx="2851071" cy="5445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826000" y="1184245"/>
              <a:ext cx="2749471" cy="400110"/>
            </a:xfrm>
            <a:prstGeom prst="rect">
              <a:avLst/>
            </a:prstGeom>
            <a:noFill/>
          </p:spPr>
          <p:txBody>
            <a:bodyPr wrap="none" rtlCol="0">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单击此处添加文字标题</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165997" y="3479741"/>
            <a:ext cx="627095" cy="584200"/>
            <a:chOff x="4000500" y="1092200"/>
            <a:chExt cx="627095" cy="584200"/>
          </a:xfrm>
        </p:grpSpPr>
        <p:sp>
          <p:nvSpPr>
            <p:cNvPr id="27" name="流程图: 延期 26"/>
            <p:cNvSpPr/>
            <p:nvPr/>
          </p:nvSpPr>
          <p:spPr>
            <a:xfrm flipH="1">
              <a:off x="4000500" y="1092200"/>
              <a:ext cx="584200" cy="5842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000500" y="1133336"/>
              <a:ext cx="627095"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04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940697" y="3499585"/>
            <a:ext cx="2851071" cy="544512"/>
            <a:chOff x="4775200" y="1112044"/>
            <a:chExt cx="2851071" cy="544512"/>
          </a:xfrm>
        </p:grpSpPr>
        <p:sp>
          <p:nvSpPr>
            <p:cNvPr id="30" name="矩形 29"/>
            <p:cNvSpPr/>
            <p:nvPr/>
          </p:nvSpPr>
          <p:spPr>
            <a:xfrm>
              <a:off x="4775200" y="1112044"/>
              <a:ext cx="2851071" cy="5445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826000" y="1184245"/>
              <a:ext cx="2749471" cy="400110"/>
            </a:xfrm>
            <a:prstGeom prst="rect">
              <a:avLst/>
            </a:prstGeom>
            <a:noFill/>
          </p:spPr>
          <p:txBody>
            <a:bodyPr wrap="none" rtlCol="0">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单击此处添加文字标题</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8107449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7" y="-985"/>
            <a:ext cx="9144792" cy="5145470"/>
          </a:xfrm>
          <a:prstGeom prst="rect">
            <a:avLst/>
          </a:prstGeom>
        </p:spPr>
      </p:pic>
      <p:sp>
        <p:nvSpPr>
          <p:cNvPr id="10" name="矩形 9"/>
          <p:cNvSpPr/>
          <p:nvPr/>
        </p:nvSpPr>
        <p:spPr bwMode="auto">
          <a:xfrm>
            <a:off x="1413102" y="1537093"/>
            <a:ext cx="6659388" cy="1349393"/>
          </a:xfrm>
          <a:prstGeom prst="rect">
            <a:avLst/>
          </a:prstGeom>
          <a:solidFill>
            <a:schemeClr val="bg1">
              <a:lumMod val="95000"/>
            </a:schemeClr>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微软雅黑" pitchFamily="34" charset="-122"/>
            </a:endParaRPr>
          </a:p>
        </p:txBody>
      </p:sp>
      <p:grpSp>
        <p:nvGrpSpPr>
          <p:cNvPr id="3" name="组合 2"/>
          <p:cNvGrpSpPr/>
          <p:nvPr/>
        </p:nvGrpSpPr>
        <p:grpSpPr>
          <a:xfrm>
            <a:off x="2240494" y="1284085"/>
            <a:ext cx="1812620" cy="506016"/>
            <a:chOff x="2124380" y="1095400"/>
            <a:chExt cx="1812620" cy="506016"/>
          </a:xfrm>
        </p:grpSpPr>
        <p:sp>
          <p:nvSpPr>
            <p:cNvPr id="13" name="矩形 12"/>
            <p:cNvSpPr/>
            <p:nvPr/>
          </p:nvSpPr>
          <p:spPr bwMode="auto">
            <a:xfrm>
              <a:off x="2124380" y="1095400"/>
              <a:ext cx="1812620" cy="506016"/>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4" name="TextBox 18"/>
            <p:cNvSpPr txBox="1"/>
            <p:nvPr/>
          </p:nvSpPr>
          <p:spPr>
            <a:xfrm>
              <a:off x="2244480" y="1109881"/>
              <a:ext cx="1572419" cy="477054"/>
            </a:xfrm>
            <a:prstGeom prst="rect">
              <a:avLst/>
            </a:prstGeom>
            <a:noFill/>
          </p:spPr>
          <p:txBody>
            <a:bodyPr wrap="square" rtlCol="0">
              <a:spAutoFit/>
            </a:bodyPr>
            <a:lstStyle/>
            <a:p>
              <a:pPr algn="ctr"/>
              <a:r>
                <a:rPr lang="zh-CN" altLang="en-US" sz="2500" b="0" dirty="0" smtClean="0">
                  <a:solidFill>
                    <a:schemeClr val="bg1"/>
                  </a:solidFill>
                  <a:latin typeface="微软雅黑" panose="020B0503020204020204" pitchFamily="34" charset="-122"/>
                  <a:ea typeface="微软雅黑" panose="020B0503020204020204" pitchFamily="34" charset="-122"/>
                </a:rPr>
                <a:t>第一部分</a:t>
              </a:r>
              <a:endParaRPr lang="zh-CN" altLang="en-US" sz="2500" b="0" dirty="0">
                <a:solidFill>
                  <a:schemeClr val="bg1"/>
                </a:solidFill>
                <a:latin typeface="微软雅黑" panose="020B0503020204020204" pitchFamily="34" charset="-122"/>
                <a:ea typeface="微软雅黑" panose="020B0503020204020204" pitchFamily="34" charset="-122"/>
              </a:endParaRPr>
            </a:p>
          </p:txBody>
        </p:sp>
      </p:grpSp>
      <p:sp>
        <p:nvSpPr>
          <p:cNvPr id="12" name="Rectangle 30"/>
          <p:cNvSpPr>
            <a:spLocks noChangeArrowheads="1"/>
          </p:cNvSpPr>
          <p:nvPr/>
        </p:nvSpPr>
        <p:spPr bwMode="auto">
          <a:xfrm>
            <a:off x="2095826" y="1775620"/>
            <a:ext cx="5688632"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3600" b="1" dirty="0" smtClean="0">
                <a:solidFill>
                  <a:srgbClr val="C00000"/>
                </a:solidFill>
                <a:latin typeface="微软雅黑" panose="020B0503020204020204" pitchFamily="34" charset="-122"/>
                <a:ea typeface="微软雅黑" panose="020B0503020204020204" pitchFamily="34" charset="-122"/>
              </a:rPr>
              <a:t>单击添加您的文字标题</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104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ppt_y</p:attrName>
                                        </p:attrNameLst>
                                      </p:cBhvr>
                                      <p:tavLst>
                                        <p:tav tm="0">
                                          <p:val>
                                            <p:strVal val="#ppt_y-#ppt_h*1.125000"/>
                                          </p:val>
                                        </p:tav>
                                        <p:tav tm="100000">
                                          <p:val>
                                            <p:strVal val="#ppt_y"/>
                                          </p:val>
                                        </p:tav>
                                      </p:tavLst>
                                    </p:anim>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154"/>
          <p:cNvSpPr/>
          <p:nvPr/>
        </p:nvSpPr>
        <p:spPr>
          <a:xfrm>
            <a:off x="697992" y="1871012"/>
            <a:ext cx="2056181" cy="396257"/>
          </a:xfrm>
          <a:prstGeom prst="round2SameRect">
            <a:avLst/>
          </a:prstGeom>
          <a:noFill/>
          <a:ln w="28575" cap="flat" cmpd="sng" algn="ctr">
            <a:solidFill>
              <a:schemeClr val="bg1"/>
            </a:solidFill>
            <a:prstDash val="solid"/>
          </a:ln>
          <a:effectLst/>
        </p:spPr>
        <p:txBody>
          <a:bodyPr lIns="68589" tIns="34295" rIns="68589" bIns="3429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6" name="Freeform 116"/>
          <p:cNvSpPr>
            <a:spLocks noEditPoints="1"/>
          </p:cNvSpPr>
          <p:nvPr/>
        </p:nvSpPr>
        <p:spPr bwMode="auto">
          <a:xfrm>
            <a:off x="1465368" y="1413834"/>
            <a:ext cx="439864" cy="35477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7" name="文本框 70"/>
          <p:cNvSpPr txBox="1"/>
          <p:nvPr/>
        </p:nvSpPr>
        <p:spPr>
          <a:xfrm>
            <a:off x="878044" y="1910329"/>
            <a:ext cx="1571329" cy="284703"/>
          </a:xfrm>
          <a:prstGeom prst="rect">
            <a:avLst/>
          </a:prstGeom>
          <a:noFill/>
        </p:spPr>
        <p:txBody>
          <a:bodyPr wrap="squar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请输入标题</a:t>
            </a:r>
          </a:p>
        </p:txBody>
      </p:sp>
      <p:sp>
        <p:nvSpPr>
          <p:cNvPr id="8" name="Freeform 105"/>
          <p:cNvSpPr>
            <a:spLocks noEditPoints="1"/>
          </p:cNvSpPr>
          <p:nvPr/>
        </p:nvSpPr>
        <p:spPr bwMode="auto">
          <a:xfrm>
            <a:off x="4355022" y="1388468"/>
            <a:ext cx="405494" cy="39967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tx1"/>
          </a:solidFill>
          <a:ln w="9525">
            <a:noFill/>
            <a:round/>
          </a:ln>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9" name="Freeform 15"/>
          <p:cNvSpPr>
            <a:spLocks noEditPoints="1"/>
          </p:cNvSpPr>
          <p:nvPr/>
        </p:nvSpPr>
        <p:spPr bwMode="auto">
          <a:xfrm>
            <a:off x="7179045" y="1411352"/>
            <a:ext cx="433863" cy="325441"/>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2"/>
          </a:solidFill>
          <a:ln w="9525">
            <a:noFill/>
            <a:round/>
          </a:ln>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10" name="Freeform 57"/>
          <p:cNvSpPr>
            <a:spLocks noEditPoints="1"/>
          </p:cNvSpPr>
          <p:nvPr/>
        </p:nvSpPr>
        <p:spPr bwMode="auto">
          <a:xfrm>
            <a:off x="1515383" y="3092966"/>
            <a:ext cx="403477" cy="40352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tx2"/>
          </a:solidFill>
          <a:ln w="9525">
            <a:noFill/>
            <a:round/>
          </a:ln>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11" name="Freeform 52"/>
          <p:cNvSpPr>
            <a:spLocks noEditPoints="1"/>
          </p:cNvSpPr>
          <p:nvPr/>
        </p:nvSpPr>
        <p:spPr bwMode="auto">
          <a:xfrm>
            <a:off x="4425534" y="3104495"/>
            <a:ext cx="384944" cy="384995"/>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ln>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12" name="Freeform 245"/>
          <p:cNvSpPr/>
          <p:nvPr/>
        </p:nvSpPr>
        <p:spPr bwMode="auto">
          <a:xfrm>
            <a:off x="7209498" y="3087752"/>
            <a:ext cx="411851" cy="41190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tx1"/>
          </a:solidFill>
          <a:ln w="9525">
            <a:noFill/>
            <a:round/>
          </a:ln>
        </p:spPr>
        <p:txBody>
          <a:bodyPr vert="horz" wrap="square" lIns="68589" tIns="34295" rIns="68589" bIns="3429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13" name="TextBox 22"/>
          <p:cNvSpPr txBox="1"/>
          <p:nvPr/>
        </p:nvSpPr>
        <p:spPr>
          <a:xfrm>
            <a:off x="610949" y="2302010"/>
            <a:ext cx="2339372" cy="43580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ct val="40000"/>
              </a:spcAft>
              <a:buClr>
                <a:srgbClr val="292929"/>
              </a:buClr>
              <a:buSzTx/>
              <a:buFontTx/>
              <a:buNone/>
              <a:tabLst/>
              <a:defRPr/>
            </a:pPr>
            <a:r>
              <a:rPr kumimoji="0" lang="zh-CN" altLang="en-US"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a:t>
            </a:r>
            <a:r>
              <a:rPr kumimoji="0" lang="zh-CN" altLang="en-US" sz="10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cs typeface="+mn-cs"/>
              </a:rPr>
              <a:t>粘贴。</a:t>
            </a:r>
            <a:endParaRPr kumimoji="0" lang="en-US" altLang="zh-CN"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4" name="Round Same Side Corner Rectangle 154"/>
          <p:cNvSpPr/>
          <p:nvPr/>
        </p:nvSpPr>
        <p:spPr>
          <a:xfrm>
            <a:off x="3512085" y="1871012"/>
            <a:ext cx="2056181" cy="396257"/>
          </a:xfrm>
          <a:prstGeom prst="round2SameRect">
            <a:avLst/>
          </a:prstGeom>
          <a:noFill/>
          <a:ln w="28575" cap="flat" cmpd="sng" algn="ctr">
            <a:solidFill>
              <a:schemeClr val="tx1"/>
            </a:solidFill>
            <a:prstDash val="solid"/>
          </a:ln>
          <a:effectLst/>
        </p:spPr>
        <p:txBody>
          <a:bodyPr lIns="68589" tIns="34295" rIns="68589" bIns="3429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70"/>
          <p:cNvSpPr txBox="1"/>
          <p:nvPr/>
        </p:nvSpPr>
        <p:spPr>
          <a:xfrm>
            <a:off x="3692137" y="1910329"/>
            <a:ext cx="1571329" cy="284703"/>
          </a:xfrm>
          <a:prstGeom prst="rect">
            <a:avLst/>
          </a:prstGeom>
          <a:noFill/>
        </p:spPr>
        <p:txBody>
          <a:bodyPr wrap="squar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请输入标题</a:t>
            </a:r>
          </a:p>
        </p:txBody>
      </p:sp>
      <p:sp>
        <p:nvSpPr>
          <p:cNvPr id="16" name="TextBox 22"/>
          <p:cNvSpPr txBox="1"/>
          <p:nvPr/>
        </p:nvSpPr>
        <p:spPr>
          <a:xfrm>
            <a:off x="3425042" y="2302010"/>
            <a:ext cx="2339372" cy="43580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ct val="40000"/>
              </a:spcAft>
              <a:buClr>
                <a:srgbClr val="292929"/>
              </a:buClr>
              <a:buSzTx/>
              <a:buFontTx/>
              <a:buNone/>
              <a:tabLst/>
              <a:defRPr/>
            </a:pPr>
            <a:r>
              <a:rPr kumimoji="0" lang="zh-CN" altLang="en-US"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a:t>
            </a:r>
            <a:r>
              <a:rPr kumimoji="0" lang="zh-CN" altLang="en-US" sz="10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cs typeface="+mn-cs"/>
              </a:rPr>
              <a:t>粘贴。</a:t>
            </a:r>
            <a:endParaRPr kumimoji="0" lang="en-US" altLang="zh-CN"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7" name="Round Same Side Corner Rectangle 154"/>
          <p:cNvSpPr/>
          <p:nvPr/>
        </p:nvSpPr>
        <p:spPr>
          <a:xfrm>
            <a:off x="6240663" y="1871012"/>
            <a:ext cx="2056181" cy="396257"/>
          </a:xfrm>
          <a:prstGeom prst="round2SameRect">
            <a:avLst/>
          </a:prstGeom>
          <a:noFill/>
          <a:ln w="28575" cap="flat" cmpd="sng" algn="ctr">
            <a:solidFill>
              <a:schemeClr val="bg2"/>
            </a:solidFill>
            <a:prstDash val="solid"/>
          </a:ln>
          <a:effectLst/>
        </p:spPr>
        <p:txBody>
          <a:bodyPr lIns="68589" tIns="34295" rIns="68589" bIns="3429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70"/>
          <p:cNvSpPr txBox="1"/>
          <p:nvPr/>
        </p:nvSpPr>
        <p:spPr>
          <a:xfrm>
            <a:off x="6420715" y="1910329"/>
            <a:ext cx="1571329" cy="284703"/>
          </a:xfrm>
          <a:prstGeom prst="rect">
            <a:avLst/>
          </a:prstGeom>
          <a:noFill/>
        </p:spPr>
        <p:txBody>
          <a:bodyPr wrap="squar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请输入标题</a:t>
            </a:r>
          </a:p>
        </p:txBody>
      </p:sp>
      <p:sp>
        <p:nvSpPr>
          <p:cNvPr id="19" name="TextBox 22"/>
          <p:cNvSpPr txBox="1"/>
          <p:nvPr/>
        </p:nvSpPr>
        <p:spPr>
          <a:xfrm>
            <a:off x="6153620" y="2302010"/>
            <a:ext cx="2339372" cy="43580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ct val="40000"/>
              </a:spcAft>
              <a:buClr>
                <a:srgbClr val="292929"/>
              </a:buClr>
              <a:buSzTx/>
              <a:buFontTx/>
              <a:buNone/>
              <a:tabLst/>
              <a:defRPr/>
            </a:pPr>
            <a:r>
              <a:rPr kumimoji="0" lang="zh-CN" altLang="en-US"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a:t>
            </a:r>
            <a:r>
              <a:rPr kumimoji="0" lang="zh-CN" altLang="en-US" sz="10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cs typeface="+mn-cs"/>
              </a:rPr>
              <a:t>粘贴。</a:t>
            </a:r>
            <a:endParaRPr kumimoji="0" lang="en-US" altLang="zh-CN"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0" name="Round Same Side Corner Rectangle 154"/>
          <p:cNvSpPr/>
          <p:nvPr/>
        </p:nvSpPr>
        <p:spPr>
          <a:xfrm>
            <a:off x="697992" y="3573810"/>
            <a:ext cx="2056181" cy="396257"/>
          </a:xfrm>
          <a:prstGeom prst="round2SameRect">
            <a:avLst/>
          </a:prstGeom>
          <a:noFill/>
          <a:ln w="28575" cap="flat" cmpd="sng" algn="ctr">
            <a:solidFill>
              <a:schemeClr val="tx2"/>
            </a:solidFill>
            <a:prstDash val="solid"/>
          </a:ln>
          <a:effectLst/>
        </p:spPr>
        <p:txBody>
          <a:bodyPr lIns="68589" tIns="34295" rIns="68589" bIns="3429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21" name="文本框 70"/>
          <p:cNvSpPr txBox="1"/>
          <p:nvPr/>
        </p:nvSpPr>
        <p:spPr>
          <a:xfrm>
            <a:off x="878044" y="3613127"/>
            <a:ext cx="1571329" cy="284703"/>
          </a:xfrm>
          <a:prstGeom prst="rect">
            <a:avLst/>
          </a:prstGeom>
          <a:noFill/>
        </p:spPr>
        <p:txBody>
          <a:bodyPr wrap="squar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请输入标题</a:t>
            </a:r>
          </a:p>
        </p:txBody>
      </p:sp>
      <p:sp>
        <p:nvSpPr>
          <p:cNvPr id="22" name="TextBox 22"/>
          <p:cNvSpPr txBox="1"/>
          <p:nvPr/>
        </p:nvSpPr>
        <p:spPr>
          <a:xfrm>
            <a:off x="610949" y="4004808"/>
            <a:ext cx="2339372" cy="43580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ct val="40000"/>
              </a:spcAft>
              <a:buClr>
                <a:srgbClr val="292929"/>
              </a:buClr>
              <a:buSzTx/>
              <a:buFontTx/>
              <a:buNone/>
              <a:tabLst/>
              <a:defRPr/>
            </a:pPr>
            <a:r>
              <a:rPr kumimoji="0" lang="zh-CN" altLang="en-US"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a:t>
            </a:r>
            <a:r>
              <a:rPr kumimoji="0" lang="zh-CN" altLang="en-US" sz="10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cs typeface="+mn-cs"/>
              </a:rPr>
              <a:t>粘贴。</a:t>
            </a:r>
            <a:endParaRPr kumimoji="0" lang="en-US" altLang="zh-CN"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3" name="Round Same Side Corner Rectangle 154"/>
          <p:cNvSpPr/>
          <p:nvPr/>
        </p:nvSpPr>
        <p:spPr>
          <a:xfrm>
            <a:off x="3540220" y="3573810"/>
            <a:ext cx="2056181" cy="396257"/>
          </a:xfrm>
          <a:prstGeom prst="round2SameRect">
            <a:avLst/>
          </a:prstGeom>
          <a:noFill/>
          <a:ln w="28575" cap="flat" cmpd="sng" algn="ctr">
            <a:solidFill>
              <a:schemeClr val="bg1"/>
            </a:solidFill>
            <a:prstDash val="solid"/>
          </a:ln>
          <a:effectLst/>
        </p:spPr>
        <p:txBody>
          <a:bodyPr lIns="68589" tIns="34295" rIns="68589" bIns="3429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24" name="文本框 70"/>
          <p:cNvSpPr txBox="1"/>
          <p:nvPr/>
        </p:nvSpPr>
        <p:spPr>
          <a:xfrm>
            <a:off x="3720272" y="3613127"/>
            <a:ext cx="1571329" cy="284703"/>
          </a:xfrm>
          <a:prstGeom prst="rect">
            <a:avLst/>
          </a:prstGeom>
          <a:noFill/>
        </p:spPr>
        <p:txBody>
          <a:bodyPr wrap="squar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请输入标题</a:t>
            </a:r>
          </a:p>
        </p:txBody>
      </p:sp>
      <p:sp>
        <p:nvSpPr>
          <p:cNvPr id="25" name="TextBox 22"/>
          <p:cNvSpPr txBox="1"/>
          <p:nvPr/>
        </p:nvSpPr>
        <p:spPr>
          <a:xfrm>
            <a:off x="3453177" y="4004808"/>
            <a:ext cx="2339372" cy="43580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ct val="40000"/>
              </a:spcAft>
              <a:buClr>
                <a:srgbClr val="292929"/>
              </a:buClr>
              <a:buSzTx/>
              <a:buFontTx/>
              <a:buNone/>
              <a:tabLst/>
              <a:defRPr/>
            </a:pPr>
            <a:r>
              <a:rPr kumimoji="0" lang="zh-CN" altLang="en-US"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a:t>
            </a:r>
            <a:r>
              <a:rPr kumimoji="0" lang="zh-CN" altLang="en-US" sz="10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cs typeface="+mn-cs"/>
              </a:rPr>
              <a:t>粘贴。</a:t>
            </a:r>
            <a:endParaRPr kumimoji="0" lang="en-US" altLang="zh-CN"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9" name="Round Same Side Corner Rectangle 154"/>
          <p:cNvSpPr/>
          <p:nvPr/>
        </p:nvSpPr>
        <p:spPr>
          <a:xfrm>
            <a:off x="6282865" y="3573810"/>
            <a:ext cx="2056181" cy="396257"/>
          </a:xfrm>
          <a:prstGeom prst="round2SameRect">
            <a:avLst/>
          </a:prstGeom>
          <a:noFill/>
          <a:ln w="28575" cap="flat" cmpd="sng" algn="ctr">
            <a:solidFill>
              <a:schemeClr val="tx1"/>
            </a:solidFill>
            <a:prstDash val="solid"/>
          </a:ln>
          <a:effectLst/>
        </p:spPr>
        <p:txBody>
          <a:bodyPr lIns="68589" tIns="34295" rIns="68589" bIns="3429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7F7F7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30" name="文本框 70"/>
          <p:cNvSpPr txBox="1"/>
          <p:nvPr/>
        </p:nvSpPr>
        <p:spPr>
          <a:xfrm>
            <a:off x="6462917" y="3613127"/>
            <a:ext cx="1571329" cy="284703"/>
          </a:xfrm>
          <a:prstGeom prst="rect">
            <a:avLst/>
          </a:prstGeom>
          <a:noFill/>
        </p:spPr>
        <p:txBody>
          <a:bodyPr wrap="squar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请输入标题</a:t>
            </a:r>
          </a:p>
        </p:txBody>
      </p:sp>
      <p:sp>
        <p:nvSpPr>
          <p:cNvPr id="31" name="TextBox 22"/>
          <p:cNvSpPr txBox="1"/>
          <p:nvPr/>
        </p:nvSpPr>
        <p:spPr>
          <a:xfrm>
            <a:off x="6195822" y="4004808"/>
            <a:ext cx="2339372" cy="43580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ct val="40000"/>
              </a:spcAft>
              <a:buClr>
                <a:srgbClr val="292929"/>
              </a:buClr>
              <a:buSzTx/>
              <a:buFontTx/>
              <a:buNone/>
              <a:tabLst/>
              <a:defRPr/>
            </a:pPr>
            <a:r>
              <a:rPr kumimoji="0" lang="zh-CN" altLang="en-US"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a:t>
            </a:r>
            <a:r>
              <a:rPr kumimoji="0" lang="zh-CN" altLang="en-US" sz="1000" b="0" i="0" u="none" strike="noStrike" kern="0" cap="none" spc="0" normalizeH="0" baseline="0" noProof="1" smtClean="0">
                <a:ln>
                  <a:noFill/>
                </a:ln>
                <a:solidFill>
                  <a:srgbClr val="333333"/>
                </a:solidFill>
                <a:effectLst/>
                <a:uLnTx/>
                <a:uFillTx/>
                <a:latin typeface="微软雅黑" panose="020B0503020204020204" pitchFamily="34" charset="-122"/>
                <a:ea typeface="微软雅黑" panose="020B0503020204020204" pitchFamily="34" charset="-122"/>
                <a:cs typeface="+mn-cs"/>
              </a:rPr>
              <a:t>粘贴。</a:t>
            </a:r>
            <a:endParaRPr kumimoji="0" lang="en-US" altLang="zh-CN" sz="1000" b="0" i="0" u="none" strike="noStrike" kern="0" cap="none" spc="0" normalizeH="0" baseline="0" noProof="1">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0593397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6" presetClass="entr" presetSubtype="2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4500"/>
                            </p:stCondLst>
                            <p:childTnLst>
                              <p:par>
                                <p:cTn id="56" presetID="42"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anim calcmode="lin" valueType="num">
                                      <p:cBhvr>
                                        <p:cTn id="59" dur="500" fill="hold"/>
                                        <p:tgtEl>
                                          <p:spTgt spid="10"/>
                                        </p:tgtEl>
                                        <p:attrNameLst>
                                          <p:attrName>ppt_x</p:attrName>
                                        </p:attrNameLst>
                                      </p:cBhvr>
                                      <p:tavLst>
                                        <p:tav tm="0">
                                          <p:val>
                                            <p:strVal val="#ppt_x"/>
                                          </p:val>
                                        </p:tav>
                                        <p:tav tm="100000">
                                          <p:val>
                                            <p:strVal val="#ppt_x"/>
                                          </p:val>
                                        </p:tav>
                                      </p:tavLst>
                                    </p:anim>
                                    <p:anim calcmode="lin" valueType="num">
                                      <p:cBhvr>
                                        <p:cTn id="60" dur="500" fill="hold"/>
                                        <p:tgtEl>
                                          <p:spTgt spid="10"/>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16" presetClass="entr" presetSubtype="2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par>
                          <p:cTn id="72" fill="hold">
                            <p:stCondLst>
                              <p:cond delay="6000"/>
                            </p:stCondLst>
                            <p:childTnLst>
                              <p:par>
                                <p:cTn id="73" presetID="42" presetClass="entr" presetSubtype="0"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anim calcmode="lin" valueType="num">
                                      <p:cBhvr>
                                        <p:cTn id="76" dur="500" fill="hold"/>
                                        <p:tgtEl>
                                          <p:spTgt spid="11"/>
                                        </p:tgtEl>
                                        <p:attrNameLst>
                                          <p:attrName>ppt_x</p:attrName>
                                        </p:attrNameLst>
                                      </p:cBhvr>
                                      <p:tavLst>
                                        <p:tav tm="0">
                                          <p:val>
                                            <p:strVal val="#ppt_x"/>
                                          </p:val>
                                        </p:tav>
                                        <p:tav tm="100000">
                                          <p:val>
                                            <p:strVal val="#ppt_x"/>
                                          </p:val>
                                        </p:tav>
                                      </p:tavLst>
                                    </p:anim>
                                    <p:anim calcmode="lin" valueType="num">
                                      <p:cBhvr>
                                        <p:cTn id="77" dur="500" fill="hold"/>
                                        <p:tgtEl>
                                          <p:spTgt spid="11"/>
                                        </p:tgtEl>
                                        <p:attrNameLst>
                                          <p:attrName>ppt_y</p:attrName>
                                        </p:attrNameLst>
                                      </p:cBhvr>
                                      <p:tavLst>
                                        <p:tav tm="0">
                                          <p:val>
                                            <p:strVal val="#ppt_y+.1"/>
                                          </p:val>
                                        </p:tav>
                                        <p:tav tm="100000">
                                          <p:val>
                                            <p:strVal val="#ppt_y"/>
                                          </p:val>
                                        </p:tav>
                                      </p:tavLst>
                                    </p:anim>
                                  </p:childTnLst>
                                </p:cTn>
                              </p:par>
                            </p:childTnLst>
                          </p:cTn>
                        </p:par>
                        <p:par>
                          <p:cTn id="78" fill="hold">
                            <p:stCondLst>
                              <p:cond delay="6500"/>
                            </p:stCondLst>
                            <p:childTnLst>
                              <p:par>
                                <p:cTn id="79" presetID="16" presetClass="entr" presetSubtype="21"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barn(inVertical)">
                                      <p:cBhvr>
                                        <p:cTn id="81" dur="500"/>
                                        <p:tgtEl>
                                          <p:spTgt spid="23"/>
                                        </p:tgtEl>
                                      </p:cBhvr>
                                    </p:animEffect>
                                  </p:childTnLst>
                                </p:cTn>
                              </p:par>
                            </p:childTnLst>
                          </p:cTn>
                        </p:par>
                        <p:par>
                          <p:cTn id="82" fill="hold">
                            <p:stCondLst>
                              <p:cond delay="7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up)">
                                      <p:cBhvr>
                                        <p:cTn id="88" dur="500"/>
                                        <p:tgtEl>
                                          <p:spTgt spid="25"/>
                                        </p:tgtEl>
                                      </p:cBhvr>
                                    </p:animEffect>
                                  </p:childTnLst>
                                </p:cTn>
                              </p:par>
                            </p:childTnLst>
                          </p:cTn>
                        </p:par>
                        <p:par>
                          <p:cTn id="89" fill="hold">
                            <p:stCondLst>
                              <p:cond delay="7500"/>
                            </p:stCondLst>
                            <p:childTnLst>
                              <p:par>
                                <p:cTn id="90" presetID="42" presetClass="entr" presetSubtype="0" fill="hold" grpId="0"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fade">
                                      <p:cBhvr>
                                        <p:cTn id="92" dur="500"/>
                                        <p:tgtEl>
                                          <p:spTgt spid="12"/>
                                        </p:tgtEl>
                                      </p:cBhvr>
                                    </p:animEffect>
                                    <p:anim calcmode="lin" valueType="num">
                                      <p:cBhvr>
                                        <p:cTn id="93" dur="500" fill="hold"/>
                                        <p:tgtEl>
                                          <p:spTgt spid="12"/>
                                        </p:tgtEl>
                                        <p:attrNameLst>
                                          <p:attrName>ppt_x</p:attrName>
                                        </p:attrNameLst>
                                      </p:cBhvr>
                                      <p:tavLst>
                                        <p:tav tm="0">
                                          <p:val>
                                            <p:strVal val="#ppt_x"/>
                                          </p:val>
                                        </p:tav>
                                        <p:tav tm="100000">
                                          <p:val>
                                            <p:strVal val="#ppt_x"/>
                                          </p:val>
                                        </p:tav>
                                      </p:tavLst>
                                    </p:anim>
                                    <p:anim calcmode="lin" valueType="num">
                                      <p:cBhvr>
                                        <p:cTn id="94" dur="500" fill="hold"/>
                                        <p:tgtEl>
                                          <p:spTgt spid="12"/>
                                        </p:tgtEl>
                                        <p:attrNameLst>
                                          <p:attrName>ppt_y</p:attrName>
                                        </p:attrNameLst>
                                      </p:cBhvr>
                                      <p:tavLst>
                                        <p:tav tm="0">
                                          <p:val>
                                            <p:strVal val="#ppt_y+.1"/>
                                          </p:val>
                                        </p:tav>
                                        <p:tav tm="100000">
                                          <p:val>
                                            <p:strVal val="#ppt_y"/>
                                          </p:val>
                                        </p:tav>
                                      </p:tavLst>
                                    </p:anim>
                                  </p:childTnLst>
                                </p:cTn>
                              </p:par>
                            </p:childTnLst>
                          </p:cTn>
                        </p:par>
                        <p:par>
                          <p:cTn id="95" fill="hold">
                            <p:stCondLst>
                              <p:cond delay="8000"/>
                            </p:stCondLst>
                            <p:childTnLst>
                              <p:par>
                                <p:cTn id="96" presetID="16" presetClass="entr" presetSubtype="21" fill="hold" grpId="0"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barn(inVertical)">
                                      <p:cBhvr>
                                        <p:cTn id="98" dur="500"/>
                                        <p:tgtEl>
                                          <p:spTgt spid="29"/>
                                        </p:tgtEl>
                                      </p:cBhvr>
                                    </p:animEffect>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500"/>
                                        <p:tgtEl>
                                          <p:spTgt spid="3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wipe(up)">
                                      <p:cBhvr>
                                        <p:cTn id="10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1" grpId="0" animBg="1"/>
      <p:bldP spid="12" grpId="0" animBg="1"/>
      <p:bldP spid="13"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9" grpId="0" animBg="1"/>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84"/>
          <p:cNvGrpSpPr/>
          <p:nvPr/>
        </p:nvGrpSpPr>
        <p:grpSpPr bwMode="auto">
          <a:xfrm>
            <a:off x="2747404" y="1467355"/>
            <a:ext cx="1567223" cy="1569662"/>
            <a:chOff x="2330077" y="433788"/>
            <a:chExt cx="1020570" cy="1020680"/>
          </a:xfrm>
        </p:grpSpPr>
        <p:sp>
          <p:nvSpPr>
            <p:cNvPr id="6" name="椭圆 26"/>
            <p:cNvSpPr>
              <a:spLocks noChangeArrowheads="1"/>
            </p:cNvSpPr>
            <p:nvPr/>
          </p:nvSpPr>
          <p:spPr bwMode="auto">
            <a:xfrm>
              <a:off x="2405921" y="502266"/>
              <a:ext cx="868882" cy="868882"/>
            </a:xfrm>
            <a:prstGeom prst="ellipse">
              <a:avLst/>
            </a:prstGeom>
            <a:noFill/>
            <a:ln w="88900">
              <a:solidFill>
                <a:srgbClr val="C5C5C5">
                  <a:alpha val="76077"/>
                </a:srgbClr>
              </a:solidFill>
              <a:miter lim="800000"/>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7" name="空心弧 6"/>
            <p:cNvSpPr/>
            <p:nvPr/>
          </p:nvSpPr>
          <p:spPr>
            <a:xfrm rot="16591937">
              <a:off x="2330022" y="433843"/>
              <a:ext cx="1020680" cy="1020570"/>
            </a:xfrm>
            <a:prstGeom prst="blockArc">
              <a:avLst>
                <a:gd name="adj1" fmla="val 3835740"/>
                <a:gd name="adj2" fmla="val 20012201"/>
                <a:gd name="adj3" fmla="val 13748"/>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Freeform 228"/>
            <p:cNvSpPr/>
            <p:nvPr/>
          </p:nvSpPr>
          <p:spPr bwMode="auto">
            <a:xfrm>
              <a:off x="2628147" y="672551"/>
              <a:ext cx="459416" cy="455576"/>
            </a:xfrm>
            <a:custGeom>
              <a:avLst/>
              <a:gdLst>
                <a:gd name="T0" fmla="*/ 48 w 144"/>
                <a:gd name="T1" fmla="*/ 22 h 143"/>
                <a:gd name="T2" fmla="*/ 48 w 144"/>
                <a:gd name="T3" fmla="*/ 13 h 143"/>
                <a:gd name="T4" fmla="*/ 31 w 144"/>
                <a:gd name="T5" fmla="*/ 13 h 143"/>
                <a:gd name="T6" fmla="*/ 31 w 144"/>
                <a:gd name="T7" fmla="*/ 39 h 143"/>
                <a:gd name="T8" fmla="*/ 35 w 144"/>
                <a:gd name="T9" fmla="*/ 35 h 143"/>
                <a:gd name="T10" fmla="*/ 0 w 144"/>
                <a:gd name="T11" fmla="*/ 69 h 143"/>
                <a:gd name="T12" fmla="*/ 17 w 144"/>
                <a:gd name="T13" fmla="*/ 69 h 143"/>
                <a:gd name="T14" fmla="*/ 17 w 144"/>
                <a:gd name="T15" fmla="*/ 143 h 143"/>
                <a:gd name="T16" fmla="*/ 35 w 144"/>
                <a:gd name="T17" fmla="*/ 143 h 143"/>
                <a:gd name="T18" fmla="*/ 35 w 144"/>
                <a:gd name="T19" fmla="*/ 91 h 143"/>
                <a:gd name="T20" fmla="*/ 57 w 144"/>
                <a:gd name="T21" fmla="*/ 91 h 143"/>
                <a:gd name="T22" fmla="*/ 57 w 144"/>
                <a:gd name="T23" fmla="*/ 143 h 143"/>
                <a:gd name="T24" fmla="*/ 126 w 144"/>
                <a:gd name="T25" fmla="*/ 143 h 143"/>
                <a:gd name="T26" fmla="*/ 126 w 144"/>
                <a:gd name="T27" fmla="*/ 69 h 143"/>
                <a:gd name="T28" fmla="*/ 144 w 144"/>
                <a:gd name="T29" fmla="*/ 69 h 143"/>
                <a:gd name="T30" fmla="*/ 109 w 144"/>
                <a:gd name="T31" fmla="*/ 35 h 143"/>
                <a:gd name="T32" fmla="*/ 70 w 144"/>
                <a:gd name="T33" fmla="*/ 0 h 143"/>
                <a:gd name="T34" fmla="*/ 48 w 144"/>
                <a:gd name="T35" fmla="*/ 2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43">
                  <a:moveTo>
                    <a:pt x="48" y="22"/>
                  </a:moveTo>
                  <a:lnTo>
                    <a:pt x="48" y="13"/>
                  </a:lnTo>
                  <a:lnTo>
                    <a:pt x="31" y="13"/>
                  </a:lnTo>
                  <a:lnTo>
                    <a:pt x="31" y="39"/>
                  </a:lnTo>
                  <a:lnTo>
                    <a:pt x="35" y="35"/>
                  </a:lnTo>
                  <a:lnTo>
                    <a:pt x="0" y="69"/>
                  </a:lnTo>
                  <a:lnTo>
                    <a:pt x="17" y="69"/>
                  </a:lnTo>
                  <a:lnTo>
                    <a:pt x="17" y="143"/>
                  </a:lnTo>
                  <a:lnTo>
                    <a:pt x="35" y="143"/>
                  </a:lnTo>
                  <a:lnTo>
                    <a:pt x="35" y="91"/>
                  </a:lnTo>
                  <a:lnTo>
                    <a:pt x="57" y="91"/>
                  </a:lnTo>
                  <a:lnTo>
                    <a:pt x="57" y="143"/>
                  </a:lnTo>
                  <a:lnTo>
                    <a:pt x="126" y="143"/>
                  </a:lnTo>
                  <a:lnTo>
                    <a:pt x="126" y="69"/>
                  </a:lnTo>
                  <a:lnTo>
                    <a:pt x="144" y="69"/>
                  </a:lnTo>
                  <a:lnTo>
                    <a:pt x="109" y="35"/>
                  </a:lnTo>
                  <a:lnTo>
                    <a:pt x="70" y="0"/>
                  </a:lnTo>
                  <a:lnTo>
                    <a:pt x="48" y="22"/>
                  </a:ln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5"/>
          <p:cNvGrpSpPr/>
          <p:nvPr/>
        </p:nvGrpSpPr>
        <p:grpSpPr bwMode="auto">
          <a:xfrm>
            <a:off x="4628785" y="1455287"/>
            <a:ext cx="1567224" cy="1569662"/>
            <a:chOff x="3503153" y="425941"/>
            <a:chExt cx="1020511" cy="1020680"/>
          </a:xfrm>
        </p:grpSpPr>
        <p:sp>
          <p:nvSpPr>
            <p:cNvPr id="10" name="椭圆 30"/>
            <p:cNvSpPr>
              <a:spLocks noChangeArrowheads="1"/>
            </p:cNvSpPr>
            <p:nvPr/>
          </p:nvSpPr>
          <p:spPr bwMode="auto">
            <a:xfrm>
              <a:off x="3567499" y="509161"/>
              <a:ext cx="868882" cy="868882"/>
            </a:xfrm>
            <a:prstGeom prst="ellipse">
              <a:avLst/>
            </a:prstGeom>
            <a:noFill/>
            <a:ln w="88900">
              <a:solidFill>
                <a:srgbClr val="C5C5C5">
                  <a:alpha val="76077"/>
                </a:srgbClr>
              </a:solidFill>
              <a:miter lim="800000"/>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1" name="空心弧 10"/>
            <p:cNvSpPr/>
            <p:nvPr/>
          </p:nvSpPr>
          <p:spPr>
            <a:xfrm rot="11639204">
              <a:off x="3503153" y="425941"/>
              <a:ext cx="1020511" cy="1020680"/>
            </a:xfrm>
            <a:prstGeom prst="blockArc">
              <a:avLst>
                <a:gd name="adj1" fmla="val 9360444"/>
                <a:gd name="adj2" fmla="val 1007868"/>
                <a:gd name="adj3" fmla="val 1371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32"/>
            <p:cNvSpPr>
              <a:spLocks noChangeArrowheads="1"/>
            </p:cNvSpPr>
            <p:nvPr/>
          </p:nvSpPr>
          <p:spPr bwMode="auto">
            <a:xfrm rot="-4652746">
              <a:off x="3591144" y="508367"/>
              <a:ext cx="868882" cy="8688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3" name="Freeform 224"/>
            <p:cNvSpPr>
              <a:spLocks noEditPoints="1"/>
            </p:cNvSpPr>
            <p:nvPr/>
          </p:nvSpPr>
          <p:spPr bwMode="auto">
            <a:xfrm>
              <a:off x="3754307" y="714053"/>
              <a:ext cx="495949" cy="457163"/>
            </a:xfrm>
            <a:custGeom>
              <a:avLst/>
              <a:gdLst>
                <a:gd name="T0" fmla="*/ 18 w 37"/>
                <a:gd name="T1" fmla="*/ 23 h 34"/>
                <a:gd name="T2" fmla="*/ 19 w 37"/>
                <a:gd name="T3" fmla="*/ 22 h 34"/>
                <a:gd name="T4" fmla="*/ 21 w 37"/>
                <a:gd name="T5" fmla="*/ 20 h 34"/>
                <a:gd name="T6" fmla="*/ 32 w 37"/>
                <a:gd name="T7" fmla="*/ 27 h 34"/>
                <a:gd name="T8" fmla="*/ 34 w 37"/>
                <a:gd name="T9" fmla="*/ 30 h 34"/>
                <a:gd name="T10" fmla="*/ 35 w 37"/>
                <a:gd name="T11" fmla="*/ 30 h 34"/>
                <a:gd name="T12" fmla="*/ 34 w 37"/>
                <a:gd name="T13" fmla="*/ 29 h 34"/>
                <a:gd name="T14" fmla="*/ 37 w 37"/>
                <a:gd name="T15" fmla="*/ 29 h 34"/>
                <a:gd name="T16" fmla="*/ 18 w 37"/>
                <a:gd name="T17" fmla="*/ 15 h 34"/>
                <a:gd name="T18" fmla="*/ 18 w 37"/>
                <a:gd name="T19" fmla="*/ 7 h 34"/>
                <a:gd name="T20" fmla="*/ 23 w 37"/>
                <a:gd name="T21" fmla="*/ 6 h 34"/>
                <a:gd name="T22" fmla="*/ 22 w 37"/>
                <a:gd name="T23" fmla="*/ 4 h 34"/>
                <a:gd name="T24" fmla="*/ 24 w 37"/>
                <a:gd name="T25" fmla="*/ 5 h 34"/>
                <a:gd name="T26" fmla="*/ 32 w 37"/>
                <a:gd name="T27" fmla="*/ 3 h 34"/>
                <a:gd name="T28" fmla="*/ 36 w 37"/>
                <a:gd name="T29" fmla="*/ 6 h 34"/>
                <a:gd name="T30" fmla="*/ 26 w 37"/>
                <a:gd name="T31" fmla="*/ 14 h 34"/>
                <a:gd name="T32" fmla="*/ 24 w 37"/>
                <a:gd name="T33" fmla="*/ 16 h 34"/>
                <a:gd name="T34" fmla="*/ 34 w 37"/>
                <a:gd name="T35" fmla="*/ 25 h 34"/>
                <a:gd name="T36" fmla="*/ 37 w 37"/>
                <a:gd name="T37" fmla="*/ 26 h 34"/>
                <a:gd name="T38" fmla="*/ 37 w 37"/>
                <a:gd name="T39" fmla="*/ 27 h 34"/>
                <a:gd name="T40" fmla="*/ 36 w 37"/>
                <a:gd name="T41" fmla="*/ 27 h 34"/>
                <a:gd name="T42" fmla="*/ 37 w 37"/>
                <a:gd name="T43" fmla="*/ 29 h 34"/>
                <a:gd name="T44" fmla="*/ 18 w 37"/>
                <a:gd name="T45" fmla="*/ 15 h 34"/>
                <a:gd name="T46" fmla="*/ 18 w 37"/>
                <a:gd name="T47" fmla="*/ 23 h 34"/>
                <a:gd name="T48" fmla="*/ 0 w 37"/>
                <a:gd name="T49" fmla="*/ 0 h 34"/>
                <a:gd name="T50" fmla="*/ 11 w 37"/>
                <a:gd name="T51" fmla="*/ 12 h 34"/>
                <a:gd name="T52" fmla="*/ 11 w 37"/>
                <a:gd name="T53" fmla="*/ 21 h 34"/>
                <a:gd name="T54" fmla="*/ 8 w 37"/>
                <a:gd name="T55" fmla="*/ 21 h 34"/>
                <a:gd name="T56" fmla="*/ 10 w 37"/>
                <a:gd name="T57" fmla="*/ 23 h 34"/>
                <a:gd name="T58" fmla="*/ 10 w 37"/>
                <a:gd name="T59" fmla="*/ 31 h 34"/>
                <a:gd name="T60" fmla="*/ 13 w 37"/>
                <a:gd name="T61" fmla="*/ 34 h 34"/>
                <a:gd name="T62" fmla="*/ 18 w 37"/>
                <a:gd name="T63" fmla="*/ 23 h 34"/>
                <a:gd name="T64" fmla="*/ 18 w 37"/>
                <a:gd name="T65" fmla="*/ 15 h 34"/>
                <a:gd name="T66" fmla="*/ 0 w 37"/>
                <a:gd name="T67" fmla="*/ 0 h 34"/>
                <a:gd name="T68" fmla="*/ 18 w 37"/>
                <a:gd name="T69" fmla="*/ 7 h 34"/>
                <a:gd name="T70" fmla="*/ 18 w 37"/>
                <a:gd name="T71" fmla="*/ 15 h 34"/>
                <a:gd name="T72" fmla="*/ 0 w 37"/>
                <a:gd name="T73" fmla="*/ 0 h 34"/>
                <a:gd name="T74" fmla="*/ 14 w 37"/>
                <a:gd name="T75" fmla="*/ 8 h 34"/>
                <a:gd name="T76" fmla="*/ 18 w 37"/>
                <a:gd name="T7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4">
                  <a:moveTo>
                    <a:pt x="18" y="23"/>
                  </a:moveTo>
                  <a:cubicBezTo>
                    <a:pt x="19" y="22"/>
                    <a:pt x="19" y="22"/>
                    <a:pt x="19" y="22"/>
                  </a:cubicBezTo>
                  <a:cubicBezTo>
                    <a:pt x="20" y="22"/>
                    <a:pt x="20" y="21"/>
                    <a:pt x="21" y="20"/>
                  </a:cubicBezTo>
                  <a:cubicBezTo>
                    <a:pt x="26" y="24"/>
                    <a:pt x="30" y="27"/>
                    <a:pt x="32" y="27"/>
                  </a:cubicBezTo>
                  <a:cubicBezTo>
                    <a:pt x="33" y="28"/>
                    <a:pt x="33" y="30"/>
                    <a:pt x="34" y="30"/>
                  </a:cubicBezTo>
                  <a:cubicBezTo>
                    <a:pt x="34" y="31"/>
                    <a:pt x="34" y="30"/>
                    <a:pt x="35" y="30"/>
                  </a:cubicBezTo>
                  <a:cubicBezTo>
                    <a:pt x="34" y="30"/>
                    <a:pt x="34" y="29"/>
                    <a:pt x="34" y="29"/>
                  </a:cubicBezTo>
                  <a:cubicBezTo>
                    <a:pt x="36" y="29"/>
                    <a:pt x="37" y="30"/>
                    <a:pt x="37" y="29"/>
                  </a:cubicBezTo>
                  <a:cubicBezTo>
                    <a:pt x="18" y="15"/>
                    <a:pt x="18" y="15"/>
                    <a:pt x="18" y="15"/>
                  </a:cubicBezTo>
                  <a:cubicBezTo>
                    <a:pt x="18" y="7"/>
                    <a:pt x="18" y="7"/>
                    <a:pt x="18" y="7"/>
                  </a:cubicBezTo>
                  <a:cubicBezTo>
                    <a:pt x="23" y="6"/>
                    <a:pt x="23" y="6"/>
                    <a:pt x="23" y="6"/>
                  </a:cubicBezTo>
                  <a:cubicBezTo>
                    <a:pt x="23" y="6"/>
                    <a:pt x="23" y="5"/>
                    <a:pt x="22" y="4"/>
                  </a:cubicBezTo>
                  <a:cubicBezTo>
                    <a:pt x="23" y="4"/>
                    <a:pt x="23" y="4"/>
                    <a:pt x="24" y="5"/>
                  </a:cubicBezTo>
                  <a:cubicBezTo>
                    <a:pt x="27" y="5"/>
                    <a:pt x="30" y="3"/>
                    <a:pt x="32" y="3"/>
                  </a:cubicBezTo>
                  <a:cubicBezTo>
                    <a:pt x="34" y="3"/>
                    <a:pt x="35" y="5"/>
                    <a:pt x="36" y="6"/>
                  </a:cubicBezTo>
                  <a:cubicBezTo>
                    <a:pt x="32" y="8"/>
                    <a:pt x="28" y="10"/>
                    <a:pt x="26" y="14"/>
                  </a:cubicBezTo>
                  <a:cubicBezTo>
                    <a:pt x="25" y="14"/>
                    <a:pt x="25" y="15"/>
                    <a:pt x="24" y="16"/>
                  </a:cubicBezTo>
                  <a:cubicBezTo>
                    <a:pt x="29" y="20"/>
                    <a:pt x="33" y="24"/>
                    <a:pt x="34" y="25"/>
                  </a:cubicBezTo>
                  <a:cubicBezTo>
                    <a:pt x="35" y="26"/>
                    <a:pt x="36" y="26"/>
                    <a:pt x="37" y="26"/>
                  </a:cubicBezTo>
                  <a:cubicBezTo>
                    <a:pt x="37" y="27"/>
                    <a:pt x="37" y="27"/>
                    <a:pt x="37" y="27"/>
                  </a:cubicBezTo>
                  <a:cubicBezTo>
                    <a:pt x="36" y="27"/>
                    <a:pt x="36" y="27"/>
                    <a:pt x="36" y="27"/>
                  </a:cubicBezTo>
                  <a:cubicBezTo>
                    <a:pt x="37" y="28"/>
                    <a:pt x="37" y="29"/>
                    <a:pt x="37" y="29"/>
                  </a:cubicBezTo>
                  <a:cubicBezTo>
                    <a:pt x="18" y="15"/>
                    <a:pt x="18" y="15"/>
                    <a:pt x="18" y="15"/>
                  </a:cubicBezTo>
                  <a:cubicBezTo>
                    <a:pt x="18" y="23"/>
                    <a:pt x="18" y="23"/>
                    <a:pt x="18" y="23"/>
                  </a:cubicBezTo>
                  <a:moveTo>
                    <a:pt x="0" y="0"/>
                  </a:moveTo>
                  <a:cubicBezTo>
                    <a:pt x="1" y="4"/>
                    <a:pt x="5" y="8"/>
                    <a:pt x="11" y="12"/>
                  </a:cubicBezTo>
                  <a:cubicBezTo>
                    <a:pt x="11" y="15"/>
                    <a:pt x="11" y="18"/>
                    <a:pt x="11" y="21"/>
                  </a:cubicBezTo>
                  <a:cubicBezTo>
                    <a:pt x="11" y="21"/>
                    <a:pt x="10" y="21"/>
                    <a:pt x="8" y="21"/>
                  </a:cubicBezTo>
                  <a:cubicBezTo>
                    <a:pt x="9" y="21"/>
                    <a:pt x="9" y="22"/>
                    <a:pt x="10" y="23"/>
                  </a:cubicBezTo>
                  <a:cubicBezTo>
                    <a:pt x="10" y="25"/>
                    <a:pt x="9" y="28"/>
                    <a:pt x="10" y="31"/>
                  </a:cubicBezTo>
                  <a:cubicBezTo>
                    <a:pt x="10" y="32"/>
                    <a:pt x="12" y="33"/>
                    <a:pt x="13" y="34"/>
                  </a:cubicBezTo>
                  <a:cubicBezTo>
                    <a:pt x="15" y="29"/>
                    <a:pt x="16" y="25"/>
                    <a:pt x="18" y="23"/>
                  </a:cubicBezTo>
                  <a:cubicBezTo>
                    <a:pt x="18" y="15"/>
                    <a:pt x="18" y="15"/>
                    <a:pt x="18" y="15"/>
                  </a:cubicBezTo>
                  <a:cubicBezTo>
                    <a:pt x="0" y="0"/>
                    <a:pt x="0" y="0"/>
                    <a:pt x="0" y="0"/>
                  </a:cubicBezTo>
                  <a:moveTo>
                    <a:pt x="18" y="7"/>
                  </a:moveTo>
                  <a:cubicBezTo>
                    <a:pt x="18" y="15"/>
                    <a:pt x="18" y="15"/>
                    <a:pt x="18" y="15"/>
                  </a:cubicBezTo>
                  <a:cubicBezTo>
                    <a:pt x="0" y="0"/>
                    <a:pt x="0" y="0"/>
                    <a:pt x="0" y="0"/>
                  </a:cubicBezTo>
                  <a:cubicBezTo>
                    <a:pt x="4" y="0"/>
                    <a:pt x="9" y="3"/>
                    <a:pt x="14" y="8"/>
                  </a:cubicBezTo>
                  <a:cubicBezTo>
                    <a:pt x="18" y="7"/>
                    <a:pt x="18" y="7"/>
                    <a:pt x="18" y="7"/>
                  </a:cubicBezTo>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4" name="组合 13"/>
          <p:cNvGrpSpPr/>
          <p:nvPr/>
        </p:nvGrpSpPr>
        <p:grpSpPr>
          <a:xfrm>
            <a:off x="827584" y="1427634"/>
            <a:ext cx="1569663" cy="1574547"/>
            <a:chOff x="1260525" y="1629739"/>
            <a:chExt cx="1569663" cy="1574547"/>
          </a:xfrm>
        </p:grpSpPr>
        <p:grpSp>
          <p:nvGrpSpPr>
            <p:cNvPr id="15" name="组合 132"/>
            <p:cNvGrpSpPr/>
            <p:nvPr/>
          </p:nvGrpSpPr>
          <p:grpSpPr bwMode="auto">
            <a:xfrm>
              <a:off x="1260525" y="1629739"/>
              <a:ext cx="1569663" cy="1574547"/>
              <a:chOff x="9117288" y="1099987"/>
              <a:chExt cx="1019981" cy="1023837"/>
            </a:xfrm>
          </p:grpSpPr>
          <p:sp>
            <p:nvSpPr>
              <p:cNvPr id="17" name="椭圆 134"/>
              <p:cNvSpPr>
                <a:spLocks noChangeArrowheads="1"/>
              </p:cNvSpPr>
              <p:nvPr/>
            </p:nvSpPr>
            <p:spPr bwMode="auto">
              <a:xfrm>
                <a:off x="9181634" y="1186357"/>
                <a:ext cx="868882" cy="868882"/>
              </a:xfrm>
              <a:prstGeom prst="ellipse">
                <a:avLst/>
              </a:prstGeom>
              <a:noFill/>
              <a:ln w="88900">
                <a:solidFill>
                  <a:srgbClr val="C5C5C5">
                    <a:alpha val="76077"/>
                  </a:srgbClr>
                </a:solidFill>
                <a:miter lim="800000"/>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8" name="空心弧 17"/>
              <p:cNvSpPr/>
              <p:nvPr/>
            </p:nvSpPr>
            <p:spPr>
              <a:xfrm rot="11639204">
                <a:off x="9117288" y="1099987"/>
                <a:ext cx="1019981" cy="1023837"/>
              </a:xfrm>
              <a:prstGeom prst="blockArc">
                <a:avLst>
                  <a:gd name="adj1" fmla="val 9360444"/>
                  <a:gd name="adj2" fmla="val 15236153"/>
                  <a:gd name="adj3" fmla="val 14701"/>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椭圆 136"/>
              <p:cNvSpPr>
                <a:spLocks noChangeArrowheads="1"/>
              </p:cNvSpPr>
              <p:nvPr/>
            </p:nvSpPr>
            <p:spPr bwMode="auto">
              <a:xfrm rot="-4652746">
                <a:off x="9205279" y="1185563"/>
                <a:ext cx="868882" cy="8688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sp>
          <p:nvSpPr>
            <p:cNvPr id="16" name="Freeform 6"/>
            <p:cNvSpPr/>
            <p:nvPr/>
          </p:nvSpPr>
          <p:spPr bwMode="auto">
            <a:xfrm>
              <a:off x="1731336" y="2067667"/>
              <a:ext cx="666331" cy="635340"/>
            </a:xfrm>
            <a:custGeom>
              <a:avLst/>
              <a:gdLst>
                <a:gd name="T0" fmla="*/ 106 w 205"/>
                <a:gd name="T1" fmla="*/ 4 h 196"/>
                <a:gd name="T2" fmla="*/ 120 w 205"/>
                <a:gd name="T3" fmla="*/ 13 h 196"/>
                <a:gd name="T4" fmla="*/ 122 w 205"/>
                <a:gd name="T5" fmla="*/ 15 h 196"/>
                <a:gd name="T6" fmla="*/ 124 w 205"/>
                <a:gd name="T7" fmla="*/ 19 h 196"/>
                <a:gd name="T8" fmla="*/ 127 w 205"/>
                <a:gd name="T9" fmla="*/ 23 h 196"/>
                <a:gd name="T10" fmla="*/ 129 w 205"/>
                <a:gd name="T11" fmla="*/ 28 h 196"/>
                <a:gd name="T12" fmla="*/ 131 w 205"/>
                <a:gd name="T13" fmla="*/ 46 h 196"/>
                <a:gd name="T14" fmla="*/ 129 w 205"/>
                <a:gd name="T15" fmla="*/ 67 h 196"/>
                <a:gd name="T16" fmla="*/ 127 w 205"/>
                <a:gd name="T17" fmla="*/ 71 h 196"/>
                <a:gd name="T18" fmla="*/ 124 w 205"/>
                <a:gd name="T19" fmla="*/ 75 h 196"/>
                <a:gd name="T20" fmla="*/ 122 w 205"/>
                <a:gd name="T21" fmla="*/ 78 h 196"/>
                <a:gd name="T22" fmla="*/ 120 w 205"/>
                <a:gd name="T23" fmla="*/ 87 h 196"/>
                <a:gd name="T24" fmla="*/ 118 w 205"/>
                <a:gd name="T25" fmla="*/ 93 h 196"/>
                <a:gd name="T26" fmla="*/ 118 w 205"/>
                <a:gd name="T27" fmla="*/ 102 h 196"/>
                <a:gd name="T28" fmla="*/ 122 w 205"/>
                <a:gd name="T29" fmla="*/ 105 h 196"/>
                <a:gd name="T30" fmla="*/ 125 w 205"/>
                <a:gd name="T31" fmla="*/ 107 h 196"/>
                <a:gd name="T32" fmla="*/ 128 w 205"/>
                <a:gd name="T33" fmla="*/ 110 h 196"/>
                <a:gd name="T34" fmla="*/ 130 w 205"/>
                <a:gd name="T35" fmla="*/ 112 h 196"/>
                <a:gd name="T36" fmla="*/ 134 w 205"/>
                <a:gd name="T37" fmla="*/ 114 h 196"/>
                <a:gd name="T38" fmla="*/ 139 w 205"/>
                <a:gd name="T39" fmla="*/ 117 h 196"/>
                <a:gd name="T40" fmla="*/ 147 w 205"/>
                <a:gd name="T41" fmla="*/ 119 h 196"/>
                <a:gd name="T42" fmla="*/ 155 w 205"/>
                <a:gd name="T43" fmla="*/ 121 h 196"/>
                <a:gd name="T44" fmla="*/ 166 w 205"/>
                <a:gd name="T45" fmla="*/ 124 h 196"/>
                <a:gd name="T46" fmla="*/ 181 w 205"/>
                <a:gd name="T47" fmla="*/ 195 h 196"/>
                <a:gd name="T48" fmla="*/ 1 w 205"/>
                <a:gd name="T49" fmla="*/ 178 h 196"/>
                <a:gd name="T50" fmla="*/ 3 w 205"/>
                <a:gd name="T51" fmla="*/ 163 h 196"/>
                <a:gd name="T52" fmla="*/ 5 w 205"/>
                <a:gd name="T53" fmla="*/ 154 h 196"/>
                <a:gd name="T54" fmla="*/ 8 w 205"/>
                <a:gd name="T55" fmla="*/ 148 h 196"/>
                <a:gd name="T56" fmla="*/ 10 w 205"/>
                <a:gd name="T57" fmla="*/ 138 h 196"/>
                <a:gd name="T58" fmla="*/ 12 w 205"/>
                <a:gd name="T59" fmla="*/ 135 h 196"/>
                <a:gd name="T60" fmla="*/ 15 w 205"/>
                <a:gd name="T61" fmla="*/ 133 h 196"/>
                <a:gd name="T62" fmla="*/ 19 w 205"/>
                <a:gd name="T63" fmla="*/ 130 h 196"/>
                <a:gd name="T64" fmla="*/ 24 w 205"/>
                <a:gd name="T65" fmla="*/ 128 h 196"/>
                <a:gd name="T66" fmla="*/ 30 w 205"/>
                <a:gd name="T67" fmla="*/ 125 h 196"/>
                <a:gd name="T68" fmla="*/ 35 w 205"/>
                <a:gd name="T69" fmla="*/ 123 h 196"/>
                <a:gd name="T70" fmla="*/ 42 w 205"/>
                <a:gd name="T71" fmla="*/ 121 h 196"/>
                <a:gd name="T72" fmla="*/ 48 w 205"/>
                <a:gd name="T73" fmla="*/ 118 h 196"/>
                <a:gd name="T74" fmla="*/ 53 w 205"/>
                <a:gd name="T75" fmla="*/ 116 h 196"/>
                <a:gd name="T76" fmla="*/ 55 w 205"/>
                <a:gd name="T77" fmla="*/ 114 h 196"/>
                <a:gd name="T78" fmla="*/ 57 w 205"/>
                <a:gd name="T79" fmla="*/ 111 h 196"/>
                <a:gd name="T80" fmla="*/ 60 w 205"/>
                <a:gd name="T81" fmla="*/ 108 h 196"/>
                <a:gd name="T82" fmla="*/ 62 w 205"/>
                <a:gd name="T83" fmla="*/ 106 h 196"/>
                <a:gd name="T84" fmla="*/ 66 w 205"/>
                <a:gd name="T85" fmla="*/ 104 h 196"/>
                <a:gd name="T86" fmla="*/ 68 w 205"/>
                <a:gd name="T87" fmla="*/ 99 h 196"/>
                <a:gd name="T88" fmla="*/ 67 w 205"/>
                <a:gd name="T89" fmla="*/ 87 h 196"/>
                <a:gd name="T90" fmla="*/ 65 w 205"/>
                <a:gd name="T91" fmla="*/ 80 h 196"/>
                <a:gd name="T92" fmla="*/ 62 w 205"/>
                <a:gd name="T93" fmla="*/ 74 h 196"/>
                <a:gd name="T94" fmla="*/ 60 w 205"/>
                <a:gd name="T95" fmla="*/ 70 h 196"/>
                <a:gd name="T96" fmla="*/ 58 w 205"/>
                <a:gd name="T97" fmla="*/ 66 h 196"/>
                <a:gd name="T98" fmla="*/ 55 w 205"/>
                <a:gd name="T99" fmla="*/ 59 h 196"/>
                <a:gd name="T100" fmla="*/ 56 w 205"/>
                <a:gd name="T101" fmla="*/ 48 h 196"/>
                <a:gd name="T102" fmla="*/ 58 w 205"/>
                <a:gd name="T103" fmla="*/ 20 h 196"/>
                <a:gd name="T104" fmla="*/ 61 w 205"/>
                <a:gd name="T105" fmla="*/ 16 h 196"/>
                <a:gd name="T106" fmla="*/ 63 w 205"/>
                <a:gd name="T107" fmla="*/ 13 h 196"/>
                <a:gd name="T108" fmla="*/ 66 w 205"/>
                <a:gd name="T109" fmla="*/ 11 h 196"/>
                <a:gd name="T110" fmla="*/ 70 w 205"/>
                <a:gd name="T111" fmla="*/ 9 h 196"/>
                <a:gd name="T112" fmla="*/ 78 w 205"/>
                <a:gd name="T113" fmla="*/ 6 h 196"/>
                <a:gd name="T114" fmla="*/ 83 w 205"/>
                <a:gd name="T115" fmla="*/ 4 h 196"/>
                <a:gd name="T116" fmla="*/ 87 w 205"/>
                <a:gd name="T117"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 h="196">
                  <a:moveTo>
                    <a:pt x="99" y="1"/>
                  </a:moveTo>
                  <a:cubicBezTo>
                    <a:pt x="100" y="2"/>
                    <a:pt x="100" y="2"/>
                    <a:pt x="100" y="2"/>
                  </a:cubicBezTo>
                  <a:cubicBezTo>
                    <a:pt x="102" y="2"/>
                    <a:pt x="102" y="2"/>
                    <a:pt x="102" y="2"/>
                  </a:cubicBezTo>
                  <a:cubicBezTo>
                    <a:pt x="103" y="3"/>
                    <a:pt x="103" y="3"/>
                    <a:pt x="103" y="3"/>
                  </a:cubicBezTo>
                  <a:cubicBezTo>
                    <a:pt x="104" y="3"/>
                    <a:pt x="104" y="3"/>
                    <a:pt x="104" y="3"/>
                  </a:cubicBezTo>
                  <a:cubicBezTo>
                    <a:pt x="105" y="3"/>
                    <a:pt x="105" y="3"/>
                    <a:pt x="105" y="3"/>
                  </a:cubicBezTo>
                  <a:cubicBezTo>
                    <a:pt x="106" y="4"/>
                    <a:pt x="106" y="4"/>
                    <a:pt x="106" y="4"/>
                  </a:cubicBezTo>
                  <a:cubicBezTo>
                    <a:pt x="107" y="4"/>
                    <a:pt x="107" y="4"/>
                    <a:pt x="107" y="4"/>
                  </a:cubicBezTo>
                  <a:cubicBezTo>
                    <a:pt x="107" y="4"/>
                    <a:pt x="107" y="4"/>
                    <a:pt x="107" y="4"/>
                  </a:cubicBezTo>
                  <a:cubicBezTo>
                    <a:pt x="111" y="5"/>
                    <a:pt x="113" y="3"/>
                    <a:pt x="113" y="0"/>
                  </a:cubicBezTo>
                  <a:cubicBezTo>
                    <a:pt x="115" y="2"/>
                    <a:pt x="115" y="5"/>
                    <a:pt x="113" y="6"/>
                  </a:cubicBezTo>
                  <a:cubicBezTo>
                    <a:pt x="115" y="7"/>
                    <a:pt x="118" y="2"/>
                    <a:pt x="124" y="5"/>
                  </a:cubicBezTo>
                  <a:cubicBezTo>
                    <a:pt x="119" y="5"/>
                    <a:pt x="117" y="9"/>
                    <a:pt x="120" y="13"/>
                  </a:cubicBezTo>
                  <a:cubicBezTo>
                    <a:pt x="120" y="13"/>
                    <a:pt x="120" y="13"/>
                    <a:pt x="120" y="13"/>
                  </a:cubicBezTo>
                  <a:cubicBezTo>
                    <a:pt x="120" y="13"/>
                    <a:pt x="120" y="13"/>
                    <a:pt x="120" y="13"/>
                  </a:cubicBezTo>
                  <a:cubicBezTo>
                    <a:pt x="121" y="14"/>
                    <a:pt x="121" y="14"/>
                    <a:pt x="121" y="14"/>
                  </a:cubicBezTo>
                  <a:cubicBezTo>
                    <a:pt x="121" y="14"/>
                    <a:pt x="121" y="14"/>
                    <a:pt x="121" y="14"/>
                  </a:cubicBezTo>
                  <a:cubicBezTo>
                    <a:pt x="121" y="14"/>
                    <a:pt x="121" y="14"/>
                    <a:pt x="121" y="14"/>
                  </a:cubicBezTo>
                  <a:cubicBezTo>
                    <a:pt x="122" y="15"/>
                    <a:pt x="122" y="15"/>
                    <a:pt x="122" y="15"/>
                  </a:cubicBezTo>
                  <a:cubicBezTo>
                    <a:pt x="122" y="15"/>
                    <a:pt x="122" y="15"/>
                    <a:pt x="122" y="15"/>
                  </a:cubicBezTo>
                  <a:cubicBezTo>
                    <a:pt x="122" y="15"/>
                    <a:pt x="122" y="15"/>
                    <a:pt x="122" y="15"/>
                  </a:cubicBezTo>
                  <a:cubicBezTo>
                    <a:pt x="122" y="16"/>
                    <a:pt x="122" y="16"/>
                    <a:pt x="122" y="16"/>
                  </a:cubicBezTo>
                  <a:cubicBezTo>
                    <a:pt x="123" y="16"/>
                    <a:pt x="123" y="16"/>
                    <a:pt x="123" y="16"/>
                  </a:cubicBezTo>
                  <a:cubicBezTo>
                    <a:pt x="123" y="17"/>
                    <a:pt x="123" y="17"/>
                    <a:pt x="123" y="17"/>
                  </a:cubicBezTo>
                  <a:cubicBezTo>
                    <a:pt x="123" y="17"/>
                    <a:pt x="123" y="17"/>
                    <a:pt x="123" y="17"/>
                  </a:cubicBezTo>
                  <a:cubicBezTo>
                    <a:pt x="124" y="18"/>
                    <a:pt x="124" y="18"/>
                    <a:pt x="124" y="18"/>
                  </a:cubicBezTo>
                  <a:cubicBezTo>
                    <a:pt x="124" y="18"/>
                    <a:pt x="124" y="18"/>
                    <a:pt x="124" y="18"/>
                  </a:cubicBezTo>
                  <a:cubicBezTo>
                    <a:pt x="124" y="19"/>
                    <a:pt x="124" y="19"/>
                    <a:pt x="124" y="19"/>
                  </a:cubicBezTo>
                  <a:cubicBezTo>
                    <a:pt x="125" y="19"/>
                    <a:pt x="125" y="19"/>
                    <a:pt x="125" y="19"/>
                  </a:cubicBezTo>
                  <a:cubicBezTo>
                    <a:pt x="125" y="19"/>
                    <a:pt x="125" y="19"/>
                    <a:pt x="125" y="19"/>
                  </a:cubicBezTo>
                  <a:cubicBezTo>
                    <a:pt x="125" y="20"/>
                    <a:pt x="125" y="20"/>
                    <a:pt x="125" y="20"/>
                  </a:cubicBezTo>
                  <a:cubicBezTo>
                    <a:pt x="126" y="21"/>
                    <a:pt x="126" y="21"/>
                    <a:pt x="126" y="21"/>
                  </a:cubicBezTo>
                  <a:cubicBezTo>
                    <a:pt x="126" y="21"/>
                    <a:pt x="126" y="21"/>
                    <a:pt x="126" y="21"/>
                  </a:cubicBezTo>
                  <a:cubicBezTo>
                    <a:pt x="126" y="22"/>
                    <a:pt x="126" y="22"/>
                    <a:pt x="126" y="22"/>
                  </a:cubicBezTo>
                  <a:cubicBezTo>
                    <a:pt x="127" y="23"/>
                    <a:pt x="127" y="23"/>
                    <a:pt x="127" y="23"/>
                  </a:cubicBezTo>
                  <a:cubicBezTo>
                    <a:pt x="127" y="23"/>
                    <a:pt x="127" y="23"/>
                    <a:pt x="127" y="23"/>
                  </a:cubicBezTo>
                  <a:cubicBezTo>
                    <a:pt x="127" y="24"/>
                    <a:pt x="127" y="24"/>
                    <a:pt x="127" y="24"/>
                  </a:cubicBezTo>
                  <a:cubicBezTo>
                    <a:pt x="128" y="25"/>
                    <a:pt x="128" y="25"/>
                    <a:pt x="128" y="25"/>
                  </a:cubicBezTo>
                  <a:cubicBezTo>
                    <a:pt x="128" y="26"/>
                    <a:pt x="128" y="26"/>
                    <a:pt x="128" y="26"/>
                  </a:cubicBezTo>
                  <a:cubicBezTo>
                    <a:pt x="128" y="26"/>
                    <a:pt x="128" y="26"/>
                    <a:pt x="128" y="26"/>
                  </a:cubicBezTo>
                  <a:cubicBezTo>
                    <a:pt x="128" y="27"/>
                    <a:pt x="128" y="27"/>
                    <a:pt x="128" y="27"/>
                  </a:cubicBezTo>
                  <a:cubicBezTo>
                    <a:pt x="129" y="28"/>
                    <a:pt x="129" y="28"/>
                    <a:pt x="129" y="28"/>
                  </a:cubicBezTo>
                  <a:cubicBezTo>
                    <a:pt x="129" y="30"/>
                    <a:pt x="129" y="30"/>
                    <a:pt x="129" y="30"/>
                  </a:cubicBezTo>
                  <a:cubicBezTo>
                    <a:pt x="130" y="31"/>
                    <a:pt x="130" y="31"/>
                    <a:pt x="130" y="31"/>
                  </a:cubicBezTo>
                  <a:cubicBezTo>
                    <a:pt x="130" y="33"/>
                    <a:pt x="130" y="33"/>
                    <a:pt x="130" y="33"/>
                  </a:cubicBezTo>
                  <a:cubicBezTo>
                    <a:pt x="130" y="35"/>
                    <a:pt x="130" y="35"/>
                    <a:pt x="130" y="35"/>
                  </a:cubicBezTo>
                  <a:cubicBezTo>
                    <a:pt x="130" y="38"/>
                    <a:pt x="130" y="38"/>
                    <a:pt x="130" y="38"/>
                  </a:cubicBezTo>
                  <a:cubicBezTo>
                    <a:pt x="130" y="40"/>
                    <a:pt x="130" y="42"/>
                    <a:pt x="130" y="44"/>
                  </a:cubicBezTo>
                  <a:cubicBezTo>
                    <a:pt x="130" y="45"/>
                    <a:pt x="130" y="46"/>
                    <a:pt x="131" y="46"/>
                  </a:cubicBezTo>
                  <a:cubicBezTo>
                    <a:pt x="132" y="50"/>
                    <a:pt x="131" y="54"/>
                    <a:pt x="131" y="57"/>
                  </a:cubicBezTo>
                  <a:cubicBezTo>
                    <a:pt x="130" y="62"/>
                    <a:pt x="130" y="62"/>
                    <a:pt x="130" y="62"/>
                  </a:cubicBezTo>
                  <a:cubicBezTo>
                    <a:pt x="130" y="64"/>
                    <a:pt x="130" y="64"/>
                    <a:pt x="130" y="64"/>
                  </a:cubicBezTo>
                  <a:cubicBezTo>
                    <a:pt x="130" y="65"/>
                    <a:pt x="130" y="65"/>
                    <a:pt x="130" y="65"/>
                  </a:cubicBezTo>
                  <a:cubicBezTo>
                    <a:pt x="130" y="66"/>
                    <a:pt x="130" y="66"/>
                    <a:pt x="130" y="66"/>
                  </a:cubicBezTo>
                  <a:cubicBezTo>
                    <a:pt x="129" y="66"/>
                    <a:pt x="129" y="66"/>
                    <a:pt x="129" y="66"/>
                  </a:cubicBezTo>
                  <a:cubicBezTo>
                    <a:pt x="129" y="67"/>
                    <a:pt x="129" y="67"/>
                    <a:pt x="129" y="67"/>
                  </a:cubicBezTo>
                  <a:cubicBezTo>
                    <a:pt x="128" y="68"/>
                    <a:pt x="128" y="68"/>
                    <a:pt x="128" y="68"/>
                  </a:cubicBezTo>
                  <a:cubicBezTo>
                    <a:pt x="128" y="68"/>
                    <a:pt x="128" y="68"/>
                    <a:pt x="128" y="68"/>
                  </a:cubicBezTo>
                  <a:cubicBezTo>
                    <a:pt x="128" y="69"/>
                    <a:pt x="128" y="69"/>
                    <a:pt x="128" y="69"/>
                  </a:cubicBezTo>
                  <a:cubicBezTo>
                    <a:pt x="128" y="69"/>
                    <a:pt x="128" y="69"/>
                    <a:pt x="128" y="69"/>
                  </a:cubicBezTo>
                  <a:cubicBezTo>
                    <a:pt x="127" y="70"/>
                    <a:pt x="127" y="70"/>
                    <a:pt x="127" y="70"/>
                  </a:cubicBezTo>
                  <a:cubicBezTo>
                    <a:pt x="127" y="70"/>
                    <a:pt x="127" y="70"/>
                    <a:pt x="127" y="70"/>
                  </a:cubicBezTo>
                  <a:cubicBezTo>
                    <a:pt x="127" y="71"/>
                    <a:pt x="127" y="71"/>
                    <a:pt x="127" y="71"/>
                  </a:cubicBezTo>
                  <a:cubicBezTo>
                    <a:pt x="126" y="71"/>
                    <a:pt x="126" y="71"/>
                    <a:pt x="126" y="71"/>
                  </a:cubicBezTo>
                  <a:cubicBezTo>
                    <a:pt x="126" y="72"/>
                    <a:pt x="126" y="72"/>
                    <a:pt x="126" y="72"/>
                  </a:cubicBezTo>
                  <a:cubicBezTo>
                    <a:pt x="126" y="73"/>
                    <a:pt x="126" y="73"/>
                    <a:pt x="126" y="73"/>
                  </a:cubicBezTo>
                  <a:cubicBezTo>
                    <a:pt x="125" y="74"/>
                    <a:pt x="125" y="74"/>
                    <a:pt x="125" y="74"/>
                  </a:cubicBezTo>
                  <a:cubicBezTo>
                    <a:pt x="125" y="74"/>
                    <a:pt x="125" y="74"/>
                    <a:pt x="125" y="74"/>
                  </a:cubicBezTo>
                  <a:cubicBezTo>
                    <a:pt x="125" y="75"/>
                    <a:pt x="125" y="75"/>
                    <a:pt x="125" y="75"/>
                  </a:cubicBezTo>
                  <a:cubicBezTo>
                    <a:pt x="124" y="75"/>
                    <a:pt x="124" y="75"/>
                    <a:pt x="124" y="75"/>
                  </a:cubicBezTo>
                  <a:cubicBezTo>
                    <a:pt x="124" y="76"/>
                    <a:pt x="124" y="76"/>
                    <a:pt x="124" y="76"/>
                  </a:cubicBezTo>
                  <a:cubicBezTo>
                    <a:pt x="124" y="76"/>
                    <a:pt x="124" y="76"/>
                    <a:pt x="124" y="76"/>
                  </a:cubicBezTo>
                  <a:cubicBezTo>
                    <a:pt x="123" y="76"/>
                    <a:pt x="123" y="76"/>
                    <a:pt x="123" y="76"/>
                  </a:cubicBezTo>
                  <a:cubicBezTo>
                    <a:pt x="123" y="77"/>
                    <a:pt x="123" y="77"/>
                    <a:pt x="123" y="77"/>
                  </a:cubicBezTo>
                  <a:cubicBezTo>
                    <a:pt x="123" y="77"/>
                    <a:pt x="123" y="77"/>
                    <a:pt x="123" y="77"/>
                  </a:cubicBezTo>
                  <a:cubicBezTo>
                    <a:pt x="122" y="78"/>
                    <a:pt x="122" y="78"/>
                    <a:pt x="122" y="78"/>
                  </a:cubicBezTo>
                  <a:cubicBezTo>
                    <a:pt x="122" y="78"/>
                    <a:pt x="122" y="78"/>
                    <a:pt x="122" y="78"/>
                  </a:cubicBezTo>
                  <a:cubicBezTo>
                    <a:pt x="122" y="79"/>
                    <a:pt x="122" y="79"/>
                    <a:pt x="122" y="79"/>
                  </a:cubicBezTo>
                  <a:cubicBezTo>
                    <a:pt x="122" y="80"/>
                    <a:pt x="122" y="80"/>
                    <a:pt x="122" y="80"/>
                  </a:cubicBezTo>
                  <a:cubicBezTo>
                    <a:pt x="121" y="81"/>
                    <a:pt x="121" y="81"/>
                    <a:pt x="121" y="81"/>
                  </a:cubicBezTo>
                  <a:cubicBezTo>
                    <a:pt x="121" y="83"/>
                    <a:pt x="121" y="83"/>
                    <a:pt x="121" y="83"/>
                  </a:cubicBezTo>
                  <a:cubicBezTo>
                    <a:pt x="121" y="84"/>
                    <a:pt x="121" y="84"/>
                    <a:pt x="121" y="84"/>
                  </a:cubicBezTo>
                  <a:cubicBezTo>
                    <a:pt x="120" y="86"/>
                    <a:pt x="120" y="86"/>
                    <a:pt x="120" y="86"/>
                  </a:cubicBezTo>
                  <a:cubicBezTo>
                    <a:pt x="120" y="87"/>
                    <a:pt x="120" y="87"/>
                    <a:pt x="120" y="87"/>
                  </a:cubicBezTo>
                  <a:cubicBezTo>
                    <a:pt x="120" y="88"/>
                    <a:pt x="120" y="88"/>
                    <a:pt x="120" y="88"/>
                  </a:cubicBezTo>
                  <a:cubicBezTo>
                    <a:pt x="119" y="89"/>
                    <a:pt x="119" y="89"/>
                    <a:pt x="119" y="89"/>
                  </a:cubicBezTo>
                  <a:cubicBezTo>
                    <a:pt x="119" y="90"/>
                    <a:pt x="119" y="90"/>
                    <a:pt x="119" y="90"/>
                  </a:cubicBezTo>
                  <a:cubicBezTo>
                    <a:pt x="119" y="91"/>
                    <a:pt x="119" y="91"/>
                    <a:pt x="119" y="91"/>
                  </a:cubicBezTo>
                  <a:cubicBezTo>
                    <a:pt x="118" y="91"/>
                    <a:pt x="118" y="91"/>
                    <a:pt x="118" y="91"/>
                  </a:cubicBezTo>
                  <a:cubicBezTo>
                    <a:pt x="118" y="92"/>
                    <a:pt x="118" y="92"/>
                    <a:pt x="118" y="92"/>
                  </a:cubicBezTo>
                  <a:cubicBezTo>
                    <a:pt x="118" y="93"/>
                    <a:pt x="118" y="93"/>
                    <a:pt x="118" y="93"/>
                  </a:cubicBezTo>
                  <a:cubicBezTo>
                    <a:pt x="117" y="94"/>
                    <a:pt x="117" y="94"/>
                    <a:pt x="117" y="94"/>
                  </a:cubicBezTo>
                  <a:cubicBezTo>
                    <a:pt x="117" y="95"/>
                    <a:pt x="117" y="95"/>
                    <a:pt x="117" y="95"/>
                  </a:cubicBezTo>
                  <a:cubicBezTo>
                    <a:pt x="117" y="97"/>
                    <a:pt x="117" y="97"/>
                    <a:pt x="117" y="97"/>
                  </a:cubicBezTo>
                  <a:cubicBezTo>
                    <a:pt x="117" y="99"/>
                    <a:pt x="117" y="99"/>
                    <a:pt x="117" y="99"/>
                  </a:cubicBezTo>
                  <a:cubicBezTo>
                    <a:pt x="117" y="102"/>
                    <a:pt x="117" y="102"/>
                    <a:pt x="117" y="102"/>
                  </a:cubicBezTo>
                  <a:cubicBezTo>
                    <a:pt x="117" y="102"/>
                    <a:pt x="117" y="102"/>
                    <a:pt x="117" y="102"/>
                  </a:cubicBezTo>
                  <a:cubicBezTo>
                    <a:pt x="118" y="102"/>
                    <a:pt x="118" y="102"/>
                    <a:pt x="118" y="102"/>
                  </a:cubicBezTo>
                  <a:cubicBezTo>
                    <a:pt x="118" y="103"/>
                    <a:pt x="118" y="103"/>
                    <a:pt x="118" y="103"/>
                  </a:cubicBezTo>
                  <a:cubicBezTo>
                    <a:pt x="119" y="103"/>
                    <a:pt x="119" y="103"/>
                    <a:pt x="119" y="103"/>
                  </a:cubicBezTo>
                  <a:cubicBezTo>
                    <a:pt x="120" y="104"/>
                    <a:pt x="120" y="104"/>
                    <a:pt x="120" y="104"/>
                  </a:cubicBezTo>
                  <a:cubicBezTo>
                    <a:pt x="121" y="104"/>
                    <a:pt x="121" y="104"/>
                    <a:pt x="121" y="104"/>
                  </a:cubicBezTo>
                  <a:cubicBezTo>
                    <a:pt x="121" y="104"/>
                    <a:pt x="121" y="104"/>
                    <a:pt x="121" y="104"/>
                  </a:cubicBezTo>
                  <a:cubicBezTo>
                    <a:pt x="122" y="105"/>
                    <a:pt x="122" y="105"/>
                    <a:pt x="122" y="105"/>
                  </a:cubicBezTo>
                  <a:cubicBezTo>
                    <a:pt x="122" y="105"/>
                    <a:pt x="122" y="105"/>
                    <a:pt x="122" y="105"/>
                  </a:cubicBezTo>
                  <a:cubicBezTo>
                    <a:pt x="123" y="105"/>
                    <a:pt x="123" y="105"/>
                    <a:pt x="123" y="105"/>
                  </a:cubicBezTo>
                  <a:cubicBezTo>
                    <a:pt x="123" y="106"/>
                    <a:pt x="123" y="106"/>
                    <a:pt x="123" y="106"/>
                  </a:cubicBezTo>
                  <a:cubicBezTo>
                    <a:pt x="124" y="106"/>
                    <a:pt x="124" y="106"/>
                    <a:pt x="124" y="106"/>
                  </a:cubicBezTo>
                  <a:cubicBezTo>
                    <a:pt x="124" y="106"/>
                    <a:pt x="124" y="106"/>
                    <a:pt x="124" y="106"/>
                  </a:cubicBezTo>
                  <a:cubicBezTo>
                    <a:pt x="124" y="107"/>
                    <a:pt x="124" y="107"/>
                    <a:pt x="124" y="107"/>
                  </a:cubicBezTo>
                  <a:cubicBezTo>
                    <a:pt x="125" y="107"/>
                    <a:pt x="125" y="107"/>
                    <a:pt x="125" y="107"/>
                  </a:cubicBezTo>
                  <a:cubicBezTo>
                    <a:pt x="125" y="107"/>
                    <a:pt x="125" y="107"/>
                    <a:pt x="125" y="107"/>
                  </a:cubicBezTo>
                  <a:cubicBezTo>
                    <a:pt x="126" y="108"/>
                    <a:pt x="126" y="108"/>
                    <a:pt x="126" y="108"/>
                  </a:cubicBezTo>
                  <a:cubicBezTo>
                    <a:pt x="126" y="108"/>
                    <a:pt x="126" y="108"/>
                    <a:pt x="126" y="108"/>
                  </a:cubicBezTo>
                  <a:cubicBezTo>
                    <a:pt x="126" y="108"/>
                    <a:pt x="126" y="108"/>
                    <a:pt x="126" y="108"/>
                  </a:cubicBezTo>
                  <a:cubicBezTo>
                    <a:pt x="127" y="109"/>
                    <a:pt x="127" y="109"/>
                    <a:pt x="127" y="109"/>
                  </a:cubicBezTo>
                  <a:cubicBezTo>
                    <a:pt x="127" y="109"/>
                    <a:pt x="127" y="109"/>
                    <a:pt x="127" y="109"/>
                  </a:cubicBezTo>
                  <a:cubicBezTo>
                    <a:pt x="127" y="109"/>
                    <a:pt x="127" y="109"/>
                    <a:pt x="127" y="109"/>
                  </a:cubicBezTo>
                  <a:cubicBezTo>
                    <a:pt x="128" y="110"/>
                    <a:pt x="128" y="110"/>
                    <a:pt x="128" y="110"/>
                  </a:cubicBezTo>
                  <a:cubicBezTo>
                    <a:pt x="128" y="110"/>
                    <a:pt x="128" y="110"/>
                    <a:pt x="128" y="110"/>
                  </a:cubicBezTo>
                  <a:cubicBezTo>
                    <a:pt x="128" y="110"/>
                    <a:pt x="128" y="110"/>
                    <a:pt x="128" y="110"/>
                  </a:cubicBezTo>
                  <a:cubicBezTo>
                    <a:pt x="129" y="111"/>
                    <a:pt x="129" y="111"/>
                    <a:pt x="129" y="111"/>
                  </a:cubicBezTo>
                  <a:cubicBezTo>
                    <a:pt x="129" y="111"/>
                    <a:pt x="129" y="111"/>
                    <a:pt x="129" y="111"/>
                  </a:cubicBezTo>
                  <a:cubicBezTo>
                    <a:pt x="130" y="111"/>
                    <a:pt x="130" y="111"/>
                    <a:pt x="130" y="111"/>
                  </a:cubicBezTo>
                  <a:cubicBezTo>
                    <a:pt x="130" y="112"/>
                    <a:pt x="130" y="112"/>
                    <a:pt x="130" y="112"/>
                  </a:cubicBezTo>
                  <a:cubicBezTo>
                    <a:pt x="130" y="112"/>
                    <a:pt x="130" y="112"/>
                    <a:pt x="130" y="112"/>
                  </a:cubicBezTo>
                  <a:cubicBezTo>
                    <a:pt x="131" y="112"/>
                    <a:pt x="131" y="112"/>
                    <a:pt x="131" y="112"/>
                  </a:cubicBezTo>
                  <a:cubicBezTo>
                    <a:pt x="131" y="113"/>
                    <a:pt x="131" y="113"/>
                    <a:pt x="131" y="113"/>
                  </a:cubicBezTo>
                  <a:cubicBezTo>
                    <a:pt x="132" y="113"/>
                    <a:pt x="132" y="113"/>
                    <a:pt x="132" y="113"/>
                  </a:cubicBezTo>
                  <a:cubicBezTo>
                    <a:pt x="132" y="113"/>
                    <a:pt x="132" y="113"/>
                    <a:pt x="132" y="113"/>
                  </a:cubicBezTo>
                  <a:cubicBezTo>
                    <a:pt x="133" y="114"/>
                    <a:pt x="133" y="114"/>
                    <a:pt x="133" y="114"/>
                  </a:cubicBezTo>
                  <a:cubicBezTo>
                    <a:pt x="133" y="114"/>
                    <a:pt x="133" y="114"/>
                    <a:pt x="133" y="114"/>
                  </a:cubicBezTo>
                  <a:cubicBezTo>
                    <a:pt x="134" y="114"/>
                    <a:pt x="134" y="114"/>
                    <a:pt x="134" y="114"/>
                  </a:cubicBezTo>
                  <a:cubicBezTo>
                    <a:pt x="135" y="115"/>
                    <a:pt x="135" y="115"/>
                    <a:pt x="135" y="115"/>
                  </a:cubicBezTo>
                  <a:cubicBezTo>
                    <a:pt x="135" y="115"/>
                    <a:pt x="135" y="115"/>
                    <a:pt x="135" y="115"/>
                  </a:cubicBezTo>
                  <a:cubicBezTo>
                    <a:pt x="136" y="115"/>
                    <a:pt x="136" y="115"/>
                    <a:pt x="136" y="115"/>
                  </a:cubicBezTo>
                  <a:cubicBezTo>
                    <a:pt x="137" y="116"/>
                    <a:pt x="137" y="116"/>
                    <a:pt x="137" y="116"/>
                  </a:cubicBezTo>
                  <a:cubicBezTo>
                    <a:pt x="137" y="116"/>
                    <a:pt x="137" y="116"/>
                    <a:pt x="137" y="116"/>
                  </a:cubicBezTo>
                  <a:cubicBezTo>
                    <a:pt x="139" y="116"/>
                    <a:pt x="139" y="116"/>
                    <a:pt x="139" y="116"/>
                  </a:cubicBezTo>
                  <a:cubicBezTo>
                    <a:pt x="139" y="117"/>
                    <a:pt x="139" y="117"/>
                    <a:pt x="139" y="117"/>
                  </a:cubicBezTo>
                  <a:cubicBezTo>
                    <a:pt x="140" y="117"/>
                    <a:pt x="140" y="117"/>
                    <a:pt x="140" y="117"/>
                  </a:cubicBezTo>
                  <a:cubicBezTo>
                    <a:pt x="141" y="117"/>
                    <a:pt x="141" y="117"/>
                    <a:pt x="141" y="117"/>
                  </a:cubicBezTo>
                  <a:cubicBezTo>
                    <a:pt x="142" y="118"/>
                    <a:pt x="142" y="118"/>
                    <a:pt x="142" y="118"/>
                  </a:cubicBezTo>
                  <a:cubicBezTo>
                    <a:pt x="143" y="118"/>
                    <a:pt x="143" y="118"/>
                    <a:pt x="143" y="118"/>
                  </a:cubicBezTo>
                  <a:cubicBezTo>
                    <a:pt x="144" y="118"/>
                    <a:pt x="144" y="118"/>
                    <a:pt x="144" y="118"/>
                  </a:cubicBezTo>
                  <a:cubicBezTo>
                    <a:pt x="145" y="119"/>
                    <a:pt x="145" y="119"/>
                    <a:pt x="145" y="119"/>
                  </a:cubicBezTo>
                  <a:cubicBezTo>
                    <a:pt x="147" y="119"/>
                    <a:pt x="147" y="119"/>
                    <a:pt x="147" y="119"/>
                  </a:cubicBezTo>
                  <a:cubicBezTo>
                    <a:pt x="147" y="119"/>
                    <a:pt x="147" y="119"/>
                    <a:pt x="147" y="119"/>
                  </a:cubicBezTo>
                  <a:cubicBezTo>
                    <a:pt x="149" y="120"/>
                    <a:pt x="149" y="120"/>
                    <a:pt x="149" y="120"/>
                  </a:cubicBezTo>
                  <a:cubicBezTo>
                    <a:pt x="150" y="120"/>
                    <a:pt x="150" y="120"/>
                    <a:pt x="150" y="120"/>
                  </a:cubicBezTo>
                  <a:cubicBezTo>
                    <a:pt x="151" y="121"/>
                    <a:pt x="151" y="121"/>
                    <a:pt x="151" y="121"/>
                  </a:cubicBezTo>
                  <a:cubicBezTo>
                    <a:pt x="153" y="121"/>
                    <a:pt x="153" y="121"/>
                    <a:pt x="153" y="121"/>
                  </a:cubicBezTo>
                  <a:cubicBezTo>
                    <a:pt x="154" y="121"/>
                    <a:pt x="154" y="121"/>
                    <a:pt x="154" y="121"/>
                  </a:cubicBezTo>
                  <a:cubicBezTo>
                    <a:pt x="155" y="121"/>
                    <a:pt x="155" y="121"/>
                    <a:pt x="155" y="121"/>
                  </a:cubicBezTo>
                  <a:cubicBezTo>
                    <a:pt x="156" y="122"/>
                    <a:pt x="156" y="122"/>
                    <a:pt x="156" y="122"/>
                  </a:cubicBezTo>
                  <a:cubicBezTo>
                    <a:pt x="158" y="122"/>
                    <a:pt x="158" y="122"/>
                    <a:pt x="158" y="122"/>
                  </a:cubicBezTo>
                  <a:cubicBezTo>
                    <a:pt x="159" y="123"/>
                    <a:pt x="159" y="123"/>
                    <a:pt x="159" y="123"/>
                  </a:cubicBezTo>
                  <a:cubicBezTo>
                    <a:pt x="161" y="123"/>
                    <a:pt x="161" y="123"/>
                    <a:pt x="161" y="123"/>
                  </a:cubicBezTo>
                  <a:cubicBezTo>
                    <a:pt x="163" y="123"/>
                    <a:pt x="163" y="123"/>
                    <a:pt x="163" y="123"/>
                  </a:cubicBezTo>
                  <a:cubicBezTo>
                    <a:pt x="164" y="124"/>
                    <a:pt x="164" y="124"/>
                    <a:pt x="164" y="124"/>
                  </a:cubicBezTo>
                  <a:cubicBezTo>
                    <a:pt x="166" y="124"/>
                    <a:pt x="166" y="124"/>
                    <a:pt x="166" y="124"/>
                  </a:cubicBezTo>
                  <a:cubicBezTo>
                    <a:pt x="167" y="124"/>
                    <a:pt x="167" y="124"/>
                    <a:pt x="167" y="124"/>
                  </a:cubicBezTo>
                  <a:cubicBezTo>
                    <a:pt x="168" y="124"/>
                    <a:pt x="168" y="124"/>
                    <a:pt x="168" y="124"/>
                  </a:cubicBezTo>
                  <a:cubicBezTo>
                    <a:pt x="170" y="125"/>
                    <a:pt x="170" y="125"/>
                    <a:pt x="170" y="125"/>
                  </a:cubicBezTo>
                  <a:cubicBezTo>
                    <a:pt x="171" y="125"/>
                    <a:pt x="171" y="125"/>
                    <a:pt x="171" y="125"/>
                  </a:cubicBezTo>
                  <a:cubicBezTo>
                    <a:pt x="172" y="125"/>
                    <a:pt x="172" y="125"/>
                    <a:pt x="172" y="125"/>
                  </a:cubicBezTo>
                  <a:cubicBezTo>
                    <a:pt x="173" y="126"/>
                    <a:pt x="173" y="126"/>
                    <a:pt x="173" y="126"/>
                  </a:cubicBezTo>
                  <a:cubicBezTo>
                    <a:pt x="194" y="133"/>
                    <a:pt x="205" y="191"/>
                    <a:pt x="181" y="195"/>
                  </a:cubicBezTo>
                  <a:cubicBezTo>
                    <a:pt x="12" y="196"/>
                    <a:pt x="12" y="196"/>
                    <a:pt x="12" y="196"/>
                  </a:cubicBezTo>
                  <a:cubicBezTo>
                    <a:pt x="5" y="193"/>
                    <a:pt x="5" y="193"/>
                    <a:pt x="5" y="193"/>
                  </a:cubicBezTo>
                  <a:cubicBezTo>
                    <a:pt x="0" y="188"/>
                    <a:pt x="0" y="188"/>
                    <a:pt x="0" y="188"/>
                  </a:cubicBezTo>
                  <a:cubicBezTo>
                    <a:pt x="0" y="186"/>
                    <a:pt x="0" y="186"/>
                    <a:pt x="0" y="186"/>
                  </a:cubicBezTo>
                  <a:cubicBezTo>
                    <a:pt x="0" y="183"/>
                    <a:pt x="0" y="183"/>
                    <a:pt x="0" y="183"/>
                  </a:cubicBezTo>
                  <a:cubicBezTo>
                    <a:pt x="0" y="180"/>
                    <a:pt x="0" y="180"/>
                    <a:pt x="0" y="180"/>
                  </a:cubicBezTo>
                  <a:cubicBezTo>
                    <a:pt x="1" y="178"/>
                    <a:pt x="1" y="178"/>
                    <a:pt x="1" y="178"/>
                  </a:cubicBezTo>
                  <a:cubicBezTo>
                    <a:pt x="1" y="175"/>
                    <a:pt x="1" y="175"/>
                    <a:pt x="1" y="175"/>
                  </a:cubicBezTo>
                  <a:cubicBezTo>
                    <a:pt x="1" y="173"/>
                    <a:pt x="1" y="173"/>
                    <a:pt x="1" y="173"/>
                  </a:cubicBezTo>
                  <a:cubicBezTo>
                    <a:pt x="2" y="171"/>
                    <a:pt x="2" y="171"/>
                    <a:pt x="2" y="171"/>
                  </a:cubicBezTo>
                  <a:cubicBezTo>
                    <a:pt x="2" y="169"/>
                    <a:pt x="2" y="169"/>
                    <a:pt x="2" y="169"/>
                  </a:cubicBezTo>
                  <a:cubicBezTo>
                    <a:pt x="2" y="167"/>
                    <a:pt x="2" y="167"/>
                    <a:pt x="2" y="167"/>
                  </a:cubicBezTo>
                  <a:cubicBezTo>
                    <a:pt x="3" y="165"/>
                    <a:pt x="3" y="165"/>
                    <a:pt x="3" y="165"/>
                  </a:cubicBezTo>
                  <a:cubicBezTo>
                    <a:pt x="3" y="163"/>
                    <a:pt x="3" y="163"/>
                    <a:pt x="3" y="163"/>
                  </a:cubicBezTo>
                  <a:cubicBezTo>
                    <a:pt x="3" y="161"/>
                    <a:pt x="3" y="161"/>
                    <a:pt x="3" y="161"/>
                  </a:cubicBezTo>
                  <a:cubicBezTo>
                    <a:pt x="4" y="159"/>
                    <a:pt x="4" y="159"/>
                    <a:pt x="4" y="159"/>
                  </a:cubicBezTo>
                  <a:cubicBezTo>
                    <a:pt x="4" y="158"/>
                    <a:pt x="4" y="158"/>
                    <a:pt x="4" y="158"/>
                  </a:cubicBezTo>
                  <a:cubicBezTo>
                    <a:pt x="4" y="156"/>
                    <a:pt x="4" y="156"/>
                    <a:pt x="4" y="156"/>
                  </a:cubicBezTo>
                  <a:cubicBezTo>
                    <a:pt x="5" y="155"/>
                    <a:pt x="5" y="155"/>
                    <a:pt x="5" y="155"/>
                  </a:cubicBezTo>
                  <a:cubicBezTo>
                    <a:pt x="5" y="154"/>
                    <a:pt x="5" y="154"/>
                    <a:pt x="5" y="154"/>
                  </a:cubicBezTo>
                  <a:cubicBezTo>
                    <a:pt x="5" y="154"/>
                    <a:pt x="5" y="154"/>
                    <a:pt x="5" y="154"/>
                  </a:cubicBezTo>
                  <a:cubicBezTo>
                    <a:pt x="6" y="153"/>
                    <a:pt x="6" y="153"/>
                    <a:pt x="6" y="153"/>
                  </a:cubicBezTo>
                  <a:cubicBezTo>
                    <a:pt x="6" y="152"/>
                    <a:pt x="6" y="152"/>
                    <a:pt x="6" y="152"/>
                  </a:cubicBezTo>
                  <a:cubicBezTo>
                    <a:pt x="6" y="151"/>
                    <a:pt x="6" y="151"/>
                    <a:pt x="6" y="151"/>
                  </a:cubicBezTo>
                  <a:cubicBezTo>
                    <a:pt x="7" y="151"/>
                    <a:pt x="7" y="151"/>
                    <a:pt x="7" y="151"/>
                  </a:cubicBezTo>
                  <a:cubicBezTo>
                    <a:pt x="7" y="150"/>
                    <a:pt x="7" y="150"/>
                    <a:pt x="7" y="150"/>
                  </a:cubicBezTo>
                  <a:cubicBezTo>
                    <a:pt x="7" y="149"/>
                    <a:pt x="7" y="149"/>
                    <a:pt x="7" y="149"/>
                  </a:cubicBezTo>
                  <a:cubicBezTo>
                    <a:pt x="8" y="148"/>
                    <a:pt x="8" y="148"/>
                    <a:pt x="8" y="148"/>
                  </a:cubicBezTo>
                  <a:cubicBezTo>
                    <a:pt x="8" y="147"/>
                    <a:pt x="8" y="147"/>
                    <a:pt x="8" y="147"/>
                  </a:cubicBezTo>
                  <a:cubicBezTo>
                    <a:pt x="8" y="145"/>
                    <a:pt x="8" y="145"/>
                    <a:pt x="8" y="145"/>
                  </a:cubicBezTo>
                  <a:cubicBezTo>
                    <a:pt x="9" y="142"/>
                    <a:pt x="9" y="142"/>
                    <a:pt x="9" y="142"/>
                  </a:cubicBezTo>
                  <a:cubicBezTo>
                    <a:pt x="9" y="141"/>
                    <a:pt x="9" y="141"/>
                    <a:pt x="9" y="141"/>
                  </a:cubicBezTo>
                  <a:cubicBezTo>
                    <a:pt x="9" y="140"/>
                    <a:pt x="9" y="140"/>
                    <a:pt x="9" y="140"/>
                  </a:cubicBezTo>
                  <a:cubicBezTo>
                    <a:pt x="9" y="139"/>
                    <a:pt x="9" y="139"/>
                    <a:pt x="9" y="139"/>
                  </a:cubicBezTo>
                  <a:cubicBezTo>
                    <a:pt x="10" y="138"/>
                    <a:pt x="10" y="138"/>
                    <a:pt x="10" y="138"/>
                  </a:cubicBezTo>
                  <a:cubicBezTo>
                    <a:pt x="10" y="138"/>
                    <a:pt x="10" y="138"/>
                    <a:pt x="10" y="138"/>
                  </a:cubicBezTo>
                  <a:cubicBezTo>
                    <a:pt x="10" y="137"/>
                    <a:pt x="10" y="137"/>
                    <a:pt x="10" y="137"/>
                  </a:cubicBezTo>
                  <a:cubicBezTo>
                    <a:pt x="11" y="137"/>
                    <a:pt x="11" y="137"/>
                    <a:pt x="11" y="137"/>
                  </a:cubicBezTo>
                  <a:cubicBezTo>
                    <a:pt x="11" y="136"/>
                    <a:pt x="11" y="136"/>
                    <a:pt x="11" y="136"/>
                  </a:cubicBezTo>
                  <a:cubicBezTo>
                    <a:pt x="11" y="136"/>
                    <a:pt x="11" y="136"/>
                    <a:pt x="11" y="136"/>
                  </a:cubicBezTo>
                  <a:cubicBezTo>
                    <a:pt x="12" y="135"/>
                    <a:pt x="12" y="135"/>
                    <a:pt x="12" y="135"/>
                  </a:cubicBezTo>
                  <a:cubicBezTo>
                    <a:pt x="12" y="135"/>
                    <a:pt x="12" y="135"/>
                    <a:pt x="12" y="135"/>
                  </a:cubicBezTo>
                  <a:cubicBezTo>
                    <a:pt x="12" y="135"/>
                    <a:pt x="12" y="135"/>
                    <a:pt x="12" y="135"/>
                  </a:cubicBezTo>
                  <a:cubicBezTo>
                    <a:pt x="13" y="134"/>
                    <a:pt x="13" y="134"/>
                    <a:pt x="13" y="134"/>
                  </a:cubicBezTo>
                  <a:cubicBezTo>
                    <a:pt x="13" y="134"/>
                    <a:pt x="13" y="134"/>
                    <a:pt x="13" y="134"/>
                  </a:cubicBezTo>
                  <a:cubicBezTo>
                    <a:pt x="14" y="134"/>
                    <a:pt x="14" y="134"/>
                    <a:pt x="14" y="134"/>
                  </a:cubicBezTo>
                  <a:cubicBezTo>
                    <a:pt x="14" y="133"/>
                    <a:pt x="14" y="133"/>
                    <a:pt x="14" y="133"/>
                  </a:cubicBezTo>
                  <a:cubicBezTo>
                    <a:pt x="14" y="133"/>
                    <a:pt x="14" y="133"/>
                    <a:pt x="14" y="133"/>
                  </a:cubicBezTo>
                  <a:cubicBezTo>
                    <a:pt x="15" y="133"/>
                    <a:pt x="15" y="133"/>
                    <a:pt x="15" y="133"/>
                  </a:cubicBezTo>
                  <a:cubicBezTo>
                    <a:pt x="15" y="132"/>
                    <a:pt x="15" y="132"/>
                    <a:pt x="15" y="132"/>
                  </a:cubicBezTo>
                  <a:cubicBezTo>
                    <a:pt x="16" y="132"/>
                    <a:pt x="16" y="132"/>
                    <a:pt x="16" y="132"/>
                  </a:cubicBezTo>
                  <a:cubicBezTo>
                    <a:pt x="16" y="132"/>
                    <a:pt x="16" y="132"/>
                    <a:pt x="16" y="132"/>
                  </a:cubicBezTo>
                  <a:cubicBezTo>
                    <a:pt x="17" y="131"/>
                    <a:pt x="17" y="131"/>
                    <a:pt x="17" y="131"/>
                  </a:cubicBezTo>
                  <a:cubicBezTo>
                    <a:pt x="17" y="131"/>
                    <a:pt x="17" y="131"/>
                    <a:pt x="17" y="131"/>
                  </a:cubicBezTo>
                  <a:cubicBezTo>
                    <a:pt x="18" y="131"/>
                    <a:pt x="18" y="131"/>
                    <a:pt x="18" y="131"/>
                  </a:cubicBezTo>
                  <a:cubicBezTo>
                    <a:pt x="19" y="130"/>
                    <a:pt x="19" y="130"/>
                    <a:pt x="19" y="130"/>
                  </a:cubicBezTo>
                  <a:cubicBezTo>
                    <a:pt x="19" y="130"/>
                    <a:pt x="19" y="130"/>
                    <a:pt x="19" y="130"/>
                  </a:cubicBezTo>
                  <a:cubicBezTo>
                    <a:pt x="19" y="130"/>
                    <a:pt x="19" y="130"/>
                    <a:pt x="19" y="130"/>
                  </a:cubicBezTo>
                  <a:cubicBezTo>
                    <a:pt x="20" y="129"/>
                    <a:pt x="20" y="129"/>
                    <a:pt x="20" y="129"/>
                  </a:cubicBezTo>
                  <a:cubicBezTo>
                    <a:pt x="21" y="129"/>
                    <a:pt x="21" y="129"/>
                    <a:pt x="21" y="129"/>
                  </a:cubicBezTo>
                  <a:cubicBezTo>
                    <a:pt x="22" y="129"/>
                    <a:pt x="22" y="129"/>
                    <a:pt x="22" y="129"/>
                  </a:cubicBezTo>
                  <a:cubicBezTo>
                    <a:pt x="23" y="128"/>
                    <a:pt x="23" y="128"/>
                    <a:pt x="23" y="128"/>
                  </a:cubicBezTo>
                  <a:cubicBezTo>
                    <a:pt x="24" y="128"/>
                    <a:pt x="24" y="128"/>
                    <a:pt x="24" y="128"/>
                  </a:cubicBezTo>
                  <a:cubicBezTo>
                    <a:pt x="24" y="128"/>
                    <a:pt x="24" y="128"/>
                    <a:pt x="24" y="128"/>
                  </a:cubicBezTo>
                  <a:cubicBezTo>
                    <a:pt x="26" y="127"/>
                    <a:pt x="26" y="127"/>
                    <a:pt x="26" y="127"/>
                  </a:cubicBezTo>
                  <a:cubicBezTo>
                    <a:pt x="26" y="127"/>
                    <a:pt x="26" y="127"/>
                    <a:pt x="26" y="127"/>
                  </a:cubicBezTo>
                  <a:cubicBezTo>
                    <a:pt x="27" y="127"/>
                    <a:pt x="27" y="127"/>
                    <a:pt x="27" y="127"/>
                  </a:cubicBezTo>
                  <a:cubicBezTo>
                    <a:pt x="28" y="126"/>
                    <a:pt x="28" y="126"/>
                    <a:pt x="28" y="126"/>
                  </a:cubicBezTo>
                  <a:cubicBezTo>
                    <a:pt x="29" y="126"/>
                    <a:pt x="29" y="126"/>
                    <a:pt x="29" y="126"/>
                  </a:cubicBezTo>
                  <a:cubicBezTo>
                    <a:pt x="30" y="125"/>
                    <a:pt x="30" y="125"/>
                    <a:pt x="30" y="125"/>
                  </a:cubicBezTo>
                  <a:cubicBezTo>
                    <a:pt x="30" y="125"/>
                    <a:pt x="30" y="125"/>
                    <a:pt x="30" y="125"/>
                  </a:cubicBezTo>
                  <a:cubicBezTo>
                    <a:pt x="31" y="125"/>
                    <a:pt x="31" y="125"/>
                    <a:pt x="31" y="125"/>
                  </a:cubicBezTo>
                  <a:cubicBezTo>
                    <a:pt x="32" y="124"/>
                    <a:pt x="32" y="124"/>
                    <a:pt x="32" y="124"/>
                  </a:cubicBezTo>
                  <a:cubicBezTo>
                    <a:pt x="33" y="124"/>
                    <a:pt x="33" y="124"/>
                    <a:pt x="33" y="124"/>
                  </a:cubicBezTo>
                  <a:cubicBezTo>
                    <a:pt x="34" y="124"/>
                    <a:pt x="34" y="124"/>
                    <a:pt x="34" y="124"/>
                  </a:cubicBezTo>
                  <a:cubicBezTo>
                    <a:pt x="35" y="124"/>
                    <a:pt x="35" y="124"/>
                    <a:pt x="35" y="124"/>
                  </a:cubicBezTo>
                  <a:cubicBezTo>
                    <a:pt x="35" y="123"/>
                    <a:pt x="35" y="123"/>
                    <a:pt x="35" y="123"/>
                  </a:cubicBezTo>
                  <a:cubicBezTo>
                    <a:pt x="36" y="123"/>
                    <a:pt x="36" y="123"/>
                    <a:pt x="36" y="123"/>
                  </a:cubicBezTo>
                  <a:cubicBezTo>
                    <a:pt x="37" y="123"/>
                    <a:pt x="37" y="123"/>
                    <a:pt x="37" y="123"/>
                  </a:cubicBezTo>
                  <a:cubicBezTo>
                    <a:pt x="38" y="122"/>
                    <a:pt x="38" y="122"/>
                    <a:pt x="38" y="122"/>
                  </a:cubicBezTo>
                  <a:cubicBezTo>
                    <a:pt x="39" y="122"/>
                    <a:pt x="39" y="122"/>
                    <a:pt x="39" y="122"/>
                  </a:cubicBezTo>
                  <a:cubicBezTo>
                    <a:pt x="40" y="121"/>
                    <a:pt x="40" y="121"/>
                    <a:pt x="40" y="121"/>
                  </a:cubicBezTo>
                  <a:cubicBezTo>
                    <a:pt x="41" y="121"/>
                    <a:pt x="41" y="121"/>
                    <a:pt x="41" y="121"/>
                  </a:cubicBezTo>
                  <a:cubicBezTo>
                    <a:pt x="42" y="121"/>
                    <a:pt x="42" y="121"/>
                    <a:pt x="42" y="121"/>
                  </a:cubicBezTo>
                  <a:cubicBezTo>
                    <a:pt x="42" y="121"/>
                    <a:pt x="42" y="121"/>
                    <a:pt x="42" y="121"/>
                  </a:cubicBezTo>
                  <a:cubicBezTo>
                    <a:pt x="43" y="120"/>
                    <a:pt x="43" y="120"/>
                    <a:pt x="43" y="120"/>
                  </a:cubicBezTo>
                  <a:cubicBezTo>
                    <a:pt x="44" y="120"/>
                    <a:pt x="44" y="120"/>
                    <a:pt x="44" y="120"/>
                  </a:cubicBezTo>
                  <a:cubicBezTo>
                    <a:pt x="45" y="119"/>
                    <a:pt x="45" y="119"/>
                    <a:pt x="45" y="119"/>
                  </a:cubicBezTo>
                  <a:cubicBezTo>
                    <a:pt x="46" y="119"/>
                    <a:pt x="46" y="119"/>
                    <a:pt x="46" y="119"/>
                  </a:cubicBezTo>
                  <a:cubicBezTo>
                    <a:pt x="47" y="119"/>
                    <a:pt x="47" y="119"/>
                    <a:pt x="47" y="119"/>
                  </a:cubicBezTo>
                  <a:cubicBezTo>
                    <a:pt x="48" y="118"/>
                    <a:pt x="48" y="118"/>
                    <a:pt x="48" y="118"/>
                  </a:cubicBezTo>
                  <a:cubicBezTo>
                    <a:pt x="49" y="118"/>
                    <a:pt x="49" y="118"/>
                    <a:pt x="49" y="118"/>
                  </a:cubicBezTo>
                  <a:cubicBezTo>
                    <a:pt x="50" y="118"/>
                    <a:pt x="50" y="118"/>
                    <a:pt x="50" y="118"/>
                  </a:cubicBezTo>
                  <a:cubicBezTo>
                    <a:pt x="51" y="117"/>
                    <a:pt x="51" y="117"/>
                    <a:pt x="51" y="117"/>
                  </a:cubicBezTo>
                  <a:cubicBezTo>
                    <a:pt x="51" y="117"/>
                    <a:pt x="51" y="117"/>
                    <a:pt x="51" y="117"/>
                  </a:cubicBezTo>
                  <a:cubicBezTo>
                    <a:pt x="52" y="117"/>
                    <a:pt x="52" y="117"/>
                    <a:pt x="52" y="117"/>
                  </a:cubicBezTo>
                  <a:cubicBezTo>
                    <a:pt x="52" y="116"/>
                    <a:pt x="52" y="116"/>
                    <a:pt x="52" y="116"/>
                  </a:cubicBezTo>
                  <a:cubicBezTo>
                    <a:pt x="53" y="116"/>
                    <a:pt x="53" y="116"/>
                    <a:pt x="53" y="116"/>
                  </a:cubicBezTo>
                  <a:cubicBezTo>
                    <a:pt x="53" y="116"/>
                    <a:pt x="53" y="116"/>
                    <a:pt x="53" y="116"/>
                  </a:cubicBezTo>
                  <a:cubicBezTo>
                    <a:pt x="54" y="115"/>
                    <a:pt x="54" y="115"/>
                    <a:pt x="54" y="115"/>
                  </a:cubicBezTo>
                  <a:cubicBezTo>
                    <a:pt x="54" y="115"/>
                    <a:pt x="54" y="115"/>
                    <a:pt x="54" y="115"/>
                  </a:cubicBezTo>
                  <a:cubicBezTo>
                    <a:pt x="54" y="115"/>
                    <a:pt x="54" y="115"/>
                    <a:pt x="54" y="115"/>
                  </a:cubicBezTo>
                  <a:cubicBezTo>
                    <a:pt x="54" y="114"/>
                    <a:pt x="54" y="114"/>
                    <a:pt x="54" y="114"/>
                  </a:cubicBezTo>
                  <a:cubicBezTo>
                    <a:pt x="55" y="114"/>
                    <a:pt x="55" y="114"/>
                    <a:pt x="55" y="114"/>
                  </a:cubicBezTo>
                  <a:cubicBezTo>
                    <a:pt x="55" y="114"/>
                    <a:pt x="55" y="114"/>
                    <a:pt x="55" y="114"/>
                  </a:cubicBezTo>
                  <a:cubicBezTo>
                    <a:pt x="55" y="113"/>
                    <a:pt x="55" y="113"/>
                    <a:pt x="55" y="113"/>
                  </a:cubicBezTo>
                  <a:cubicBezTo>
                    <a:pt x="56" y="113"/>
                    <a:pt x="56" y="113"/>
                    <a:pt x="56" y="113"/>
                  </a:cubicBezTo>
                  <a:cubicBezTo>
                    <a:pt x="56" y="113"/>
                    <a:pt x="56" y="113"/>
                    <a:pt x="56" y="113"/>
                  </a:cubicBezTo>
                  <a:cubicBezTo>
                    <a:pt x="56" y="112"/>
                    <a:pt x="56" y="112"/>
                    <a:pt x="56" y="112"/>
                  </a:cubicBezTo>
                  <a:cubicBezTo>
                    <a:pt x="57" y="112"/>
                    <a:pt x="57" y="112"/>
                    <a:pt x="57" y="112"/>
                  </a:cubicBezTo>
                  <a:cubicBezTo>
                    <a:pt x="57" y="112"/>
                    <a:pt x="57" y="112"/>
                    <a:pt x="57" y="112"/>
                  </a:cubicBezTo>
                  <a:cubicBezTo>
                    <a:pt x="57" y="111"/>
                    <a:pt x="57" y="111"/>
                    <a:pt x="57" y="111"/>
                  </a:cubicBezTo>
                  <a:cubicBezTo>
                    <a:pt x="58" y="111"/>
                    <a:pt x="58" y="111"/>
                    <a:pt x="58" y="111"/>
                  </a:cubicBezTo>
                  <a:cubicBezTo>
                    <a:pt x="58" y="110"/>
                    <a:pt x="58" y="110"/>
                    <a:pt x="58" y="110"/>
                  </a:cubicBezTo>
                  <a:cubicBezTo>
                    <a:pt x="58" y="110"/>
                    <a:pt x="58" y="110"/>
                    <a:pt x="58" y="110"/>
                  </a:cubicBezTo>
                  <a:cubicBezTo>
                    <a:pt x="59" y="110"/>
                    <a:pt x="59" y="110"/>
                    <a:pt x="59" y="110"/>
                  </a:cubicBezTo>
                  <a:cubicBezTo>
                    <a:pt x="59" y="109"/>
                    <a:pt x="59" y="109"/>
                    <a:pt x="59" y="109"/>
                  </a:cubicBezTo>
                  <a:cubicBezTo>
                    <a:pt x="59" y="109"/>
                    <a:pt x="59" y="109"/>
                    <a:pt x="59" y="109"/>
                  </a:cubicBezTo>
                  <a:cubicBezTo>
                    <a:pt x="60" y="108"/>
                    <a:pt x="60" y="108"/>
                    <a:pt x="60" y="108"/>
                  </a:cubicBezTo>
                  <a:cubicBezTo>
                    <a:pt x="60" y="108"/>
                    <a:pt x="60" y="108"/>
                    <a:pt x="60" y="108"/>
                  </a:cubicBezTo>
                  <a:cubicBezTo>
                    <a:pt x="60" y="108"/>
                    <a:pt x="60" y="108"/>
                    <a:pt x="60" y="108"/>
                  </a:cubicBezTo>
                  <a:cubicBezTo>
                    <a:pt x="61" y="107"/>
                    <a:pt x="61" y="107"/>
                    <a:pt x="61" y="107"/>
                  </a:cubicBezTo>
                  <a:cubicBezTo>
                    <a:pt x="61" y="107"/>
                    <a:pt x="61" y="107"/>
                    <a:pt x="61" y="107"/>
                  </a:cubicBezTo>
                  <a:cubicBezTo>
                    <a:pt x="62" y="107"/>
                    <a:pt x="62" y="107"/>
                    <a:pt x="62" y="107"/>
                  </a:cubicBezTo>
                  <a:cubicBezTo>
                    <a:pt x="62" y="106"/>
                    <a:pt x="62" y="106"/>
                    <a:pt x="62" y="106"/>
                  </a:cubicBezTo>
                  <a:cubicBezTo>
                    <a:pt x="62" y="106"/>
                    <a:pt x="62" y="106"/>
                    <a:pt x="62" y="106"/>
                  </a:cubicBezTo>
                  <a:cubicBezTo>
                    <a:pt x="63" y="106"/>
                    <a:pt x="63" y="106"/>
                    <a:pt x="63" y="106"/>
                  </a:cubicBezTo>
                  <a:cubicBezTo>
                    <a:pt x="64" y="105"/>
                    <a:pt x="64" y="105"/>
                    <a:pt x="64" y="105"/>
                  </a:cubicBezTo>
                  <a:cubicBezTo>
                    <a:pt x="64" y="105"/>
                    <a:pt x="64" y="105"/>
                    <a:pt x="64" y="105"/>
                  </a:cubicBezTo>
                  <a:cubicBezTo>
                    <a:pt x="65" y="105"/>
                    <a:pt x="65" y="105"/>
                    <a:pt x="65" y="105"/>
                  </a:cubicBezTo>
                  <a:cubicBezTo>
                    <a:pt x="65" y="104"/>
                    <a:pt x="65" y="104"/>
                    <a:pt x="65" y="104"/>
                  </a:cubicBezTo>
                  <a:cubicBezTo>
                    <a:pt x="65" y="104"/>
                    <a:pt x="65" y="104"/>
                    <a:pt x="65" y="104"/>
                  </a:cubicBezTo>
                  <a:cubicBezTo>
                    <a:pt x="66" y="104"/>
                    <a:pt x="66" y="104"/>
                    <a:pt x="66" y="104"/>
                  </a:cubicBezTo>
                  <a:cubicBezTo>
                    <a:pt x="66" y="103"/>
                    <a:pt x="66" y="103"/>
                    <a:pt x="66" y="103"/>
                  </a:cubicBezTo>
                  <a:cubicBezTo>
                    <a:pt x="66" y="103"/>
                    <a:pt x="66" y="103"/>
                    <a:pt x="66" y="103"/>
                  </a:cubicBezTo>
                  <a:cubicBezTo>
                    <a:pt x="67" y="102"/>
                    <a:pt x="67" y="102"/>
                    <a:pt x="67" y="102"/>
                  </a:cubicBezTo>
                  <a:cubicBezTo>
                    <a:pt x="67" y="102"/>
                    <a:pt x="67" y="102"/>
                    <a:pt x="67" y="102"/>
                  </a:cubicBezTo>
                  <a:cubicBezTo>
                    <a:pt x="67" y="101"/>
                    <a:pt x="67" y="101"/>
                    <a:pt x="67" y="101"/>
                  </a:cubicBezTo>
                  <a:cubicBezTo>
                    <a:pt x="68" y="100"/>
                    <a:pt x="68" y="100"/>
                    <a:pt x="68" y="100"/>
                  </a:cubicBezTo>
                  <a:cubicBezTo>
                    <a:pt x="68" y="99"/>
                    <a:pt x="68" y="99"/>
                    <a:pt x="68" y="99"/>
                  </a:cubicBezTo>
                  <a:cubicBezTo>
                    <a:pt x="68" y="95"/>
                    <a:pt x="68" y="95"/>
                    <a:pt x="68" y="95"/>
                  </a:cubicBezTo>
                  <a:cubicBezTo>
                    <a:pt x="68" y="95"/>
                    <a:pt x="68" y="95"/>
                    <a:pt x="68" y="95"/>
                  </a:cubicBezTo>
                  <a:cubicBezTo>
                    <a:pt x="68" y="92"/>
                    <a:pt x="68" y="92"/>
                    <a:pt x="68" y="92"/>
                  </a:cubicBezTo>
                  <a:cubicBezTo>
                    <a:pt x="68" y="90"/>
                    <a:pt x="68" y="90"/>
                    <a:pt x="68" y="90"/>
                  </a:cubicBezTo>
                  <a:cubicBezTo>
                    <a:pt x="67" y="89"/>
                    <a:pt x="67" y="89"/>
                    <a:pt x="67" y="89"/>
                  </a:cubicBezTo>
                  <a:cubicBezTo>
                    <a:pt x="67" y="88"/>
                    <a:pt x="67" y="88"/>
                    <a:pt x="67" y="88"/>
                  </a:cubicBezTo>
                  <a:cubicBezTo>
                    <a:pt x="67" y="87"/>
                    <a:pt x="67" y="87"/>
                    <a:pt x="67" y="87"/>
                  </a:cubicBezTo>
                  <a:cubicBezTo>
                    <a:pt x="66" y="86"/>
                    <a:pt x="66" y="86"/>
                    <a:pt x="66" y="86"/>
                  </a:cubicBezTo>
                  <a:cubicBezTo>
                    <a:pt x="66" y="85"/>
                    <a:pt x="66" y="85"/>
                    <a:pt x="66" y="85"/>
                  </a:cubicBezTo>
                  <a:cubicBezTo>
                    <a:pt x="66" y="84"/>
                    <a:pt x="66" y="84"/>
                    <a:pt x="66" y="84"/>
                  </a:cubicBezTo>
                  <a:cubicBezTo>
                    <a:pt x="65" y="83"/>
                    <a:pt x="65" y="83"/>
                    <a:pt x="65" y="83"/>
                  </a:cubicBezTo>
                  <a:cubicBezTo>
                    <a:pt x="65" y="83"/>
                    <a:pt x="65" y="83"/>
                    <a:pt x="65" y="83"/>
                  </a:cubicBezTo>
                  <a:cubicBezTo>
                    <a:pt x="65" y="81"/>
                    <a:pt x="65" y="81"/>
                    <a:pt x="65" y="81"/>
                  </a:cubicBezTo>
                  <a:cubicBezTo>
                    <a:pt x="65" y="80"/>
                    <a:pt x="65" y="80"/>
                    <a:pt x="65" y="80"/>
                  </a:cubicBezTo>
                  <a:cubicBezTo>
                    <a:pt x="64" y="79"/>
                    <a:pt x="64" y="79"/>
                    <a:pt x="64" y="79"/>
                  </a:cubicBezTo>
                  <a:cubicBezTo>
                    <a:pt x="64" y="78"/>
                    <a:pt x="64" y="78"/>
                    <a:pt x="64" y="78"/>
                  </a:cubicBezTo>
                  <a:cubicBezTo>
                    <a:pt x="64" y="76"/>
                    <a:pt x="64" y="76"/>
                    <a:pt x="64" y="76"/>
                  </a:cubicBezTo>
                  <a:cubicBezTo>
                    <a:pt x="63" y="76"/>
                    <a:pt x="63" y="76"/>
                    <a:pt x="63" y="76"/>
                  </a:cubicBezTo>
                  <a:cubicBezTo>
                    <a:pt x="63" y="75"/>
                    <a:pt x="63" y="75"/>
                    <a:pt x="63" y="75"/>
                  </a:cubicBezTo>
                  <a:cubicBezTo>
                    <a:pt x="63" y="74"/>
                    <a:pt x="63" y="74"/>
                    <a:pt x="63" y="74"/>
                  </a:cubicBezTo>
                  <a:cubicBezTo>
                    <a:pt x="62" y="74"/>
                    <a:pt x="62" y="74"/>
                    <a:pt x="62" y="74"/>
                  </a:cubicBezTo>
                  <a:cubicBezTo>
                    <a:pt x="62" y="73"/>
                    <a:pt x="62" y="73"/>
                    <a:pt x="62" y="73"/>
                  </a:cubicBezTo>
                  <a:cubicBezTo>
                    <a:pt x="62" y="73"/>
                    <a:pt x="62" y="73"/>
                    <a:pt x="62" y="73"/>
                  </a:cubicBezTo>
                  <a:cubicBezTo>
                    <a:pt x="61" y="72"/>
                    <a:pt x="61" y="72"/>
                    <a:pt x="61" y="72"/>
                  </a:cubicBezTo>
                  <a:cubicBezTo>
                    <a:pt x="61" y="72"/>
                    <a:pt x="61" y="72"/>
                    <a:pt x="61" y="72"/>
                  </a:cubicBezTo>
                  <a:cubicBezTo>
                    <a:pt x="61" y="71"/>
                    <a:pt x="61" y="71"/>
                    <a:pt x="61" y="71"/>
                  </a:cubicBezTo>
                  <a:cubicBezTo>
                    <a:pt x="60" y="71"/>
                    <a:pt x="60" y="71"/>
                    <a:pt x="60" y="71"/>
                  </a:cubicBezTo>
                  <a:cubicBezTo>
                    <a:pt x="60" y="70"/>
                    <a:pt x="60" y="70"/>
                    <a:pt x="60" y="70"/>
                  </a:cubicBezTo>
                  <a:cubicBezTo>
                    <a:pt x="60" y="70"/>
                    <a:pt x="60" y="70"/>
                    <a:pt x="60" y="70"/>
                  </a:cubicBezTo>
                  <a:cubicBezTo>
                    <a:pt x="59" y="69"/>
                    <a:pt x="59" y="69"/>
                    <a:pt x="59" y="69"/>
                  </a:cubicBezTo>
                  <a:cubicBezTo>
                    <a:pt x="59" y="69"/>
                    <a:pt x="59" y="69"/>
                    <a:pt x="59" y="69"/>
                  </a:cubicBezTo>
                  <a:cubicBezTo>
                    <a:pt x="59" y="68"/>
                    <a:pt x="59" y="68"/>
                    <a:pt x="59" y="68"/>
                  </a:cubicBezTo>
                  <a:cubicBezTo>
                    <a:pt x="58" y="67"/>
                    <a:pt x="58" y="67"/>
                    <a:pt x="58" y="67"/>
                  </a:cubicBezTo>
                  <a:cubicBezTo>
                    <a:pt x="58" y="67"/>
                    <a:pt x="58" y="67"/>
                    <a:pt x="58" y="67"/>
                  </a:cubicBezTo>
                  <a:cubicBezTo>
                    <a:pt x="58" y="66"/>
                    <a:pt x="58" y="66"/>
                    <a:pt x="58" y="66"/>
                  </a:cubicBezTo>
                  <a:cubicBezTo>
                    <a:pt x="57" y="65"/>
                    <a:pt x="57" y="65"/>
                    <a:pt x="57" y="65"/>
                  </a:cubicBezTo>
                  <a:cubicBezTo>
                    <a:pt x="57" y="65"/>
                    <a:pt x="57" y="65"/>
                    <a:pt x="57" y="65"/>
                  </a:cubicBezTo>
                  <a:cubicBezTo>
                    <a:pt x="57" y="63"/>
                    <a:pt x="57" y="63"/>
                    <a:pt x="57" y="63"/>
                  </a:cubicBezTo>
                  <a:cubicBezTo>
                    <a:pt x="56" y="63"/>
                    <a:pt x="56" y="63"/>
                    <a:pt x="56" y="63"/>
                  </a:cubicBezTo>
                  <a:cubicBezTo>
                    <a:pt x="56" y="62"/>
                    <a:pt x="56" y="62"/>
                    <a:pt x="56" y="62"/>
                  </a:cubicBezTo>
                  <a:cubicBezTo>
                    <a:pt x="56" y="60"/>
                    <a:pt x="56" y="60"/>
                    <a:pt x="56" y="60"/>
                  </a:cubicBezTo>
                  <a:cubicBezTo>
                    <a:pt x="55" y="59"/>
                    <a:pt x="55" y="59"/>
                    <a:pt x="55" y="59"/>
                  </a:cubicBezTo>
                  <a:cubicBezTo>
                    <a:pt x="55" y="58"/>
                    <a:pt x="55" y="58"/>
                    <a:pt x="55" y="58"/>
                  </a:cubicBezTo>
                  <a:cubicBezTo>
                    <a:pt x="55" y="56"/>
                    <a:pt x="55" y="56"/>
                    <a:pt x="55" y="56"/>
                  </a:cubicBezTo>
                  <a:cubicBezTo>
                    <a:pt x="55" y="50"/>
                    <a:pt x="55" y="50"/>
                    <a:pt x="55" y="50"/>
                  </a:cubicBezTo>
                  <a:cubicBezTo>
                    <a:pt x="55" y="49"/>
                    <a:pt x="55" y="49"/>
                    <a:pt x="55" y="49"/>
                  </a:cubicBezTo>
                  <a:cubicBezTo>
                    <a:pt x="55" y="49"/>
                    <a:pt x="55" y="49"/>
                    <a:pt x="55" y="49"/>
                  </a:cubicBezTo>
                  <a:cubicBezTo>
                    <a:pt x="56" y="48"/>
                    <a:pt x="56" y="48"/>
                    <a:pt x="56" y="48"/>
                  </a:cubicBezTo>
                  <a:cubicBezTo>
                    <a:pt x="56" y="48"/>
                    <a:pt x="56" y="48"/>
                    <a:pt x="56" y="48"/>
                  </a:cubicBezTo>
                  <a:cubicBezTo>
                    <a:pt x="56" y="46"/>
                    <a:pt x="56" y="46"/>
                    <a:pt x="56" y="46"/>
                  </a:cubicBezTo>
                  <a:cubicBezTo>
                    <a:pt x="57" y="41"/>
                    <a:pt x="57" y="41"/>
                    <a:pt x="57" y="41"/>
                  </a:cubicBezTo>
                  <a:cubicBezTo>
                    <a:pt x="57" y="29"/>
                    <a:pt x="57" y="29"/>
                    <a:pt x="57" y="29"/>
                  </a:cubicBezTo>
                  <a:cubicBezTo>
                    <a:pt x="57" y="25"/>
                    <a:pt x="57" y="25"/>
                    <a:pt x="57" y="25"/>
                  </a:cubicBezTo>
                  <a:cubicBezTo>
                    <a:pt x="58" y="23"/>
                    <a:pt x="58" y="23"/>
                    <a:pt x="58" y="23"/>
                  </a:cubicBezTo>
                  <a:cubicBezTo>
                    <a:pt x="58" y="22"/>
                    <a:pt x="58" y="22"/>
                    <a:pt x="58" y="22"/>
                  </a:cubicBezTo>
                  <a:cubicBezTo>
                    <a:pt x="58" y="20"/>
                    <a:pt x="58" y="20"/>
                    <a:pt x="58" y="20"/>
                  </a:cubicBezTo>
                  <a:cubicBezTo>
                    <a:pt x="59" y="19"/>
                    <a:pt x="59" y="19"/>
                    <a:pt x="59" y="19"/>
                  </a:cubicBezTo>
                  <a:cubicBezTo>
                    <a:pt x="59" y="19"/>
                    <a:pt x="59" y="19"/>
                    <a:pt x="59" y="19"/>
                  </a:cubicBezTo>
                  <a:cubicBezTo>
                    <a:pt x="59" y="18"/>
                    <a:pt x="59" y="18"/>
                    <a:pt x="59" y="18"/>
                  </a:cubicBezTo>
                  <a:cubicBezTo>
                    <a:pt x="60" y="18"/>
                    <a:pt x="60" y="18"/>
                    <a:pt x="60" y="18"/>
                  </a:cubicBezTo>
                  <a:cubicBezTo>
                    <a:pt x="60" y="17"/>
                    <a:pt x="60" y="17"/>
                    <a:pt x="60" y="17"/>
                  </a:cubicBezTo>
                  <a:cubicBezTo>
                    <a:pt x="60" y="17"/>
                    <a:pt x="60" y="17"/>
                    <a:pt x="60" y="17"/>
                  </a:cubicBezTo>
                  <a:cubicBezTo>
                    <a:pt x="61" y="16"/>
                    <a:pt x="61" y="16"/>
                    <a:pt x="61" y="16"/>
                  </a:cubicBezTo>
                  <a:cubicBezTo>
                    <a:pt x="61" y="16"/>
                    <a:pt x="61" y="16"/>
                    <a:pt x="61" y="16"/>
                  </a:cubicBezTo>
                  <a:cubicBezTo>
                    <a:pt x="61" y="15"/>
                    <a:pt x="61" y="15"/>
                    <a:pt x="61" y="15"/>
                  </a:cubicBezTo>
                  <a:cubicBezTo>
                    <a:pt x="62" y="15"/>
                    <a:pt x="62" y="15"/>
                    <a:pt x="62" y="15"/>
                  </a:cubicBezTo>
                  <a:cubicBezTo>
                    <a:pt x="62" y="14"/>
                    <a:pt x="62" y="14"/>
                    <a:pt x="62" y="14"/>
                  </a:cubicBezTo>
                  <a:cubicBezTo>
                    <a:pt x="62" y="14"/>
                    <a:pt x="62" y="14"/>
                    <a:pt x="62" y="14"/>
                  </a:cubicBezTo>
                  <a:cubicBezTo>
                    <a:pt x="63" y="14"/>
                    <a:pt x="63" y="14"/>
                    <a:pt x="63" y="14"/>
                  </a:cubicBezTo>
                  <a:cubicBezTo>
                    <a:pt x="63" y="13"/>
                    <a:pt x="63" y="13"/>
                    <a:pt x="63" y="13"/>
                  </a:cubicBezTo>
                  <a:cubicBezTo>
                    <a:pt x="63" y="13"/>
                    <a:pt x="63" y="13"/>
                    <a:pt x="63" y="13"/>
                  </a:cubicBezTo>
                  <a:cubicBezTo>
                    <a:pt x="64" y="13"/>
                    <a:pt x="64" y="13"/>
                    <a:pt x="64" y="13"/>
                  </a:cubicBezTo>
                  <a:cubicBezTo>
                    <a:pt x="64" y="12"/>
                    <a:pt x="64" y="12"/>
                    <a:pt x="64" y="12"/>
                  </a:cubicBezTo>
                  <a:cubicBezTo>
                    <a:pt x="65" y="12"/>
                    <a:pt x="65" y="12"/>
                    <a:pt x="65" y="12"/>
                  </a:cubicBezTo>
                  <a:cubicBezTo>
                    <a:pt x="65" y="12"/>
                    <a:pt x="65" y="12"/>
                    <a:pt x="65" y="12"/>
                  </a:cubicBezTo>
                  <a:cubicBezTo>
                    <a:pt x="65" y="11"/>
                    <a:pt x="65" y="11"/>
                    <a:pt x="65" y="11"/>
                  </a:cubicBezTo>
                  <a:cubicBezTo>
                    <a:pt x="66" y="11"/>
                    <a:pt x="66" y="11"/>
                    <a:pt x="66" y="11"/>
                  </a:cubicBezTo>
                  <a:cubicBezTo>
                    <a:pt x="66" y="11"/>
                    <a:pt x="66" y="11"/>
                    <a:pt x="66" y="11"/>
                  </a:cubicBezTo>
                  <a:cubicBezTo>
                    <a:pt x="67" y="10"/>
                    <a:pt x="67" y="10"/>
                    <a:pt x="67" y="10"/>
                  </a:cubicBezTo>
                  <a:cubicBezTo>
                    <a:pt x="67" y="10"/>
                    <a:pt x="67" y="10"/>
                    <a:pt x="67" y="10"/>
                  </a:cubicBezTo>
                  <a:cubicBezTo>
                    <a:pt x="68" y="10"/>
                    <a:pt x="68" y="10"/>
                    <a:pt x="68" y="10"/>
                  </a:cubicBezTo>
                  <a:cubicBezTo>
                    <a:pt x="68" y="9"/>
                    <a:pt x="68" y="9"/>
                    <a:pt x="68" y="9"/>
                  </a:cubicBezTo>
                  <a:cubicBezTo>
                    <a:pt x="69" y="9"/>
                    <a:pt x="69" y="9"/>
                    <a:pt x="69" y="9"/>
                  </a:cubicBezTo>
                  <a:cubicBezTo>
                    <a:pt x="70" y="9"/>
                    <a:pt x="70" y="9"/>
                    <a:pt x="70" y="9"/>
                  </a:cubicBezTo>
                  <a:cubicBezTo>
                    <a:pt x="71" y="8"/>
                    <a:pt x="71" y="8"/>
                    <a:pt x="71" y="8"/>
                  </a:cubicBezTo>
                  <a:cubicBezTo>
                    <a:pt x="71" y="8"/>
                    <a:pt x="71" y="8"/>
                    <a:pt x="71" y="8"/>
                  </a:cubicBezTo>
                  <a:cubicBezTo>
                    <a:pt x="72" y="8"/>
                    <a:pt x="72" y="8"/>
                    <a:pt x="72" y="8"/>
                  </a:cubicBezTo>
                  <a:cubicBezTo>
                    <a:pt x="74" y="7"/>
                    <a:pt x="74" y="7"/>
                    <a:pt x="74" y="7"/>
                  </a:cubicBezTo>
                  <a:cubicBezTo>
                    <a:pt x="75" y="7"/>
                    <a:pt x="75" y="7"/>
                    <a:pt x="75" y="7"/>
                  </a:cubicBezTo>
                  <a:cubicBezTo>
                    <a:pt x="77" y="7"/>
                    <a:pt x="77" y="7"/>
                    <a:pt x="77" y="7"/>
                  </a:cubicBezTo>
                  <a:cubicBezTo>
                    <a:pt x="78" y="6"/>
                    <a:pt x="78" y="6"/>
                    <a:pt x="78" y="6"/>
                  </a:cubicBezTo>
                  <a:cubicBezTo>
                    <a:pt x="79" y="6"/>
                    <a:pt x="79" y="6"/>
                    <a:pt x="79" y="6"/>
                  </a:cubicBezTo>
                  <a:cubicBezTo>
                    <a:pt x="80" y="6"/>
                    <a:pt x="80" y="6"/>
                    <a:pt x="80" y="6"/>
                  </a:cubicBezTo>
                  <a:cubicBezTo>
                    <a:pt x="81" y="5"/>
                    <a:pt x="81" y="5"/>
                    <a:pt x="81" y="5"/>
                  </a:cubicBezTo>
                  <a:cubicBezTo>
                    <a:pt x="81" y="5"/>
                    <a:pt x="81" y="5"/>
                    <a:pt x="81" y="5"/>
                  </a:cubicBezTo>
                  <a:cubicBezTo>
                    <a:pt x="82" y="5"/>
                    <a:pt x="82" y="5"/>
                    <a:pt x="82" y="5"/>
                  </a:cubicBezTo>
                  <a:cubicBezTo>
                    <a:pt x="83" y="4"/>
                    <a:pt x="83" y="4"/>
                    <a:pt x="83" y="4"/>
                  </a:cubicBezTo>
                  <a:cubicBezTo>
                    <a:pt x="83" y="4"/>
                    <a:pt x="83" y="4"/>
                    <a:pt x="83" y="4"/>
                  </a:cubicBezTo>
                  <a:cubicBezTo>
                    <a:pt x="83" y="4"/>
                    <a:pt x="83" y="4"/>
                    <a:pt x="83" y="4"/>
                  </a:cubicBezTo>
                  <a:cubicBezTo>
                    <a:pt x="84" y="3"/>
                    <a:pt x="84" y="3"/>
                    <a:pt x="84" y="3"/>
                  </a:cubicBezTo>
                  <a:cubicBezTo>
                    <a:pt x="84" y="3"/>
                    <a:pt x="84" y="3"/>
                    <a:pt x="84" y="3"/>
                  </a:cubicBezTo>
                  <a:cubicBezTo>
                    <a:pt x="85" y="3"/>
                    <a:pt x="85" y="3"/>
                    <a:pt x="85" y="3"/>
                  </a:cubicBezTo>
                  <a:cubicBezTo>
                    <a:pt x="85" y="2"/>
                    <a:pt x="85" y="2"/>
                    <a:pt x="85" y="2"/>
                  </a:cubicBezTo>
                  <a:cubicBezTo>
                    <a:pt x="86" y="2"/>
                    <a:pt x="86" y="2"/>
                    <a:pt x="86" y="2"/>
                  </a:cubicBezTo>
                  <a:cubicBezTo>
                    <a:pt x="87" y="1"/>
                    <a:pt x="87" y="1"/>
                    <a:pt x="87" y="1"/>
                  </a:cubicBezTo>
                  <a:cubicBezTo>
                    <a:pt x="88" y="1"/>
                    <a:pt x="88" y="1"/>
                    <a:pt x="88" y="1"/>
                  </a:cubicBezTo>
                  <a:cubicBezTo>
                    <a:pt x="97" y="1"/>
                    <a:pt x="97" y="1"/>
                    <a:pt x="97" y="1"/>
                  </a:cubicBezTo>
                  <a:lnTo>
                    <a:pt x="99" y="1"/>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0" name="TextBox 72"/>
          <p:cNvSpPr txBox="1"/>
          <p:nvPr/>
        </p:nvSpPr>
        <p:spPr>
          <a:xfrm>
            <a:off x="1259632" y="1059582"/>
            <a:ext cx="792088" cy="393259"/>
          </a:xfrm>
          <a:prstGeom prst="rect">
            <a:avLst/>
          </a:prstGeom>
          <a:noFill/>
        </p:spPr>
        <p:txBody>
          <a:bodyPr wrap="square" lIns="84655" tIns="42328" rIns="84655" bIns="42328"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25%</a:t>
            </a:r>
            <a:endParaRPr kumimoji="0" lang="zh-CN" altLang="en-US" sz="20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0"/>
          <p:cNvGrpSpPr/>
          <p:nvPr/>
        </p:nvGrpSpPr>
        <p:grpSpPr>
          <a:xfrm>
            <a:off x="927782" y="3224915"/>
            <a:ext cx="1465516" cy="337811"/>
            <a:chOff x="1574602" y="3225558"/>
            <a:chExt cx="2322150" cy="380444"/>
          </a:xfrm>
        </p:grpSpPr>
        <p:sp>
          <p:nvSpPr>
            <p:cNvPr id="22" name="剪去单角的矩形 21"/>
            <p:cNvSpPr/>
            <p:nvPr/>
          </p:nvSpPr>
          <p:spPr>
            <a:xfrm>
              <a:off x="1574602" y="3235045"/>
              <a:ext cx="2322150" cy="370957"/>
            </a:xfrm>
            <a:prstGeom prst="snip1Rect">
              <a:avLst>
                <a:gd name="adj" fmla="val 2693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3" name="Title 3"/>
            <p:cNvSpPr txBox="1"/>
            <p:nvPr/>
          </p:nvSpPr>
          <p:spPr>
            <a:xfrm>
              <a:off x="1940862" y="3225558"/>
              <a:ext cx="1593398" cy="318577"/>
            </a:xfrm>
            <a:prstGeom prst="rect">
              <a:avLst/>
            </a:prstGeom>
          </p:spPr>
          <p:txBody>
            <a:bodyPr/>
            <a:lstStyle>
              <a:lvl1pPr algn="ctr" defTabSz="967740" rtl="0" eaLnBrk="1" latinLnBrk="0" hangingPunct="1">
                <a:spcBef>
                  <a:spcPct val="0"/>
                </a:spcBef>
                <a:buNone/>
                <a:defRPr sz="4700" kern="1200">
                  <a:solidFill>
                    <a:schemeClr val="tx1"/>
                  </a:solidFill>
                  <a:latin typeface="+mj-lt"/>
                  <a:ea typeface="+mj-ea"/>
                  <a:cs typeface="+mj-cs"/>
                </a:defRPr>
              </a:lvl1pPr>
            </a:lstStyle>
            <a:p>
              <a:pPr marL="0" marR="0" lvl="0" indent="0" algn="l" defTabSz="96774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j-cs"/>
                </a:rPr>
                <a:t>填加标题</a:t>
              </a:r>
              <a:endParaRPr kumimoji="0" 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endParaRPr>
            </a:p>
          </p:txBody>
        </p:sp>
      </p:grpSp>
      <p:sp>
        <p:nvSpPr>
          <p:cNvPr id="24" name="TextBox 76"/>
          <p:cNvSpPr txBox="1"/>
          <p:nvPr/>
        </p:nvSpPr>
        <p:spPr>
          <a:xfrm>
            <a:off x="929808" y="3639409"/>
            <a:ext cx="1481952" cy="765760"/>
          </a:xfrm>
          <a:prstGeom prst="rect">
            <a:avLst/>
          </a:prstGeom>
          <a:noFill/>
        </p:spPr>
        <p:txBody>
          <a:bodyPr wrap="square" lIns="72556" tIns="36277" rIns="72556" bIns="36277"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25" name="TextBox 77"/>
          <p:cNvSpPr txBox="1"/>
          <p:nvPr/>
        </p:nvSpPr>
        <p:spPr>
          <a:xfrm>
            <a:off x="3118538" y="1059582"/>
            <a:ext cx="792088" cy="393259"/>
          </a:xfrm>
          <a:prstGeom prst="rect">
            <a:avLst/>
          </a:prstGeom>
          <a:noFill/>
        </p:spPr>
        <p:txBody>
          <a:bodyPr wrap="square" lIns="84655" tIns="42328" rIns="84655" bIns="42328"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70%</a:t>
            </a:r>
            <a:endParaRPr kumimoji="0" lang="zh-CN" altLang="en-US" sz="20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nvGrpSpPr>
          <p:cNvPr id="29" name="组合 28"/>
          <p:cNvGrpSpPr/>
          <p:nvPr/>
        </p:nvGrpSpPr>
        <p:grpSpPr>
          <a:xfrm>
            <a:off x="2786688" y="3224915"/>
            <a:ext cx="1465516" cy="337811"/>
            <a:chOff x="1574602" y="3225558"/>
            <a:chExt cx="2322150" cy="380444"/>
          </a:xfrm>
        </p:grpSpPr>
        <p:sp>
          <p:nvSpPr>
            <p:cNvPr id="30" name="剪去单角的矩形 29"/>
            <p:cNvSpPr/>
            <p:nvPr/>
          </p:nvSpPr>
          <p:spPr>
            <a:xfrm>
              <a:off x="1574602" y="3235045"/>
              <a:ext cx="2322150" cy="370957"/>
            </a:xfrm>
            <a:prstGeom prst="snip1Rect">
              <a:avLst>
                <a:gd name="adj" fmla="val 26937"/>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1" name="Title 3"/>
            <p:cNvSpPr txBox="1"/>
            <p:nvPr/>
          </p:nvSpPr>
          <p:spPr>
            <a:xfrm>
              <a:off x="1940862" y="3225558"/>
              <a:ext cx="1593398" cy="318577"/>
            </a:xfrm>
            <a:prstGeom prst="rect">
              <a:avLst/>
            </a:prstGeom>
          </p:spPr>
          <p:txBody>
            <a:bodyPr/>
            <a:lstStyle>
              <a:lvl1pPr algn="ctr" defTabSz="967740" rtl="0" eaLnBrk="1" latinLnBrk="0" hangingPunct="1">
                <a:spcBef>
                  <a:spcPct val="0"/>
                </a:spcBef>
                <a:buNone/>
                <a:defRPr sz="4700" kern="1200">
                  <a:solidFill>
                    <a:schemeClr val="tx1"/>
                  </a:solidFill>
                  <a:latin typeface="+mj-lt"/>
                  <a:ea typeface="+mj-ea"/>
                  <a:cs typeface="+mj-cs"/>
                </a:defRPr>
              </a:lvl1pPr>
            </a:lstStyle>
            <a:p>
              <a:pPr marL="0" marR="0" lvl="0" indent="0" algn="l" defTabSz="96774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j-cs"/>
                </a:rPr>
                <a:t>填加标题</a:t>
              </a:r>
              <a:endParaRPr kumimoji="0" 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endParaRPr>
            </a:p>
          </p:txBody>
        </p:sp>
      </p:grpSp>
      <p:sp>
        <p:nvSpPr>
          <p:cNvPr id="32" name="TextBox 81"/>
          <p:cNvSpPr txBox="1"/>
          <p:nvPr/>
        </p:nvSpPr>
        <p:spPr>
          <a:xfrm>
            <a:off x="2802016" y="3639409"/>
            <a:ext cx="1481952" cy="765760"/>
          </a:xfrm>
          <a:prstGeom prst="rect">
            <a:avLst/>
          </a:prstGeom>
          <a:noFill/>
        </p:spPr>
        <p:txBody>
          <a:bodyPr wrap="square" lIns="72556" tIns="36277" rIns="72556" bIns="36277"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3" name="TextBox 82"/>
          <p:cNvSpPr txBox="1"/>
          <p:nvPr/>
        </p:nvSpPr>
        <p:spPr>
          <a:xfrm>
            <a:off x="5004048" y="1059582"/>
            <a:ext cx="792088" cy="393259"/>
          </a:xfrm>
          <a:prstGeom prst="rect">
            <a:avLst/>
          </a:prstGeom>
          <a:noFill/>
        </p:spPr>
        <p:txBody>
          <a:bodyPr wrap="square" lIns="84655" tIns="42328" rIns="84655" bIns="42328"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60%</a:t>
            </a:r>
            <a:endParaRPr kumimoji="0" lang="zh-CN" altLang="en-US" sz="20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nvGrpSpPr>
          <p:cNvPr id="34" name="组合 33"/>
          <p:cNvGrpSpPr/>
          <p:nvPr/>
        </p:nvGrpSpPr>
        <p:grpSpPr>
          <a:xfrm>
            <a:off x="4682443" y="3224915"/>
            <a:ext cx="1465516" cy="337811"/>
            <a:chOff x="1574602" y="3225558"/>
            <a:chExt cx="2322150" cy="380444"/>
          </a:xfrm>
        </p:grpSpPr>
        <p:sp>
          <p:nvSpPr>
            <p:cNvPr id="35" name="剪去单角的矩形 34"/>
            <p:cNvSpPr/>
            <p:nvPr/>
          </p:nvSpPr>
          <p:spPr>
            <a:xfrm>
              <a:off x="1574602" y="3235045"/>
              <a:ext cx="2322150" cy="370957"/>
            </a:xfrm>
            <a:prstGeom prst="snip1Rect">
              <a:avLst>
                <a:gd name="adj" fmla="val 2693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6" name="Title 3"/>
            <p:cNvSpPr txBox="1"/>
            <p:nvPr/>
          </p:nvSpPr>
          <p:spPr>
            <a:xfrm>
              <a:off x="1940862" y="3225558"/>
              <a:ext cx="1593398" cy="318577"/>
            </a:xfrm>
            <a:prstGeom prst="rect">
              <a:avLst/>
            </a:prstGeom>
          </p:spPr>
          <p:txBody>
            <a:bodyPr/>
            <a:lstStyle>
              <a:lvl1pPr algn="ctr" defTabSz="967740" rtl="0" eaLnBrk="1" latinLnBrk="0" hangingPunct="1">
                <a:spcBef>
                  <a:spcPct val="0"/>
                </a:spcBef>
                <a:buNone/>
                <a:defRPr sz="4700" kern="1200">
                  <a:solidFill>
                    <a:schemeClr val="tx1"/>
                  </a:solidFill>
                  <a:latin typeface="+mj-lt"/>
                  <a:ea typeface="+mj-ea"/>
                  <a:cs typeface="+mj-cs"/>
                </a:defRPr>
              </a:lvl1pPr>
            </a:lstStyle>
            <a:p>
              <a:pPr marL="0" marR="0" lvl="0" indent="0" algn="l" defTabSz="96774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j-cs"/>
                </a:rPr>
                <a:t>填加标题</a:t>
              </a:r>
              <a:endParaRPr kumimoji="0" 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endParaRPr>
            </a:p>
          </p:txBody>
        </p:sp>
      </p:grpSp>
      <p:sp>
        <p:nvSpPr>
          <p:cNvPr id="37" name="TextBox 86"/>
          <p:cNvSpPr txBox="1"/>
          <p:nvPr/>
        </p:nvSpPr>
        <p:spPr>
          <a:xfrm>
            <a:off x="4746232" y="3639409"/>
            <a:ext cx="1481952" cy="765760"/>
          </a:xfrm>
          <a:prstGeom prst="rect">
            <a:avLst/>
          </a:prstGeom>
          <a:noFill/>
        </p:spPr>
        <p:txBody>
          <a:bodyPr wrap="square" lIns="72556" tIns="36277" rIns="72556" bIns="36277"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8" name="TextBox 87"/>
          <p:cNvSpPr txBox="1"/>
          <p:nvPr/>
        </p:nvSpPr>
        <p:spPr>
          <a:xfrm>
            <a:off x="6958509" y="1059582"/>
            <a:ext cx="792088" cy="393259"/>
          </a:xfrm>
          <a:prstGeom prst="rect">
            <a:avLst/>
          </a:prstGeom>
          <a:noFill/>
        </p:spPr>
        <p:txBody>
          <a:bodyPr wrap="square" lIns="84655" tIns="42328" rIns="84655" bIns="42328"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EF1821"/>
                </a:solidFill>
                <a:effectLst/>
                <a:uLnTx/>
                <a:uFillTx/>
                <a:latin typeface="微软雅黑" panose="020B0503020204020204" pitchFamily="34" charset="-122"/>
                <a:ea typeface="微软雅黑" panose="020B0503020204020204" pitchFamily="34" charset="-122"/>
                <a:cs typeface="+mn-cs"/>
              </a:rPr>
              <a:t>90%</a:t>
            </a:r>
            <a:endParaRPr kumimoji="0" lang="zh-CN" altLang="en-US" sz="2000" b="1"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nvGrpSpPr>
          <p:cNvPr id="39" name="组合 38"/>
          <p:cNvGrpSpPr/>
          <p:nvPr/>
        </p:nvGrpSpPr>
        <p:grpSpPr>
          <a:xfrm>
            <a:off x="6626659" y="3224915"/>
            <a:ext cx="1465516" cy="337811"/>
            <a:chOff x="1574602" y="3225558"/>
            <a:chExt cx="2322150" cy="380444"/>
          </a:xfrm>
        </p:grpSpPr>
        <p:sp>
          <p:nvSpPr>
            <p:cNvPr id="40" name="剪去单角的矩形 39"/>
            <p:cNvSpPr/>
            <p:nvPr/>
          </p:nvSpPr>
          <p:spPr>
            <a:xfrm>
              <a:off x="1574602" y="3235045"/>
              <a:ext cx="2322150" cy="370957"/>
            </a:xfrm>
            <a:prstGeom prst="snip1Rect">
              <a:avLst>
                <a:gd name="adj" fmla="val 26937"/>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 name="Title 3"/>
            <p:cNvSpPr txBox="1"/>
            <p:nvPr/>
          </p:nvSpPr>
          <p:spPr>
            <a:xfrm>
              <a:off x="1940862" y="3225558"/>
              <a:ext cx="1593398" cy="318577"/>
            </a:xfrm>
            <a:prstGeom prst="rect">
              <a:avLst/>
            </a:prstGeom>
          </p:spPr>
          <p:txBody>
            <a:bodyPr/>
            <a:lstStyle>
              <a:lvl1pPr algn="ctr" defTabSz="967740" rtl="0" eaLnBrk="1" latinLnBrk="0" hangingPunct="1">
                <a:spcBef>
                  <a:spcPct val="0"/>
                </a:spcBef>
                <a:buNone/>
                <a:defRPr sz="4700" kern="1200">
                  <a:solidFill>
                    <a:schemeClr val="tx1"/>
                  </a:solidFill>
                  <a:latin typeface="+mj-lt"/>
                  <a:ea typeface="+mj-ea"/>
                  <a:cs typeface="+mj-cs"/>
                </a:defRPr>
              </a:lvl1pPr>
            </a:lstStyle>
            <a:p>
              <a:pPr marL="0" marR="0" lvl="0" indent="0" algn="l" defTabSz="96774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j-cs"/>
                </a:rPr>
                <a:t>填加标题</a:t>
              </a:r>
              <a:endParaRPr kumimoji="0" 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j-cs"/>
              </a:endParaRPr>
            </a:p>
          </p:txBody>
        </p:sp>
      </p:grpSp>
      <p:sp>
        <p:nvSpPr>
          <p:cNvPr id="42" name="TextBox 91"/>
          <p:cNvSpPr txBox="1"/>
          <p:nvPr/>
        </p:nvSpPr>
        <p:spPr>
          <a:xfrm>
            <a:off x="6690448" y="3639409"/>
            <a:ext cx="1481952" cy="765760"/>
          </a:xfrm>
          <a:prstGeom prst="rect">
            <a:avLst/>
          </a:prstGeom>
          <a:noFill/>
        </p:spPr>
        <p:txBody>
          <a:bodyPr wrap="square" lIns="72556" tIns="36277" rIns="72556" bIns="36277"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单击此处填加文字</a:t>
            </a:r>
            <a:r>
              <a:rPr kumimoji="0" lang="zh-CN" altLang="en-US" sz="1000" b="0" i="0" u="none" strike="noStrike" kern="1200" cap="none" spc="0" normalizeH="0" baseline="0" noProof="0" dirty="0" smtClean="0">
                <a:ln>
                  <a:noFill/>
                </a:ln>
                <a:solidFill>
                  <a:srgbClr val="080808"/>
                </a:solidFill>
                <a:effectLst/>
                <a:uLnTx/>
                <a:uFillTx/>
                <a:latin typeface="微软雅黑" panose="020B0503020204020204" pitchFamily="34" charset="-122"/>
                <a:ea typeface="微软雅黑" panose="020B0503020204020204" pitchFamily="34" charset="-122"/>
                <a:cs typeface="+mn-cs"/>
              </a:rPr>
              <a:t>内容</a:t>
            </a:r>
            <a:endParaRPr kumimoji="0" lang="en-US" altLang="zh-CN" sz="10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nvGrpSpPr>
          <p:cNvPr id="43" name="组合 42"/>
          <p:cNvGrpSpPr/>
          <p:nvPr/>
        </p:nvGrpSpPr>
        <p:grpSpPr>
          <a:xfrm>
            <a:off x="6515097" y="1438260"/>
            <a:ext cx="1601120" cy="1603716"/>
            <a:chOff x="6449681" y="1394320"/>
            <a:chExt cx="1451038" cy="1453391"/>
          </a:xfrm>
        </p:grpSpPr>
        <p:grpSp>
          <p:nvGrpSpPr>
            <p:cNvPr id="44" name="组合 1"/>
            <p:cNvGrpSpPr/>
            <p:nvPr/>
          </p:nvGrpSpPr>
          <p:grpSpPr bwMode="auto">
            <a:xfrm>
              <a:off x="6449681" y="1394320"/>
              <a:ext cx="1451038" cy="1453391"/>
              <a:chOff x="6045201" y="1179620"/>
              <a:chExt cx="1019175" cy="1021169"/>
            </a:xfrm>
          </p:grpSpPr>
          <p:sp>
            <p:nvSpPr>
              <p:cNvPr id="46" name="椭圆 36"/>
              <p:cNvSpPr>
                <a:spLocks noChangeArrowheads="1"/>
              </p:cNvSpPr>
              <p:nvPr/>
            </p:nvSpPr>
            <p:spPr bwMode="auto">
              <a:xfrm rot="-1105102">
                <a:off x="6114674" y="1257957"/>
                <a:ext cx="868896" cy="86929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47" name="椭圆 34"/>
              <p:cNvSpPr>
                <a:spLocks noChangeArrowheads="1"/>
              </p:cNvSpPr>
              <p:nvPr/>
            </p:nvSpPr>
            <p:spPr bwMode="auto">
              <a:xfrm>
                <a:off x="6109401" y="1255983"/>
                <a:ext cx="868896" cy="869299"/>
              </a:xfrm>
              <a:prstGeom prst="ellipse">
                <a:avLst/>
              </a:prstGeom>
              <a:noFill/>
              <a:ln w="88900">
                <a:solidFill>
                  <a:srgbClr val="C5C5C5">
                    <a:alpha val="76077"/>
                  </a:srgbClr>
                </a:solidFill>
                <a:miter lim="800000"/>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48" name="空心弧 47"/>
              <p:cNvSpPr/>
              <p:nvPr/>
            </p:nvSpPr>
            <p:spPr bwMode="auto">
              <a:xfrm rot="16591937">
                <a:off x="6044204" y="1180617"/>
                <a:ext cx="1021169" cy="1019175"/>
              </a:xfrm>
              <a:prstGeom prst="blockArc">
                <a:avLst>
                  <a:gd name="adj1" fmla="val 17984332"/>
                  <a:gd name="adj2" fmla="val 16560449"/>
                  <a:gd name="adj3" fmla="val 14025"/>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45" name="Freeform 17"/>
            <p:cNvSpPr>
              <a:spLocks noEditPoints="1"/>
            </p:cNvSpPr>
            <p:nvPr/>
          </p:nvSpPr>
          <p:spPr bwMode="auto">
            <a:xfrm>
              <a:off x="6880976" y="1769777"/>
              <a:ext cx="571914" cy="666904"/>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tx2"/>
            </a:solid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5297013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62">
                                          <p:stCondLst>
                                            <p:cond delay="0"/>
                                          </p:stCondLst>
                                        </p:cTn>
                                        <p:tgtEl>
                                          <p:spTgt spid="14"/>
                                        </p:tgtEl>
                                      </p:cBhvr>
                                    </p:animEffect>
                                    <p:anim calcmode="lin" valueType="num">
                                      <p:cBhvr>
                                        <p:cTn id="8"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13" dur="16">
                                          <p:stCondLst>
                                            <p:cond delay="406"/>
                                          </p:stCondLst>
                                        </p:cTn>
                                        <p:tgtEl>
                                          <p:spTgt spid="14"/>
                                        </p:tgtEl>
                                      </p:cBhvr>
                                      <p:to x="100000" y="60000"/>
                                    </p:animScale>
                                    <p:animScale>
                                      <p:cBhvr>
                                        <p:cTn id="14" dur="104" decel="50000">
                                          <p:stCondLst>
                                            <p:cond delay="423"/>
                                          </p:stCondLst>
                                        </p:cTn>
                                        <p:tgtEl>
                                          <p:spTgt spid="14"/>
                                        </p:tgtEl>
                                      </p:cBhvr>
                                      <p:to x="100000" y="100000"/>
                                    </p:animScale>
                                    <p:animScale>
                                      <p:cBhvr>
                                        <p:cTn id="15" dur="16">
                                          <p:stCondLst>
                                            <p:cond delay="820"/>
                                          </p:stCondLst>
                                        </p:cTn>
                                        <p:tgtEl>
                                          <p:spTgt spid="14"/>
                                        </p:tgtEl>
                                      </p:cBhvr>
                                      <p:to x="100000" y="80000"/>
                                    </p:animScale>
                                    <p:animScale>
                                      <p:cBhvr>
                                        <p:cTn id="16" dur="104" decel="50000">
                                          <p:stCondLst>
                                            <p:cond delay="836"/>
                                          </p:stCondLst>
                                        </p:cTn>
                                        <p:tgtEl>
                                          <p:spTgt spid="14"/>
                                        </p:tgtEl>
                                      </p:cBhvr>
                                      <p:to x="100000" y="100000"/>
                                    </p:animScale>
                                    <p:animScale>
                                      <p:cBhvr>
                                        <p:cTn id="17" dur="16">
                                          <p:stCondLst>
                                            <p:cond delay="1026"/>
                                          </p:stCondLst>
                                        </p:cTn>
                                        <p:tgtEl>
                                          <p:spTgt spid="14"/>
                                        </p:tgtEl>
                                      </p:cBhvr>
                                      <p:to x="100000" y="90000"/>
                                    </p:animScale>
                                    <p:animScale>
                                      <p:cBhvr>
                                        <p:cTn id="18" dur="104" decel="50000">
                                          <p:stCondLst>
                                            <p:cond delay="1042"/>
                                          </p:stCondLst>
                                        </p:cTn>
                                        <p:tgtEl>
                                          <p:spTgt spid="14"/>
                                        </p:tgtEl>
                                      </p:cBhvr>
                                      <p:to x="100000" y="100000"/>
                                    </p:animScale>
                                    <p:animScale>
                                      <p:cBhvr>
                                        <p:cTn id="19" dur="16">
                                          <p:stCondLst>
                                            <p:cond delay="1130"/>
                                          </p:stCondLst>
                                        </p:cTn>
                                        <p:tgtEl>
                                          <p:spTgt spid="14"/>
                                        </p:tgtEl>
                                      </p:cBhvr>
                                      <p:to x="100000" y="95000"/>
                                    </p:animScale>
                                    <p:animScale>
                                      <p:cBhvr>
                                        <p:cTn id="20" dur="104" decel="50000">
                                          <p:stCondLst>
                                            <p:cond delay="1146"/>
                                          </p:stCondLst>
                                        </p:cTn>
                                        <p:tgtEl>
                                          <p:spTgt spid="14"/>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362">
                                          <p:stCondLst>
                                            <p:cond delay="0"/>
                                          </p:stCondLst>
                                        </p:cTn>
                                        <p:tgtEl>
                                          <p:spTgt spid="5"/>
                                        </p:tgtEl>
                                      </p:cBhvr>
                                    </p:animEffect>
                                    <p:anim calcmode="lin" valueType="num">
                                      <p:cBhvr>
                                        <p:cTn id="24" dur="1139"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5"/>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5"/>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5"/>
                                        </p:tgtEl>
                                        <p:attrNameLst>
                                          <p:attrName>ppt_y</p:attrName>
                                        </p:attrNameLst>
                                      </p:cBhvr>
                                      <p:tavLst>
                                        <p:tav tm="0" fmla="#ppt_y-sin(pi*$)/81">
                                          <p:val>
                                            <p:fltVal val="0"/>
                                          </p:val>
                                        </p:tav>
                                        <p:tav tm="100000">
                                          <p:val>
                                            <p:fltVal val="1"/>
                                          </p:val>
                                        </p:tav>
                                      </p:tavLst>
                                    </p:anim>
                                    <p:animScale>
                                      <p:cBhvr>
                                        <p:cTn id="29" dur="16">
                                          <p:stCondLst>
                                            <p:cond delay="406"/>
                                          </p:stCondLst>
                                        </p:cTn>
                                        <p:tgtEl>
                                          <p:spTgt spid="5"/>
                                        </p:tgtEl>
                                      </p:cBhvr>
                                      <p:to x="100000" y="60000"/>
                                    </p:animScale>
                                    <p:animScale>
                                      <p:cBhvr>
                                        <p:cTn id="30" dur="104" decel="50000">
                                          <p:stCondLst>
                                            <p:cond delay="423"/>
                                          </p:stCondLst>
                                        </p:cTn>
                                        <p:tgtEl>
                                          <p:spTgt spid="5"/>
                                        </p:tgtEl>
                                      </p:cBhvr>
                                      <p:to x="100000" y="100000"/>
                                    </p:animScale>
                                    <p:animScale>
                                      <p:cBhvr>
                                        <p:cTn id="31" dur="16">
                                          <p:stCondLst>
                                            <p:cond delay="820"/>
                                          </p:stCondLst>
                                        </p:cTn>
                                        <p:tgtEl>
                                          <p:spTgt spid="5"/>
                                        </p:tgtEl>
                                      </p:cBhvr>
                                      <p:to x="100000" y="80000"/>
                                    </p:animScale>
                                    <p:animScale>
                                      <p:cBhvr>
                                        <p:cTn id="32" dur="104" decel="50000">
                                          <p:stCondLst>
                                            <p:cond delay="836"/>
                                          </p:stCondLst>
                                        </p:cTn>
                                        <p:tgtEl>
                                          <p:spTgt spid="5"/>
                                        </p:tgtEl>
                                      </p:cBhvr>
                                      <p:to x="100000" y="100000"/>
                                    </p:animScale>
                                    <p:animScale>
                                      <p:cBhvr>
                                        <p:cTn id="33" dur="16">
                                          <p:stCondLst>
                                            <p:cond delay="1026"/>
                                          </p:stCondLst>
                                        </p:cTn>
                                        <p:tgtEl>
                                          <p:spTgt spid="5"/>
                                        </p:tgtEl>
                                      </p:cBhvr>
                                      <p:to x="100000" y="90000"/>
                                    </p:animScale>
                                    <p:animScale>
                                      <p:cBhvr>
                                        <p:cTn id="34" dur="104" decel="50000">
                                          <p:stCondLst>
                                            <p:cond delay="1042"/>
                                          </p:stCondLst>
                                        </p:cTn>
                                        <p:tgtEl>
                                          <p:spTgt spid="5"/>
                                        </p:tgtEl>
                                      </p:cBhvr>
                                      <p:to x="100000" y="100000"/>
                                    </p:animScale>
                                    <p:animScale>
                                      <p:cBhvr>
                                        <p:cTn id="35" dur="16">
                                          <p:stCondLst>
                                            <p:cond delay="1130"/>
                                          </p:stCondLst>
                                        </p:cTn>
                                        <p:tgtEl>
                                          <p:spTgt spid="5"/>
                                        </p:tgtEl>
                                      </p:cBhvr>
                                      <p:to x="100000" y="95000"/>
                                    </p:animScale>
                                    <p:animScale>
                                      <p:cBhvr>
                                        <p:cTn id="36" dur="104" decel="50000">
                                          <p:stCondLst>
                                            <p:cond delay="1146"/>
                                          </p:stCondLst>
                                        </p:cTn>
                                        <p:tgtEl>
                                          <p:spTgt spid="5"/>
                                        </p:tgtEl>
                                      </p:cBhvr>
                                      <p:to x="100000" y="100000"/>
                                    </p:animScale>
                                  </p:childTnLst>
                                </p:cTn>
                              </p:par>
                              <p:par>
                                <p:cTn id="37" presetID="26" presetClass="entr" presetSubtype="0" fill="hold" nodeType="withEffect">
                                  <p:stCondLst>
                                    <p:cond delay="50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362">
                                          <p:stCondLst>
                                            <p:cond delay="0"/>
                                          </p:stCondLst>
                                        </p:cTn>
                                        <p:tgtEl>
                                          <p:spTgt spid="9"/>
                                        </p:tgtEl>
                                      </p:cBhvr>
                                    </p:animEffect>
                                    <p:anim calcmode="lin" valueType="num">
                                      <p:cBhvr>
                                        <p:cTn id="40" dur="1139"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9"/>
                                        </p:tgtEl>
                                        <p:attrNameLst>
                                          <p:attrName>ppt_y</p:attrName>
                                        </p:attrNameLst>
                                      </p:cBhvr>
                                      <p:tavLst>
                                        <p:tav tm="0" fmla="#ppt_y-sin(pi*$)/9">
                                          <p:val>
                                            <p:fltVal val="0"/>
                                          </p:val>
                                        </p:tav>
                                        <p:tav tm="100000">
                                          <p:val>
                                            <p:fltVal val="1"/>
                                          </p:val>
                                        </p:tav>
                                      </p:tavLst>
                                    </p:anim>
                                    <p:anim calcmode="lin" valueType="num">
                                      <p:cBhvr>
                                        <p:cTn id="43" dur="207" tmFilter="0, 0; 0.125,0.2665; 0.25,0.4; 0.375,0.465; 0.5,0.5;  0.625,0.535; 0.75,0.6; 0.875,0.7335; 1,1">
                                          <p:stCondLst>
                                            <p:cond delay="828"/>
                                          </p:stCondLst>
                                        </p:cTn>
                                        <p:tgtEl>
                                          <p:spTgt spid="9"/>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9"/>
                                        </p:tgtEl>
                                        <p:attrNameLst>
                                          <p:attrName>ppt_y</p:attrName>
                                        </p:attrNameLst>
                                      </p:cBhvr>
                                      <p:tavLst>
                                        <p:tav tm="0" fmla="#ppt_y-sin(pi*$)/81">
                                          <p:val>
                                            <p:fltVal val="0"/>
                                          </p:val>
                                        </p:tav>
                                        <p:tav tm="100000">
                                          <p:val>
                                            <p:fltVal val="1"/>
                                          </p:val>
                                        </p:tav>
                                      </p:tavLst>
                                    </p:anim>
                                    <p:animScale>
                                      <p:cBhvr>
                                        <p:cTn id="45" dur="16">
                                          <p:stCondLst>
                                            <p:cond delay="406"/>
                                          </p:stCondLst>
                                        </p:cTn>
                                        <p:tgtEl>
                                          <p:spTgt spid="9"/>
                                        </p:tgtEl>
                                      </p:cBhvr>
                                      <p:to x="100000" y="60000"/>
                                    </p:animScale>
                                    <p:animScale>
                                      <p:cBhvr>
                                        <p:cTn id="46" dur="104" decel="50000">
                                          <p:stCondLst>
                                            <p:cond delay="423"/>
                                          </p:stCondLst>
                                        </p:cTn>
                                        <p:tgtEl>
                                          <p:spTgt spid="9"/>
                                        </p:tgtEl>
                                      </p:cBhvr>
                                      <p:to x="100000" y="100000"/>
                                    </p:animScale>
                                    <p:animScale>
                                      <p:cBhvr>
                                        <p:cTn id="47" dur="16">
                                          <p:stCondLst>
                                            <p:cond delay="820"/>
                                          </p:stCondLst>
                                        </p:cTn>
                                        <p:tgtEl>
                                          <p:spTgt spid="9"/>
                                        </p:tgtEl>
                                      </p:cBhvr>
                                      <p:to x="100000" y="80000"/>
                                    </p:animScale>
                                    <p:animScale>
                                      <p:cBhvr>
                                        <p:cTn id="48" dur="104" decel="50000">
                                          <p:stCondLst>
                                            <p:cond delay="836"/>
                                          </p:stCondLst>
                                        </p:cTn>
                                        <p:tgtEl>
                                          <p:spTgt spid="9"/>
                                        </p:tgtEl>
                                      </p:cBhvr>
                                      <p:to x="100000" y="100000"/>
                                    </p:animScale>
                                    <p:animScale>
                                      <p:cBhvr>
                                        <p:cTn id="49" dur="16">
                                          <p:stCondLst>
                                            <p:cond delay="1026"/>
                                          </p:stCondLst>
                                        </p:cTn>
                                        <p:tgtEl>
                                          <p:spTgt spid="9"/>
                                        </p:tgtEl>
                                      </p:cBhvr>
                                      <p:to x="100000" y="90000"/>
                                    </p:animScale>
                                    <p:animScale>
                                      <p:cBhvr>
                                        <p:cTn id="50" dur="104" decel="50000">
                                          <p:stCondLst>
                                            <p:cond delay="1042"/>
                                          </p:stCondLst>
                                        </p:cTn>
                                        <p:tgtEl>
                                          <p:spTgt spid="9"/>
                                        </p:tgtEl>
                                      </p:cBhvr>
                                      <p:to x="100000" y="100000"/>
                                    </p:animScale>
                                    <p:animScale>
                                      <p:cBhvr>
                                        <p:cTn id="51" dur="16">
                                          <p:stCondLst>
                                            <p:cond delay="1130"/>
                                          </p:stCondLst>
                                        </p:cTn>
                                        <p:tgtEl>
                                          <p:spTgt spid="9"/>
                                        </p:tgtEl>
                                      </p:cBhvr>
                                      <p:to x="100000" y="95000"/>
                                    </p:animScale>
                                    <p:animScale>
                                      <p:cBhvr>
                                        <p:cTn id="52" dur="104" decel="50000">
                                          <p:stCondLst>
                                            <p:cond delay="1146"/>
                                          </p:stCondLst>
                                        </p:cTn>
                                        <p:tgtEl>
                                          <p:spTgt spid="9"/>
                                        </p:tgtEl>
                                      </p:cBhvr>
                                      <p:to x="100000" y="100000"/>
                                    </p:animScale>
                                  </p:childTnLst>
                                </p:cTn>
                              </p:par>
                              <p:par>
                                <p:cTn id="53" presetID="26" presetClass="entr" presetSubtype="0" fill="hold" nodeType="withEffect">
                                  <p:stCondLst>
                                    <p:cond delay="750"/>
                                  </p:stCondLst>
                                  <p:childTnLst>
                                    <p:set>
                                      <p:cBhvr>
                                        <p:cTn id="54" dur="1" fill="hold">
                                          <p:stCondLst>
                                            <p:cond delay="0"/>
                                          </p:stCondLst>
                                        </p:cTn>
                                        <p:tgtEl>
                                          <p:spTgt spid="43"/>
                                        </p:tgtEl>
                                        <p:attrNameLst>
                                          <p:attrName>style.visibility</p:attrName>
                                        </p:attrNameLst>
                                      </p:cBhvr>
                                      <p:to>
                                        <p:strVal val="visible"/>
                                      </p:to>
                                    </p:set>
                                    <p:animEffect transition="in" filter="wipe(down)">
                                      <p:cBhvr>
                                        <p:cTn id="55" dur="362">
                                          <p:stCondLst>
                                            <p:cond delay="0"/>
                                          </p:stCondLst>
                                        </p:cTn>
                                        <p:tgtEl>
                                          <p:spTgt spid="43"/>
                                        </p:tgtEl>
                                      </p:cBhvr>
                                    </p:animEffect>
                                    <p:anim calcmode="lin" valueType="num">
                                      <p:cBhvr>
                                        <p:cTn id="56" dur="1139"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57" dur="415"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58" dur="415" tmFilter="0, 0; 0.125,0.2665; 0.25,0.4; 0.375,0.465; 0.5,0.5;  0.625,0.535; 0.75,0.6; 0.875,0.7335; 1,1">
                                          <p:stCondLst>
                                            <p:cond delay="415"/>
                                          </p:stCondLst>
                                        </p:cTn>
                                        <p:tgtEl>
                                          <p:spTgt spid="43"/>
                                        </p:tgtEl>
                                        <p:attrNameLst>
                                          <p:attrName>ppt_y</p:attrName>
                                        </p:attrNameLst>
                                      </p:cBhvr>
                                      <p:tavLst>
                                        <p:tav tm="0" fmla="#ppt_y-sin(pi*$)/9">
                                          <p:val>
                                            <p:fltVal val="0"/>
                                          </p:val>
                                        </p:tav>
                                        <p:tav tm="100000">
                                          <p:val>
                                            <p:fltVal val="1"/>
                                          </p:val>
                                        </p:tav>
                                      </p:tavLst>
                                    </p:anim>
                                    <p:anim calcmode="lin" valueType="num">
                                      <p:cBhvr>
                                        <p:cTn id="59" dur="207" tmFilter="0, 0; 0.125,0.2665; 0.25,0.4; 0.375,0.465; 0.5,0.5;  0.625,0.535; 0.75,0.6; 0.875,0.7335; 1,1">
                                          <p:stCondLst>
                                            <p:cond delay="828"/>
                                          </p:stCondLst>
                                        </p:cTn>
                                        <p:tgtEl>
                                          <p:spTgt spid="43"/>
                                        </p:tgtEl>
                                        <p:attrNameLst>
                                          <p:attrName>ppt_y</p:attrName>
                                        </p:attrNameLst>
                                      </p:cBhvr>
                                      <p:tavLst>
                                        <p:tav tm="0" fmla="#ppt_y-sin(pi*$)/27">
                                          <p:val>
                                            <p:fltVal val="0"/>
                                          </p:val>
                                        </p:tav>
                                        <p:tav tm="100000">
                                          <p:val>
                                            <p:fltVal val="1"/>
                                          </p:val>
                                        </p:tav>
                                      </p:tavLst>
                                    </p:anim>
                                    <p:anim calcmode="lin" valueType="num">
                                      <p:cBhvr>
                                        <p:cTn id="60" dur="103" tmFilter="0, 0; 0.125,0.2665; 0.25,0.4; 0.375,0.465; 0.5,0.5;  0.625,0.535; 0.75,0.6; 0.875,0.7335; 1,1">
                                          <p:stCondLst>
                                            <p:cond delay="1035"/>
                                          </p:stCondLst>
                                        </p:cTn>
                                        <p:tgtEl>
                                          <p:spTgt spid="43"/>
                                        </p:tgtEl>
                                        <p:attrNameLst>
                                          <p:attrName>ppt_y</p:attrName>
                                        </p:attrNameLst>
                                      </p:cBhvr>
                                      <p:tavLst>
                                        <p:tav tm="0" fmla="#ppt_y-sin(pi*$)/81">
                                          <p:val>
                                            <p:fltVal val="0"/>
                                          </p:val>
                                        </p:tav>
                                        <p:tav tm="100000">
                                          <p:val>
                                            <p:fltVal val="1"/>
                                          </p:val>
                                        </p:tav>
                                      </p:tavLst>
                                    </p:anim>
                                    <p:animScale>
                                      <p:cBhvr>
                                        <p:cTn id="61" dur="16">
                                          <p:stCondLst>
                                            <p:cond delay="406"/>
                                          </p:stCondLst>
                                        </p:cTn>
                                        <p:tgtEl>
                                          <p:spTgt spid="43"/>
                                        </p:tgtEl>
                                      </p:cBhvr>
                                      <p:to x="100000" y="60000"/>
                                    </p:animScale>
                                    <p:animScale>
                                      <p:cBhvr>
                                        <p:cTn id="62" dur="104" decel="50000">
                                          <p:stCondLst>
                                            <p:cond delay="423"/>
                                          </p:stCondLst>
                                        </p:cTn>
                                        <p:tgtEl>
                                          <p:spTgt spid="43"/>
                                        </p:tgtEl>
                                      </p:cBhvr>
                                      <p:to x="100000" y="100000"/>
                                    </p:animScale>
                                    <p:animScale>
                                      <p:cBhvr>
                                        <p:cTn id="63" dur="16">
                                          <p:stCondLst>
                                            <p:cond delay="820"/>
                                          </p:stCondLst>
                                        </p:cTn>
                                        <p:tgtEl>
                                          <p:spTgt spid="43"/>
                                        </p:tgtEl>
                                      </p:cBhvr>
                                      <p:to x="100000" y="80000"/>
                                    </p:animScale>
                                    <p:animScale>
                                      <p:cBhvr>
                                        <p:cTn id="64" dur="104" decel="50000">
                                          <p:stCondLst>
                                            <p:cond delay="836"/>
                                          </p:stCondLst>
                                        </p:cTn>
                                        <p:tgtEl>
                                          <p:spTgt spid="43"/>
                                        </p:tgtEl>
                                      </p:cBhvr>
                                      <p:to x="100000" y="100000"/>
                                    </p:animScale>
                                    <p:animScale>
                                      <p:cBhvr>
                                        <p:cTn id="65" dur="16">
                                          <p:stCondLst>
                                            <p:cond delay="1026"/>
                                          </p:stCondLst>
                                        </p:cTn>
                                        <p:tgtEl>
                                          <p:spTgt spid="43"/>
                                        </p:tgtEl>
                                      </p:cBhvr>
                                      <p:to x="100000" y="90000"/>
                                    </p:animScale>
                                    <p:animScale>
                                      <p:cBhvr>
                                        <p:cTn id="66" dur="104" decel="50000">
                                          <p:stCondLst>
                                            <p:cond delay="1042"/>
                                          </p:stCondLst>
                                        </p:cTn>
                                        <p:tgtEl>
                                          <p:spTgt spid="43"/>
                                        </p:tgtEl>
                                      </p:cBhvr>
                                      <p:to x="100000" y="100000"/>
                                    </p:animScale>
                                    <p:animScale>
                                      <p:cBhvr>
                                        <p:cTn id="67" dur="16">
                                          <p:stCondLst>
                                            <p:cond delay="1130"/>
                                          </p:stCondLst>
                                        </p:cTn>
                                        <p:tgtEl>
                                          <p:spTgt spid="43"/>
                                        </p:tgtEl>
                                      </p:cBhvr>
                                      <p:to x="100000" y="95000"/>
                                    </p:animScale>
                                    <p:animScale>
                                      <p:cBhvr>
                                        <p:cTn id="68" dur="104" decel="50000">
                                          <p:stCondLst>
                                            <p:cond delay="1146"/>
                                          </p:stCondLst>
                                        </p:cTn>
                                        <p:tgtEl>
                                          <p:spTgt spid="43"/>
                                        </p:tgtEl>
                                      </p:cBhvr>
                                      <p:to x="100000" y="100000"/>
                                    </p:animScale>
                                  </p:childTnLst>
                                </p:cTn>
                              </p:par>
                            </p:childTnLst>
                          </p:cTn>
                        </p:par>
                        <p:par>
                          <p:cTn id="69" fill="hold">
                            <p:stCondLst>
                              <p:cond delay="1500"/>
                            </p:stCondLst>
                            <p:childTnLst>
                              <p:par>
                                <p:cTn id="70" presetID="12" presetClass="entr" presetSubtype="4"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p:tgtEl>
                                          <p:spTgt spid="20"/>
                                        </p:tgtEl>
                                        <p:attrNameLst>
                                          <p:attrName>ppt_y</p:attrName>
                                        </p:attrNameLst>
                                      </p:cBhvr>
                                      <p:tavLst>
                                        <p:tav tm="0">
                                          <p:val>
                                            <p:strVal val="#ppt_y+#ppt_h*1.125000"/>
                                          </p:val>
                                        </p:tav>
                                        <p:tav tm="100000">
                                          <p:val>
                                            <p:strVal val="#ppt_y"/>
                                          </p:val>
                                        </p:tav>
                                      </p:tavLst>
                                    </p:anim>
                                    <p:animEffect transition="in" filter="wipe(up)">
                                      <p:cBhvr>
                                        <p:cTn id="73" dur="500"/>
                                        <p:tgtEl>
                                          <p:spTgt spid="20"/>
                                        </p:tgtEl>
                                      </p:cBhvr>
                                    </p:animEffect>
                                  </p:childTnLst>
                                </p:cTn>
                              </p:par>
                            </p:childTnLst>
                          </p:cTn>
                        </p:par>
                        <p:par>
                          <p:cTn id="74" fill="hold">
                            <p:stCondLst>
                              <p:cond delay="2000"/>
                            </p:stCondLst>
                            <p:childTnLst>
                              <p:par>
                                <p:cTn id="75" presetID="22" presetClass="entr" presetSubtype="8" fill="hold" nodeType="afterEffect">
                                  <p:stCondLst>
                                    <p:cond delay="10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anim calcmode="lin" valueType="num">
                                      <p:cBhvr>
                                        <p:cTn id="83" dur="500" fill="hold"/>
                                        <p:tgtEl>
                                          <p:spTgt spid="24"/>
                                        </p:tgtEl>
                                        <p:attrNameLst>
                                          <p:attrName>ppt_x</p:attrName>
                                        </p:attrNameLst>
                                      </p:cBhvr>
                                      <p:tavLst>
                                        <p:tav tm="0">
                                          <p:val>
                                            <p:strVal val="#ppt_x"/>
                                          </p:val>
                                        </p:tav>
                                        <p:tav tm="100000">
                                          <p:val>
                                            <p:strVal val="#ppt_x"/>
                                          </p:val>
                                        </p:tav>
                                      </p:tavLst>
                                    </p:anim>
                                    <p:anim calcmode="lin" valueType="num">
                                      <p:cBhvr>
                                        <p:cTn id="84" dur="500" fill="hold"/>
                                        <p:tgtEl>
                                          <p:spTgt spid="24"/>
                                        </p:tgtEl>
                                        <p:attrNameLst>
                                          <p:attrName>ppt_y</p:attrName>
                                        </p:attrNameLst>
                                      </p:cBhvr>
                                      <p:tavLst>
                                        <p:tav tm="0">
                                          <p:val>
                                            <p:strVal val="#ppt_y+.1"/>
                                          </p:val>
                                        </p:tav>
                                        <p:tav tm="100000">
                                          <p:val>
                                            <p:strVal val="#ppt_y"/>
                                          </p:val>
                                        </p:tav>
                                      </p:tavLst>
                                    </p:anim>
                                  </p:childTnLst>
                                </p:cTn>
                              </p:par>
                              <p:par>
                                <p:cTn id="85" presetID="12" presetClass="entr" presetSubtype="4" fill="hold" grpId="0" nodeType="withEffect">
                                  <p:stCondLst>
                                    <p:cond delay="50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p:tgtEl>
                                          <p:spTgt spid="25"/>
                                        </p:tgtEl>
                                        <p:attrNameLst>
                                          <p:attrName>ppt_y</p:attrName>
                                        </p:attrNameLst>
                                      </p:cBhvr>
                                      <p:tavLst>
                                        <p:tav tm="0">
                                          <p:val>
                                            <p:strVal val="#ppt_y+#ppt_h*1.125000"/>
                                          </p:val>
                                        </p:tav>
                                        <p:tav tm="100000">
                                          <p:val>
                                            <p:strVal val="#ppt_y"/>
                                          </p:val>
                                        </p:tav>
                                      </p:tavLst>
                                    </p:anim>
                                    <p:animEffect transition="in" filter="wipe(up)">
                                      <p:cBhvr>
                                        <p:cTn id="88" dur="500"/>
                                        <p:tgtEl>
                                          <p:spTgt spid="25"/>
                                        </p:tgtEl>
                                      </p:cBhvr>
                                    </p:animEffect>
                                  </p:childTnLst>
                                </p:cTn>
                              </p:par>
                            </p:childTnLst>
                          </p:cTn>
                        </p:par>
                        <p:par>
                          <p:cTn id="89" fill="hold">
                            <p:stCondLst>
                              <p:cond delay="500"/>
                            </p:stCondLst>
                            <p:childTnLst>
                              <p:par>
                                <p:cTn id="90" presetID="22" presetClass="entr" presetSubtype="8" fill="hold" nodeType="afterEffect">
                                  <p:stCondLst>
                                    <p:cond delay="10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anim calcmode="lin" valueType="num">
                                      <p:cBhvr>
                                        <p:cTn id="98" dur="500" fill="hold"/>
                                        <p:tgtEl>
                                          <p:spTgt spid="32"/>
                                        </p:tgtEl>
                                        <p:attrNameLst>
                                          <p:attrName>ppt_x</p:attrName>
                                        </p:attrNameLst>
                                      </p:cBhvr>
                                      <p:tavLst>
                                        <p:tav tm="0">
                                          <p:val>
                                            <p:strVal val="#ppt_x"/>
                                          </p:val>
                                        </p:tav>
                                        <p:tav tm="100000">
                                          <p:val>
                                            <p:strVal val="#ppt_x"/>
                                          </p:val>
                                        </p:tav>
                                      </p:tavLst>
                                    </p:anim>
                                    <p:anim calcmode="lin" valueType="num">
                                      <p:cBhvr>
                                        <p:cTn id="99" dur="500" fill="hold"/>
                                        <p:tgtEl>
                                          <p:spTgt spid="32"/>
                                        </p:tgtEl>
                                        <p:attrNameLst>
                                          <p:attrName>ppt_y</p:attrName>
                                        </p:attrNameLst>
                                      </p:cBhvr>
                                      <p:tavLst>
                                        <p:tav tm="0">
                                          <p:val>
                                            <p:strVal val="#ppt_y+.1"/>
                                          </p:val>
                                        </p:tav>
                                        <p:tav tm="100000">
                                          <p:val>
                                            <p:strVal val="#ppt_y"/>
                                          </p:val>
                                        </p:tav>
                                      </p:tavLst>
                                    </p:anim>
                                  </p:childTnLst>
                                </p:cTn>
                              </p:par>
                              <p:par>
                                <p:cTn id="100" presetID="12" presetClass="entr" presetSubtype="4" fill="hold" grpId="0" nodeType="withEffect">
                                  <p:stCondLst>
                                    <p:cond delay="500"/>
                                  </p:stCondLst>
                                  <p:childTnLst>
                                    <p:set>
                                      <p:cBhvr>
                                        <p:cTn id="101" dur="1" fill="hold">
                                          <p:stCondLst>
                                            <p:cond delay="0"/>
                                          </p:stCondLst>
                                        </p:cTn>
                                        <p:tgtEl>
                                          <p:spTgt spid="33"/>
                                        </p:tgtEl>
                                        <p:attrNameLst>
                                          <p:attrName>style.visibility</p:attrName>
                                        </p:attrNameLst>
                                      </p:cBhvr>
                                      <p:to>
                                        <p:strVal val="visible"/>
                                      </p:to>
                                    </p:set>
                                    <p:anim calcmode="lin" valueType="num">
                                      <p:cBhvr additive="base">
                                        <p:cTn id="102" dur="500"/>
                                        <p:tgtEl>
                                          <p:spTgt spid="33"/>
                                        </p:tgtEl>
                                        <p:attrNameLst>
                                          <p:attrName>ppt_y</p:attrName>
                                        </p:attrNameLst>
                                      </p:cBhvr>
                                      <p:tavLst>
                                        <p:tav tm="0">
                                          <p:val>
                                            <p:strVal val="#ppt_y+#ppt_h*1.125000"/>
                                          </p:val>
                                        </p:tav>
                                        <p:tav tm="100000">
                                          <p:val>
                                            <p:strVal val="#ppt_y"/>
                                          </p:val>
                                        </p:tav>
                                      </p:tavLst>
                                    </p:anim>
                                    <p:animEffect transition="in" filter="wipe(up)">
                                      <p:cBhvr>
                                        <p:cTn id="103" dur="500"/>
                                        <p:tgtEl>
                                          <p:spTgt spid="33"/>
                                        </p:tgtEl>
                                      </p:cBhvr>
                                    </p:animEffect>
                                  </p:childTnLst>
                                </p:cTn>
                              </p:par>
                            </p:childTnLst>
                          </p:cTn>
                        </p:par>
                        <p:par>
                          <p:cTn id="104" fill="hold">
                            <p:stCondLst>
                              <p:cond delay="500"/>
                            </p:stCondLst>
                            <p:childTnLst>
                              <p:par>
                                <p:cTn id="105" presetID="22" presetClass="entr" presetSubtype="8" fill="hold" nodeType="afterEffect">
                                  <p:stCondLst>
                                    <p:cond delay="100"/>
                                  </p:stCondLst>
                                  <p:childTnLst>
                                    <p:set>
                                      <p:cBhvr>
                                        <p:cTn id="106" dur="1" fill="hold">
                                          <p:stCondLst>
                                            <p:cond delay="0"/>
                                          </p:stCondLst>
                                        </p:cTn>
                                        <p:tgtEl>
                                          <p:spTgt spid="34"/>
                                        </p:tgtEl>
                                        <p:attrNameLst>
                                          <p:attrName>style.visibility</p:attrName>
                                        </p:attrNameLst>
                                      </p:cBhvr>
                                      <p:to>
                                        <p:strVal val="visible"/>
                                      </p:to>
                                    </p:set>
                                    <p:animEffect transition="in" filter="wipe(left)">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500"/>
                                        <p:tgtEl>
                                          <p:spTgt spid="37"/>
                                        </p:tgtEl>
                                      </p:cBhvr>
                                    </p:animEffect>
                                    <p:anim calcmode="lin" valueType="num">
                                      <p:cBhvr>
                                        <p:cTn id="113" dur="500" fill="hold"/>
                                        <p:tgtEl>
                                          <p:spTgt spid="37"/>
                                        </p:tgtEl>
                                        <p:attrNameLst>
                                          <p:attrName>ppt_x</p:attrName>
                                        </p:attrNameLst>
                                      </p:cBhvr>
                                      <p:tavLst>
                                        <p:tav tm="0">
                                          <p:val>
                                            <p:strVal val="#ppt_x"/>
                                          </p:val>
                                        </p:tav>
                                        <p:tav tm="100000">
                                          <p:val>
                                            <p:strVal val="#ppt_x"/>
                                          </p:val>
                                        </p:tav>
                                      </p:tavLst>
                                    </p:anim>
                                    <p:anim calcmode="lin" valueType="num">
                                      <p:cBhvr>
                                        <p:cTn id="114" dur="500" fill="hold"/>
                                        <p:tgtEl>
                                          <p:spTgt spid="37"/>
                                        </p:tgtEl>
                                        <p:attrNameLst>
                                          <p:attrName>ppt_y</p:attrName>
                                        </p:attrNameLst>
                                      </p:cBhvr>
                                      <p:tavLst>
                                        <p:tav tm="0">
                                          <p:val>
                                            <p:strVal val="#ppt_y+.1"/>
                                          </p:val>
                                        </p:tav>
                                        <p:tav tm="100000">
                                          <p:val>
                                            <p:strVal val="#ppt_y"/>
                                          </p:val>
                                        </p:tav>
                                      </p:tavLst>
                                    </p:anim>
                                  </p:childTnLst>
                                </p:cTn>
                              </p:par>
                              <p:par>
                                <p:cTn id="115" presetID="12" presetClass="entr" presetSubtype="4" fill="hold" grpId="0" nodeType="withEffect">
                                  <p:stCondLst>
                                    <p:cond delay="50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500"/>
                                        <p:tgtEl>
                                          <p:spTgt spid="38"/>
                                        </p:tgtEl>
                                        <p:attrNameLst>
                                          <p:attrName>ppt_y</p:attrName>
                                        </p:attrNameLst>
                                      </p:cBhvr>
                                      <p:tavLst>
                                        <p:tav tm="0">
                                          <p:val>
                                            <p:strVal val="#ppt_y+#ppt_h*1.125000"/>
                                          </p:val>
                                        </p:tav>
                                        <p:tav tm="100000">
                                          <p:val>
                                            <p:strVal val="#ppt_y"/>
                                          </p:val>
                                        </p:tav>
                                      </p:tavLst>
                                    </p:anim>
                                    <p:animEffect transition="in" filter="wipe(up)">
                                      <p:cBhvr>
                                        <p:cTn id="118" dur="500"/>
                                        <p:tgtEl>
                                          <p:spTgt spid="38"/>
                                        </p:tgtEl>
                                      </p:cBhvr>
                                    </p:animEffect>
                                  </p:childTnLst>
                                </p:cTn>
                              </p:par>
                            </p:childTnLst>
                          </p:cTn>
                        </p:par>
                        <p:par>
                          <p:cTn id="119" fill="hold">
                            <p:stCondLst>
                              <p:cond delay="500"/>
                            </p:stCondLst>
                            <p:childTnLst>
                              <p:par>
                                <p:cTn id="120" presetID="22" presetClass="entr" presetSubtype="8" fill="hold" nodeType="afterEffect">
                                  <p:stCondLst>
                                    <p:cond delay="100"/>
                                  </p:stCondLst>
                                  <p:childTnLst>
                                    <p:set>
                                      <p:cBhvr>
                                        <p:cTn id="121" dur="1" fill="hold">
                                          <p:stCondLst>
                                            <p:cond delay="0"/>
                                          </p:stCondLst>
                                        </p:cTn>
                                        <p:tgtEl>
                                          <p:spTgt spid="39"/>
                                        </p:tgtEl>
                                        <p:attrNameLst>
                                          <p:attrName>style.visibility</p:attrName>
                                        </p:attrNameLst>
                                      </p:cBhvr>
                                      <p:to>
                                        <p:strVal val="visible"/>
                                      </p:to>
                                    </p:set>
                                    <p:animEffect transition="in" filter="wipe(left)">
                                      <p:cBhvr>
                                        <p:cTn id="122" dur="5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500"/>
                                        <p:tgtEl>
                                          <p:spTgt spid="42"/>
                                        </p:tgtEl>
                                      </p:cBhvr>
                                    </p:animEffect>
                                    <p:anim calcmode="lin" valueType="num">
                                      <p:cBhvr>
                                        <p:cTn id="128" dur="500" fill="hold"/>
                                        <p:tgtEl>
                                          <p:spTgt spid="42"/>
                                        </p:tgtEl>
                                        <p:attrNameLst>
                                          <p:attrName>ppt_x</p:attrName>
                                        </p:attrNameLst>
                                      </p:cBhvr>
                                      <p:tavLst>
                                        <p:tav tm="0">
                                          <p:val>
                                            <p:strVal val="#ppt_x"/>
                                          </p:val>
                                        </p:tav>
                                        <p:tav tm="100000">
                                          <p:val>
                                            <p:strVal val="#ppt_x"/>
                                          </p:val>
                                        </p:tav>
                                      </p:tavLst>
                                    </p:anim>
                                    <p:anim calcmode="lin" valueType="num">
                                      <p:cBhvr>
                                        <p:cTn id="12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P spid="32" grpId="0"/>
      <p:bldP spid="33" grpId="0"/>
      <p:bldP spid="37" grpId="0"/>
      <p:bldP spid="38"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3"/>
          <p:cNvSpPr/>
          <p:nvPr/>
        </p:nvSpPr>
        <p:spPr bwMode="auto">
          <a:xfrm rot="7873550">
            <a:off x="4142427" y="3422743"/>
            <a:ext cx="908447" cy="90606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15875" cap="rnd">
            <a:solidFill>
              <a:srgbClr val="909090"/>
            </a:solidFill>
            <a:prstDash val="solid"/>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 name="Arc 4"/>
          <p:cNvSpPr/>
          <p:nvPr/>
        </p:nvSpPr>
        <p:spPr bwMode="auto">
          <a:xfrm rot="3306815">
            <a:off x="4865722" y="2801206"/>
            <a:ext cx="957735" cy="955226"/>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15875" cap="rnd">
            <a:solidFill>
              <a:srgbClr val="909090"/>
            </a:solidFill>
            <a:prstDash val="solid"/>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Arc 5"/>
          <p:cNvSpPr/>
          <p:nvPr/>
        </p:nvSpPr>
        <p:spPr bwMode="auto">
          <a:xfrm rot="11977892">
            <a:off x="3386380" y="2936967"/>
            <a:ext cx="908447" cy="906066"/>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15875" cap="rnd">
            <a:solidFill>
              <a:srgbClr val="909090"/>
            </a:solidFill>
            <a:prstDash val="solid"/>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8" name="Group 6"/>
          <p:cNvGrpSpPr/>
          <p:nvPr/>
        </p:nvGrpSpPr>
        <p:grpSpPr bwMode="auto">
          <a:xfrm>
            <a:off x="3441149" y="1748742"/>
            <a:ext cx="2266950" cy="2266950"/>
            <a:chOff x="3923" y="1888"/>
            <a:chExt cx="1406" cy="1406"/>
          </a:xfrm>
        </p:grpSpPr>
        <p:sp>
          <p:nvSpPr>
            <p:cNvPr id="9" name="Line 7"/>
            <p:cNvSpPr>
              <a:spLocks noChangeShapeType="1"/>
            </p:cNvSpPr>
            <p:nvPr/>
          </p:nvSpPr>
          <p:spPr bwMode="auto">
            <a:xfrm flipH="1">
              <a:off x="4150" y="1888"/>
              <a:ext cx="499" cy="1406"/>
            </a:xfrm>
            <a:prstGeom prst="line">
              <a:avLst/>
            </a:prstGeom>
            <a:noFill/>
            <a:ln w="38100">
              <a:solidFill>
                <a:srgbClr val="90909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Line 8"/>
            <p:cNvSpPr>
              <a:spLocks noChangeShapeType="1"/>
            </p:cNvSpPr>
            <p:nvPr/>
          </p:nvSpPr>
          <p:spPr bwMode="auto">
            <a:xfrm>
              <a:off x="4649" y="1888"/>
              <a:ext cx="454" cy="1406"/>
            </a:xfrm>
            <a:prstGeom prst="line">
              <a:avLst/>
            </a:prstGeom>
            <a:noFill/>
            <a:ln w="38100">
              <a:solidFill>
                <a:srgbClr val="90909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Line 9"/>
            <p:cNvSpPr>
              <a:spLocks noChangeShapeType="1"/>
            </p:cNvSpPr>
            <p:nvPr/>
          </p:nvSpPr>
          <p:spPr bwMode="auto">
            <a:xfrm flipH="1">
              <a:off x="4150" y="2432"/>
              <a:ext cx="1179" cy="862"/>
            </a:xfrm>
            <a:prstGeom prst="line">
              <a:avLst/>
            </a:prstGeom>
            <a:noFill/>
            <a:ln w="38100">
              <a:solidFill>
                <a:srgbClr val="90909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 name="Line 10"/>
            <p:cNvSpPr>
              <a:spLocks noChangeShapeType="1"/>
            </p:cNvSpPr>
            <p:nvPr/>
          </p:nvSpPr>
          <p:spPr bwMode="auto">
            <a:xfrm>
              <a:off x="3923" y="2432"/>
              <a:ext cx="1180" cy="862"/>
            </a:xfrm>
            <a:prstGeom prst="line">
              <a:avLst/>
            </a:prstGeom>
            <a:noFill/>
            <a:ln w="38100">
              <a:solidFill>
                <a:srgbClr val="90909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3" name="Line 11"/>
            <p:cNvSpPr>
              <a:spLocks noChangeShapeType="1"/>
            </p:cNvSpPr>
            <p:nvPr/>
          </p:nvSpPr>
          <p:spPr bwMode="auto">
            <a:xfrm flipV="1">
              <a:off x="3923" y="2432"/>
              <a:ext cx="1391" cy="0"/>
            </a:xfrm>
            <a:prstGeom prst="line">
              <a:avLst/>
            </a:prstGeom>
            <a:noFill/>
            <a:ln w="38100">
              <a:solidFill>
                <a:srgbClr val="90909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4" name="Arc 12"/>
          <p:cNvSpPr/>
          <p:nvPr/>
        </p:nvSpPr>
        <p:spPr bwMode="auto">
          <a:xfrm rot="16542568">
            <a:off x="3547114" y="1822543"/>
            <a:ext cx="908447" cy="90606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15875" cap="rnd">
            <a:solidFill>
              <a:srgbClr val="909090"/>
            </a:solidFill>
            <a:prstDash val="solid"/>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 name="Oval 68"/>
          <p:cNvSpPr>
            <a:spLocks noChangeArrowheads="1"/>
          </p:cNvSpPr>
          <p:nvPr/>
        </p:nvSpPr>
        <p:spPr bwMode="gray">
          <a:xfrm>
            <a:off x="5330671" y="2353075"/>
            <a:ext cx="750968" cy="741759"/>
          </a:xfrm>
          <a:prstGeom prst="ellipse">
            <a:avLst/>
          </a:prstGeom>
          <a:solidFill>
            <a:schemeClr val="tx1"/>
          </a:solidFill>
          <a:ln w="5715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27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6" name="Arc 98"/>
          <p:cNvSpPr/>
          <p:nvPr/>
        </p:nvSpPr>
        <p:spPr bwMode="auto">
          <a:xfrm rot="21229832">
            <a:off x="4682971" y="1815398"/>
            <a:ext cx="908447" cy="906066"/>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15875" cap="rnd">
            <a:solidFill>
              <a:srgbClr val="909090"/>
            </a:solidFill>
            <a:prstDash val="solid"/>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7" name="Oval 68"/>
          <p:cNvSpPr>
            <a:spLocks noChangeArrowheads="1"/>
          </p:cNvSpPr>
          <p:nvPr/>
        </p:nvSpPr>
        <p:spPr bwMode="gray">
          <a:xfrm>
            <a:off x="4223047" y="1453075"/>
            <a:ext cx="750968" cy="741759"/>
          </a:xfrm>
          <a:prstGeom prst="ellipse">
            <a:avLst/>
          </a:prstGeom>
          <a:solidFill>
            <a:schemeClr val="bg1"/>
          </a:solidFill>
          <a:ln w="5715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27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8" name="Oval 68"/>
          <p:cNvSpPr>
            <a:spLocks noChangeArrowheads="1"/>
          </p:cNvSpPr>
          <p:nvPr/>
        </p:nvSpPr>
        <p:spPr bwMode="gray">
          <a:xfrm>
            <a:off x="4999480" y="3668333"/>
            <a:ext cx="750968" cy="741759"/>
          </a:xfrm>
          <a:prstGeom prst="ellipse">
            <a:avLst/>
          </a:prstGeom>
          <a:solidFill>
            <a:schemeClr val="bg2"/>
          </a:solidFill>
          <a:ln w="5715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27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 name="Oval 68"/>
          <p:cNvSpPr>
            <a:spLocks noChangeArrowheads="1"/>
          </p:cNvSpPr>
          <p:nvPr/>
        </p:nvSpPr>
        <p:spPr bwMode="gray">
          <a:xfrm>
            <a:off x="3519231" y="3668333"/>
            <a:ext cx="750968" cy="741759"/>
          </a:xfrm>
          <a:prstGeom prst="ellipse">
            <a:avLst/>
          </a:prstGeom>
          <a:solidFill>
            <a:schemeClr val="tx2"/>
          </a:solidFill>
          <a:ln w="5715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27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0" name="Oval 68"/>
          <p:cNvSpPr>
            <a:spLocks noChangeArrowheads="1"/>
          </p:cNvSpPr>
          <p:nvPr/>
        </p:nvSpPr>
        <p:spPr bwMode="gray">
          <a:xfrm>
            <a:off x="3056182" y="2353075"/>
            <a:ext cx="750968" cy="741759"/>
          </a:xfrm>
          <a:prstGeom prst="ellipse">
            <a:avLst/>
          </a:prstGeom>
          <a:solidFill>
            <a:schemeClr val="tx1"/>
          </a:solidFill>
          <a:ln w="5715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27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1" name="TextBox 42"/>
          <p:cNvSpPr txBox="1"/>
          <p:nvPr/>
        </p:nvSpPr>
        <p:spPr>
          <a:xfrm>
            <a:off x="5562761" y="1474243"/>
            <a:ext cx="2302415" cy="512448"/>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22" name="TextBox 43"/>
          <p:cNvSpPr txBox="1"/>
          <p:nvPr/>
        </p:nvSpPr>
        <p:spPr>
          <a:xfrm>
            <a:off x="5505098" y="1206840"/>
            <a:ext cx="954107" cy="3231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添加标题</a:t>
            </a:r>
          </a:p>
        </p:txBody>
      </p:sp>
      <p:sp>
        <p:nvSpPr>
          <p:cNvPr id="23" name="TextBox 44"/>
          <p:cNvSpPr txBox="1"/>
          <p:nvPr/>
        </p:nvSpPr>
        <p:spPr>
          <a:xfrm>
            <a:off x="6275394" y="2654546"/>
            <a:ext cx="1836204" cy="72250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24" name="TextBox 45"/>
          <p:cNvSpPr txBox="1"/>
          <p:nvPr/>
        </p:nvSpPr>
        <p:spPr>
          <a:xfrm>
            <a:off x="6217731" y="2387143"/>
            <a:ext cx="954107" cy="3231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添加标题</a:t>
            </a:r>
          </a:p>
        </p:txBody>
      </p:sp>
      <p:sp>
        <p:nvSpPr>
          <p:cNvPr id="25" name="TextBox 46"/>
          <p:cNvSpPr txBox="1"/>
          <p:nvPr/>
        </p:nvSpPr>
        <p:spPr>
          <a:xfrm>
            <a:off x="5874443" y="3898889"/>
            <a:ext cx="2302415" cy="512448"/>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29" name="TextBox 47"/>
          <p:cNvSpPr txBox="1"/>
          <p:nvPr/>
        </p:nvSpPr>
        <p:spPr>
          <a:xfrm>
            <a:off x="5816780" y="3631486"/>
            <a:ext cx="954107" cy="3231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添加标题</a:t>
            </a:r>
          </a:p>
        </p:txBody>
      </p:sp>
      <p:sp>
        <p:nvSpPr>
          <p:cNvPr id="30" name="TextBox 48"/>
          <p:cNvSpPr txBox="1"/>
          <p:nvPr/>
        </p:nvSpPr>
        <p:spPr>
          <a:xfrm>
            <a:off x="1055457" y="3898889"/>
            <a:ext cx="2258025" cy="512448"/>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31" name="TextBox 49"/>
          <p:cNvSpPr txBox="1"/>
          <p:nvPr/>
        </p:nvSpPr>
        <p:spPr>
          <a:xfrm>
            <a:off x="2383305" y="3631486"/>
            <a:ext cx="954107" cy="3231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添加标题</a:t>
            </a:r>
          </a:p>
        </p:txBody>
      </p:sp>
      <p:sp>
        <p:nvSpPr>
          <p:cNvPr id="32" name="TextBox 50"/>
          <p:cNvSpPr txBox="1"/>
          <p:nvPr/>
        </p:nvSpPr>
        <p:spPr>
          <a:xfrm>
            <a:off x="612481" y="2382464"/>
            <a:ext cx="2258025" cy="512448"/>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105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33" name="TextBox 51"/>
          <p:cNvSpPr txBox="1"/>
          <p:nvPr/>
        </p:nvSpPr>
        <p:spPr>
          <a:xfrm>
            <a:off x="2015453" y="2115062"/>
            <a:ext cx="954107" cy="3231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EF1821"/>
                </a:solidFill>
                <a:effectLst/>
                <a:uLnTx/>
                <a:uFillTx/>
                <a:latin typeface="微软雅黑" panose="020B0503020204020204" pitchFamily="34" charset="-122"/>
                <a:ea typeface="微软雅黑" panose="020B0503020204020204" pitchFamily="34" charset="-122"/>
                <a:cs typeface="+mn-cs"/>
              </a:rPr>
              <a:t>添加标题</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165901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 calcmode="lin" valueType="num">
                                      <p:cBhvr>
                                        <p:cTn id="14" dur="500" fill="hold"/>
                                        <p:tgtEl>
                                          <p:spTgt spid="17"/>
                                        </p:tgtEl>
                                        <p:attrNameLst>
                                          <p:attrName>style.rotation</p:attrName>
                                        </p:attrNameLst>
                                      </p:cBhvr>
                                      <p:tavLst>
                                        <p:tav tm="0">
                                          <p:val>
                                            <p:fltVal val="360"/>
                                          </p:val>
                                        </p:tav>
                                        <p:tav tm="100000">
                                          <p:val>
                                            <p:fltVal val="0"/>
                                          </p:val>
                                        </p:tav>
                                      </p:tavLst>
                                    </p:anim>
                                    <p:animEffect transition="in" filter="fade">
                                      <p:cBhvr>
                                        <p:cTn id="15" dur="500"/>
                                        <p:tgtEl>
                                          <p:spTgt spid="17"/>
                                        </p:tgtEl>
                                      </p:cBhvr>
                                    </p:animEffect>
                                  </p:childTnLst>
                                </p:cTn>
                              </p:par>
                            </p:childTnLst>
                          </p:cTn>
                        </p:par>
                        <p:par>
                          <p:cTn id="16" fill="hold">
                            <p:stCondLst>
                              <p:cond delay="500"/>
                            </p:stCondLst>
                            <p:childTnLst>
                              <p:par>
                                <p:cTn id="17" presetID="17" presetClass="entr" presetSubtype="1" fill="hold" grpId="0" nodeType="afterEffect">
                                  <p:stCondLst>
                                    <p:cond delay="0"/>
                                  </p:stCondLst>
                                  <p:iterate type="lt">
                                    <p:tmPct val="40000"/>
                                  </p:iterate>
                                  <p:childTnLst>
                                    <p:set>
                                      <p:cBhvr>
                                        <p:cTn id="18" dur="1" fill="hold">
                                          <p:stCondLst>
                                            <p:cond delay="0"/>
                                          </p:stCondLst>
                                        </p:cTn>
                                        <p:tgtEl>
                                          <p:spTgt spid="22"/>
                                        </p:tgtEl>
                                        <p:attrNameLst>
                                          <p:attrName>style.visibility</p:attrName>
                                        </p:attrNameLst>
                                      </p:cBhvr>
                                      <p:to>
                                        <p:strVal val="visible"/>
                                      </p:to>
                                    </p:set>
                                    <p:anim calcmode="lin" valueType="num">
                                      <p:cBhvr>
                                        <p:cTn id="19" dur="250" fill="hold"/>
                                        <p:tgtEl>
                                          <p:spTgt spid="22"/>
                                        </p:tgtEl>
                                        <p:attrNameLst>
                                          <p:attrName>ppt_x</p:attrName>
                                        </p:attrNameLst>
                                      </p:cBhvr>
                                      <p:tavLst>
                                        <p:tav tm="0">
                                          <p:val>
                                            <p:strVal val="#ppt_x"/>
                                          </p:val>
                                        </p:tav>
                                        <p:tav tm="100000">
                                          <p:val>
                                            <p:strVal val="#ppt_x"/>
                                          </p:val>
                                        </p:tav>
                                      </p:tavLst>
                                    </p:anim>
                                    <p:anim calcmode="lin" valueType="num">
                                      <p:cBhvr>
                                        <p:cTn id="20" dur="250" fill="hold"/>
                                        <p:tgtEl>
                                          <p:spTgt spid="22"/>
                                        </p:tgtEl>
                                        <p:attrNameLst>
                                          <p:attrName>ppt_y</p:attrName>
                                        </p:attrNameLst>
                                      </p:cBhvr>
                                      <p:tavLst>
                                        <p:tav tm="0">
                                          <p:val>
                                            <p:strVal val="#ppt_y-#ppt_h/2"/>
                                          </p:val>
                                        </p:tav>
                                        <p:tav tm="100000">
                                          <p:val>
                                            <p:strVal val="#ppt_y"/>
                                          </p:val>
                                        </p:tav>
                                      </p:tavLst>
                                    </p:anim>
                                    <p:anim calcmode="lin" valueType="num">
                                      <p:cBhvr>
                                        <p:cTn id="21" dur="250" fill="hold"/>
                                        <p:tgtEl>
                                          <p:spTgt spid="22"/>
                                        </p:tgtEl>
                                        <p:attrNameLst>
                                          <p:attrName>ppt_w</p:attrName>
                                        </p:attrNameLst>
                                      </p:cBhvr>
                                      <p:tavLst>
                                        <p:tav tm="0">
                                          <p:val>
                                            <p:strVal val="#ppt_w"/>
                                          </p:val>
                                        </p:tav>
                                        <p:tav tm="100000">
                                          <p:val>
                                            <p:strVal val="#ppt_w"/>
                                          </p:val>
                                        </p:tav>
                                      </p:tavLst>
                                    </p:anim>
                                    <p:anim calcmode="lin" valueType="num">
                                      <p:cBhvr>
                                        <p:cTn id="22" dur="250" fill="hold"/>
                                        <p:tgtEl>
                                          <p:spTgt spid="22"/>
                                        </p:tgtEl>
                                        <p:attrNameLst>
                                          <p:attrName>ppt_h</p:attrName>
                                        </p:attrNameLst>
                                      </p:cBhvr>
                                      <p:tavLst>
                                        <p:tav tm="0">
                                          <p:val>
                                            <p:fltVal val="0"/>
                                          </p:val>
                                        </p:tav>
                                        <p:tav tm="100000">
                                          <p:val>
                                            <p:strVal val="#ppt_h"/>
                                          </p:val>
                                        </p:tav>
                                      </p:tavLst>
                                    </p:anim>
                                  </p:childTnLst>
                                </p:cTn>
                              </p:par>
                            </p:childTnLst>
                          </p:cTn>
                        </p:par>
                        <p:par>
                          <p:cTn id="23" fill="hold">
                            <p:stCondLst>
                              <p:cond delay="10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21"/>
                                        </p:tgtEl>
                                        <p:attrNameLst>
                                          <p:attrName>style.visibility</p:attrName>
                                        </p:attrNameLst>
                                      </p:cBhvr>
                                      <p:to>
                                        <p:strVal val="visible"/>
                                      </p:to>
                                    </p:set>
                                    <p:animEffect transition="in" filter="wipe(left)">
                                      <p:cBhvr>
                                        <p:cTn id="26" dur="100"/>
                                        <p:tgtEl>
                                          <p:spTgt spid="21"/>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21"/>
                                        </p:tgtEl>
                                      </p:cBhvr>
                                      <p:to x="80000" y="100000"/>
                                    </p:animScale>
                                    <p:anim by="(#ppt_w*0.10)" calcmode="lin" valueType="num">
                                      <p:cBhvr>
                                        <p:cTn id="29" dur="50" autoRev="1" fill="hold">
                                          <p:stCondLst>
                                            <p:cond delay="0"/>
                                          </p:stCondLst>
                                        </p:cTn>
                                        <p:tgtEl>
                                          <p:spTgt spid="21"/>
                                        </p:tgtEl>
                                        <p:attrNameLst>
                                          <p:attrName>ppt_x</p:attrName>
                                        </p:attrNameLst>
                                      </p:cBhvr>
                                    </p:anim>
                                    <p:anim by="(-#ppt_w*0.10)" calcmode="lin" valueType="num">
                                      <p:cBhvr>
                                        <p:cTn id="30" dur="50" autoRev="1" fill="hold">
                                          <p:stCondLst>
                                            <p:cond delay="0"/>
                                          </p:stCondLst>
                                        </p:cTn>
                                        <p:tgtEl>
                                          <p:spTgt spid="21"/>
                                        </p:tgtEl>
                                        <p:attrNameLst>
                                          <p:attrName>ppt_y</p:attrName>
                                        </p:attrNameLst>
                                      </p:cBhvr>
                                    </p:anim>
                                    <p:animRot by="-480000">
                                      <p:cBhvr>
                                        <p:cTn id="31" dur="50" autoRev="1" fill="hold">
                                          <p:stCondLst>
                                            <p:cond delay="0"/>
                                          </p:stCondLst>
                                        </p:cTn>
                                        <p:tgtEl>
                                          <p:spTgt spid="21"/>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500"/>
                            </p:stCondLst>
                            <p:childTnLst>
                              <p:par>
                                <p:cTn id="38" presetID="49" presetClass="entr" presetSubtype="0" decel="10000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 calcmode="lin" valueType="num">
                                      <p:cBhvr>
                                        <p:cTn id="42" dur="500" fill="hold"/>
                                        <p:tgtEl>
                                          <p:spTgt spid="15"/>
                                        </p:tgtEl>
                                        <p:attrNameLst>
                                          <p:attrName>style.rotation</p:attrName>
                                        </p:attrNameLst>
                                      </p:cBhvr>
                                      <p:tavLst>
                                        <p:tav tm="0">
                                          <p:val>
                                            <p:fltVal val="360"/>
                                          </p:val>
                                        </p:tav>
                                        <p:tav tm="100000">
                                          <p:val>
                                            <p:fltVal val="0"/>
                                          </p:val>
                                        </p:tav>
                                      </p:tavLst>
                                    </p:anim>
                                    <p:animEffect transition="in" filter="fade">
                                      <p:cBhvr>
                                        <p:cTn id="43" dur="500"/>
                                        <p:tgtEl>
                                          <p:spTgt spid="15"/>
                                        </p:tgtEl>
                                      </p:cBhvr>
                                    </p:animEffect>
                                  </p:childTnLst>
                                </p:cTn>
                              </p:par>
                            </p:childTnLst>
                          </p:cTn>
                        </p:par>
                        <p:par>
                          <p:cTn id="44" fill="hold">
                            <p:stCondLst>
                              <p:cond delay="1000"/>
                            </p:stCondLst>
                            <p:childTnLst>
                              <p:par>
                                <p:cTn id="45" presetID="17" presetClass="entr" presetSubtype="1" fill="hold" grpId="0" nodeType="afterEffect">
                                  <p:stCondLst>
                                    <p:cond delay="0"/>
                                  </p:stCondLst>
                                  <p:iterate type="lt">
                                    <p:tmPct val="40000"/>
                                  </p:iterate>
                                  <p:childTnLst>
                                    <p:set>
                                      <p:cBhvr>
                                        <p:cTn id="46" dur="1" fill="hold">
                                          <p:stCondLst>
                                            <p:cond delay="0"/>
                                          </p:stCondLst>
                                        </p:cTn>
                                        <p:tgtEl>
                                          <p:spTgt spid="24"/>
                                        </p:tgtEl>
                                        <p:attrNameLst>
                                          <p:attrName>style.visibility</p:attrName>
                                        </p:attrNameLst>
                                      </p:cBhvr>
                                      <p:to>
                                        <p:strVal val="visible"/>
                                      </p:to>
                                    </p:set>
                                    <p:anim calcmode="lin" valueType="num">
                                      <p:cBhvr>
                                        <p:cTn id="47" dur="250" fill="hold"/>
                                        <p:tgtEl>
                                          <p:spTgt spid="24"/>
                                        </p:tgtEl>
                                        <p:attrNameLst>
                                          <p:attrName>ppt_x</p:attrName>
                                        </p:attrNameLst>
                                      </p:cBhvr>
                                      <p:tavLst>
                                        <p:tav tm="0">
                                          <p:val>
                                            <p:strVal val="#ppt_x"/>
                                          </p:val>
                                        </p:tav>
                                        <p:tav tm="100000">
                                          <p:val>
                                            <p:strVal val="#ppt_x"/>
                                          </p:val>
                                        </p:tav>
                                      </p:tavLst>
                                    </p:anim>
                                    <p:anim calcmode="lin" valueType="num">
                                      <p:cBhvr>
                                        <p:cTn id="48" dur="250" fill="hold"/>
                                        <p:tgtEl>
                                          <p:spTgt spid="24"/>
                                        </p:tgtEl>
                                        <p:attrNameLst>
                                          <p:attrName>ppt_y</p:attrName>
                                        </p:attrNameLst>
                                      </p:cBhvr>
                                      <p:tavLst>
                                        <p:tav tm="0">
                                          <p:val>
                                            <p:strVal val="#ppt_y-#ppt_h/2"/>
                                          </p:val>
                                        </p:tav>
                                        <p:tav tm="100000">
                                          <p:val>
                                            <p:strVal val="#ppt_y"/>
                                          </p:val>
                                        </p:tav>
                                      </p:tavLst>
                                    </p:anim>
                                    <p:anim calcmode="lin" valueType="num">
                                      <p:cBhvr>
                                        <p:cTn id="49" dur="250" fill="hold"/>
                                        <p:tgtEl>
                                          <p:spTgt spid="24"/>
                                        </p:tgtEl>
                                        <p:attrNameLst>
                                          <p:attrName>ppt_w</p:attrName>
                                        </p:attrNameLst>
                                      </p:cBhvr>
                                      <p:tavLst>
                                        <p:tav tm="0">
                                          <p:val>
                                            <p:strVal val="#ppt_w"/>
                                          </p:val>
                                        </p:tav>
                                        <p:tav tm="100000">
                                          <p:val>
                                            <p:strVal val="#ppt_w"/>
                                          </p:val>
                                        </p:tav>
                                      </p:tavLst>
                                    </p:anim>
                                    <p:anim calcmode="lin" valueType="num">
                                      <p:cBhvr>
                                        <p:cTn id="50" dur="250" fill="hold"/>
                                        <p:tgtEl>
                                          <p:spTgt spid="24"/>
                                        </p:tgtEl>
                                        <p:attrNameLst>
                                          <p:attrName>ppt_h</p:attrName>
                                        </p:attrNameLst>
                                      </p:cBhvr>
                                      <p:tavLst>
                                        <p:tav tm="0">
                                          <p:val>
                                            <p:fltVal val="0"/>
                                          </p:val>
                                        </p:tav>
                                        <p:tav tm="100000">
                                          <p:val>
                                            <p:strVal val="#ppt_h"/>
                                          </p:val>
                                        </p:tav>
                                      </p:tavLst>
                                    </p:anim>
                                  </p:childTnLst>
                                </p:cTn>
                              </p:par>
                            </p:childTnLst>
                          </p:cTn>
                        </p:par>
                        <p:par>
                          <p:cTn id="51" fill="hold">
                            <p:stCondLst>
                              <p:cond delay="1549"/>
                            </p:stCondLst>
                            <p:childTnLst>
                              <p:par>
                                <p:cTn id="52" presetID="22" presetClass="entr" presetSubtype="8" fill="hold" grpId="0" nodeType="afterEffect">
                                  <p:stCondLst>
                                    <p:cond delay="0"/>
                                  </p:stCondLst>
                                  <p:iterate type="lt">
                                    <p:tmPct val="30000"/>
                                  </p:iterate>
                                  <p:childTnLst>
                                    <p:set>
                                      <p:cBhvr>
                                        <p:cTn id="53" dur="1" fill="hold">
                                          <p:stCondLst>
                                            <p:cond delay="0"/>
                                          </p:stCondLst>
                                        </p:cTn>
                                        <p:tgtEl>
                                          <p:spTgt spid="23"/>
                                        </p:tgtEl>
                                        <p:attrNameLst>
                                          <p:attrName>style.visibility</p:attrName>
                                        </p:attrNameLst>
                                      </p:cBhvr>
                                      <p:to>
                                        <p:strVal val="visible"/>
                                      </p:to>
                                    </p:set>
                                    <p:animEffect transition="in" filter="wipe(left)">
                                      <p:cBhvr>
                                        <p:cTn id="54" dur="100"/>
                                        <p:tgtEl>
                                          <p:spTgt spid="23"/>
                                        </p:tgtEl>
                                      </p:cBhvr>
                                    </p:animEffect>
                                  </p:childTnLst>
                                </p:cTn>
                              </p:par>
                              <p:par>
                                <p:cTn id="55" presetID="36" presetClass="emph" presetSubtype="0" fill="hold" grpId="1" nodeType="withEffect">
                                  <p:stCondLst>
                                    <p:cond delay="0"/>
                                  </p:stCondLst>
                                  <p:iterate type="lt">
                                    <p:tmPct val="30000"/>
                                  </p:iterate>
                                  <p:childTnLst>
                                    <p:animScale>
                                      <p:cBhvr>
                                        <p:cTn id="56" dur="50" autoRev="1" fill="hold">
                                          <p:stCondLst>
                                            <p:cond delay="0"/>
                                          </p:stCondLst>
                                        </p:cTn>
                                        <p:tgtEl>
                                          <p:spTgt spid="23"/>
                                        </p:tgtEl>
                                      </p:cBhvr>
                                      <p:to x="80000" y="100000"/>
                                    </p:animScale>
                                    <p:anim by="(#ppt_w*0.10)" calcmode="lin" valueType="num">
                                      <p:cBhvr>
                                        <p:cTn id="57" dur="50" autoRev="1" fill="hold">
                                          <p:stCondLst>
                                            <p:cond delay="0"/>
                                          </p:stCondLst>
                                        </p:cTn>
                                        <p:tgtEl>
                                          <p:spTgt spid="23"/>
                                        </p:tgtEl>
                                        <p:attrNameLst>
                                          <p:attrName>ppt_x</p:attrName>
                                        </p:attrNameLst>
                                      </p:cBhvr>
                                    </p:anim>
                                    <p:anim by="(-#ppt_w*0.10)" calcmode="lin" valueType="num">
                                      <p:cBhvr>
                                        <p:cTn id="58" dur="50" autoRev="1" fill="hold">
                                          <p:stCondLst>
                                            <p:cond delay="0"/>
                                          </p:stCondLst>
                                        </p:cTn>
                                        <p:tgtEl>
                                          <p:spTgt spid="23"/>
                                        </p:tgtEl>
                                        <p:attrNameLst>
                                          <p:attrName>ppt_y</p:attrName>
                                        </p:attrNameLst>
                                      </p:cBhvr>
                                    </p:anim>
                                    <p:animRot by="-480000">
                                      <p:cBhvr>
                                        <p:cTn id="59" dur="50" autoRev="1" fill="hold">
                                          <p:stCondLst>
                                            <p:cond delay="0"/>
                                          </p:stCondLst>
                                        </p:cTn>
                                        <p:tgtEl>
                                          <p:spTgt spid="23"/>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500"/>
                            </p:stCondLst>
                            <p:childTnLst>
                              <p:par>
                                <p:cTn id="66" presetID="49" presetClass="entr" presetSubtype="0" decel="10000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 calcmode="lin" valueType="num">
                                      <p:cBhvr>
                                        <p:cTn id="70" dur="500" fill="hold"/>
                                        <p:tgtEl>
                                          <p:spTgt spid="18"/>
                                        </p:tgtEl>
                                        <p:attrNameLst>
                                          <p:attrName>style.rotation</p:attrName>
                                        </p:attrNameLst>
                                      </p:cBhvr>
                                      <p:tavLst>
                                        <p:tav tm="0">
                                          <p:val>
                                            <p:fltVal val="360"/>
                                          </p:val>
                                        </p:tav>
                                        <p:tav tm="100000">
                                          <p:val>
                                            <p:fltVal val="0"/>
                                          </p:val>
                                        </p:tav>
                                      </p:tavLst>
                                    </p:anim>
                                    <p:animEffect transition="in" filter="fade">
                                      <p:cBhvr>
                                        <p:cTn id="71" dur="500"/>
                                        <p:tgtEl>
                                          <p:spTgt spid="18"/>
                                        </p:tgtEl>
                                      </p:cBhvr>
                                    </p:animEffect>
                                  </p:childTnLst>
                                </p:cTn>
                              </p:par>
                            </p:childTnLst>
                          </p:cTn>
                        </p:par>
                        <p:par>
                          <p:cTn id="72" fill="hold">
                            <p:stCondLst>
                              <p:cond delay="10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29"/>
                                        </p:tgtEl>
                                        <p:attrNameLst>
                                          <p:attrName>style.visibility</p:attrName>
                                        </p:attrNameLst>
                                      </p:cBhvr>
                                      <p:to>
                                        <p:strVal val="visible"/>
                                      </p:to>
                                    </p:set>
                                    <p:anim calcmode="lin" valueType="num">
                                      <p:cBhvr>
                                        <p:cTn id="75" dur="250" fill="hold"/>
                                        <p:tgtEl>
                                          <p:spTgt spid="29"/>
                                        </p:tgtEl>
                                        <p:attrNameLst>
                                          <p:attrName>ppt_x</p:attrName>
                                        </p:attrNameLst>
                                      </p:cBhvr>
                                      <p:tavLst>
                                        <p:tav tm="0">
                                          <p:val>
                                            <p:strVal val="#ppt_x"/>
                                          </p:val>
                                        </p:tav>
                                        <p:tav tm="100000">
                                          <p:val>
                                            <p:strVal val="#ppt_x"/>
                                          </p:val>
                                        </p:tav>
                                      </p:tavLst>
                                    </p:anim>
                                    <p:anim calcmode="lin" valueType="num">
                                      <p:cBhvr>
                                        <p:cTn id="76" dur="250" fill="hold"/>
                                        <p:tgtEl>
                                          <p:spTgt spid="29"/>
                                        </p:tgtEl>
                                        <p:attrNameLst>
                                          <p:attrName>ppt_y</p:attrName>
                                        </p:attrNameLst>
                                      </p:cBhvr>
                                      <p:tavLst>
                                        <p:tav tm="0">
                                          <p:val>
                                            <p:strVal val="#ppt_y-#ppt_h/2"/>
                                          </p:val>
                                        </p:tav>
                                        <p:tav tm="100000">
                                          <p:val>
                                            <p:strVal val="#ppt_y"/>
                                          </p:val>
                                        </p:tav>
                                      </p:tavLst>
                                    </p:anim>
                                    <p:anim calcmode="lin" valueType="num">
                                      <p:cBhvr>
                                        <p:cTn id="77" dur="250" fill="hold"/>
                                        <p:tgtEl>
                                          <p:spTgt spid="29"/>
                                        </p:tgtEl>
                                        <p:attrNameLst>
                                          <p:attrName>ppt_w</p:attrName>
                                        </p:attrNameLst>
                                      </p:cBhvr>
                                      <p:tavLst>
                                        <p:tav tm="0">
                                          <p:val>
                                            <p:strVal val="#ppt_w"/>
                                          </p:val>
                                        </p:tav>
                                        <p:tav tm="100000">
                                          <p:val>
                                            <p:strVal val="#ppt_w"/>
                                          </p:val>
                                        </p:tav>
                                      </p:tavLst>
                                    </p:anim>
                                    <p:anim calcmode="lin" valueType="num">
                                      <p:cBhvr>
                                        <p:cTn id="78" dur="250" fill="hold"/>
                                        <p:tgtEl>
                                          <p:spTgt spid="29"/>
                                        </p:tgtEl>
                                        <p:attrNameLst>
                                          <p:attrName>ppt_h</p:attrName>
                                        </p:attrNameLst>
                                      </p:cBhvr>
                                      <p:tavLst>
                                        <p:tav tm="0">
                                          <p:val>
                                            <p:fltVal val="0"/>
                                          </p:val>
                                        </p:tav>
                                        <p:tav tm="100000">
                                          <p:val>
                                            <p:strVal val="#ppt_h"/>
                                          </p:val>
                                        </p:tav>
                                      </p:tavLst>
                                    </p:anim>
                                  </p:childTnLst>
                                </p:cTn>
                              </p:par>
                            </p:childTnLst>
                          </p:cTn>
                        </p:par>
                        <p:par>
                          <p:cTn id="79" fill="hold">
                            <p:stCondLst>
                              <p:cond delay="1549"/>
                            </p:stCondLst>
                            <p:childTnLst>
                              <p:par>
                                <p:cTn id="80" presetID="22" presetClass="entr" presetSubtype="8" fill="hold" grpId="0" nodeType="afterEffect">
                                  <p:stCondLst>
                                    <p:cond delay="0"/>
                                  </p:stCondLst>
                                  <p:iterate type="lt">
                                    <p:tmPct val="30000"/>
                                  </p:iterate>
                                  <p:childTnLst>
                                    <p:set>
                                      <p:cBhvr>
                                        <p:cTn id="81" dur="1" fill="hold">
                                          <p:stCondLst>
                                            <p:cond delay="0"/>
                                          </p:stCondLst>
                                        </p:cTn>
                                        <p:tgtEl>
                                          <p:spTgt spid="25"/>
                                        </p:tgtEl>
                                        <p:attrNameLst>
                                          <p:attrName>style.visibility</p:attrName>
                                        </p:attrNameLst>
                                      </p:cBhvr>
                                      <p:to>
                                        <p:strVal val="visible"/>
                                      </p:to>
                                    </p:set>
                                    <p:animEffect transition="in" filter="wipe(left)">
                                      <p:cBhvr>
                                        <p:cTn id="82" dur="100"/>
                                        <p:tgtEl>
                                          <p:spTgt spid="25"/>
                                        </p:tgtEl>
                                      </p:cBhvr>
                                    </p:animEffect>
                                  </p:childTnLst>
                                </p:cTn>
                              </p:par>
                              <p:par>
                                <p:cTn id="83" presetID="36" presetClass="emph" presetSubtype="0" fill="hold" grpId="1" nodeType="withEffect">
                                  <p:stCondLst>
                                    <p:cond delay="0"/>
                                  </p:stCondLst>
                                  <p:iterate type="lt">
                                    <p:tmPct val="30000"/>
                                  </p:iterate>
                                  <p:childTnLst>
                                    <p:animScale>
                                      <p:cBhvr>
                                        <p:cTn id="84" dur="50" autoRev="1" fill="hold">
                                          <p:stCondLst>
                                            <p:cond delay="0"/>
                                          </p:stCondLst>
                                        </p:cTn>
                                        <p:tgtEl>
                                          <p:spTgt spid="25"/>
                                        </p:tgtEl>
                                      </p:cBhvr>
                                      <p:to x="80000" y="100000"/>
                                    </p:animScale>
                                    <p:anim by="(#ppt_w*0.10)" calcmode="lin" valueType="num">
                                      <p:cBhvr>
                                        <p:cTn id="85" dur="50" autoRev="1" fill="hold">
                                          <p:stCondLst>
                                            <p:cond delay="0"/>
                                          </p:stCondLst>
                                        </p:cTn>
                                        <p:tgtEl>
                                          <p:spTgt spid="25"/>
                                        </p:tgtEl>
                                        <p:attrNameLst>
                                          <p:attrName>ppt_x</p:attrName>
                                        </p:attrNameLst>
                                      </p:cBhvr>
                                    </p:anim>
                                    <p:anim by="(-#ppt_w*0.10)" calcmode="lin" valueType="num">
                                      <p:cBhvr>
                                        <p:cTn id="86" dur="50" autoRev="1" fill="hold">
                                          <p:stCondLst>
                                            <p:cond delay="0"/>
                                          </p:stCondLst>
                                        </p:cTn>
                                        <p:tgtEl>
                                          <p:spTgt spid="25"/>
                                        </p:tgtEl>
                                        <p:attrNameLst>
                                          <p:attrName>ppt_y</p:attrName>
                                        </p:attrNameLst>
                                      </p:cBhvr>
                                    </p:anim>
                                    <p:animRot by="-480000">
                                      <p:cBhvr>
                                        <p:cTn id="87" dur="50" autoRev="1" fill="hold">
                                          <p:stCondLst>
                                            <p:cond delay="0"/>
                                          </p:stCondLst>
                                        </p:cTn>
                                        <p:tgtEl>
                                          <p:spTgt spid="25"/>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right)">
                                      <p:cBhvr>
                                        <p:cTn id="92" dur="500"/>
                                        <p:tgtEl>
                                          <p:spTgt spid="5"/>
                                        </p:tgtEl>
                                      </p:cBhvr>
                                    </p:animEffect>
                                  </p:childTnLst>
                                </p:cTn>
                              </p:par>
                            </p:childTnLst>
                          </p:cTn>
                        </p:par>
                        <p:par>
                          <p:cTn id="93" fill="hold">
                            <p:stCondLst>
                              <p:cond delay="500"/>
                            </p:stCondLst>
                            <p:childTnLst>
                              <p:par>
                                <p:cTn id="94" presetID="49" presetClass="entr" presetSubtype="0" decel="100000" fill="hold" grpId="0" nodeType="afterEffect">
                                  <p:stCondLst>
                                    <p:cond delay="0"/>
                                  </p:stCondLst>
                                  <p:childTnLst>
                                    <p:set>
                                      <p:cBhvr>
                                        <p:cTn id="95" dur="1" fill="hold">
                                          <p:stCondLst>
                                            <p:cond delay="0"/>
                                          </p:stCondLst>
                                        </p:cTn>
                                        <p:tgtEl>
                                          <p:spTgt spid="19"/>
                                        </p:tgtEl>
                                        <p:attrNameLst>
                                          <p:attrName>style.visibility</p:attrName>
                                        </p:attrNameLst>
                                      </p:cBhvr>
                                      <p:to>
                                        <p:strVal val="visible"/>
                                      </p:to>
                                    </p:set>
                                    <p:anim calcmode="lin" valueType="num">
                                      <p:cBhvr>
                                        <p:cTn id="96" dur="500" fill="hold"/>
                                        <p:tgtEl>
                                          <p:spTgt spid="19"/>
                                        </p:tgtEl>
                                        <p:attrNameLst>
                                          <p:attrName>ppt_w</p:attrName>
                                        </p:attrNameLst>
                                      </p:cBhvr>
                                      <p:tavLst>
                                        <p:tav tm="0">
                                          <p:val>
                                            <p:fltVal val="0"/>
                                          </p:val>
                                        </p:tav>
                                        <p:tav tm="100000">
                                          <p:val>
                                            <p:strVal val="#ppt_w"/>
                                          </p:val>
                                        </p:tav>
                                      </p:tavLst>
                                    </p:anim>
                                    <p:anim calcmode="lin" valueType="num">
                                      <p:cBhvr>
                                        <p:cTn id="97" dur="500" fill="hold"/>
                                        <p:tgtEl>
                                          <p:spTgt spid="19"/>
                                        </p:tgtEl>
                                        <p:attrNameLst>
                                          <p:attrName>ppt_h</p:attrName>
                                        </p:attrNameLst>
                                      </p:cBhvr>
                                      <p:tavLst>
                                        <p:tav tm="0">
                                          <p:val>
                                            <p:fltVal val="0"/>
                                          </p:val>
                                        </p:tav>
                                        <p:tav tm="100000">
                                          <p:val>
                                            <p:strVal val="#ppt_h"/>
                                          </p:val>
                                        </p:tav>
                                      </p:tavLst>
                                    </p:anim>
                                    <p:anim calcmode="lin" valueType="num">
                                      <p:cBhvr>
                                        <p:cTn id="98" dur="500" fill="hold"/>
                                        <p:tgtEl>
                                          <p:spTgt spid="19"/>
                                        </p:tgtEl>
                                        <p:attrNameLst>
                                          <p:attrName>style.rotation</p:attrName>
                                        </p:attrNameLst>
                                      </p:cBhvr>
                                      <p:tavLst>
                                        <p:tav tm="0">
                                          <p:val>
                                            <p:fltVal val="360"/>
                                          </p:val>
                                        </p:tav>
                                        <p:tav tm="100000">
                                          <p:val>
                                            <p:fltVal val="0"/>
                                          </p:val>
                                        </p:tav>
                                      </p:tavLst>
                                    </p:anim>
                                    <p:animEffect transition="in" filter="fade">
                                      <p:cBhvr>
                                        <p:cTn id="99" dur="500"/>
                                        <p:tgtEl>
                                          <p:spTgt spid="19"/>
                                        </p:tgtEl>
                                      </p:cBhvr>
                                    </p:animEffect>
                                  </p:childTnLst>
                                </p:cTn>
                              </p:par>
                            </p:childTnLst>
                          </p:cTn>
                        </p:par>
                        <p:par>
                          <p:cTn id="100" fill="hold">
                            <p:stCondLst>
                              <p:cond delay="1000"/>
                            </p:stCondLst>
                            <p:childTnLst>
                              <p:par>
                                <p:cTn id="101" presetID="17" presetClass="entr" presetSubtype="1" fill="hold" grpId="0" nodeType="afterEffect">
                                  <p:stCondLst>
                                    <p:cond delay="0"/>
                                  </p:stCondLst>
                                  <p:iterate type="lt">
                                    <p:tmPct val="40000"/>
                                  </p:iterate>
                                  <p:childTnLst>
                                    <p:set>
                                      <p:cBhvr>
                                        <p:cTn id="102" dur="1" fill="hold">
                                          <p:stCondLst>
                                            <p:cond delay="0"/>
                                          </p:stCondLst>
                                        </p:cTn>
                                        <p:tgtEl>
                                          <p:spTgt spid="31"/>
                                        </p:tgtEl>
                                        <p:attrNameLst>
                                          <p:attrName>style.visibility</p:attrName>
                                        </p:attrNameLst>
                                      </p:cBhvr>
                                      <p:to>
                                        <p:strVal val="visible"/>
                                      </p:to>
                                    </p:set>
                                    <p:anim calcmode="lin" valueType="num">
                                      <p:cBhvr>
                                        <p:cTn id="103" dur="250" fill="hold"/>
                                        <p:tgtEl>
                                          <p:spTgt spid="31"/>
                                        </p:tgtEl>
                                        <p:attrNameLst>
                                          <p:attrName>ppt_x</p:attrName>
                                        </p:attrNameLst>
                                      </p:cBhvr>
                                      <p:tavLst>
                                        <p:tav tm="0">
                                          <p:val>
                                            <p:strVal val="#ppt_x"/>
                                          </p:val>
                                        </p:tav>
                                        <p:tav tm="100000">
                                          <p:val>
                                            <p:strVal val="#ppt_x"/>
                                          </p:val>
                                        </p:tav>
                                      </p:tavLst>
                                    </p:anim>
                                    <p:anim calcmode="lin" valueType="num">
                                      <p:cBhvr>
                                        <p:cTn id="104" dur="250" fill="hold"/>
                                        <p:tgtEl>
                                          <p:spTgt spid="31"/>
                                        </p:tgtEl>
                                        <p:attrNameLst>
                                          <p:attrName>ppt_y</p:attrName>
                                        </p:attrNameLst>
                                      </p:cBhvr>
                                      <p:tavLst>
                                        <p:tav tm="0">
                                          <p:val>
                                            <p:strVal val="#ppt_y-#ppt_h/2"/>
                                          </p:val>
                                        </p:tav>
                                        <p:tav tm="100000">
                                          <p:val>
                                            <p:strVal val="#ppt_y"/>
                                          </p:val>
                                        </p:tav>
                                      </p:tavLst>
                                    </p:anim>
                                    <p:anim calcmode="lin" valueType="num">
                                      <p:cBhvr>
                                        <p:cTn id="105" dur="250" fill="hold"/>
                                        <p:tgtEl>
                                          <p:spTgt spid="31"/>
                                        </p:tgtEl>
                                        <p:attrNameLst>
                                          <p:attrName>ppt_w</p:attrName>
                                        </p:attrNameLst>
                                      </p:cBhvr>
                                      <p:tavLst>
                                        <p:tav tm="0">
                                          <p:val>
                                            <p:strVal val="#ppt_w"/>
                                          </p:val>
                                        </p:tav>
                                        <p:tav tm="100000">
                                          <p:val>
                                            <p:strVal val="#ppt_w"/>
                                          </p:val>
                                        </p:tav>
                                      </p:tavLst>
                                    </p:anim>
                                    <p:anim calcmode="lin" valueType="num">
                                      <p:cBhvr>
                                        <p:cTn id="106" dur="250" fill="hold"/>
                                        <p:tgtEl>
                                          <p:spTgt spid="31"/>
                                        </p:tgtEl>
                                        <p:attrNameLst>
                                          <p:attrName>ppt_h</p:attrName>
                                        </p:attrNameLst>
                                      </p:cBhvr>
                                      <p:tavLst>
                                        <p:tav tm="0">
                                          <p:val>
                                            <p:fltVal val="0"/>
                                          </p:val>
                                        </p:tav>
                                        <p:tav tm="100000">
                                          <p:val>
                                            <p:strVal val="#ppt_h"/>
                                          </p:val>
                                        </p:tav>
                                      </p:tavLst>
                                    </p:anim>
                                  </p:childTnLst>
                                </p:cTn>
                              </p:par>
                            </p:childTnLst>
                          </p:cTn>
                        </p:par>
                        <p:par>
                          <p:cTn id="107" fill="hold">
                            <p:stCondLst>
                              <p:cond delay="1549"/>
                            </p:stCondLst>
                            <p:childTnLst>
                              <p:par>
                                <p:cTn id="108" presetID="22" presetClass="entr" presetSubtype="8" fill="hold" grpId="0" nodeType="afterEffect">
                                  <p:stCondLst>
                                    <p:cond delay="0"/>
                                  </p:stCondLst>
                                  <p:iterate type="lt">
                                    <p:tmPct val="30000"/>
                                  </p:iterate>
                                  <p:childTnLst>
                                    <p:set>
                                      <p:cBhvr>
                                        <p:cTn id="109" dur="1" fill="hold">
                                          <p:stCondLst>
                                            <p:cond delay="0"/>
                                          </p:stCondLst>
                                        </p:cTn>
                                        <p:tgtEl>
                                          <p:spTgt spid="30"/>
                                        </p:tgtEl>
                                        <p:attrNameLst>
                                          <p:attrName>style.visibility</p:attrName>
                                        </p:attrNameLst>
                                      </p:cBhvr>
                                      <p:to>
                                        <p:strVal val="visible"/>
                                      </p:to>
                                    </p:set>
                                    <p:animEffect transition="in" filter="wipe(left)">
                                      <p:cBhvr>
                                        <p:cTn id="110" dur="100"/>
                                        <p:tgtEl>
                                          <p:spTgt spid="30"/>
                                        </p:tgtEl>
                                      </p:cBhvr>
                                    </p:animEffect>
                                  </p:childTnLst>
                                </p:cTn>
                              </p:par>
                              <p:par>
                                <p:cTn id="111" presetID="36" presetClass="emph" presetSubtype="0" fill="hold" grpId="1" nodeType="withEffect">
                                  <p:stCondLst>
                                    <p:cond delay="0"/>
                                  </p:stCondLst>
                                  <p:iterate type="lt">
                                    <p:tmPct val="30000"/>
                                  </p:iterate>
                                  <p:childTnLst>
                                    <p:animScale>
                                      <p:cBhvr>
                                        <p:cTn id="112" dur="50" autoRev="1" fill="hold">
                                          <p:stCondLst>
                                            <p:cond delay="0"/>
                                          </p:stCondLst>
                                        </p:cTn>
                                        <p:tgtEl>
                                          <p:spTgt spid="30"/>
                                        </p:tgtEl>
                                      </p:cBhvr>
                                      <p:to x="80000" y="100000"/>
                                    </p:animScale>
                                    <p:anim by="(#ppt_w*0.10)" calcmode="lin" valueType="num">
                                      <p:cBhvr>
                                        <p:cTn id="113" dur="50" autoRev="1" fill="hold">
                                          <p:stCondLst>
                                            <p:cond delay="0"/>
                                          </p:stCondLst>
                                        </p:cTn>
                                        <p:tgtEl>
                                          <p:spTgt spid="30"/>
                                        </p:tgtEl>
                                        <p:attrNameLst>
                                          <p:attrName>ppt_x</p:attrName>
                                        </p:attrNameLst>
                                      </p:cBhvr>
                                    </p:anim>
                                    <p:anim by="(-#ppt_w*0.10)" calcmode="lin" valueType="num">
                                      <p:cBhvr>
                                        <p:cTn id="114" dur="50" autoRev="1" fill="hold">
                                          <p:stCondLst>
                                            <p:cond delay="0"/>
                                          </p:stCondLst>
                                        </p:cTn>
                                        <p:tgtEl>
                                          <p:spTgt spid="30"/>
                                        </p:tgtEl>
                                        <p:attrNameLst>
                                          <p:attrName>ppt_y</p:attrName>
                                        </p:attrNameLst>
                                      </p:cBhvr>
                                    </p:anim>
                                    <p:animRot by="-480000">
                                      <p:cBhvr>
                                        <p:cTn id="115" dur="50" autoRev="1" fill="hold">
                                          <p:stCondLst>
                                            <p:cond delay="0"/>
                                          </p:stCondLst>
                                        </p:cTn>
                                        <p:tgtEl>
                                          <p:spTgt spid="30"/>
                                        </p:tgtEl>
                                        <p:attrNameLst>
                                          <p:attrName>r</p:attrName>
                                        </p:attrNameLst>
                                      </p:cBhvr>
                                    </p:animRo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500"/>
                            </p:stCondLst>
                            <p:childTnLst>
                              <p:par>
                                <p:cTn id="122" presetID="49" presetClass="entr" presetSubtype="0" decel="100000" fill="hold" grpId="0" nodeType="afterEffect">
                                  <p:stCondLst>
                                    <p:cond delay="0"/>
                                  </p:stCondLst>
                                  <p:childTnLst>
                                    <p:set>
                                      <p:cBhvr>
                                        <p:cTn id="123" dur="1" fill="hold">
                                          <p:stCondLst>
                                            <p:cond delay="0"/>
                                          </p:stCondLst>
                                        </p:cTn>
                                        <p:tgtEl>
                                          <p:spTgt spid="20"/>
                                        </p:tgtEl>
                                        <p:attrNameLst>
                                          <p:attrName>style.visibility</p:attrName>
                                        </p:attrNameLst>
                                      </p:cBhvr>
                                      <p:to>
                                        <p:strVal val="visible"/>
                                      </p:to>
                                    </p:set>
                                    <p:anim calcmode="lin" valueType="num">
                                      <p:cBhvr>
                                        <p:cTn id="124" dur="500" fill="hold"/>
                                        <p:tgtEl>
                                          <p:spTgt spid="20"/>
                                        </p:tgtEl>
                                        <p:attrNameLst>
                                          <p:attrName>ppt_w</p:attrName>
                                        </p:attrNameLst>
                                      </p:cBhvr>
                                      <p:tavLst>
                                        <p:tav tm="0">
                                          <p:val>
                                            <p:fltVal val="0"/>
                                          </p:val>
                                        </p:tav>
                                        <p:tav tm="100000">
                                          <p:val>
                                            <p:strVal val="#ppt_w"/>
                                          </p:val>
                                        </p:tav>
                                      </p:tavLst>
                                    </p:anim>
                                    <p:anim calcmode="lin" valueType="num">
                                      <p:cBhvr>
                                        <p:cTn id="125" dur="500" fill="hold"/>
                                        <p:tgtEl>
                                          <p:spTgt spid="20"/>
                                        </p:tgtEl>
                                        <p:attrNameLst>
                                          <p:attrName>ppt_h</p:attrName>
                                        </p:attrNameLst>
                                      </p:cBhvr>
                                      <p:tavLst>
                                        <p:tav tm="0">
                                          <p:val>
                                            <p:fltVal val="0"/>
                                          </p:val>
                                        </p:tav>
                                        <p:tav tm="100000">
                                          <p:val>
                                            <p:strVal val="#ppt_h"/>
                                          </p:val>
                                        </p:tav>
                                      </p:tavLst>
                                    </p:anim>
                                    <p:anim calcmode="lin" valueType="num">
                                      <p:cBhvr>
                                        <p:cTn id="126" dur="500" fill="hold"/>
                                        <p:tgtEl>
                                          <p:spTgt spid="20"/>
                                        </p:tgtEl>
                                        <p:attrNameLst>
                                          <p:attrName>style.rotation</p:attrName>
                                        </p:attrNameLst>
                                      </p:cBhvr>
                                      <p:tavLst>
                                        <p:tav tm="0">
                                          <p:val>
                                            <p:fltVal val="360"/>
                                          </p:val>
                                        </p:tav>
                                        <p:tav tm="100000">
                                          <p:val>
                                            <p:fltVal val="0"/>
                                          </p:val>
                                        </p:tav>
                                      </p:tavLst>
                                    </p:anim>
                                    <p:animEffect transition="in" filter="fade">
                                      <p:cBhvr>
                                        <p:cTn id="127" dur="500"/>
                                        <p:tgtEl>
                                          <p:spTgt spid="20"/>
                                        </p:tgtEl>
                                      </p:cBhvr>
                                    </p:animEffect>
                                  </p:childTnLst>
                                </p:cTn>
                              </p:par>
                            </p:childTnLst>
                          </p:cTn>
                        </p:par>
                        <p:par>
                          <p:cTn id="128" fill="hold">
                            <p:stCondLst>
                              <p:cond delay="1000"/>
                            </p:stCondLst>
                            <p:childTnLst>
                              <p:par>
                                <p:cTn id="129" presetID="17" presetClass="entr" presetSubtype="1" fill="hold" grpId="0" nodeType="afterEffect">
                                  <p:stCondLst>
                                    <p:cond delay="0"/>
                                  </p:stCondLst>
                                  <p:iterate type="lt">
                                    <p:tmPct val="40000"/>
                                  </p:iterate>
                                  <p:childTnLst>
                                    <p:set>
                                      <p:cBhvr>
                                        <p:cTn id="130" dur="1" fill="hold">
                                          <p:stCondLst>
                                            <p:cond delay="0"/>
                                          </p:stCondLst>
                                        </p:cTn>
                                        <p:tgtEl>
                                          <p:spTgt spid="33"/>
                                        </p:tgtEl>
                                        <p:attrNameLst>
                                          <p:attrName>style.visibility</p:attrName>
                                        </p:attrNameLst>
                                      </p:cBhvr>
                                      <p:to>
                                        <p:strVal val="visible"/>
                                      </p:to>
                                    </p:set>
                                    <p:anim calcmode="lin" valueType="num">
                                      <p:cBhvr>
                                        <p:cTn id="131" dur="250" fill="hold"/>
                                        <p:tgtEl>
                                          <p:spTgt spid="33"/>
                                        </p:tgtEl>
                                        <p:attrNameLst>
                                          <p:attrName>ppt_x</p:attrName>
                                        </p:attrNameLst>
                                      </p:cBhvr>
                                      <p:tavLst>
                                        <p:tav tm="0">
                                          <p:val>
                                            <p:strVal val="#ppt_x"/>
                                          </p:val>
                                        </p:tav>
                                        <p:tav tm="100000">
                                          <p:val>
                                            <p:strVal val="#ppt_x"/>
                                          </p:val>
                                        </p:tav>
                                      </p:tavLst>
                                    </p:anim>
                                    <p:anim calcmode="lin" valueType="num">
                                      <p:cBhvr>
                                        <p:cTn id="132" dur="250" fill="hold"/>
                                        <p:tgtEl>
                                          <p:spTgt spid="33"/>
                                        </p:tgtEl>
                                        <p:attrNameLst>
                                          <p:attrName>ppt_y</p:attrName>
                                        </p:attrNameLst>
                                      </p:cBhvr>
                                      <p:tavLst>
                                        <p:tav tm="0">
                                          <p:val>
                                            <p:strVal val="#ppt_y-#ppt_h/2"/>
                                          </p:val>
                                        </p:tav>
                                        <p:tav tm="100000">
                                          <p:val>
                                            <p:strVal val="#ppt_y"/>
                                          </p:val>
                                        </p:tav>
                                      </p:tavLst>
                                    </p:anim>
                                    <p:anim calcmode="lin" valueType="num">
                                      <p:cBhvr>
                                        <p:cTn id="133" dur="250" fill="hold"/>
                                        <p:tgtEl>
                                          <p:spTgt spid="33"/>
                                        </p:tgtEl>
                                        <p:attrNameLst>
                                          <p:attrName>ppt_w</p:attrName>
                                        </p:attrNameLst>
                                      </p:cBhvr>
                                      <p:tavLst>
                                        <p:tav tm="0">
                                          <p:val>
                                            <p:strVal val="#ppt_w"/>
                                          </p:val>
                                        </p:tav>
                                        <p:tav tm="100000">
                                          <p:val>
                                            <p:strVal val="#ppt_w"/>
                                          </p:val>
                                        </p:tav>
                                      </p:tavLst>
                                    </p:anim>
                                    <p:anim calcmode="lin" valueType="num">
                                      <p:cBhvr>
                                        <p:cTn id="134" dur="250" fill="hold"/>
                                        <p:tgtEl>
                                          <p:spTgt spid="33"/>
                                        </p:tgtEl>
                                        <p:attrNameLst>
                                          <p:attrName>ppt_h</p:attrName>
                                        </p:attrNameLst>
                                      </p:cBhvr>
                                      <p:tavLst>
                                        <p:tav tm="0">
                                          <p:val>
                                            <p:fltVal val="0"/>
                                          </p:val>
                                        </p:tav>
                                        <p:tav tm="100000">
                                          <p:val>
                                            <p:strVal val="#ppt_h"/>
                                          </p:val>
                                        </p:tav>
                                      </p:tavLst>
                                    </p:anim>
                                  </p:childTnLst>
                                </p:cTn>
                              </p:par>
                            </p:childTnLst>
                          </p:cTn>
                        </p:par>
                        <p:par>
                          <p:cTn id="135" fill="hold">
                            <p:stCondLst>
                              <p:cond delay="1549"/>
                            </p:stCondLst>
                            <p:childTnLst>
                              <p:par>
                                <p:cTn id="136" presetID="22" presetClass="entr" presetSubtype="8" fill="hold" grpId="0" nodeType="afterEffect">
                                  <p:stCondLst>
                                    <p:cond delay="0"/>
                                  </p:stCondLst>
                                  <p:iterate type="lt">
                                    <p:tmPct val="30000"/>
                                  </p:iterate>
                                  <p:childTnLst>
                                    <p:set>
                                      <p:cBhvr>
                                        <p:cTn id="137" dur="1" fill="hold">
                                          <p:stCondLst>
                                            <p:cond delay="0"/>
                                          </p:stCondLst>
                                        </p:cTn>
                                        <p:tgtEl>
                                          <p:spTgt spid="32"/>
                                        </p:tgtEl>
                                        <p:attrNameLst>
                                          <p:attrName>style.visibility</p:attrName>
                                        </p:attrNameLst>
                                      </p:cBhvr>
                                      <p:to>
                                        <p:strVal val="visible"/>
                                      </p:to>
                                    </p:set>
                                    <p:animEffect transition="in" filter="wipe(left)">
                                      <p:cBhvr>
                                        <p:cTn id="138" dur="100"/>
                                        <p:tgtEl>
                                          <p:spTgt spid="32"/>
                                        </p:tgtEl>
                                      </p:cBhvr>
                                    </p:animEffect>
                                  </p:childTnLst>
                                </p:cTn>
                              </p:par>
                              <p:par>
                                <p:cTn id="139" presetID="36" presetClass="emph" presetSubtype="0" fill="hold" grpId="1" nodeType="withEffect">
                                  <p:stCondLst>
                                    <p:cond delay="0"/>
                                  </p:stCondLst>
                                  <p:iterate type="lt">
                                    <p:tmPct val="30000"/>
                                  </p:iterate>
                                  <p:childTnLst>
                                    <p:animScale>
                                      <p:cBhvr>
                                        <p:cTn id="140" dur="50" autoRev="1" fill="hold">
                                          <p:stCondLst>
                                            <p:cond delay="0"/>
                                          </p:stCondLst>
                                        </p:cTn>
                                        <p:tgtEl>
                                          <p:spTgt spid="32"/>
                                        </p:tgtEl>
                                      </p:cBhvr>
                                      <p:to x="80000" y="100000"/>
                                    </p:animScale>
                                    <p:anim by="(#ppt_w*0.10)" calcmode="lin" valueType="num">
                                      <p:cBhvr>
                                        <p:cTn id="141" dur="50" autoRev="1" fill="hold">
                                          <p:stCondLst>
                                            <p:cond delay="0"/>
                                          </p:stCondLst>
                                        </p:cTn>
                                        <p:tgtEl>
                                          <p:spTgt spid="32"/>
                                        </p:tgtEl>
                                        <p:attrNameLst>
                                          <p:attrName>ppt_x</p:attrName>
                                        </p:attrNameLst>
                                      </p:cBhvr>
                                    </p:anim>
                                    <p:anim by="(-#ppt_w*0.10)" calcmode="lin" valueType="num">
                                      <p:cBhvr>
                                        <p:cTn id="142" dur="50" autoRev="1" fill="hold">
                                          <p:stCondLst>
                                            <p:cond delay="0"/>
                                          </p:stCondLst>
                                        </p:cTn>
                                        <p:tgtEl>
                                          <p:spTgt spid="32"/>
                                        </p:tgtEl>
                                        <p:attrNameLst>
                                          <p:attrName>ppt_y</p:attrName>
                                        </p:attrNameLst>
                                      </p:cBhvr>
                                    </p:anim>
                                    <p:animRot by="-480000">
                                      <p:cBhvr>
                                        <p:cTn id="143" dur="50" autoRev="1" fill="hold">
                                          <p:stCondLst>
                                            <p:cond delay="0"/>
                                          </p:stCondLst>
                                        </p:cTn>
                                        <p:tgtEl>
                                          <p:spTgt spid="32"/>
                                        </p:tgtEl>
                                        <p:attrNameLst>
                                          <p:attrName>r</p:attrName>
                                        </p:attrNameLst>
                                      </p:cBhvr>
                                    </p:animRot>
                                  </p:childTnLst>
                                </p:cTn>
                              </p:par>
                            </p:childTnLst>
                          </p:cTn>
                        </p:par>
                        <p:par>
                          <p:cTn id="144" fill="hold">
                            <p:stCondLst>
                              <p:cond delay="2519"/>
                            </p:stCondLst>
                            <p:childTnLst>
                              <p:par>
                                <p:cTn id="145" presetID="22" presetClass="entr" presetSubtype="4" fill="hold" grpId="0" nodeType="afterEffect">
                                  <p:stCondLst>
                                    <p:cond delay="0"/>
                                  </p:stCondLst>
                                  <p:childTnLst>
                                    <p:set>
                                      <p:cBhvr>
                                        <p:cTn id="146" dur="1" fill="hold">
                                          <p:stCondLst>
                                            <p:cond delay="0"/>
                                          </p:stCondLst>
                                        </p:cTn>
                                        <p:tgtEl>
                                          <p:spTgt spid="14"/>
                                        </p:tgtEl>
                                        <p:attrNameLst>
                                          <p:attrName>style.visibility</p:attrName>
                                        </p:attrNameLst>
                                      </p:cBhvr>
                                      <p:to>
                                        <p:strVal val="visible"/>
                                      </p:to>
                                    </p:set>
                                    <p:animEffect transition="in" filter="wipe(down)">
                                      <p:cBhvr>
                                        <p:cTn id="1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16" grpId="0" animBg="1"/>
      <p:bldP spid="17" grpId="0" animBg="1"/>
      <p:bldP spid="18" grpId="0" animBg="1"/>
      <p:bldP spid="19" grpId="0" animBg="1"/>
      <p:bldP spid="20" grpId="0" animBg="1"/>
      <p:bldP spid="21" grpId="0"/>
      <p:bldP spid="21" grpId="1"/>
      <p:bldP spid="22" grpId="0"/>
      <p:bldP spid="23" grpId="0"/>
      <p:bldP spid="23" grpId="1"/>
      <p:bldP spid="24" grpId="0"/>
      <p:bldP spid="25" grpId="0"/>
      <p:bldP spid="25" grpId="1"/>
      <p:bldP spid="29" grpId="0"/>
      <p:bldP spid="30" grpId="0"/>
      <p:bldP spid="30" grpId="1"/>
      <p:bldP spid="31" grpId="0"/>
      <p:bldP spid="32" grpId="0"/>
      <p:bldP spid="32" grpId="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6548" y="2207605"/>
            <a:ext cx="9134477" cy="1660289"/>
          </a:xfrm>
          <a:custGeom>
            <a:avLst/>
            <a:gdLst>
              <a:gd name="T0" fmla="*/ 0 w 3356"/>
              <a:gd name="T1" fmla="*/ 610 h 610"/>
              <a:gd name="T2" fmla="*/ 1223 w 3356"/>
              <a:gd name="T3" fmla="*/ 16 h 610"/>
              <a:gd name="T4" fmla="*/ 1683 w 3356"/>
              <a:gd name="T5" fmla="*/ 452 h 610"/>
              <a:gd name="T6" fmla="*/ 2187 w 3356"/>
              <a:gd name="T7" fmla="*/ 115 h 610"/>
              <a:gd name="T8" fmla="*/ 2635 w 3356"/>
              <a:gd name="T9" fmla="*/ 458 h 610"/>
              <a:gd name="T10" fmla="*/ 3356 w 3356"/>
              <a:gd name="T11" fmla="*/ 273 h 610"/>
            </a:gdLst>
            <a:ahLst/>
            <a:cxnLst>
              <a:cxn ang="0">
                <a:pos x="T0" y="T1"/>
              </a:cxn>
              <a:cxn ang="0">
                <a:pos x="T2" y="T3"/>
              </a:cxn>
              <a:cxn ang="0">
                <a:pos x="T4" y="T5"/>
              </a:cxn>
              <a:cxn ang="0">
                <a:pos x="T6" y="T7"/>
              </a:cxn>
              <a:cxn ang="0">
                <a:pos x="T8" y="T9"/>
              </a:cxn>
              <a:cxn ang="0">
                <a:pos x="T10" y="T11"/>
              </a:cxn>
            </a:cxnLst>
            <a:rect l="0" t="0" r="r" b="b"/>
            <a:pathLst>
              <a:path w="3356" h="610">
                <a:moveTo>
                  <a:pt x="0" y="610"/>
                </a:moveTo>
                <a:cubicBezTo>
                  <a:pt x="0" y="610"/>
                  <a:pt x="789" y="33"/>
                  <a:pt x="1223" y="16"/>
                </a:cubicBezTo>
                <a:cubicBezTo>
                  <a:pt x="1657" y="0"/>
                  <a:pt x="1422" y="415"/>
                  <a:pt x="1683" y="452"/>
                </a:cubicBezTo>
                <a:cubicBezTo>
                  <a:pt x="1944" y="489"/>
                  <a:pt x="1956" y="101"/>
                  <a:pt x="2187" y="115"/>
                </a:cubicBezTo>
                <a:cubicBezTo>
                  <a:pt x="2417" y="128"/>
                  <a:pt x="2501" y="402"/>
                  <a:pt x="2635" y="458"/>
                </a:cubicBezTo>
                <a:cubicBezTo>
                  <a:pt x="2769" y="513"/>
                  <a:pt x="3250" y="365"/>
                  <a:pt x="3356" y="273"/>
                </a:cubicBezTo>
              </a:path>
            </a:pathLst>
          </a:custGeom>
          <a:noFill/>
          <a:ln w="5" cap="flat">
            <a:solidFill>
              <a:srgbClr val="909090"/>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4085946" y="2901272"/>
            <a:ext cx="970996" cy="970995"/>
            <a:chOff x="6953364" y="3507721"/>
            <a:chExt cx="1294661" cy="1294660"/>
          </a:xfrm>
        </p:grpSpPr>
        <p:sp>
          <p:nvSpPr>
            <p:cNvPr id="7" name="椭圆 3"/>
            <p:cNvSpPr/>
            <p:nvPr/>
          </p:nvSpPr>
          <p:spPr>
            <a:xfrm>
              <a:off x="6953364" y="3507721"/>
              <a:ext cx="1294661" cy="1294660"/>
            </a:xfrm>
            <a:custGeom>
              <a:avLst/>
              <a:gdLst/>
              <a:ahLst/>
              <a:cxnLst/>
              <a:rect l="l" t="t" r="r" b="b"/>
              <a:pathLst>
                <a:path w="1152130" h="1152130">
                  <a:moveTo>
                    <a:pt x="576065" y="36005"/>
                  </a:moveTo>
                  <a:cubicBezTo>
                    <a:pt x="874332" y="36005"/>
                    <a:pt x="1116125" y="277798"/>
                    <a:pt x="1116125" y="576065"/>
                  </a:cubicBezTo>
                  <a:cubicBezTo>
                    <a:pt x="1116125" y="874332"/>
                    <a:pt x="874332" y="1116125"/>
                    <a:pt x="576065" y="1116125"/>
                  </a:cubicBezTo>
                  <a:cubicBezTo>
                    <a:pt x="277798" y="1116125"/>
                    <a:pt x="36005" y="874332"/>
                    <a:pt x="36005" y="576065"/>
                  </a:cubicBezTo>
                  <a:cubicBezTo>
                    <a:pt x="36005" y="277798"/>
                    <a:pt x="277798" y="36005"/>
                    <a:pt x="576065" y="36005"/>
                  </a:cubicBezTo>
                  <a:close/>
                  <a:moveTo>
                    <a:pt x="576065" y="15222"/>
                  </a:moveTo>
                  <a:cubicBezTo>
                    <a:pt x="266320" y="15222"/>
                    <a:pt x="15222" y="266320"/>
                    <a:pt x="15222" y="576065"/>
                  </a:cubicBezTo>
                  <a:cubicBezTo>
                    <a:pt x="15222" y="885811"/>
                    <a:pt x="266320" y="1136908"/>
                    <a:pt x="576065" y="1136908"/>
                  </a:cubicBezTo>
                  <a:cubicBezTo>
                    <a:pt x="885811" y="1136908"/>
                    <a:pt x="1136908" y="885811"/>
                    <a:pt x="1136908" y="576065"/>
                  </a:cubicBezTo>
                  <a:cubicBezTo>
                    <a:pt x="1136908" y="266320"/>
                    <a:pt x="885811" y="15222"/>
                    <a:pt x="576065" y="15222"/>
                  </a:cubicBezTo>
                  <a:close/>
                  <a:moveTo>
                    <a:pt x="576065" y="0"/>
                  </a:moveTo>
                  <a:cubicBezTo>
                    <a:pt x="894217" y="0"/>
                    <a:pt x="1152130" y="257913"/>
                    <a:pt x="1152130" y="576065"/>
                  </a:cubicBezTo>
                  <a:cubicBezTo>
                    <a:pt x="1152130" y="894217"/>
                    <a:pt x="894217" y="1152130"/>
                    <a:pt x="576065" y="1152130"/>
                  </a:cubicBezTo>
                  <a:cubicBezTo>
                    <a:pt x="257913" y="1152130"/>
                    <a:pt x="0" y="894217"/>
                    <a:pt x="0" y="576065"/>
                  </a:cubicBezTo>
                  <a:cubicBezTo>
                    <a:pt x="0" y="257913"/>
                    <a:pt x="257913" y="0"/>
                    <a:pt x="57606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8" name="Freeform 24"/>
            <p:cNvSpPr>
              <a:spLocks noEditPoints="1"/>
            </p:cNvSpPr>
            <p:nvPr/>
          </p:nvSpPr>
          <p:spPr bwMode="auto">
            <a:xfrm>
              <a:off x="7163338" y="3707376"/>
              <a:ext cx="874713" cy="895350"/>
            </a:xfrm>
            <a:custGeom>
              <a:avLst/>
              <a:gdLst>
                <a:gd name="T0" fmla="*/ 101 w 233"/>
                <a:gd name="T1" fmla="*/ 30 h 239"/>
                <a:gd name="T2" fmla="*/ 63 w 233"/>
                <a:gd name="T3" fmla="*/ 16 h 239"/>
                <a:gd name="T4" fmla="*/ 162 w 233"/>
                <a:gd name="T5" fmla="*/ 129 h 239"/>
                <a:gd name="T6" fmla="*/ 184 w 233"/>
                <a:gd name="T7" fmla="*/ 157 h 239"/>
                <a:gd name="T8" fmla="*/ 167 w 233"/>
                <a:gd name="T9" fmla="*/ 119 h 239"/>
                <a:gd name="T10" fmla="*/ 162 w 233"/>
                <a:gd name="T11" fmla="*/ 129 h 239"/>
                <a:gd name="T12" fmla="*/ 205 w 233"/>
                <a:gd name="T13" fmla="*/ 165 h 239"/>
                <a:gd name="T14" fmla="*/ 148 w 233"/>
                <a:gd name="T15" fmla="*/ 159 h 239"/>
                <a:gd name="T16" fmla="*/ 142 w 233"/>
                <a:gd name="T17" fmla="*/ 119 h 239"/>
                <a:gd name="T18" fmla="*/ 156 w 233"/>
                <a:gd name="T19" fmla="*/ 66 h 239"/>
                <a:gd name="T20" fmla="*/ 168 w 233"/>
                <a:gd name="T21" fmla="*/ 107 h 239"/>
                <a:gd name="T22" fmla="*/ 175 w 233"/>
                <a:gd name="T23" fmla="*/ 112 h 239"/>
                <a:gd name="T24" fmla="*/ 171 w 233"/>
                <a:gd name="T25" fmla="*/ 104 h 239"/>
                <a:gd name="T26" fmla="*/ 190 w 233"/>
                <a:gd name="T27" fmla="*/ 92 h 239"/>
                <a:gd name="T28" fmla="*/ 195 w 233"/>
                <a:gd name="T29" fmla="*/ 100 h 239"/>
                <a:gd name="T30" fmla="*/ 195 w 233"/>
                <a:gd name="T31" fmla="*/ 92 h 239"/>
                <a:gd name="T32" fmla="*/ 174 w 233"/>
                <a:gd name="T33" fmla="*/ 50 h 239"/>
                <a:gd name="T34" fmla="*/ 100 w 233"/>
                <a:gd name="T35" fmla="*/ 46 h 239"/>
                <a:gd name="T36" fmla="*/ 93 w 233"/>
                <a:gd name="T37" fmla="*/ 46 h 239"/>
                <a:gd name="T38" fmla="*/ 86 w 233"/>
                <a:gd name="T39" fmla="*/ 51 h 239"/>
                <a:gd name="T40" fmla="*/ 20 w 233"/>
                <a:gd name="T41" fmla="*/ 52 h 239"/>
                <a:gd name="T42" fmla="*/ 5 w 233"/>
                <a:gd name="T43" fmla="*/ 70 h 239"/>
                <a:gd name="T44" fmla="*/ 53 w 233"/>
                <a:gd name="T45" fmla="*/ 99 h 239"/>
                <a:gd name="T46" fmla="*/ 100 w 233"/>
                <a:gd name="T47" fmla="*/ 124 h 239"/>
                <a:gd name="T48" fmla="*/ 68 w 233"/>
                <a:gd name="T49" fmla="*/ 151 h 239"/>
                <a:gd name="T50" fmla="*/ 68 w 233"/>
                <a:gd name="T51" fmla="*/ 152 h 239"/>
                <a:gd name="T52" fmla="*/ 57 w 233"/>
                <a:gd name="T53" fmla="*/ 211 h 239"/>
                <a:gd name="T54" fmla="*/ 67 w 233"/>
                <a:gd name="T55" fmla="*/ 236 h 239"/>
                <a:gd name="T56" fmla="*/ 92 w 233"/>
                <a:gd name="T57" fmla="*/ 219 h 239"/>
                <a:gd name="T58" fmla="*/ 94 w 233"/>
                <a:gd name="T59" fmla="*/ 161 h 239"/>
                <a:gd name="T60" fmla="*/ 126 w 233"/>
                <a:gd name="T61" fmla="*/ 175 h 239"/>
                <a:gd name="T62" fmla="*/ 192 w 233"/>
                <a:gd name="T63" fmla="*/ 190 h 239"/>
                <a:gd name="T64" fmla="*/ 212 w 233"/>
                <a:gd name="T65" fmla="*/ 209 h 239"/>
                <a:gd name="T66" fmla="*/ 214 w 233"/>
                <a:gd name="T67" fmla="*/ 174 h 239"/>
                <a:gd name="T68" fmla="*/ 190 w 233"/>
                <a:gd name="T69" fmla="*/ 154 h 239"/>
                <a:gd name="T70" fmla="*/ 205 w 233"/>
                <a:gd name="T71" fmla="*/ 98 h 239"/>
                <a:gd name="T72" fmla="*/ 232 w 233"/>
                <a:gd name="T73" fmla="*/ 124 h 239"/>
                <a:gd name="T74" fmla="*/ 209 w 233"/>
                <a:gd name="T75" fmla="*/ 96 h 239"/>
                <a:gd name="T76" fmla="*/ 228 w 233"/>
                <a:gd name="T77" fmla="*/ 132 h 239"/>
                <a:gd name="T78" fmla="*/ 232 w 233"/>
                <a:gd name="T79" fmla="*/ 12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 h="239">
                  <a:moveTo>
                    <a:pt x="75" y="42"/>
                  </a:moveTo>
                  <a:cubicBezTo>
                    <a:pt x="85" y="46"/>
                    <a:pt x="97" y="40"/>
                    <a:pt x="101" y="30"/>
                  </a:cubicBezTo>
                  <a:cubicBezTo>
                    <a:pt x="104" y="19"/>
                    <a:pt x="99" y="8"/>
                    <a:pt x="89" y="4"/>
                  </a:cubicBezTo>
                  <a:cubicBezTo>
                    <a:pt x="78" y="0"/>
                    <a:pt x="66" y="5"/>
                    <a:pt x="63" y="16"/>
                  </a:cubicBezTo>
                  <a:cubicBezTo>
                    <a:pt x="59" y="26"/>
                    <a:pt x="64" y="38"/>
                    <a:pt x="75" y="42"/>
                  </a:cubicBezTo>
                  <a:close/>
                  <a:moveTo>
                    <a:pt x="162" y="129"/>
                  </a:moveTo>
                  <a:cubicBezTo>
                    <a:pt x="177" y="155"/>
                    <a:pt x="177" y="155"/>
                    <a:pt x="177" y="155"/>
                  </a:cubicBezTo>
                  <a:cubicBezTo>
                    <a:pt x="178" y="158"/>
                    <a:pt x="181" y="159"/>
                    <a:pt x="184" y="157"/>
                  </a:cubicBezTo>
                  <a:cubicBezTo>
                    <a:pt x="188" y="155"/>
                    <a:pt x="188" y="155"/>
                    <a:pt x="188" y="155"/>
                  </a:cubicBezTo>
                  <a:cubicBezTo>
                    <a:pt x="167" y="119"/>
                    <a:pt x="167" y="119"/>
                    <a:pt x="167" y="119"/>
                  </a:cubicBezTo>
                  <a:cubicBezTo>
                    <a:pt x="164" y="121"/>
                    <a:pt x="164" y="121"/>
                    <a:pt x="164" y="121"/>
                  </a:cubicBezTo>
                  <a:cubicBezTo>
                    <a:pt x="161" y="123"/>
                    <a:pt x="160" y="126"/>
                    <a:pt x="162" y="129"/>
                  </a:cubicBezTo>
                  <a:close/>
                  <a:moveTo>
                    <a:pt x="214" y="174"/>
                  </a:moveTo>
                  <a:cubicBezTo>
                    <a:pt x="213" y="169"/>
                    <a:pt x="209" y="166"/>
                    <a:pt x="205" y="165"/>
                  </a:cubicBezTo>
                  <a:cubicBezTo>
                    <a:pt x="205" y="165"/>
                    <a:pt x="205" y="165"/>
                    <a:pt x="205" y="165"/>
                  </a:cubicBezTo>
                  <a:cubicBezTo>
                    <a:pt x="148" y="159"/>
                    <a:pt x="148" y="159"/>
                    <a:pt x="148" y="159"/>
                  </a:cubicBezTo>
                  <a:cubicBezTo>
                    <a:pt x="141" y="136"/>
                    <a:pt x="141" y="136"/>
                    <a:pt x="141" y="136"/>
                  </a:cubicBezTo>
                  <a:cubicBezTo>
                    <a:pt x="144" y="131"/>
                    <a:pt x="144" y="125"/>
                    <a:pt x="142" y="119"/>
                  </a:cubicBezTo>
                  <a:cubicBezTo>
                    <a:pt x="122" y="68"/>
                    <a:pt x="122" y="68"/>
                    <a:pt x="122" y="68"/>
                  </a:cubicBezTo>
                  <a:cubicBezTo>
                    <a:pt x="156" y="66"/>
                    <a:pt x="156" y="66"/>
                    <a:pt x="156" y="66"/>
                  </a:cubicBezTo>
                  <a:cubicBezTo>
                    <a:pt x="168" y="99"/>
                    <a:pt x="168" y="99"/>
                    <a:pt x="168" y="99"/>
                  </a:cubicBezTo>
                  <a:cubicBezTo>
                    <a:pt x="167" y="101"/>
                    <a:pt x="166" y="105"/>
                    <a:pt x="168" y="107"/>
                  </a:cubicBezTo>
                  <a:cubicBezTo>
                    <a:pt x="172" y="114"/>
                    <a:pt x="172" y="114"/>
                    <a:pt x="172" y="114"/>
                  </a:cubicBezTo>
                  <a:cubicBezTo>
                    <a:pt x="175" y="112"/>
                    <a:pt x="175" y="112"/>
                    <a:pt x="175" y="112"/>
                  </a:cubicBezTo>
                  <a:cubicBezTo>
                    <a:pt x="172" y="105"/>
                    <a:pt x="172" y="105"/>
                    <a:pt x="172" y="105"/>
                  </a:cubicBezTo>
                  <a:cubicBezTo>
                    <a:pt x="171" y="105"/>
                    <a:pt x="171" y="104"/>
                    <a:pt x="171" y="104"/>
                  </a:cubicBezTo>
                  <a:cubicBezTo>
                    <a:pt x="174" y="107"/>
                    <a:pt x="179" y="108"/>
                    <a:pt x="183" y="106"/>
                  </a:cubicBezTo>
                  <a:cubicBezTo>
                    <a:pt x="188" y="104"/>
                    <a:pt x="191" y="98"/>
                    <a:pt x="190" y="92"/>
                  </a:cubicBezTo>
                  <a:cubicBezTo>
                    <a:pt x="191" y="93"/>
                    <a:pt x="191" y="93"/>
                    <a:pt x="191" y="94"/>
                  </a:cubicBezTo>
                  <a:cubicBezTo>
                    <a:pt x="195" y="100"/>
                    <a:pt x="195" y="100"/>
                    <a:pt x="195" y="100"/>
                  </a:cubicBezTo>
                  <a:cubicBezTo>
                    <a:pt x="199" y="98"/>
                    <a:pt x="199" y="98"/>
                    <a:pt x="199" y="98"/>
                  </a:cubicBezTo>
                  <a:cubicBezTo>
                    <a:pt x="195" y="92"/>
                    <a:pt x="195" y="92"/>
                    <a:pt x="195" y="92"/>
                  </a:cubicBezTo>
                  <a:cubicBezTo>
                    <a:pt x="194" y="89"/>
                    <a:pt x="191" y="88"/>
                    <a:pt x="188" y="88"/>
                  </a:cubicBezTo>
                  <a:cubicBezTo>
                    <a:pt x="174" y="50"/>
                    <a:pt x="174" y="50"/>
                    <a:pt x="174" y="50"/>
                  </a:cubicBezTo>
                  <a:cubicBezTo>
                    <a:pt x="172" y="45"/>
                    <a:pt x="167" y="43"/>
                    <a:pt x="162" y="43"/>
                  </a:cubicBezTo>
                  <a:cubicBezTo>
                    <a:pt x="100" y="46"/>
                    <a:pt x="100" y="46"/>
                    <a:pt x="100" y="46"/>
                  </a:cubicBezTo>
                  <a:cubicBezTo>
                    <a:pt x="98" y="46"/>
                    <a:pt x="96" y="46"/>
                    <a:pt x="94" y="47"/>
                  </a:cubicBezTo>
                  <a:cubicBezTo>
                    <a:pt x="93" y="46"/>
                    <a:pt x="93" y="46"/>
                    <a:pt x="93" y="46"/>
                  </a:cubicBezTo>
                  <a:cubicBezTo>
                    <a:pt x="92" y="47"/>
                    <a:pt x="92" y="47"/>
                    <a:pt x="92" y="47"/>
                  </a:cubicBezTo>
                  <a:cubicBezTo>
                    <a:pt x="90" y="48"/>
                    <a:pt x="88" y="50"/>
                    <a:pt x="86" y="51"/>
                  </a:cubicBezTo>
                  <a:cubicBezTo>
                    <a:pt x="47" y="75"/>
                    <a:pt x="47" y="75"/>
                    <a:pt x="47" y="75"/>
                  </a:cubicBezTo>
                  <a:cubicBezTo>
                    <a:pt x="20" y="52"/>
                    <a:pt x="20" y="52"/>
                    <a:pt x="20" y="52"/>
                  </a:cubicBezTo>
                  <a:cubicBezTo>
                    <a:pt x="15" y="48"/>
                    <a:pt x="8" y="49"/>
                    <a:pt x="4" y="54"/>
                  </a:cubicBezTo>
                  <a:cubicBezTo>
                    <a:pt x="0" y="59"/>
                    <a:pt x="0" y="66"/>
                    <a:pt x="5" y="70"/>
                  </a:cubicBezTo>
                  <a:cubicBezTo>
                    <a:pt x="39" y="98"/>
                    <a:pt x="39" y="98"/>
                    <a:pt x="39" y="98"/>
                  </a:cubicBezTo>
                  <a:cubicBezTo>
                    <a:pt x="43" y="101"/>
                    <a:pt x="48" y="102"/>
                    <a:pt x="53" y="99"/>
                  </a:cubicBezTo>
                  <a:cubicBezTo>
                    <a:pt x="83" y="80"/>
                    <a:pt x="83" y="80"/>
                    <a:pt x="83" y="80"/>
                  </a:cubicBezTo>
                  <a:cubicBezTo>
                    <a:pt x="100" y="124"/>
                    <a:pt x="100" y="124"/>
                    <a:pt x="100" y="124"/>
                  </a:cubicBezTo>
                  <a:cubicBezTo>
                    <a:pt x="77" y="139"/>
                    <a:pt x="77" y="139"/>
                    <a:pt x="77" y="139"/>
                  </a:cubicBezTo>
                  <a:cubicBezTo>
                    <a:pt x="72" y="141"/>
                    <a:pt x="68" y="146"/>
                    <a:pt x="68" y="151"/>
                  </a:cubicBezTo>
                  <a:cubicBezTo>
                    <a:pt x="68" y="151"/>
                    <a:pt x="68" y="151"/>
                    <a:pt x="68" y="151"/>
                  </a:cubicBezTo>
                  <a:cubicBezTo>
                    <a:pt x="68" y="151"/>
                    <a:pt x="68" y="151"/>
                    <a:pt x="68" y="152"/>
                  </a:cubicBezTo>
                  <a:cubicBezTo>
                    <a:pt x="66" y="208"/>
                    <a:pt x="66" y="208"/>
                    <a:pt x="66" y="208"/>
                  </a:cubicBezTo>
                  <a:cubicBezTo>
                    <a:pt x="57" y="211"/>
                    <a:pt x="57" y="211"/>
                    <a:pt x="57" y="211"/>
                  </a:cubicBezTo>
                  <a:cubicBezTo>
                    <a:pt x="51" y="214"/>
                    <a:pt x="47" y="222"/>
                    <a:pt x="50" y="229"/>
                  </a:cubicBezTo>
                  <a:cubicBezTo>
                    <a:pt x="53" y="235"/>
                    <a:pt x="60" y="239"/>
                    <a:pt x="67" y="236"/>
                  </a:cubicBezTo>
                  <a:cubicBezTo>
                    <a:pt x="84" y="229"/>
                    <a:pt x="84" y="229"/>
                    <a:pt x="84" y="229"/>
                  </a:cubicBezTo>
                  <a:cubicBezTo>
                    <a:pt x="89" y="228"/>
                    <a:pt x="92" y="224"/>
                    <a:pt x="92" y="219"/>
                  </a:cubicBezTo>
                  <a:cubicBezTo>
                    <a:pt x="93" y="219"/>
                    <a:pt x="93" y="219"/>
                    <a:pt x="93" y="219"/>
                  </a:cubicBezTo>
                  <a:cubicBezTo>
                    <a:pt x="94" y="161"/>
                    <a:pt x="94" y="161"/>
                    <a:pt x="94" y="161"/>
                  </a:cubicBezTo>
                  <a:cubicBezTo>
                    <a:pt x="118" y="151"/>
                    <a:pt x="118" y="151"/>
                    <a:pt x="118" y="151"/>
                  </a:cubicBezTo>
                  <a:cubicBezTo>
                    <a:pt x="126" y="175"/>
                    <a:pt x="126" y="175"/>
                    <a:pt x="126" y="175"/>
                  </a:cubicBezTo>
                  <a:cubicBezTo>
                    <a:pt x="128" y="181"/>
                    <a:pt x="133" y="184"/>
                    <a:pt x="138" y="184"/>
                  </a:cubicBezTo>
                  <a:cubicBezTo>
                    <a:pt x="192" y="190"/>
                    <a:pt x="192" y="190"/>
                    <a:pt x="192" y="190"/>
                  </a:cubicBezTo>
                  <a:cubicBezTo>
                    <a:pt x="196" y="201"/>
                    <a:pt x="196" y="201"/>
                    <a:pt x="196" y="201"/>
                  </a:cubicBezTo>
                  <a:cubicBezTo>
                    <a:pt x="198" y="208"/>
                    <a:pt x="205" y="211"/>
                    <a:pt x="212" y="209"/>
                  </a:cubicBezTo>
                  <a:cubicBezTo>
                    <a:pt x="219" y="207"/>
                    <a:pt x="222" y="200"/>
                    <a:pt x="220" y="193"/>
                  </a:cubicBezTo>
                  <a:lnTo>
                    <a:pt x="214" y="174"/>
                  </a:lnTo>
                  <a:close/>
                  <a:moveTo>
                    <a:pt x="170" y="118"/>
                  </a:moveTo>
                  <a:cubicBezTo>
                    <a:pt x="190" y="154"/>
                    <a:pt x="190" y="154"/>
                    <a:pt x="190" y="154"/>
                  </a:cubicBezTo>
                  <a:cubicBezTo>
                    <a:pt x="226" y="134"/>
                    <a:pt x="226" y="134"/>
                    <a:pt x="226" y="134"/>
                  </a:cubicBezTo>
                  <a:cubicBezTo>
                    <a:pt x="205" y="98"/>
                    <a:pt x="205" y="98"/>
                    <a:pt x="205" y="98"/>
                  </a:cubicBezTo>
                  <a:lnTo>
                    <a:pt x="170" y="118"/>
                  </a:lnTo>
                  <a:close/>
                  <a:moveTo>
                    <a:pt x="232" y="124"/>
                  </a:moveTo>
                  <a:cubicBezTo>
                    <a:pt x="217" y="98"/>
                    <a:pt x="217" y="98"/>
                    <a:pt x="217" y="98"/>
                  </a:cubicBezTo>
                  <a:cubicBezTo>
                    <a:pt x="215" y="95"/>
                    <a:pt x="212" y="94"/>
                    <a:pt x="209" y="96"/>
                  </a:cubicBezTo>
                  <a:cubicBezTo>
                    <a:pt x="208" y="96"/>
                    <a:pt x="208" y="96"/>
                    <a:pt x="208" y="96"/>
                  </a:cubicBezTo>
                  <a:cubicBezTo>
                    <a:pt x="228" y="132"/>
                    <a:pt x="228" y="132"/>
                    <a:pt x="228" y="132"/>
                  </a:cubicBezTo>
                  <a:cubicBezTo>
                    <a:pt x="230" y="131"/>
                    <a:pt x="230" y="131"/>
                    <a:pt x="230" y="131"/>
                  </a:cubicBezTo>
                  <a:cubicBezTo>
                    <a:pt x="232" y="130"/>
                    <a:pt x="233" y="127"/>
                    <a:pt x="232" y="124"/>
                  </a:cubicBezTo>
                  <a:close/>
                </a:path>
              </a:pathLst>
            </a:custGeom>
            <a:solidFill>
              <a:schemeClr val="accent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
          <p:cNvGrpSpPr/>
          <p:nvPr/>
        </p:nvGrpSpPr>
        <p:grpSpPr>
          <a:xfrm>
            <a:off x="1169621" y="2477026"/>
            <a:ext cx="970996" cy="970995"/>
            <a:chOff x="5699164" y="2802817"/>
            <a:chExt cx="1294661" cy="1294660"/>
          </a:xfrm>
        </p:grpSpPr>
        <p:sp>
          <p:nvSpPr>
            <p:cNvPr id="10" name="椭圆 3"/>
            <p:cNvSpPr/>
            <p:nvPr/>
          </p:nvSpPr>
          <p:spPr>
            <a:xfrm>
              <a:off x="5699164" y="2802817"/>
              <a:ext cx="1294661" cy="1294660"/>
            </a:xfrm>
            <a:custGeom>
              <a:avLst/>
              <a:gdLst/>
              <a:ahLst/>
              <a:cxnLst/>
              <a:rect l="l" t="t" r="r" b="b"/>
              <a:pathLst>
                <a:path w="1152130" h="1152130">
                  <a:moveTo>
                    <a:pt x="576065" y="36005"/>
                  </a:moveTo>
                  <a:cubicBezTo>
                    <a:pt x="874332" y="36005"/>
                    <a:pt x="1116125" y="277798"/>
                    <a:pt x="1116125" y="576065"/>
                  </a:cubicBezTo>
                  <a:cubicBezTo>
                    <a:pt x="1116125" y="874332"/>
                    <a:pt x="874332" y="1116125"/>
                    <a:pt x="576065" y="1116125"/>
                  </a:cubicBezTo>
                  <a:cubicBezTo>
                    <a:pt x="277798" y="1116125"/>
                    <a:pt x="36005" y="874332"/>
                    <a:pt x="36005" y="576065"/>
                  </a:cubicBezTo>
                  <a:cubicBezTo>
                    <a:pt x="36005" y="277798"/>
                    <a:pt x="277798" y="36005"/>
                    <a:pt x="576065" y="36005"/>
                  </a:cubicBezTo>
                  <a:close/>
                  <a:moveTo>
                    <a:pt x="576065" y="15222"/>
                  </a:moveTo>
                  <a:cubicBezTo>
                    <a:pt x="266320" y="15222"/>
                    <a:pt x="15222" y="266320"/>
                    <a:pt x="15222" y="576065"/>
                  </a:cubicBezTo>
                  <a:cubicBezTo>
                    <a:pt x="15222" y="885811"/>
                    <a:pt x="266320" y="1136908"/>
                    <a:pt x="576065" y="1136908"/>
                  </a:cubicBezTo>
                  <a:cubicBezTo>
                    <a:pt x="885811" y="1136908"/>
                    <a:pt x="1136908" y="885811"/>
                    <a:pt x="1136908" y="576065"/>
                  </a:cubicBezTo>
                  <a:cubicBezTo>
                    <a:pt x="1136908" y="266320"/>
                    <a:pt x="885811" y="15222"/>
                    <a:pt x="576065" y="15222"/>
                  </a:cubicBezTo>
                  <a:close/>
                  <a:moveTo>
                    <a:pt x="576065" y="0"/>
                  </a:moveTo>
                  <a:cubicBezTo>
                    <a:pt x="894217" y="0"/>
                    <a:pt x="1152130" y="257913"/>
                    <a:pt x="1152130" y="576065"/>
                  </a:cubicBezTo>
                  <a:cubicBezTo>
                    <a:pt x="1152130" y="894217"/>
                    <a:pt x="894217" y="1152130"/>
                    <a:pt x="576065" y="1152130"/>
                  </a:cubicBezTo>
                  <a:cubicBezTo>
                    <a:pt x="257913" y="1152130"/>
                    <a:pt x="0" y="894217"/>
                    <a:pt x="0" y="576065"/>
                  </a:cubicBezTo>
                  <a:cubicBezTo>
                    <a:pt x="0" y="257913"/>
                    <a:pt x="257913" y="0"/>
                    <a:pt x="5760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1" name="Freeform 25"/>
            <p:cNvSpPr>
              <a:spLocks noEditPoints="1"/>
            </p:cNvSpPr>
            <p:nvPr/>
          </p:nvSpPr>
          <p:spPr bwMode="auto">
            <a:xfrm>
              <a:off x="5941683" y="3063591"/>
              <a:ext cx="809625" cy="773113"/>
            </a:xfrm>
            <a:custGeom>
              <a:avLst/>
              <a:gdLst>
                <a:gd name="T0" fmla="*/ 74 w 216"/>
                <a:gd name="T1" fmla="*/ 3 h 206"/>
                <a:gd name="T2" fmla="*/ 37 w 216"/>
                <a:gd name="T3" fmla="*/ 49 h 206"/>
                <a:gd name="T4" fmla="*/ 78 w 216"/>
                <a:gd name="T5" fmla="*/ 74 h 206"/>
                <a:gd name="T6" fmla="*/ 107 w 216"/>
                <a:gd name="T7" fmla="*/ 25 h 206"/>
                <a:gd name="T8" fmla="*/ 74 w 216"/>
                <a:gd name="T9" fmla="*/ 3 h 206"/>
                <a:gd name="T10" fmla="*/ 171 w 216"/>
                <a:gd name="T11" fmla="*/ 34 h 206"/>
                <a:gd name="T12" fmla="*/ 152 w 216"/>
                <a:gd name="T13" fmla="*/ 7 h 206"/>
                <a:gd name="T14" fmla="*/ 91 w 216"/>
                <a:gd name="T15" fmla="*/ 3 h 206"/>
                <a:gd name="T16" fmla="*/ 103 w 216"/>
                <a:gd name="T17" fmla="*/ 13 h 206"/>
                <a:gd name="T18" fmla="*/ 128 w 216"/>
                <a:gd name="T19" fmla="*/ 58 h 206"/>
                <a:gd name="T20" fmla="*/ 110 w 216"/>
                <a:gd name="T21" fmla="*/ 68 h 206"/>
                <a:gd name="T22" fmla="*/ 161 w 216"/>
                <a:gd name="T23" fmla="*/ 69 h 206"/>
                <a:gd name="T24" fmla="*/ 188 w 216"/>
                <a:gd name="T25" fmla="*/ 25 h 206"/>
                <a:gd name="T26" fmla="*/ 171 w 216"/>
                <a:gd name="T27" fmla="*/ 34 h 206"/>
                <a:gd name="T28" fmla="*/ 40 w 216"/>
                <a:gd name="T29" fmla="*/ 177 h 206"/>
                <a:gd name="T30" fmla="*/ 98 w 216"/>
                <a:gd name="T31" fmla="*/ 185 h 206"/>
                <a:gd name="T32" fmla="*/ 99 w 216"/>
                <a:gd name="T33" fmla="*/ 137 h 206"/>
                <a:gd name="T34" fmla="*/ 42 w 216"/>
                <a:gd name="T35" fmla="*/ 137 h 206"/>
                <a:gd name="T36" fmla="*/ 40 w 216"/>
                <a:gd name="T37" fmla="*/ 177 h 206"/>
                <a:gd name="T38" fmla="*/ 16 w 216"/>
                <a:gd name="T39" fmla="*/ 78 h 206"/>
                <a:gd name="T40" fmla="*/ 3 w 216"/>
                <a:gd name="T41" fmla="*/ 108 h 206"/>
                <a:gd name="T42" fmla="*/ 31 w 216"/>
                <a:gd name="T43" fmla="*/ 162 h 206"/>
                <a:gd name="T44" fmla="*/ 34 w 216"/>
                <a:gd name="T45" fmla="*/ 147 h 206"/>
                <a:gd name="T46" fmla="*/ 59 w 216"/>
                <a:gd name="T47" fmla="*/ 102 h 206"/>
                <a:gd name="T48" fmla="*/ 77 w 216"/>
                <a:gd name="T49" fmla="*/ 113 h 206"/>
                <a:gd name="T50" fmla="*/ 52 w 216"/>
                <a:gd name="T51" fmla="*/ 68 h 206"/>
                <a:gd name="T52" fmla="*/ 0 w 216"/>
                <a:gd name="T53" fmla="*/ 68 h 206"/>
                <a:gd name="T54" fmla="*/ 16 w 216"/>
                <a:gd name="T55" fmla="*/ 78 h 206"/>
                <a:gd name="T56" fmla="*/ 211 w 216"/>
                <a:gd name="T57" fmla="*/ 116 h 206"/>
                <a:gd name="T58" fmla="*/ 188 w 216"/>
                <a:gd name="T59" fmla="*/ 62 h 206"/>
                <a:gd name="T60" fmla="*/ 146 w 216"/>
                <a:gd name="T61" fmla="*/ 86 h 206"/>
                <a:gd name="T62" fmla="*/ 175 w 216"/>
                <a:gd name="T63" fmla="*/ 135 h 206"/>
                <a:gd name="T64" fmla="*/ 211 w 216"/>
                <a:gd name="T65" fmla="*/ 116 h 206"/>
                <a:gd name="T66" fmla="*/ 137 w 216"/>
                <a:gd name="T67" fmla="*/ 187 h 206"/>
                <a:gd name="T68" fmla="*/ 169 w 216"/>
                <a:gd name="T69" fmla="*/ 183 h 206"/>
                <a:gd name="T70" fmla="*/ 202 w 216"/>
                <a:gd name="T71" fmla="*/ 132 h 206"/>
                <a:gd name="T72" fmla="*/ 187 w 216"/>
                <a:gd name="T73" fmla="*/ 137 h 206"/>
                <a:gd name="T74" fmla="*/ 136 w 216"/>
                <a:gd name="T75" fmla="*/ 137 h 206"/>
                <a:gd name="T76" fmla="*/ 136 w 216"/>
                <a:gd name="T77" fmla="*/ 117 h 206"/>
                <a:gd name="T78" fmla="*/ 110 w 216"/>
                <a:gd name="T79" fmla="*/ 161 h 206"/>
                <a:gd name="T80" fmla="*/ 137 w 216"/>
                <a:gd name="T81" fmla="*/ 206 h 206"/>
                <a:gd name="T82" fmla="*/ 137 w 216"/>
                <a:gd name="T83" fmla="*/ 1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6" h="206">
                  <a:moveTo>
                    <a:pt x="74" y="3"/>
                  </a:moveTo>
                  <a:cubicBezTo>
                    <a:pt x="60" y="5"/>
                    <a:pt x="49" y="30"/>
                    <a:pt x="37" y="49"/>
                  </a:cubicBezTo>
                  <a:cubicBezTo>
                    <a:pt x="37" y="49"/>
                    <a:pt x="78" y="74"/>
                    <a:pt x="78" y="74"/>
                  </a:cubicBezTo>
                  <a:cubicBezTo>
                    <a:pt x="107" y="25"/>
                    <a:pt x="107" y="25"/>
                    <a:pt x="107" y="25"/>
                  </a:cubicBezTo>
                  <a:cubicBezTo>
                    <a:pt x="107" y="25"/>
                    <a:pt x="94" y="0"/>
                    <a:pt x="74" y="3"/>
                  </a:cubicBezTo>
                  <a:close/>
                  <a:moveTo>
                    <a:pt x="171" y="34"/>
                  </a:moveTo>
                  <a:cubicBezTo>
                    <a:pt x="167" y="28"/>
                    <a:pt x="158" y="11"/>
                    <a:pt x="152" y="7"/>
                  </a:cubicBezTo>
                  <a:cubicBezTo>
                    <a:pt x="145" y="3"/>
                    <a:pt x="91" y="3"/>
                    <a:pt x="91" y="3"/>
                  </a:cubicBezTo>
                  <a:cubicBezTo>
                    <a:pt x="91" y="3"/>
                    <a:pt x="93" y="4"/>
                    <a:pt x="103" y="13"/>
                  </a:cubicBezTo>
                  <a:cubicBezTo>
                    <a:pt x="111" y="21"/>
                    <a:pt x="124" y="50"/>
                    <a:pt x="128" y="58"/>
                  </a:cubicBezTo>
                  <a:cubicBezTo>
                    <a:pt x="110" y="68"/>
                    <a:pt x="110" y="68"/>
                    <a:pt x="110" y="68"/>
                  </a:cubicBezTo>
                  <a:cubicBezTo>
                    <a:pt x="161" y="69"/>
                    <a:pt x="161" y="69"/>
                    <a:pt x="161" y="69"/>
                  </a:cubicBezTo>
                  <a:cubicBezTo>
                    <a:pt x="188" y="25"/>
                    <a:pt x="188" y="25"/>
                    <a:pt x="188" y="25"/>
                  </a:cubicBezTo>
                  <a:lnTo>
                    <a:pt x="171" y="34"/>
                  </a:lnTo>
                  <a:close/>
                  <a:moveTo>
                    <a:pt x="40" y="177"/>
                  </a:moveTo>
                  <a:cubicBezTo>
                    <a:pt x="49" y="188"/>
                    <a:pt x="76" y="185"/>
                    <a:pt x="98" y="185"/>
                  </a:cubicBezTo>
                  <a:cubicBezTo>
                    <a:pt x="99" y="185"/>
                    <a:pt x="99" y="137"/>
                    <a:pt x="99" y="137"/>
                  </a:cubicBezTo>
                  <a:cubicBezTo>
                    <a:pt x="42" y="137"/>
                    <a:pt x="42" y="137"/>
                    <a:pt x="42" y="137"/>
                  </a:cubicBezTo>
                  <a:cubicBezTo>
                    <a:pt x="42" y="137"/>
                    <a:pt x="27" y="161"/>
                    <a:pt x="40" y="177"/>
                  </a:cubicBezTo>
                  <a:close/>
                  <a:moveTo>
                    <a:pt x="16" y="78"/>
                  </a:moveTo>
                  <a:cubicBezTo>
                    <a:pt x="13" y="84"/>
                    <a:pt x="3" y="101"/>
                    <a:pt x="3" y="108"/>
                  </a:cubicBezTo>
                  <a:cubicBezTo>
                    <a:pt x="3" y="116"/>
                    <a:pt x="31" y="162"/>
                    <a:pt x="31" y="162"/>
                  </a:cubicBezTo>
                  <a:cubicBezTo>
                    <a:pt x="31" y="162"/>
                    <a:pt x="31" y="160"/>
                    <a:pt x="34" y="147"/>
                  </a:cubicBezTo>
                  <a:cubicBezTo>
                    <a:pt x="36" y="135"/>
                    <a:pt x="54" y="109"/>
                    <a:pt x="59" y="102"/>
                  </a:cubicBezTo>
                  <a:cubicBezTo>
                    <a:pt x="77" y="113"/>
                    <a:pt x="77" y="113"/>
                    <a:pt x="77" y="113"/>
                  </a:cubicBezTo>
                  <a:cubicBezTo>
                    <a:pt x="52" y="68"/>
                    <a:pt x="52" y="68"/>
                    <a:pt x="52" y="68"/>
                  </a:cubicBezTo>
                  <a:cubicBezTo>
                    <a:pt x="0" y="68"/>
                    <a:pt x="0" y="68"/>
                    <a:pt x="0" y="68"/>
                  </a:cubicBezTo>
                  <a:lnTo>
                    <a:pt x="16" y="78"/>
                  </a:lnTo>
                  <a:close/>
                  <a:moveTo>
                    <a:pt x="211" y="116"/>
                  </a:moveTo>
                  <a:cubicBezTo>
                    <a:pt x="216" y="104"/>
                    <a:pt x="199" y="81"/>
                    <a:pt x="188" y="62"/>
                  </a:cubicBezTo>
                  <a:cubicBezTo>
                    <a:pt x="188" y="62"/>
                    <a:pt x="146" y="86"/>
                    <a:pt x="146" y="86"/>
                  </a:cubicBezTo>
                  <a:cubicBezTo>
                    <a:pt x="175" y="135"/>
                    <a:pt x="175" y="135"/>
                    <a:pt x="175" y="135"/>
                  </a:cubicBezTo>
                  <a:cubicBezTo>
                    <a:pt x="175" y="135"/>
                    <a:pt x="203" y="136"/>
                    <a:pt x="211" y="116"/>
                  </a:cubicBezTo>
                  <a:close/>
                  <a:moveTo>
                    <a:pt x="137" y="187"/>
                  </a:moveTo>
                  <a:cubicBezTo>
                    <a:pt x="143" y="187"/>
                    <a:pt x="163" y="186"/>
                    <a:pt x="169" y="183"/>
                  </a:cubicBezTo>
                  <a:cubicBezTo>
                    <a:pt x="176" y="179"/>
                    <a:pt x="202" y="132"/>
                    <a:pt x="202" y="132"/>
                  </a:cubicBezTo>
                  <a:cubicBezTo>
                    <a:pt x="202" y="132"/>
                    <a:pt x="201" y="133"/>
                    <a:pt x="187" y="137"/>
                  </a:cubicBezTo>
                  <a:cubicBezTo>
                    <a:pt x="176" y="141"/>
                    <a:pt x="145" y="138"/>
                    <a:pt x="136" y="137"/>
                  </a:cubicBezTo>
                  <a:cubicBezTo>
                    <a:pt x="136" y="117"/>
                    <a:pt x="136" y="117"/>
                    <a:pt x="136" y="117"/>
                  </a:cubicBezTo>
                  <a:cubicBezTo>
                    <a:pt x="110" y="161"/>
                    <a:pt x="110" y="161"/>
                    <a:pt x="110" y="161"/>
                  </a:cubicBezTo>
                  <a:cubicBezTo>
                    <a:pt x="137" y="206"/>
                    <a:pt x="137" y="206"/>
                    <a:pt x="137" y="206"/>
                  </a:cubicBezTo>
                  <a:lnTo>
                    <a:pt x="137" y="187"/>
                  </a:lnTo>
                  <a:close/>
                </a:path>
              </a:pathLst>
            </a:custGeom>
            <a:solidFill>
              <a:schemeClr val="accent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grpSp>
        <p:nvGrpSpPr>
          <p:cNvPr id="12" name="组合 11"/>
          <p:cNvGrpSpPr/>
          <p:nvPr/>
        </p:nvGrpSpPr>
        <p:grpSpPr>
          <a:xfrm>
            <a:off x="2843808" y="1728260"/>
            <a:ext cx="970996" cy="970995"/>
            <a:chOff x="6953364" y="2097915"/>
            <a:chExt cx="1294661" cy="1294660"/>
          </a:xfrm>
        </p:grpSpPr>
        <p:sp>
          <p:nvSpPr>
            <p:cNvPr id="13" name="椭圆 3"/>
            <p:cNvSpPr/>
            <p:nvPr/>
          </p:nvSpPr>
          <p:spPr>
            <a:xfrm>
              <a:off x="6953364" y="2097915"/>
              <a:ext cx="1294661" cy="1294660"/>
            </a:xfrm>
            <a:custGeom>
              <a:avLst/>
              <a:gdLst/>
              <a:ahLst/>
              <a:cxnLst/>
              <a:rect l="l" t="t" r="r" b="b"/>
              <a:pathLst>
                <a:path w="1152130" h="1152130">
                  <a:moveTo>
                    <a:pt x="576065" y="36005"/>
                  </a:moveTo>
                  <a:cubicBezTo>
                    <a:pt x="874332" y="36005"/>
                    <a:pt x="1116125" y="277798"/>
                    <a:pt x="1116125" y="576065"/>
                  </a:cubicBezTo>
                  <a:cubicBezTo>
                    <a:pt x="1116125" y="874332"/>
                    <a:pt x="874332" y="1116125"/>
                    <a:pt x="576065" y="1116125"/>
                  </a:cubicBezTo>
                  <a:cubicBezTo>
                    <a:pt x="277798" y="1116125"/>
                    <a:pt x="36005" y="874332"/>
                    <a:pt x="36005" y="576065"/>
                  </a:cubicBezTo>
                  <a:cubicBezTo>
                    <a:pt x="36005" y="277798"/>
                    <a:pt x="277798" y="36005"/>
                    <a:pt x="576065" y="36005"/>
                  </a:cubicBezTo>
                  <a:close/>
                  <a:moveTo>
                    <a:pt x="576065" y="15222"/>
                  </a:moveTo>
                  <a:cubicBezTo>
                    <a:pt x="266320" y="15222"/>
                    <a:pt x="15222" y="266320"/>
                    <a:pt x="15222" y="576065"/>
                  </a:cubicBezTo>
                  <a:cubicBezTo>
                    <a:pt x="15222" y="885811"/>
                    <a:pt x="266320" y="1136908"/>
                    <a:pt x="576065" y="1136908"/>
                  </a:cubicBezTo>
                  <a:cubicBezTo>
                    <a:pt x="885811" y="1136908"/>
                    <a:pt x="1136908" y="885811"/>
                    <a:pt x="1136908" y="576065"/>
                  </a:cubicBezTo>
                  <a:cubicBezTo>
                    <a:pt x="1136908" y="266320"/>
                    <a:pt x="885811" y="15222"/>
                    <a:pt x="576065" y="15222"/>
                  </a:cubicBezTo>
                  <a:close/>
                  <a:moveTo>
                    <a:pt x="576065" y="0"/>
                  </a:moveTo>
                  <a:cubicBezTo>
                    <a:pt x="894217" y="0"/>
                    <a:pt x="1152130" y="257913"/>
                    <a:pt x="1152130" y="576065"/>
                  </a:cubicBezTo>
                  <a:cubicBezTo>
                    <a:pt x="1152130" y="894217"/>
                    <a:pt x="894217" y="1152130"/>
                    <a:pt x="576065" y="1152130"/>
                  </a:cubicBezTo>
                  <a:cubicBezTo>
                    <a:pt x="257913" y="1152130"/>
                    <a:pt x="0" y="894217"/>
                    <a:pt x="0" y="576065"/>
                  </a:cubicBezTo>
                  <a:cubicBezTo>
                    <a:pt x="0" y="257913"/>
                    <a:pt x="257913" y="0"/>
                    <a:pt x="5760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4" name="Freeform 26"/>
            <p:cNvSpPr>
              <a:spLocks noEditPoints="1"/>
            </p:cNvSpPr>
            <p:nvPr/>
          </p:nvSpPr>
          <p:spPr bwMode="auto">
            <a:xfrm>
              <a:off x="7165594" y="2422426"/>
              <a:ext cx="824481" cy="718542"/>
            </a:xfrm>
            <a:custGeom>
              <a:avLst/>
              <a:gdLst>
                <a:gd name="T0" fmla="*/ 50 w 227"/>
                <a:gd name="T1" fmla="*/ 0 h 198"/>
                <a:gd name="T2" fmla="*/ 74 w 227"/>
                <a:gd name="T3" fmla="*/ 146 h 198"/>
                <a:gd name="T4" fmla="*/ 205 w 227"/>
                <a:gd name="T5" fmla="*/ 146 h 198"/>
                <a:gd name="T6" fmla="*/ 205 w 227"/>
                <a:gd name="T7" fmla="*/ 160 h 198"/>
                <a:gd name="T8" fmla="*/ 62 w 227"/>
                <a:gd name="T9" fmla="*/ 160 h 198"/>
                <a:gd name="T10" fmla="*/ 38 w 227"/>
                <a:gd name="T11" fmla="*/ 14 h 198"/>
                <a:gd name="T12" fmla="*/ 0 w 227"/>
                <a:gd name="T13" fmla="*/ 14 h 198"/>
                <a:gd name="T14" fmla="*/ 0 w 227"/>
                <a:gd name="T15" fmla="*/ 0 h 198"/>
                <a:gd name="T16" fmla="*/ 50 w 227"/>
                <a:gd name="T17" fmla="*/ 0 h 198"/>
                <a:gd name="T18" fmla="*/ 79 w 227"/>
                <a:gd name="T19" fmla="*/ 166 h 198"/>
                <a:gd name="T20" fmla="*/ 62 w 227"/>
                <a:gd name="T21" fmla="*/ 182 h 198"/>
                <a:gd name="T22" fmla="*/ 79 w 227"/>
                <a:gd name="T23" fmla="*/ 198 h 198"/>
                <a:gd name="T24" fmla="*/ 95 w 227"/>
                <a:gd name="T25" fmla="*/ 182 h 198"/>
                <a:gd name="T26" fmla="*/ 79 w 227"/>
                <a:gd name="T27" fmla="*/ 166 h 198"/>
                <a:gd name="T28" fmla="*/ 190 w 227"/>
                <a:gd name="T29" fmla="*/ 166 h 198"/>
                <a:gd name="T30" fmla="*/ 174 w 227"/>
                <a:gd name="T31" fmla="*/ 182 h 198"/>
                <a:gd name="T32" fmla="*/ 190 w 227"/>
                <a:gd name="T33" fmla="*/ 198 h 198"/>
                <a:gd name="T34" fmla="*/ 206 w 227"/>
                <a:gd name="T35" fmla="*/ 182 h 198"/>
                <a:gd name="T36" fmla="*/ 190 w 227"/>
                <a:gd name="T37" fmla="*/ 166 h 198"/>
                <a:gd name="T38" fmla="*/ 227 w 227"/>
                <a:gd name="T39" fmla="*/ 0 h 198"/>
                <a:gd name="T40" fmla="*/ 205 w 227"/>
                <a:gd name="T41" fmla="*/ 129 h 198"/>
                <a:gd name="T42" fmla="*/ 84 w 227"/>
                <a:gd name="T43" fmla="*/ 129 h 198"/>
                <a:gd name="T44" fmla="*/ 63 w 227"/>
                <a:gd name="T45" fmla="*/ 0 h 198"/>
                <a:gd name="T46" fmla="*/ 227 w 227"/>
                <a:gd name="T47" fmla="*/ 0 h 198"/>
                <a:gd name="T48" fmla="*/ 192 w 227"/>
                <a:gd name="T49" fmla="*/ 101 h 198"/>
                <a:gd name="T50" fmla="*/ 187 w 227"/>
                <a:gd name="T51" fmla="*/ 96 h 198"/>
                <a:gd name="T52" fmla="*/ 104 w 227"/>
                <a:gd name="T53" fmla="*/ 96 h 198"/>
                <a:gd name="T54" fmla="*/ 98 w 227"/>
                <a:gd name="T55" fmla="*/ 101 h 198"/>
                <a:gd name="T56" fmla="*/ 104 w 227"/>
                <a:gd name="T57" fmla="*/ 107 h 198"/>
                <a:gd name="T58" fmla="*/ 187 w 227"/>
                <a:gd name="T59" fmla="*/ 107 h 198"/>
                <a:gd name="T60" fmla="*/ 192 w 227"/>
                <a:gd name="T61" fmla="*/ 101 h 198"/>
                <a:gd name="T62" fmla="*/ 199 w 227"/>
                <a:gd name="T63" fmla="*/ 66 h 198"/>
                <a:gd name="T64" fmla="*/ 194 w 227"/>
                <a:gd name="T65" fmla="*/ 60 h 198"/>
                <a:gd name="T66" fmla="*/ 97 w 227"/>
                <a:gd name="T67" fmla="*/ 60 h 198"/>
                <a:gd name="T68" fmla="*/ 91 w 227"/>
                <a:gd name="T69" fmla="*/ 66 h 198"/>
                <a:gd name="T70" fmla="*/ 97 w 227"/>
                <a:gd name="T71" fmla="*/ 71 h 198"/>
                <a:gd name="T72" fmla="*/ 194 w 227"/>
                <a:gd name="T73" fmla="*/ 71 h 198"/>
                <a:gd name="T74" fmla="*/ 199 w 227"/>
                <a:gd name="T75" fmla="*/ 66 h 198"/>
                <a:gd name="T76" fmla="*/ 206 w 227"/>
                <a:gd name="T77" fmla="*/ 30 h 198"/>
                <a:gd name="T78" fmla="*/ 201 w 227"/>
                <a:gd name="T79" fmla="*/ 24 h 198"/>
                <a:gd name="T80" fmla="*/ 90 w 227"/>
                <a:gd name="T81" fmla="*/ 24 h 198"/>
                <a:gd name="T82" fmla="*/ 84 w 227"/>
                <a:gd name="T83" fmla="*/ 30 h 198"/>
                <a:gd name="T84" fmla="*/ 90 w 227"/>
                <a:gd name="T85" fmla="*/ 35 h 198"/>
                <a:gd name="T86" fmla="*/ 201 w 227"/>
                <a:gd name="T87" fmla="*/ 35 h 198"/>
                <a:gd name="T88" fmla="*/ 206 w 227"/>
                <a:gd name="T89" fmla="*/ 3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7" h="198">
                  <a:moveTo>
                    <a:pt x="50" y="0"/>
                  </a:moveTo>
                  <a:cubicBezTo>
                    <a:pt x="50" y="0"/>
                    <a:pt x="73" y="135"/>
                    <a:pt x="74" y="146"/>
                  </a:cubicBezTo>
                  <a:cubicBezTo>
                    <a:pt x="85" y="146"/>
                    <a:pt x="205" y="146"/>
                    <a:pt x="205" y="146"/>
                  </a:cubicBezTo>
                  <a:cubicBezTo>
                    <a:pt x="205" y="160"/>
                    <a:pt x="205" y="160"/>
                    <a:pt x="205" y="160"/>
                  </a:cubicBezTo>
                  <a:cubicBezTo>
                    <a:pt x="62" y="160"/>
                    <a:pt x="62" y="160"/>
                    <a:pt x="62" y="160"/>
                  </a:cubicBezTo>
                  <a:cubicBezTo>
                    <a:pt x="62" y="160"/>
                    <a:pt x="40" y="25"/>
                    <a:pt x="38" y="14"/>
                  </a:cubicBezTo>
                  <a:cubicBezTo>
                    <a:pt x="29" y="14"/>
                    <a:pt x="0" y="14"/>
                    <a:pt x="0" y="14"/>
                  </a:cubicBezTo>
                  <a:cubicBezTo>
                    <a:pt x="0" y="0"/>
                    <a:pt x="0" y="0"/>
                    <a:pt x="0" y="0"/>
                  </a:cubicBezTo>
                  <a:lnTo>
                    <a:pt x="50" y="0"/>
                  </a:lnTo>
                  <a:close/>
                  <a:moveTo>
                    <a:pt x="79" y="166"/>
                  </a:moveTo>
                  <a:cubicBezTo>
                    <a:pt x="70" y="166"/>
                    <a:pt x="62" y="173"/>
                    <a:pt x="62" y="182"/>
                  </a:cubicBezTo>
                  <a:cubicBezTo>
                    <a:pt x="62" y="191"/>
                    <a:pt x="70" y="198"/>
                    <a:pt x="79" y="198"/>
                  </a:cubicBezTo>
                  <a:cubicBezTo>
                    <a:pt x="88" y="198"/>
                    <a:pt x="95" y="191"/>
                    <a:pt x="95" y="182"/>
                  </a:cubicBezTo>
                  <a:cubicBezTo>
                    <a:pt x="95" y="173"/>
                    <a:pt x="88" y="166"/>
                    <a:pt x="79" y="166"/>
                  </a:cubicBezTo>
                  <a:close/>
                  <a:moveTo>
                    <a:pt x="190" y="166"/>
                  </a:moveTo>
                  <a:cubicBezTo>
                    <a:pt x="181" y="166"/>
                    <a:pt x="174" y="173"/>
                    <a:pt x="174" y="182"/>
                  </a:cubicBezTo>
                  <a:cubicBezTo>
                    <a:pt x="174" y="191"/>
                    <a:pt x="181" y="198"/>
                    <a:pt x="190" y="198"/>
                  </a:cubicBezTo>
                  <a:cubicBezTo>
                    <a:pt x="199" y="198"/>
                    <a:pt x="206" y="191"/>
                    <a:pt x="206" y="182"/>
                  </a:cubicBezTo>
                  <a:cubicBezTo>
                    <a:pt x="206" y="173"/>
                    <a:pt x="199" y="166"/>
                    <a:pt x="190" y="166"/>
                  </a:cubicBezTo>
                  <a:close/>
                  <a:moveTo>
                    <a:pt x="227" y="0"/>
                  </a:moveTo>
                  <a:cubicBezTo>
                    <a:pt x="205" y="129"/>
                    <a:pt x="205" y="129"/>
                    <a:pt x="205" y="129"/>
                  </a:cubicBezTo>
                  <a:cubicBezTo>
                    <a:pt x="84" y="129"/>
                    <a:pt x="84" y="129"/>
                    <a:pt x="84" y="129"/>
                  </a:cubicBezTo>
                  <a:cubicBezTo>
                    <a:pt x="63" y="0"/>
                    <a:pt x="63" y="0"/>
                    <a:pt x="63" y="0"/>
                  </a:cubicBezTo>
                  <a:lnTo>
                    <a:pt x="227" y="0"/>
                  </a:lnTo>
                  <a:close/>
                  <a:moveTo>
                    <a:pt x="192" y="101"/>
                  </a:moveTo>
                  <a:cubicBezTo>
                    <a:pt x="192" y="98"/>
                    <a:pt x="190" y="96"/>
                    <a:pt x="187" y="96"/>
                  </a:cubicBezTo>
                  <a:cubicBezTo>
                    <a:pt x="104" y="96"/>
                    <a:pt x="104" y="96"/>
                    <a:pt x="104" y="96"/>
                  </a:cubicBezTo>
                  <a:cubicBezTo>
                    <a:pt x="101" y="96"/>
                    <a:pt x="98" y="98"/>
                    <a:pt x="98" y="101"/>
                  </a:cubicBezTo>
                  <a:cubicBezTo>
                    <a:pt x="98" y="105"/>
                    <a:pt x="101" y="107"/>
                    <a:pt x="104" y="107"/>
                  </a:cubicBezTo>
                  <a:cubicBezTo>
                    <a:pt x="187" y="107"/>
                    <a:pt x="187" y="107"/>
                    <a:pt x="187" y="107"/>
                  </a:cubicBezTo>
                  <a:cubicBezTo>
                    <a:pt x="190" y="107"/>
                    <a:pt x="192" y="105"/>
                    <a:pt x="192" y="101"/>
                  </a:cubicBezTo>
                  <a:close/>
                  <a:moveTo>
                    <a:pt x="199" y="66"/>
                  </a:moveTo>
                  <a:cubicBezTo>
                    <a:pt x="199" y="63"/>
                    <a:pt x="197" y="60"/>
                    <a:pt x="194" y="60"/>
                  </a:cubicBezTo>
                  <a:cubicBezTo>
                    <a:pt x="97" y="60"/>
                    <a:pt x="97" y="60"/>
                    <a:pt x="97" y="60"/>
                  </a:cubicBezTo>
                  <a:cubicBezTo>
                    <a:pt x="94" y="60"/>
                    <a:pt x="91" y="63"/>
                    <a:pt x="91" y="66"/>
                  </a:cubicBezTo>
                  <a:cubicBezTo>
                    <a:pt x="91" y="69"/>
                    <a:pt x="94" y="71"/>
                    <a:pt x="97" y="71"/>
                  </a:cubicBezTo>
                  <a:cubicBezTo>
                    <a:pt x="194" y="71"/>
                    <a:pt x="194" y="71"/>
                    <a:pt x="194" y="71"/>
                  </a:cubicBezTo>
                  <a:cubicBezTo>
                    <a:pt x="197" y="71"/>
                    <a:pt x="199" y="69"/>
                    <a:pt x="199" y="66"/>
                  </a:cubicBezTo>
                  <a:close/>
                  <a:moveTo>
                    <a:pt x="206" y="30"/>
                  </a:moveTo>
                  <a:cubicBezTo>
                    <a:pt x="206" y="27"/>
                    <a:pt x="204" y="24"/>
                    <a:pt x="201" y="24"/>
                  </a:cubicBezTo>
                  <a:cubicBezTo>
                    <a:pt x="90" y="24"/>
                    <a:pt x="90" y="24"/>
                    <a:pt x="90" y="24"/>
                  </a:cubicBezTo>
                  <a:cubicBezTo>
                    <a:pt x="87" y="24"/>
                    <a:pt x="84" y="27"/>
                    <a:pt x="84" y="30"/>
                  </a:cubicBezTo>
                  <a:cubicBezTo>
                    <a:pt x="84" y="33"/>
                    <a:pt x="87" y="35"/>
                    <a:pt x="90" y="35"/>
                  </a:cubicBezTo>
                  <a:cubicBezTo>
                    <a:pt x="201" y="35"/>
                    <a:pt x="201" y="35"/>
                    <a:pt x="201" y="35"/>
                  </a:cubicBezTo>
                  <a:cubicBezTo>
                    <a:pt x="204" y="35"/>
                    <a:pt x="206" y="33"/>
                    <a:pt x="206" y="30"/>
                  </a:cubicBezTo>
                  <a:close/>
                </a:path>
              </a:pathLst>
            </a:custGeom>
            <a:solidFill>
              <a:schemeClr val="accent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组合 14"/>
          <p:cNvGrpSpPr/>
          <p:nvPr/>
        </p:nvGrpSpPr>
        <p:grpSpPr>
          <a:xfrm>
            <a:off x="5467782" y="2034709"/>
            <a:ext cx="970996" cy="970995"/>
            <a:chOff x="8328938" y="2097915"/>
            <a:chExt cx="1294661" cy="1294660"/>
          </a:xfrm>
        </p:grpSpPr>
        <p:sp>
          <p:nvSpPr>
            <p:cNvPr id="16" name="椭圆 3"/>
            <p:cNvSpPr/>
            <p:nvPr/>
          </p:nvSpPr>
          <p:spPr>
            <a:xfrm>
              <a:off x="8328938" y="2097915"/>
              <a:ext cx="1294661" cy="1294660"/>
            </a:xfrm>
            <a:custGeom>
              <a:avLst/>
              <a:gdLst/>
              <a:ahLst/>
              <a:cxnLst/>
              <a:rect l="l" t="t" r="r" b="b"/>
              <a:pathLst>
                <a:path w="1152130" h="1152130">
                  <a:moveTo>
                    <a:pt x="576065" y="36005"/>
                  </a:moveTo>
                  <a:cubicBezTo>
                    <a:pt x="874332" y="36005"/>
                    <a:pt x="1116125" y="277798"/>
                    <a:pt x="1116125" y="576065"/>
                  </a:cubicBezTo>
                  <a:cubicBezTo>
                    <a:pt x="1116125" y="874332"/>
                    <a:pt x="874332" y="1116125"/>
                    <a:pt x="576065" y="1116125"/>
                  </a:cubicBezTo>
                  <a:cubicBezTo>
                    <a:pt x="277798" y="1116125"/>
                    <a:pt x="36005" y="874332"/>
                    <a:pt x="36005" y="576065"/>
                  </a:cubicBezTo>
                  <a:cubicBezTo>
                    <a:pt x="36005" y="277798"/>
                    <a:pt x="277798" y="36005"/>
                    <a:pt x="576065" y="36005"/>
                  </a:cubicBezTo>
                  <a:close/>
                  <a:moveTo>
                    <a:pt x="576065" y="15222"/>
                  </a:moveTo>
                  <a:cubicBezTo>
                    <a:pt x="266320" y="15222"/>
                    <a:pt x="15222" y="266320"/>
                    <a:pt x="15222" y="576065"/>
                  </a:cubicBezTo>
                  <a:cubicBezTo>
                    <a:pt x="15222" y="885811"/>
                    <a:pt x="266320" y="1136908"/>
                    <a:pt x="576065" y="1136908"/>
                  </a:cubicBezTo>
                  <a:cubicBezTo>
                    <a:pt x="885811" y="1136908"/>
                    <a:pt x="1136908" y="885811"/>
                    <a:pt x="1136908" y="576065"/>
                  </a:cubicBezTo>
                  <a:cubicBezTo>
                    <a:pt x="1136908" y="266320"/>
                    <a:pt x="885811" y="15222"/>
                    <a:pt x="576065" y="15222"/>
                  </a:cubicBezTo>
                  <a:close/>
                  <a:moveTo>
                    <a:pt x="576065" y="0"/>
                  </a:moveTo>
                  <a:cubicBezTo>
                    <a:pt x="894217" y="0"/>
                    <a:pt x="1152130" y="257913"/>
                    <a:pt x="1152130" y="576065"/>
                  </a:cubicBezTo>
                  <a:cubicBezTo>
                    <a:pt x="1152130" y="894217"/>
                    <a:pt x="894217" y="1152130"/>
                    <a:pt x="576065" y="1152130"/>
                  </a:cubicBezTo>
                  <a:cubicBezTo>
                    <a:pt x="257913" y="1152130"/>
                    <a:pt x="0" y="894217"/>
                    <a:pt x="0" y="576065"/>
                  </a:cubicBezTo>
                  <a:cubicBezTo>
                    <a:pt x="0" y="257913"/>
                    <a:pt x="257913" y="0"/>
                    <a:pt x="57606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17" name="Freeform 27"/>
            <p:cNvSpPr>
              <a:spLocks noEditPoints="1"/>
            </p:cNvSpPr>
            <p:nvPr/>
          </p:nvSpPr>
          <p:spPr bwMode="auto">
            <a:xfrm>
              <a:off x="8535132" y="2404254"/>
              <a:ext cx="882273" cy="632842"/>
            </a:xfrm>
            <a:custGeom>
              <a:avLst/>
              <a:gdLst>
                <a:gd name="T0" fmla="*/ 212 w 262"/>
                <a:gd name="T1" fmla="*/ 119 h 188"/>
                <a:gd name="T2" fmla="*/ 24 w 262"/>
                <a:gd name="T3" fmla="*/ 98 h 188"/>
                <a:gd name="T4" fmla="*/ 44 w 262"/>
                <a:gd name="T5" fmla="*/ 13 h 188"/>
                <a:gd name="T6" fmla="*/ 232 w 262"/>
                <a:gd name="T7" fmla="*/ 33 h 188"/>
                <a:gd name="T8" fmla="*/ 260 w 262"/>
                <a:gd name="T9" fmla="*/ 172 h 188"/>
                <a:gd name="T10" fmla="*/ 20 w 262"/>
                <a:gd name="T11" fmla="*/ 178 h 188"/>
                <a:gd name="T12" fmla="*/ 2 w 262"/>
                <a:gd name="T13" fmla="*/ 180 h 188"/>
                <a:gd name="T14" fmla="*/ 242 w 262"/>
                <a:gd name="T15" fmla="*/ 188 h 188"/>
                <a:gd name="T16" fmla="*/ 260 w 262"/>
                <a:gd name="T17" fmla="*/ 172 h 188"/>
                <a:gd name="T18" fmla="*/ 20 w 262"/>
                <a:gd name="T19" fmla="*/ 172 h 188"/>
                <a:gd name="T20" fmla="*/ 13 w 262"/>
                <a:gd name="T21" fmla="*/ 134 h 188"/>
                <a:gd name="T22" fmla="*/ 12 w 262"/>
                <a:gd name="T23" fmla="*/ 98 h 188"/>
                <a:gd name="T24" fmla="*/ 22 w 262"/>
                <a:gd name="T25" fmla="*/ 10 h 188"/>
                <a:gd name="T26" fmla="*/ 212 w 262"/>
                <a:gd name="T27" fmla="*/ 0 h 188"/>
                <a:gd name="T28" fmla="*/ 244 w 262"/>
                <a:gd name="T29" fmla="*/ 98 h 188"/>
                <a:gd name="T30" fmla="*/ 228 w 262"/>
                <a:gd name="T31" fmla="*/ 127 h 188"/>
                <a:gd name="T32" fmla="*/ 260 w 262"/>
                <a:gd name="T33" fmla="*/ 164 h 188"/>
                <a:gd name="T34" fmla="*/ 83 w 262"/>
                <a:gd name="T35" fmla="*/ 153 h 188"/>
                <a:gd name="T36" fmla="*/ 84 w 262"/>
                <a:gd name="T37" fmla="*/ 144 h 188"/>
                <a:gd name="T38" fmla="*/ 83 w 262"/>
                <a:gd name="T39" fmla="*/ 153 h 188"/>
                <a:gd name="T40" fmla="*/ 71 w 262"/>
                <a:gd name="T41" fmla="*/ 132 h 188"/>
                <a:gd name="T42" fmla="*/ 69 w 262"/>
                <a:gd name="T43" fmla="*/ 141 h 188"/>
                <a:gd name="T44" fmla="*/ 100 w 262"/>
                <a:gd name="T45" fmla="*/ 141 h 188"/>
                <a:gd name="T46" fmla="*/ 101 w 262"/>
                <a:gd name="T47" fmla="*/ 132 h 188"/>
                <a:gd name="T48" fmla="*/ 100 w 262"/>
                <a:gd name="T49" fmla="*/ 141 h 188"/>
                <a:gd name="T50" fmla="*/ 115 w 262"/>
                <a:gd name="T51" fmla="*/ 153 h 188"/>
                <a:gd name="T52" fmla="*/ 115 w 262"/>
                <a:gd name="T53" fmla="*/ 144 h 188"/>
                <a:gd name="T54" fmla="*/ 131 w 262"/>
                <a:gd name="T55" fmla="*/ 141 h 188"/>
                <a:gd name="T56" fmla="*/ 131 w 262"/>
                <a:gd name="T57" fmla="*/ 132 h 188"/>
                <a:gd name="T58" fmla="*/ 131 w 262"/>
                <a:gd name="T59" fmla="*/ 141 h 188"/>
                <a:gd name="T60" fmla="*/ 147 w 262"/>
                <a:gd name="T61" fmla="*/ 153 h 188"/>
                <a:gd name="T62" fmla="*/ 146 w 262"/>
                <a:gd name="T63" fmla="*/ 144 h 188"/>
                <a:gd name="T64" fmla="*/ 162 w 262"/>
                <a:gd name="T65" fmla="*/ 141 h 188"/>
                <a:gd name="T66" fmla="*/ 161 w 262"/>
                <a:gd name="T67" fmla="*/ 132 h 188"/>
                <a:gd name="T68" fmla="*/ 162 w 262"/>
                <a:gd name="T69" fmla="*/ 141 h 188"/>
                <a:gd name="T70" fmla="*/ 179 w 262"/>
                <a:gd name="T71" fmla="*/ 153 h 188"/>
                <a:gd name="T72" fmla="*/ 177 w 262"/>
                <a:gd name="T73" fmla="*/ 144 h 188"/>
                <a:gd name="T74" fmla="*/ 193 w 262"/>
                <a:gd name="T75" fmla="*/ 141 h 188"/>
                <a:gd name="T76" fmla="*/ 191 w 262"/>
                <a:gd name="T77" fmla="*/ 132 h 188"/>
                <a:gd name="T78" fmla="*/ 193 w 262"/>
                <a:gd name="T79" fmla="*/ 141 h 188"/>
                <a:gd name="T80" fmla="*/ 212 w 262"/>
                <a:gd name="T81" fmla="*/ 127 h 188"/>
                <a:gd name="T82" fmla="*/ 239 w 262"/>
                <a:gd name="T83" fmla="*/ 33 h 188"/>
                <a:gd name="T84" fmla="*/ 44 w 262"/>
                <a:gd name="T85" fmla="*/ 5 h 188"/>
                <a:gd name="T86" fmla="*/ 17 w 262"/>
                <a:gd name="T87" fmla="*/ 33 h 188"/>
                <a:gd name="T88" fmla="*/ 44 w 262"/>
                <a:gd name="T89" fmla="*/ 127 h 188"/>
                <a:gd name="T90" fmla="*/ 51 w 262"/>
                <a:gd name="T91" fmla="*/ 137 h 188"/>
                <a:gd name="T92" fmla="*/ 29 w 262"/>
                <a:gd name="T93" fmla="*/ 137 h 188"/>
                <a:gd name="T94" fmla="*/ 51 w 262"/>
                <a:gd name="T95" fmla="*/ 153 h 188"/>
                <a:gd name="T96" fmla="*/ 53 w 262"/>
                <a:gd name="T97" fmla="*/ 144 h 188"/>
                <a:gd name="T98" fmla="*/ 51 w 262"/>
                <a:gd name="T99" fmla="*/ 153 h 188"/>
                <a:gd name="T100" fmla="*/ 196 w 262"/>
                <a:gd name="T101" fmla="*/ 159 h 188"/>
                <a:gd name="T102" fmla="*/ 55 w 262"/>
                <a:gd name="T103" fmla="*/ 163 h 188"/>
                <a:gd name="T104" fmla="*/ 197 w 262"/>
                <a:gd name="T105" fmla="*/ 167 h 188"/>
                <a:gd name="T106" fmla="*/ 221 w 262"/>
                <a:gd name="T107" fmla="*/ 149 h 188"/>
                <a:gd name="T108" fmla="*/ 198 w 262"/>
                <a:gd name="T109" fmla="*/ 149 h 188"/>
                <a:gd name="T110" fmla="*/ 221 w 262"/>
                <a:gd name="T111" fmla="*/ 149 h 188"/>
                <a:gd name="T112" fmla="*/ 221 w 262"/>
                <a:gd name="T113" fmla="*/ 132 h 188"/>
                <a:gd name="T114" fmla="*/ 224 w 262"/>
                <a:gd name="T115" fmla="*/ 14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2" h="188">
                  <a:moveTo>
                    <a:pt x="232" y="98"/>
                  </a:moveTo>
                  <a:cubicBezTo>
                    <a:pt x="232" y="110"/>
                    <a:pt x="223" y="119"/>
                    <a:pt x="212" y="119"/>
                  </a:cubicBezTo>
                  <a:cubicBezTo>
                    <a:pt x="44" y="119"/>
                    <a:pt x="44" y="119"/>
                    <a:pt x="44" y="119"/>
                  </a:cubicBezTo>
                  <a:cubicBezTo>
                    <a:pt x="33" y="119"/>
                    <a:pt x="24" y="110"/>
                    <a:pt x="24" y="98"/>
                  </a:cubicBezTo>
                  <a:cubicBezTo>
                    <a:pt x="24" y="33"/>
                    <a:pt x="24" y="33"/>
                    <a:pt x="24" y="33"/>
                  </a:cubicBezTo>
                  <a:cubicBezTo>
                    <a:pt x="24" y="22"/>
                    <a:pt x="33" y="13"/>
                    <a:pt x="44" y="13"/>
                  </a:cubicBezTo>
                  <a:cubicBezTo>
                    <a:pt x="212" y="13"/>
                    <a:pt x="212" y="13"/>
                    <a:pt x="212" y="13"/>
                  </a:cubicBezTo>
                  <a:cubicBezTo>
                    <a:pt x="223" y="13"/>
                    <a:pt x="232" y="22"/>
                    <a:pt x="232" y="33"/>
                  </a:cubicBezTo>
                  <a:lnTo>
                    <a:pt x="232" y="98"/>
                  </a:lnTo>
                  <a:close/>
                  <a:moveTo>
                    <a:pt x="260" y="172"/>
                  </a:moveTo>
                  <a:cubicBezTo>
                    <a:pt x="259" y="175"/>
                    <a:pt x="252" y="178"/>
                    <a:pt x="242" y="178"/>
                  </a:cubicBezTo>
                  <a:cubicBezTo>
                    <a:pt x="20" y="178"/>
                    <a:pt x="20" y="178"/>
                    <a:pt x="20" y="178"/>
                  </a:cubicBezTo>
                  <a:cubicBezTo>
                    <a:pt x="10" y="178"/>
                    <a:pt x="3" y="175"/>
                    <a:pt x="2" y="172"/>
                  </a:cubicBezTo>
                  <a:cubicBezTo>
                    <a:pt x="2" y="180"/>
                    <a:pt x="2" y="180"/>
                    <a:pt x="2" y="180"/>
                  </a:cubicBezTo>
                  <a:cubicBezTo>
                    <a:pt x="0" y="185"/>
                    <a:pt x="9" y="188"/>
                    <a:pt x="20" y="188"/>
                  </a:cubicBezTo>
                  <a:cubicBezTo>
                    <a:pt x="242" y="188"/>
                    <a:pt x="242" y="188"/>
                    <a:pt x="242" y="188"/>
                  </a:cubicBezTo>
                  <a:cubicBezTo>
                    <a:pt x="254" y="188"/>
                    <a:pt x="262" y="185"/>
                    <a:pt x="260" y="180"/>
                  </a:cubicBezTo>
                  <a:lnTo>
                    <a:pt x="260" y="172"/>
                  </a:lnTo>
                  <a:close/>
                  <a:moveTo>
                    <a:pt x="242" y="172"/>
                  </a:moveTo>
                  <a:cubicBezTo>
                    <a:pt x="20" y="172"/>
                    <a:pt x="20" y="172"/>
                    <a:pt x="20" y="172"/>
                  </a:cubicBezTo>
                  <a:cubicBezTo>
                    <a:pt x="9" y="172"/>
                    <a:pt x="0" y="169"/>
                    <a:pt x="2" y="164"/>
                  </a:cubicBezTo>
                  <a:cubicBezTo>
                    <a:pt x="13" y="134"/>
                    <a:pt x="13" y="134"/>
                    <a:pt x="13" y="134"/>
                  </a:cubicBezTo>
                  <a:cubicBezTo>
                    <a:pt x="14" y="131"/>
                    <a:pt x="21" y="128"/>
                    <a:pt x="29" y="127"/>
                  </a:cubicBezTo>
                  <a:cubicBezTo>
                    <a:pt x="19" y="122"/>
                    <a:pt x="12" y="111"/>
                    <a:pt x="12" y="98"/>
                  </a:cubicBezTo>
                  <a:cubicBezTo>
                    <a:pt x="12" y="33"/>
                    <a:pt x="12" y="33"/>
                    <a:pt x="12" y="33"/>
                  </a:cubicBezTo>
                  <a:cubicBezTo>
                    <a:pt x="12" y="24"/>
                    <a:pt x="16" y="16"/>
                    <a:pt x="22" y="10"/>
                  </a:cubicBezTo>
                  <a:cubicBezTo>
                    <a:pt x="27" y="4"/>
                    <a:pt x="35" y="0"/>
                    <a:pt x="44" y="0"/>
                  </a:cubicBezTo>
                  <a:cubicBezTo>
                    <a:pt x="212" y="0"/>
                    <a:pt x="212" y="0"/>
                    <a:pt x="212" y="0"/>
                  </a:cubicBezTo>
                  <a:cubicBezTo>
                    <a:pt x="230" y="0"/>
                    <a:pt x="244" y="15"/>
                    <a:pt x="244" y="33"/>
                  </a:cubicBezTo>
                  <a:cubicBezTo>
                    <a:pt x="244" y="98"/>
                    <a:pt x="244" y="98"/>
                    <a:pt x="244" y="98"/>
                  </a:cubicBezTo>
                  <a:cubicBezTo>
                    <a:pt x="244" y="110"/>
                    <a:pt x="237" y="121"/>
                    <a:pt x="228" y="127"/>
                  </a:cubicBezTo>
                  <a:cubicBezTo>
                    <a:pt x="228" y="127"/>
                    <a:pt x="228" y="127"/>
                    <a:pt x="228" y="127"/>
                  </a:cubicBezTo>
                  <a:cubicBezTo>
                    <a:pt x="238" y="127"/>
                    <a:pt x="248" y="130"/>
                    <a:pt x="249" y="134"/>
                  </a:cubicBezTo>
                  <a:cubicBezTo>
                    <a:pt x="260" y="164"/>
                    <a:pt x="260" y="164"/>
                    <a:pt x="260" y="164"/>
                  </a:cubicBezTo>
                  <a:cubicBezTo>
                    <a:pt x="262" y="169"/>
                    <a:pt x="254" y="172"/>
                    <a:pt x="242" y="172"/>
                  </a:cubicBezTo>
                  <a:close/>
                  <a:moveTo>
                    <a:pt x="83" y="153"/>
                  </a:moveTo>
                  <a:cubicBezTo>
                    <a:pt x="89" y="153"/>
                    <a:pt x="94" y="151"/>
                    <a:pt x="95" y="149"/>
                  </a:cubicBezTo>
                  <a:cubicBezTo>
                    <a:pt x="95" y="146"/>
                    <a:pt x="90" y="144"/>
                    <a:pt x="84" y="144"/>
                  </a:cubicBezTo>
                  <a:cubicBezTo>
                    <a:pt x="78" y="144"/>
                    <a:pt x="72" y="146"/>
                    <a:pt x="72" y="149"/>
                  </a:cubicBezTo>
                  <a:cubicBezTo>
                    <a:pt x="71" y="151"/>
                    <a:pt x="76" y="153"/>
                    <a:pt x="83" y="153"/>
                  </a:cubicBezTo>
                  <a:close/>
                  <a:moveTo>
                    <a:pt x="81" y="137"/>
                  </a:moveTo>
                  <a:cubicBezTo>
                    <a:pt x="81" y="134"/>
                    <a:pt x="77" y="132"/>
                    <a:pt x="71" y="132"/>
                  </a:cubicBezTo>
                  <a:cubicBezTo>
                    <a:pt x="65" y="132"/>
                    <a:pt x="60" y="134"/>
                    <a:pt x="59" y="137"/>
                  </a:cubicBezTo>
                  <a:cubicBezTo>
                    <a:pt x="59" y="139"/>
                    <a:pt x="63" y="141"/>
                    <a:pt x="69" y="141"/>
                  </a:cubicBezTo>
                  <a:cubicBezTo>
                    <a:pt x="75" y="141"/>
                    <a:pt x="81" y="139"/>
                    <a:pt x="81" y="137"/>
                  </a:cubicBezTo>
                  <a:close/>
                  <a:moveTo>
                    <a:pt x="100" y="141"/>
                  </a:moveTo>
                  <a:cubicBezTo>
                    <a:pt x="106" y="141"/>
                    <a:pt x="111" y="139"/>
                    <a:pt x="112" y="137"/>
                  </a:cubicBezTo>
                  <a:cubicBezTo>
                    <a:pt x="112" y="134"/>
                    <a:pt x="107" y="132"/>
                    <a:pt x="101" y="132"/>
                  </a:cubicBezTo>
                  <a:cubicBezTo>
                    <a:pt x="95" y="132"/>
                    <a:pt x="90" y="134"/>
                    <a:pt x="90" y="137"/>
                  </a:cubicBezTo>
                  <a:cubicBezTo>
                    <a:pt x="89" y="139"/>
                    <a:pt x="94" y="141"/>
                    <a:pt x="100" y="141"/>
                  </a:cubicBezTo>
                  <a:close/>
                  <a:moveTo>
                    <a:pt x="103" y="149"/>
                  </a:moveTo>
                  <a:cubicBezTo>
                    <a:pt x="103" y="151"/>
                    <a:pt x="108" y="153"/>
                    <a:pt x="115" y="153"/>
                  </a:cubicBezTo>
                  <a:cubicBezTo>
                    <a:pt x="121" y="153"/>
                    <a:pt x="126" y="151"/>
                    <a:pt x="126" y="149"/>
                  </a:cubicBezTo>
                  <a:cubicBezTo>
                    <a:pt x="126" y="146"/>
                    <a:pt x="121" y="144"/>
                    <a:pt x="115" y="144"/>
                  </a:cubicBezTo>
                  <a:cubicBezTo>
                    <a:pt x="109" y="144"/>
                    <a:pt x="104" y="146"/>
                    <a:pt x="103" y="149"/>
                  </a:cubicBezTo>
                  <a:close/>
                  <a:moveTo>
                    <a:pt x="131" y="141"/>
                  </a:moveTo>
                  <a:cubicBezTo>
                    <a:pt x="137" y="141"/>
                    <a:pt x="142" y="139"/>
                    <a:pt x="142" y="137"/>
                  </a:cubicBezTo>
                  <a:cubicBezTo>
                    <a:pt x="142" y="134"/>
                    <a:pt x="137" y="132"/>
                    <a:pt x="131" y="132"/>
                  </a:cubicBezTo>
                  <a:cubicBezTo>
                    <a:pt x="125" y="132"/>
                    <a:pt x="120" y="134"/>
                    <a:pt x="120" y="137"/>
                  </a:cubicBezTo>
                  <a:cubicBezTo>
                    <a:pt x="120" y="139"/>
                    <a:pt x="125" y="141"/>
                    <a:pt x="131" y="141"/>
                  </a:cubicBezTo>
                  <a:close/>
                  <a:moveTo>
                    <a:pt x="135" y="149"/>
                  </a:moveTo>
                  <a:cubicBezTo>
                    <a:pt x="135" y="151"/>
                    <a:pt x="140" y="153"/>
                    <a:pt x="147" y="153"/>
                  </a:cubicBezTo>
                  <a:cubicBezTo>
                    <a:pt x="153" y="153"/>
                    <a:pt x="158" y="151"/>
                    <a:pt x="158" y="149"/>
                  </a:cubicBezTo>
                  <a:cubicBezTo>
                    <a:pt x="158" y="146"/>
                    <a:pt x="152" y="144"/>
                    <a:pt x="146" y="144"/>
                  </a:cubicBezTo>
                  <a:cubicBezTo>
                    <a:pt x="140" y="144"/>
                    <a:pt x="135" y="146"/>
                    <a:pt x="135" y="149"/>
                  </a:cubicBezTo>
                  <a:close/>
                  <a:moveTo>
                    <a:pt x="162" y="141"/>
                  </a:moveTo>
                  <a:cubicBezTo>
                    <a:pt x="168" y="141"/>
                    <a:pt x="173" y="139"/>
                    <a:pt x="173" y="137"/>
                  </a:cubicBezTo>
                  <a:cubicBezTo>
                    <a:pt x="172" y="134"/>
                    <a:pt x="167" y="132"/>
                    <a:pt x="161" y="132"/>
                  </a:cubicBezTo>
                  <a:cubicBezTo>
                    <a:pt x="155" y="132"/>
                    <a:pt x="150" y="134"/>
                    <a:pt x="151" y="137"/>
                  </a:cubicBezTo>
                  <a:cubicBezTo>
                    <a:pt x="151" y="139"/>
                    <a:pt x="156" y="141"/>
                    <a:pt x="162" y="141"/>
                  </a:cubicBezTo>
                  <a:close/>
                  <a:moveTo>
                    <a:pt x="167" y="149"/>
                  </a:moveTo>
                  <a:cubicBezTo>
                    <a:pt x="167" y="151"/>
                    <a:pt x="172" y="153"/>
                    <a:pt x="179" y="153"/>
                  </a:cubicBezTo>
                  <a:cubicBezTo>
                    <a:pt x="185" y="153"/>
                    <a:pt x="190" y="151"/>
                    <a:pt x="189" y="149"/>
                  </a:cubicBezTo>
                  <a:cubicBezTo>
                    <a:pt x="189" y="146"/>
                    <a:pt x="184" y="144"/>
                    <a:pt x="177" y="144"/>
                  </a:cubicBezTo>
                  <a:cubicBezTo>
                    <a:pt x="171" y="144"/>
                    <a:pt x="166" y="146"/>
                    <a:pt x="167" y="149"/>
                  </a:cubicBezTo>
                  <a:close/>
                  <a:moveTo>
                    <a:pt x="193" y="141"/>
                  </a:moveTo>
                  <a:cubicBezTo>
                    <a:pt x="199" y="141"/>
                    <a:pt x="204" y="139"/>
                    <a:pt x="203" y="137"/>
                  </a:cubicBezTo>
                  <a:cubicBezTo>
                    <a:pt x="203" y="134"/>
                    <a:pt x="197" y="132"/>
                    <a:pt x="191" y="132"/>
                  </a:cubicBezTo>
                  <a:cubicBezTo>
                    <a:pt x="185" y="132"/>
                    <a:pt x="181" y="134"/>
                    <a:pt x="181" y="137"/>
                  </a:cubicBezTo>
                  <a:cubicBezTo>
                    <a:pt x="181" y="139"/>
                    <a:pt x="187" y="141"/>
                    <a:pt x="193" y="141"/>
                  </a:cubicBezTo>
                  <a:close/>
                  <a:moveTo>
                    <a:pt x="44" y="127"/>
                  </a:moveTo>
                  <a:cubicBezTo>
                    <a:pt x="212" y="127"/>
                    <a:pt x="212" y="127"/>
                    <a:pt x="212" y="127"/>
                  </a:cubicBezTo>
                  <a:cubicBezTo>
                    <a:pt x="227" y="127"/>
                    <a:pt x="239" y="114"/>
                    <a:pt x="239" y="98"/>
                  </a:cubicBezTo>
                  <a:cubicBezTo>
                    <a:pt x="239" y="33"/>
                    <a:pt x="239" y="33"/>
                    <a:pt x="239" y="33"/>
                  </a:cubicBezTo>
                  <a:cubicBezTo>
                    <a:pt x="239" y="17"/>
                    <a:pt x="227" y="5"/>
                    <a:pt x="212" y="5"/>
                  </a:cubicBezTo>
                  <a:cubicBezTo>
                    <a:pt x="44" y="5"/>
                    <a:pt x="44" y="5"/>
                    <a:pt x="44" y="5"/>
                  </a:cubicBezTo>
                  <a:cubicBezTo>
                    <a:pt x="36" y="5"/>
                    <a:pt x="30" y="7"/>
                    <a:pt x="24" y="13"/>
                  </a:cubicBezTo>
                  <a:cubicBezTo>
                    <a:pt x="19" y="18"/>
                    <a:pt x="17" y="25"/>
                    <a:pt x="17" y="33"/>
                  </a:cubicBezTo>
                  <a:cubicBezTo>
                    <a:pt x="17" y="98"/>
                    <a:pt x="17" y="98"/>
                    <a:pt x="17" y="98"/>
                  </a:cubicBezTo>
                  <a:cubicBezTo>
                    <a:pt x="17" y="114"/>
                    <a:pt x="29" y="127"/>
                    <a:pt x="44" y="127"/>
                  </a:cubicBezTo>
                  <a:close/>
                  <a:moveTo>
                    <a:pt x="38" y="141"/>
                  </a:moveTo>
                  <a:cubicBezTo>
                    <a:pt x="44" y="141"/>
                    <a:pt x="50" y="139"/>
                    <a:pt x="51" y="137"/>
                  </a:cubicBezTo>
                  <a:cubicBezTo>
                    <a:pt x="51" y="134"/>
                    <a:pt x="47" y="132"/>
                    <a:pt x="41" y="132"/>
                  </a:cubicBezTo>
                  <a:cubicBezTo>
                    <a:pt x="35" y="132"/>
                    <a:pt x="29" y="134"/>
                    <a:pt x="29" y="137"/>
                  </a:cubicBezTo>
                  <a:cubicBezTo>
                    <a:pt x="28" y="139"/>
                    <a:pt x="32" y="141"/>
                    <a:pt x="38" y="141"/>
                  </a:cubicBezTo>
                  <a:close/>
                  <a:moveTo>
                    <a:pt x="51" y="153"/>
                  </a:moveTo>
                  <a:cubicBezTo>
                    <a:pt x="57" y="153"/>
                    <a:pt x="62" y="151"/>
                    <a:pt x="63" y="149"/>
                  </a:cubicBezTo>
                  <a:cubicBezTo>
                    <a:pt x="63" y="146"/>
                    <a:pt x="59" y="144"/>
                    <a:pt x="53" y="144"/>
                  </a:cubicBezTo>
                  <a:cubicBezTo>
                    <a:pt x="46" y="144"/>
                    <a:pt x="41" y="146"/>
                    <a:pt x="40" y="149"/>
                  </a:cubicBezTo>
                  <a:cubicBezTo>
                    <a:pt x="40" y="151"/>
                    <a:pt x="44" y="153"/>
                    <a:pt x="51" y="153"/>
                  </a:cubicBezTo>
                  <a:close/>
                  <a:moveTo>
                    <a:pt x="207" y="163"/>
                  </a:moveTo>
                  <a:cubicBezTo>
                    <a:pt x="207" y="161"/>
                    <a:pt x="202" y="159"/>
                    <a:pt x="196" y="159"/>
                  </a:cubicBezTo>
                  <a:cubicBezTo>
                    <a:pt x="66" y="159"/>
                    <a:pt x="66" y="159"/>
                    <a:pt x="66" y="159"/>
                  </a:cubicBezTo>
                  <a:cubicBezTo>
                    <a:pt x="61" y="159"/>
                    <a:pt x="55" y="161"/>
                    <a:pt x="55" y="163"/>
                  </a:cubicBezTo>
                  <a:cubicBezTo>
                    <a:pt x="54" y="165"/>
                    <a:pt x="59" y="167"/>
                    <a:pt x="65" y="167"/>
                  </a:cubicBezTo>
                  <a:cubicBezTo>
                    <a:pt x="197" y="167"/>
                    <a:pt x="197" y="167"/>
                    <a:pt x="197" y="167"/>
                  </a:cubicBezTo>
                  <a:cubicBezTo>
                    <a:pt x="203" y="167"/>
                    <a:pt x="208" y="165"/>
                    <a:pt x="207" y="163"/>
                  </a:cubicBezTo>
                  <a:close/>
                  <a:moveTo>
                    <a:pt x="221" y="149"/>
                  </a:moveTo>
                  <a:cubicBezTo>
                    <a:pt x="220" y="146"/>
                    <a:pt x="215" y="144"/>
                    <a:pt x="209" y="144"/>
                  </a:cubicBezTo>
                  <a:cubicBezTo>
                    <a:pt x="202" y="144"/>
                    <a:pt x="198" y="146"/>
                    <a:pt x="198" y="149"/>
                  </a:cubicBezTo>
                  <a:cubicBezTo>
                    <a:pt x="199" y="151"/>
                    <a:pt x="204" y="153"/>
                    <a:pt x="211" y="153"/>
                  </a:cubicBezTo>
                  <a:cubicBezTo>
                    <a:pt x="217" y="153"/>
                    <a:pt x="222" y="151"/>
                    <a:pt x="221" y="149"/>
                  </a:cubicBezTo>
                  <a:close/>
                  <a:moveTo>
                    <a:pt x="234" y="137"/>
                  </a:moveTo>
                  <a:cubicBezTo>
                    <a:pt x="233" y="134"/>
                    <a:pt x="227" y="132"/>
                    <a:pt x="221" y="132"/>
                  </a:cubicBezTo>
                  <a:cubicBezTo>
                    <a:pt x="215" y="132"/>
                    <a:pt x="211" y="134"/>
                    <a:pt x="212" y="137"/>
                  </a:cubicBezTo>
                  <a:cubicBezTo>
                    <a:pt x="212" y="139"/>
                    <a:pt x="218" y="141"/>
                    <a:pt x="224" y="141"/>
                  </a:cubicBezTo>
                  <a:cubicBezTo>
                    <a:pt x="230" y="141"/>
                    <a:pt x="234" y="139"/>
                    <a:pt x="234" y="137"/>
                  </a:cubicBezTo>
                  <a:close/>
                </a:path>
              </a:pathLst>
            </a:custGeom>
            <a:solidFill>
              <a:schemeClr val="accent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6703587" y="2930444"/>
            <a:ext cx="970996" cy="970995"/>
            <a:chOff x="8328938" y="3507721"/>
            <a:chExt cx="1294661" cy="1294660"/>
          </a:xfrm>
        </p:grpSpPr>
        <p:sp>
          <p:nvSpPr>
            <p:cNvPr id="19" name="椭圆 3"/>
            <p:cNvSpPr/>
            <p:nvPr/>
          </p:nvSpPr>
          <p:spPr>
            <a:xfrm>
              <a:off x="8328938" y="3507721"/>
              <a:ext cx="1294661" cy="1294660"/>
            </a:xfrm>
            <a:custGeom>
              <a:avLst/>
              <a:gdLst/>
              <a:ahLst/>
              <a:cxnLst/>
              <a:rect l="l" t="t" r="r" b="b"/>
              <a:pathLst>
                <a:path w="1152130" h="1152130">
                  <a:moveTo>
                    <a:pt x="576065" y="36005"/>
                  </a:moveTo>
                  <a:cubicBezTo>
                    <a:pt x="874332" y="36005"/>
                    <a:pt x="1116125" y="277798"/>
                    <a:pt x="1116125" y="576065"/>
                  </a:cubicBezTo>
                  <a:cubicBezTo>
                    <a:pt x="1116125" y="874332"/>
                    <a:pt x="874332" y="1116125"/>
                    <a:pt x="576065" y="1116125"/>
                  </a:cubicBezTo>
                  <a:cubicBezTo>
                    <a:pt x="277798" y="1116125"/>
                    <a:pt x="36005" y="874332"/>
                    <a:pt x="36005" y="576065"/>
                  </a:cubicBezTo>
                  <a:cubicBezTo>
                    <a:pt x="36005" y="277798"/>
                    <a:pt x="277798" y="36005"/>
                    <a:pt x="576065" y="36005"/>
                  </a:cubicBezTo>
                  <a:close/>
                  <a:moveTo>
                    <a:pt x="576065" y="15222"/>
                  </a:moveTo>
                  <a:cubicBezTo>
                    <a:pt x="266320" y="15222"/>
                    <a:pt x="15222" y="266320"/>
                    <a:pt x="15222" y="576065"/>
                  </a:cubicBezTo>
                  <a:cubicBezTo>
                    <a:pt x="15222" y="885811"/>
                    <a:pt x="266320" y="1136908"/>
                    <a:pt x="576065" y="1136908"/>
                  </a:cubicBezTo>
                  <a:cubicBezTo>
                    <a:pt x="885811" y="1136908"/>
                    <a:pt x="1136908" y="885811"/>
                    <a:pt x="1136908" y="576065"/>
                  </a:cubicBezTo>
                  <a:cubicBezTo>
                    <a:pt x="1136908" y="266320"/>
                    <a:pt x="885811" y="15222"/>
                    <a:pt x="576065" y="15222"/>
                  </a:cubicBezTo>
                  <a:close/>
                  <a:moveTo>
                    <a:pt x="576065" y="0"/>
                  </a:moveTo>
                  <a:cubicBezTo>
                    <a:pt x="894217" y="0"/>
                    <a:pt x="1152130" y="257913"/>
                    <a:pt x="1152130" y="576065"/>
                  </a:cubicBezTo>
                  <a:cubicBezTo>
                    <a:pt x="1152130" y="894217"/>
                    <a:pt x="894217" y="1152130"/>
                    <a:pt x="576065" y="1152130"/>
                  </a:cubicBezTo>
                  <a:cubicBezTo>
                    <a:pt x="257913" y="1152130"/>
                    <a:pt x="0" y="894217"/>
                    <a:pt x="0" y="576065"/>
                  </a:cubicBezTo>
                  <a:cubicBezTo>
                    <a:pt x="0" y="257913"/>
                    <a:pt x="257913" y="0"/>
                    <a:pt x="5760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sp>
          <p:nvSpPr>
            <p:cNvPr id="20" name="Freeform 28"/>
            <p:cNvSpPr>
              <a:spLocks noEditPoints="1"/>
            </p:cNvSpPr>
            <p:nvPr/>
          </p:nvSpPr>
          <p:spPr bwMode="auto">
            <a:xfrm>
              <a:off x="8538912" y="3718489"/>
              <a:ext cx="874713" cy="873125"/>
            </a:xfrm>
            <a:custGeom>
              <a:avLst/>
              <a:gdLst>
                <a:gd name="T0" fmla="*/ 0 w 233"/>
                <a:gd name="T1" fmla="*/ 117 h 233"/>
                <a:gd name="T2" fmla="*/ 233 w 233"/>
                <a:gd name="T3" fmla="*/ 117 h 233"/>
                <a:gd name="T4" fmla="*/ 25 w 233"/>
                <a:gd name="T5" fmla="*/ 107 h 233"/>
                <a:gd name="T6" fmla="*/ 41 w 233"/>
                <a:gd name="T7" fmla="*/ 51 h 233"/>
                <a:gd name="T8" fmla="*/ 51 w 233"/>
                <a:gd name="T9" fmla="*/ 61 h 233"/>
                <a:gd name="T10" fmla="*/ 43 w 233"/>
                <a:gd name="T11" fmla="*/ 94 h 233"/>
                <a:gd name="T12" fmla="*/ 33 w 233"/>
                <a:gd name="T13" fmla="*/ 103 h 233"/>
                <a:gd name="T14" fmla="*/ 43 w 233"/>
                <a:gd name="T15" fmla="*/ 123 h 233"/>
                <a:gd name="T16" fmla="*/ 74 w 233"/>
                <a:gd name="T17" fmla="*/ 162 h 233"/>
                <a:gd name="T18" fmla="*/ 51 w 233"/>
                <a:gd name="T19" fmla="*/ 193 h 233"/>
                <a:gd name="T20" fmla="*/ 47 w 233"/>
                <a:gd name="T21" fmla="*/ 148 h 233"/>
                <a:gd name="T22" fmla="*/ 52 w 233"/>
                <a:gd name="T23" fmla="*/ 120 h 233"/>
                <a:gd name="T24" fmla="*/ 74 w 233"/>
                <a:gd name="T25" fmla="*/ 162 h 233"/>
                <a:gd name="T26" fmla="*/ 68 w 233"/>
                <a:gd name="T27" fmla="*/ 58 h 233"/>
                <a:gd name="T28" fmla="*/ 66 w 233"/>
                <a:gd name="T29" fmla="*/ 31 h 233"/>
                <a:gd name="T30" fmla="*/ 84 w 233"/>
                <a:gd name="T31" fmla="*/ 49 h 233"/>
                <a:gd name="T32" fmla="*/ 164 w 233"/>
                <a:gd name="T33" fmla="*/ 110 h 233"/>
                <a:gd name="T34" fmla="*/ 158 w 233"/>
                <a:gd name="T35" fmla="*/ 115 h 233"/>
                <a:gd name="T36" fmla="*/ 147 w 233"/>
                <a:gd name="T37" fmla="*/ 101 h 233"/>
                <a:gd name="T38" fmla="*/ 139 w 233"/>
                <a:gd name="T39" fmla="*/ 114 h 233"/>
                <a:gd name="T40" fmla="*/ 135 w 233"/>
                <a:gd name="T41" fmla="*/ 118 h 233"/>
                <a:gd name="T42" fmla="*/ 123 w 233"/>
                <a:gd name="T43" fmla="*/ 178 h 233"/>
                <a:gd name="T44" fmla="*/ 110 w 233"/>
                <a:gd name="T45" fmla="*/ 128 h 233"/>
                <a:gd name="T46" fmla="*/ 94 w 233"/>
                <a:gd name="T47" fmla="*/ 107 h 233"/>
                <a:gd name="T48" fmla="*/ 123 w 233"/>
                <a:gd name="T49" fmla="*/ 92 h 233"/>
                <a:gd name="T50" fmla="*/ 111 w 233"/>
                <a:gd name="T51" fmla="*/ 78 h 233"/>
                <a:gd name="T52" fmla="*/ 99 w 233"/>
                <a:gd name="T53" fmla="*/ 80 h 233"/>
                <a:gd name="T54" fmla="*/ 124 w 233"/>
                <a:gd name="T55" fmla="*/ 60 h 233"/>
                <a:gd name="T56" fmla="*/ 126 w 233"/>
                <a:gd name="T57" fmla="*/ 44 h 233"/>
                <a:gd name="T58" fmla="*/ 177 w 233"/>
                <a:gd name="T59" fmla="*/ 37 h 233"/>
                <a:gd name="T60" fmla="*/ 198 w 233"/>
                <a:gd name="T61" fmla="*/ 83 h 233"/>
                <a:gd name="T62" fmla="*/ 192 w 233"/>
                <a:gd name="T63" fmla="*/ 98 h 233"/>
                <a:gd name="T64" fmla="*/ 184 w 233"/>
                <a:gd name="T65" fmla="*/ 118 h 233"/>
                <a:gd name="T66" fmla="*/ 172 w 233"/>
                <a:gd name="T67" fmla="*/ 108 h 233"/>
                <a:gd name="T68" fmla="*/ 193 w 233"/>
                <a:gd name="T69" fmla="*/ 128 h 233"/>
                <a:gd name="T70" fmla="*/ 184 w 233"/>
                <a:gd name="T71" fmla="*/ 138 h 233"/>
                <a:gd name="T72" fmla="*/ 198 w 233"/>
                <a:gd name="T73" fmla="*/ 175 h 233"/>
                <a:gd name="T74" fmla="*/ 186 w 233"/>
                <a:gd name="T75" fmla="*/ 177 h 233"/>
                <a:gd name="T76" fmla="*/ 199 w 233"/>
                <a:gd name="T77" fmla="*/ 149 h 233"/>
                <a:gd name="T78" fmla="*/ 208 w 233"/>
                <a:gd name="T79" fmla="*/ 151 h 233"/>
                <a:gd name="T80" fmla="*/ 198 w 233"/>
                <a:gd name="T81" fmla="*/ 175 h 233"/>
                <a:gd name="T82" fmla="*/ 200 w 233"/>
                <a:gd name="T83" fmla="*/ 133 h 233"/>
                <a:gd name="T84" fmla="*/ 210 w 233"/>
                <a:gd name="T85" fmla="*/ 14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3" h="233">
                  <a:moveTo>
                    <a:pt x="116" y="0"/>
                  </a:moveTo>
                  <a:cubicBezTo>
                    <a:pt x="52" y="0"/>
                    <a:pt x="0" y="52"/>
                    <a:pt x="0" y="117"/>
                  </a:cubicBezTo>
                  <a:cubicBezTo>
                    <a:pt x="0" y="181"/>
                    <a:pt x="52" y="233"/>
                    <a:pt x="116" y="233"/>
                  </a:cubicBezTo>
                  <a:cubicBezTo>
                    <a:pt x="181" y="233"/>
                    <a:pt x="233" y="181"/>
                    <a:pt x="233" y="117"/>
                  </a:cubicBezTo>
                  <a:cubicBezTo>
                    <a:pt x="233" y="52"/>
                    <a:pt x="181" y="0"/>
                    <a:pt x="116" y="0"/>
                  </a:cubicBezTo>
                  <a:close/>
                  <a:moveTo>
                    <a:pt x="25" y="107"/>
                  </a:moveTo>
                  <a:cubicBezTo>
                    <a:pt x="19" y="92"/>
                    <a:pt x="19" y="92"/>
                    <a:pt x="19" y="92"/>
                  </a:cubicBezTo>
                  <a:cubicBezTo>
                    <a:pt x="23" y="76"/>
                    <a:pt x="31" y="62"/>
                    <a:pt x="41" y="51"/>
                  </a:cubicBezTo>
                  <a:cubicBezTo>
                    <a:pt x="44" y="68"/>
                    <a:pt x="44" y="68"/>
                    <a:pt x="44" y="68"/>
                  </a:cubicBezTo>
                  <a:cubicBezTo>
                    <a:pt x="51" y="61"/>
                    <a:pt x="51" y="61"/>
                    <a:pt x="51" y="61"/>
                  </a:cubicBezTo>
                  <a:cubicBezTo>
                    <a:pt x="64" y="68"/>
                    <a:pt x="64" y="68"/>
                    <a:pt x="64" y="68"/>
                  </a:cubicBezTo>
                  <a:cubicBezTo>
                    <a:pt x="43" y="94"/>
                    <a:pt x="43" y="94"/>
                    <a:pt x="43" y="94"/>
                  </a:cubicBezTo>
                  <a:cubicBezTo>
                    <a:pt x="33" y="94"/>
                    <a:pt x="33" y="94"/>
                    <a:pt x="33" y="94"/>
                  </a:cubicBezTo>
                  <a:cubicBezTo>
                    <a:pt x="33" y="103"/>
                    <a:pt x="33" y="103"/>
                    <a:pt x="33" y="103"/>
                  </a:cubicBezTo>
                  <a:cubicBezTo>
                    <a:pt x="43" y="113"/>
                    <a:pt x="43" y="113"/>
                    <a:pt x="43" y="113"/>
                  </a:cubicBezTo>
                  <a:cubicBezTo>
                    <a:pt x="43" y="123"/>
                    <a:pt x="43" y="123"/>
                    <a:pt x="43" y="123"/>
                  </a:cubicBezTo>
                  <a:lnTo>
                    <a:pt x="25" y="107"/>
                  </a:lnTo>
                  <a:close/>
                  <a:moveTo>
                    <a:pt x="74" y="162"/>
                  </a:moveTo>
                  <a:cubicBezTo>
                    <a:pt x="57" y="198"/>
                    <a:pt x="57" y="198"/>
                    <a:pt x="57" y="198"/>
                  </a:cubicBezTo>
                  <a:cubicBezTo>
                    <a:pt x="55" y="196"/>
                    <a:pt x="53" y="194"/>
                    <a:pt x="51" y="193"/>
                  </a:cubicBezTo>
                  <a:cubicBezTo>
                    <a:pt x="52" y="159"/>
                    <a:pt x="52" y="159"/>
                    <a:pt x="52" y="159"/>
                  </a:cubicBezTo>
                  <a:cubicBezTo>
                    <a:pt x="47" y="148"/>
                    <a:pt x="47" y="148"/>
                    <a:pt x="47" y="148"/>
                  </a:cubicBezTo>
                  <a:cubicBezTo>
                    <a:pt x="47" y="126"/>
                    <a:pt x="47" y="126"/>
                    <a:pt x="47" y="126"/>
                  </a:cubicBezTo>
                  <a:cubicBezTo>
                    <a:pt x="52" y="120"/>
                    <a:pt x="52" y="120"/>
                    <a:pt x="52" y="120"/>
                  </a:cubicBezTo>
                  <a:cubicBezTo>
                    <a:pt x="78" y="138"/>
                    <a:pt x="78" y="138"/>
                    <a:pt x="78" y="138"/>
                  </a:cubicBezTo>
                  <a:lnTo>
                    <a:pt x="74" y="162"/>
                  </a:lnTo>
                  <a:close/>
                  <a:moveTo>
                    <a:pt x="84" y="49"/>
                  </a:moveTo>
                  <a:cubicBezTo>
                    <a:pt x="68" y="58"/>
                    <a:pt x="68" y="58"/>
                    <a:pt x="68" y="58"/>
                  </a:cubicBezTo>
                  <a:cubicBezTo>
                    <a:pt x="59" y="36"/>
                    <a:pt x="59" y="36"/>
                    <a:pt x="59" y="36"/>
                  </a:cubicBezTo>
                  <a:cubicBezTo>
                    <a:pt x="66" y="31"/>
                    <a:pt x="66" y="31"/>
                    <a:pt x="66" y="31"/>
                  </a:cubicBezTo>
                  <a:cubicBezTo>
                    <a:pt x="89" y="33"/>
                    <a:pt x="89" y="33"/>
                    <a:pt x="89" y="33"/>
                  </a:cubicBezTo>
                  <a:lnTo>
                    <a:pt x="84" y="49"/>
                  </a:lnTo>
                  <a:close/>
                  <a:moveTo>
                    <a:pt x="172" y="108"/>
                  </a:moveTo>
                  <a:cubicBezTo>
                    <a:pt x="164" y="110"/>
                    <a:pt x="164" y="110"/>
                    <a:pt x="164" y="110"/>
                  </a:cubicBezTo>
                  <a:cubicBezTo>
                    <a:pt x="161" y="120"/>
                    <a:pt x="161" y="120"/>
                    <a:pt x="161" y="120"/>
                  </a:cubicBezTo>
                  <a:cubicBezTo>
                    <a:pt x="158" y="115"/>
                    <a:pt x="158" y="115"/>
                    <a:pt x="158" y="115"/>
                  </a:cubicBezTo>
                  <a:cubicBezTo>
                    <a:pt x="153" y="104"/>
                    <a:pt x="153" y="104"/>
                    <a:pt x="153" y="104"/>
                  </a:cubicBezTo>
                  <a:cubicBezTo>
                    <a:pt x="147" y="101"/>
                    <a:pt x="147" y="101"/>
                    <a:pt x="147" y="101"/>
                  </a:cubicBezTo>
                  <a:cubicBezTo>
                    <a:pt x="145" y="110"/>
                    <a:pt x="145" y="110"/>
                    <a:pt x="145" y="110"/>
                  </a:cubicBezTo>
                  <a:cubicBezTo>
                    <a:pt x="139" y="114"/>
                    <a:pt x="139" y="114"/>
                    <a:pt x="139" y="114"/>
                  </a:cubicBezTo>
                  <a:cubicBezTo>
                    <a:pt x="126" y="99"/>
                    <a:pt x="126" y="99"/>
                    <a:pt x="126" y="99"/>
                  </a:cubicBezTo>
                  <a:cubicBezTo>
                    <a:pt x="135" y="118"/>
                    <a:pt x="135" y="118"/>
                    <a:pt x="135" y="118"/>
                  </a:cubicBezTo>
                  <a:cubicBezTo>
                    <a:pt x="131" y="144"/>
                    <a:pt x="131" y="144"/>
                    <a:pt x="131" y="144"/>
                  </a:cubicBezTo>
                  <a:cubicBezTo>
                    <a:pt x="123" y="178"/>
                    <a:pt x="123" y="178"/>
                    <a:pt x="123" y="178"/>
                  </a:cubicBezTo>
                  <a:cubicBezTo>
                    <a:pt x="116" y="174"/>
                    <a:pt x="116" y="174"/>
                    <a:pt x="116" y="174"/>
                  </a:cubicBezTo>
                  <a:cubicBezTo>
                    <a:pt x="110" y="128"/>
                    <a:pt x="110" y="128"/>
                    <a:pt x="110" y="128"/>
                  </a:cubicBezTo>
                  <a:cubicBezTo>
                    <a:pt x="97" y="128"/>
                    <a:pt x="97" y="128"/>
                    <a:pt x="97" y="128"/>
                  </a:cubicBezTo>
                  <a:cubicBezTo>
                    <a:pt x="94" y="107"/>
                    <a:pt x="94" y="107"/>
                    <a:pt x="94" y="107"/>
                  </a:cubicBezTo>
                  <a:cubicBezTo>
                    <a:pt x="103" y="91"/>
                    <a:pt x="103" y="91"/>
                    <a:pt x="103" y="91"/>
                  </a:cubicBezTo>
                  <a:cubicBezTo>
                    <a:pt x="123" y="92"/>
                    <a:pt x="123" y="92"/>
                    <a:pt x="123" y="92"/>
                  </a:cubicBezTo>
                  <a:cubicBezTo>
                    <a:pt x="122" y="86"/>
                    <a:pt x="122" y="86"/>
                    <a:pt x="122" y="86"/>
                  </a:cubicBezTo>
                  <a:cubicBezTo>
                    <a:pt x="111" y="78"/>
                    <a:pt x="111" y="78"/>
                    <a:pt x="111" y="78"/>
                  </a:cubicBezTo>
                  <a:cubicBezTo>
                    <a:pt x="101" y="86"/>
                    <a:pt x="101" y="86"/>
                    <a:pt x="101" y="86"/>
                  </a:cubicBezTo>
                  <a:cubicBezTo>
                    <a:pt x="99" y="80"/>
                    <a:pt x="99" y="80"/>
                    <a:pt x="99" y="80"/>
                  </a:cubicBezTo>
                  <a:cubicBezTo>
                    <a:pt x="106" y="69"/>
                    <a:pt x="106" y="69"/>
                    <a:pt x="106" y="69"/>
                  </a:cubicBezTo>
                  <a:cubicBezTo>
                    <a:pt x="124" y="60"/>
                    <a:pt x="124" y="60"/>
                    <a:pt x="124" y="60"/>
                  </a:cubicBezTo>
                  <a:cubicBezTo>
                    <a:pt x="112" y="50"/>
                    <a:pt x="112" y="50"/>
                    <a:pt x="112" y="50"/>
                  </a:cubicBezTo>
                  <a:cubicBezTo>
                    <a:pt x="126" y="44"/>
                    <a:pt x="126" y="44"/>
                    <a:pt x="126" y="44"/>
                  </a:cubicBezTo>
                  <a:cubicBezTo>
                    <a:pt x="139" y="48"/>
                    <a:pt x="139" y="48"/>
                    <a:pt x="139" y="48"/>
                  </a:cubicBezTo>
                  <a:cubicBezTo>
                    <a:pt x="177" y="37"/>
                    <a:pt x="177" y="37"/>
                    <a:pt x="177" y="37"/>
                  </a:cubicBezTo>
                  <a:cubicBezTo>
                    <a:pt x="188" y="45"/>
                    <a:pt x="198" y="56"/>
                    <a:pt x="205" y="69"/>
                  </a:cubicBezTo>
                  <a:cubicBezTo>
                    <a:pt x="198" y="83"/>
                    <a:pt x="198" y="83"/>
                    <a:pt x="198" y="83"/>
                  </a:cubicBezTo>
                  <a:cubicBezTo>
                    <a:pt x="190" y="83"/>
                    <a:pt x="190" y="83"/>
                    <a:pt x="190" y="83"/>
                  </a:cubicBezTo>
                  <a:cubicBezTo>
                    <a:pt x="192" y="98"/>
                    <a:pt x="192" y="98"/>
                    <a:pt x="192" y="98"/>
                  </a:cubicBezTo>
                  <a:cubicBezTo>
                    <a:pt x="184" y="105"/>
                    <a:pt x="184" y="105"/>
                    <a:pt x="184" y="105"/>
                  </a:cubicBezTo>
                  <a:cubicBezTo>
                    <a:pt x="184" y="118"/>
                    <a:pt x="184" y="118"/>
                    <a:pt x="184" y="118"/>
                  </a:cubicBezTo>
                  <a:cubicBezTo>
                    <a:pt x="180" y="121"/>
                    <a:pt x="180" y="121"/>
                    <a:pt x="180" y="121"/>
                  </a:cubicBezTo>
                  <a:lnTo>
                    <a:pt x="172" y="108"/>
                  </a:lnTo>
                  <a:close/>
                  <a:moveTo>
                    <a:pt x="190" y="123"/>
                  </a:moveTo>
                  <a:cubicBezTo>
                    <a:pt x="193" y="128"/>
                    <a:pt x="193" y="128"/>
                    <a:pt x="193" y="128"/>
                  </a:cubicBezTo>
                  <a:cubicBezTo>
                    <a:pt x="189" y="139"/>
                    <a:pt x="189" y="139"/>
                    <a:pt x="189" y="139"/>
                  </a:cubicBezTo>
                  <a:cubicBezTo>
                    <a:pt x="184" y="138"/>
                    <a:pt x="184" y="138"/>
                    <a:pt x="184" y="138"/>
                  </a:cubicBezTo>
                  <a:lnTo>
                    <a:pt x="190" y="123"/>
                  </a:lnTo>
                  <a:close/>
                  <a:moveTo>
                    <a:pt x="198" y="175"/>
                  </a:moveTo>
                  <a:cubicBezTo>
                    <a:pt x="198" y="175"/>
                    <a:pt x="198" y="175"/>
                    <a:pt x="198" y="175"/>
                  </a:cubicBezTo>
                  <a:cubicBezTo>
                    <a:pt x="186" y="177"/>
                    <a:pt x="186" y="177"/>
                    <a:pt x="186" y="177"/>
                  </a:cubicBezTo>
                  <a:cubicBezTo>
                    <a:pt x="186" y="163"/>
                    <a:pt x="186" y="163"/>
                    <a:pt x="186" y="163"/>
                  </a:cubicBezTo>
                  <a:cubicBezTo>
                    <a:pt x="199" y="149"/>
                    <a:pt x="199" y="149"/>
                    <a:pt x="199" y="149"/>
                  </a:cubicBezTo>
                  <a:cubicBezTo>
                    <a:pt x="203" y="152"/>
                    <a:pt x="203" y="152"/>
                    <a:pt x="203" y="152"/>
                  </a:cubicBezTo>
                  <a:cubicBezTo>
                    <a:pt x="208" y="151"/>
                    <a:pt x="208" y="151"/>
                    <a:pt x="208" y="151"/>
                  </a:cubicBezTo>
                  <a:cubicBezTo>
                    <a:pt x="209" y="155"/>
                    <a:pt x="209" y="155"/>
                    <a:pt x="209" y="155"/>
                  </a:cubicBezTo>
                  <a:cubicBezTo>
                    <a:pt x="207" y="162"/>
                    <a:pt x="203" y="169"/>
                    <a:pt x="198" y="175"/>
                  </a:cubicBezTo>
                  <a:close/>
                  <a:moveTo>
                    <a:pt x="200" y="139"/>
                  </a:moveTo>
                  <a:cubicBezTo>
                    <a:pt x="200" y="133"/>
                    <a:pt x="200" y="133"/>
                    <a:pt x="200" y="133"/>
                  </a:cubicBezTo>
                  <a:cubicBezTo>
                    <a:pt x="211" y="141"/>
                    <a:pt x="211" y="141"/>
                    <a:pt x="211" y="141"/>
                  </a:cubicBezTo>
                  <a:cubicBezTo>
                    <a:pt x="210" y="145"/>
                    <a:pt x="210" y="145"/>
                    <a:pt x="210" y="145"/>
                  </a:cubicBezTo>
                  <a:lnTo>
                    <a:pt x="200" y="139"/>
                  </a:lnTo>
                  <a:close/>
                </a:path>
              </a:pathLst>
            </a:custGeom>
            <a:solidFill>
              <a:schemeClr val="accent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15" b="0" i="0" u="none" strike="noStrike" kern="1200" cap="none" spc="0" normalizeH="0" baseline="0" noProof="0">
                <a:ln>
                  <a:noFill/>
                </a:ln>
                <a:solidFill>
                  <a:srgbClr val="EF1821"/>
                </a:solidFill>
                <a:effectLst/>
                <a:uLnTx/>
                <a:uFillTx/>
                <a:latin typeface="微软雅黑" panose="020B0503020204020204" pitchFamily="34" charset="-122"/>
                <a:ea typeface="微软雅黑" panose="020B0503020204020204" pitchFamily="34" charset="-122"/>
                <a:cs typeface="+mn-cs"/>
              </a:endParaRPr>
            </a:p>
          </p:txBody>
        </p:sp>
      </p:grpSp>
      <p:sp>
        <p:nvSpPr>
          <p:cNvPr id="21" name="TextBox 18"/>
          <p:cNvSpPr txBox="1"/>
          <p:nvPr/>
        </p:nvSpPr>
        <p:spPr>
          <a:xfrm>
            <a:off x="737575" y="1593825"/>
            <a:ext cx="1221155" cy="248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15" b="1"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22" name="TextBox 19"/>
          <p:cNvSpPr txBox="1"/>
          <p:nvPr/>
        </p:nvSpPr>
        <p:spPr>
          <a:xfrm>
            <a:off x="739937" y="1831284"/>
            <a:ext cx="1995452" cy="45243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23" name="TextBox 20"/>
          <p:cNvSpPr txBox="1"/>
          <p:nvPr/>
        </p:nvSpPr>
        <p:spPr>
          <a:xfrm>
            <a:off x="3728908" y="1278828"/>
            <a:ext cx="1221155" cy="248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15" b="1"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24" name="TextBox 21"/>
          <p:cNvSpPr txBox="1"/>
          <p:nvPr/>
        </p:nvSpPr>
        <p:spPr>
          <a:xfrm>
            <a:off x="3731271" y="1526427"/>
            <a:ext cx="1999058" cy="45243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25" name="TextBox 22"/>
          <p:cNvSpPr txBox="1"/>
          <p:nvPr/>
        </p:nvSpPr>
        <p:spPr>
          <a:xfrm>
            <a:off x="6438778" y="1376649"/>
            <a:ext cx="1221155" cy="248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15" b="1"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29" name="TextBox 23"/>
          <p:cNvSpPr txBox="1"/>
          <p:nvPr/>
        </p:nvSpPr>
        <p:spPr>
          <a:xfrm>
            <a:off x="6441140" y="1639538"/>
            <a:ext cx="1580230" cy="63248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30" name="TextBox 24"/>
          <p:cNvSpPr txBox="1"/>
          <p:nvPr/>
        </p:nvSpPr>
        <p:spPr>
          <a:xfrm>
            <a:off x="2270928" y="3620343"/>
            <a:ext cx="1221155" cy="248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15" b="1"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31" name="TextBox 25"/>
          <p:cNvSpPr txBox="1"/>
          <p:nvPr/>
        </p:nvSpPr>
        <p:spPr>
          <a:xfrm>
            <a:off x="2273290" y="3890658"/>
            <a:ext cx="1942855" cy="45243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32" name="TextBox 26"/>
          <p:cNvSpPr txBox="1"/>
          <p:nvPr/>
        </p:nvSpPr>
        <p:spPr>
          <a:xfrm>
            <a:off x="5257842" y="3797841"/>
            <a:ext cx="1221155" cy="248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15" b="1"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华文黑体" pitchFamily="2" charset="-122"/>
              </a:rPr>
              <a:t>点击添加标题</a:t>
            </a:r>
          </a:p>
        </p:txBody>
      </p:sp>
      <p:sp>
        <p:nvSpPr>
          <p:cNvPr id="33" name="TextBox 27"/>
          <p:cNvSpPr txBox="1"/>
          <p:nvPr/>
        </p:nvSpPr>
        <p:spPr>
          <a:xfrm>
            <a:off x="5260204" y="4081429"/>
            <a:ext cx="1898733" cy="45243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80808"/>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a:t>
            </a:r>
            <a:r>
              <a:rPr kumimoji="0" lang="zh-CN" altLang="en-US" sz="900" b="0" i="0" u="none" strike="noStrike" kern="120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rPr>
              <a:t>选择粘贴。</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4086709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 calcmode="lin" valueType="num">
                                      <p:cBhvr>
                                        <p:cTn id="13" dur="500" fill="hold"/>
                                        <p:tgtEl>
                                          <p:spTgt spid="9"/>
                                        </p:tgtEl>
                                        <p:attrNameLst>
                                          <p:attrName>style.rotation</p:attrName>
                                        </p:attrNameLst>
                                      </p:cBhvr>
                                      <p:tavLst>
                                        <p:tav tm="0">
                                          <p:val>
                                            <p:fltVal val="360"/>
                                          </p:val>
                                        </p:tav>
                                        <p:tav tm="100000">
                                          <p:val>
                                            <p:fltVal val="0"/>
                                          </p:val>
                                        </p:tav>
                                      </p:tavLst>
                                    </p:anim>
                                    <p:animEffect transition="in" filter="fade">
                                      <p:cBhvr>
                                        <p:cTn id="14" dur="500"/>
                                        <p:tgtEl>
                                          <p:spTgt spid="9"/>
                                        </p:tgtEl>
                                      </p:cBhvr>
                                    </p:animEffect>
                                  </p:childTnLst>
                                </p:cTn>
                              </p:par>
                              <p:par>
                                <p:cTn id="15" presetID="49" presetClass="entr" presetSubtype="0" decel="100000"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 calcmode="lin" valueType="num">
                                      <p:cBhvr>
                                        <p:cTn id="19" dur="500" fill="hold"/>
                                        <p:tgtEl>
                                          <p:spTgt spid="12"/>
                                        </p:tgtEl>
                                        <p:attrNameLst>
                                          <p:attrName>style.rotation</p:attrName>
                                        </p:attrNameLst>
                                      </p:cBhvr>
                                      <p:tavLst>
                                        <p:tav tm="0">
                                          <p:val>
                                            <p:fltVal val="360"/>
                                          </p:val>
                                        </p:tav>
                                        <p:tav tm="100000">
                                          <p:val>
                                            <p:fltVal val="0"/>
                                          </p:val>
                                        </p:tav>
                                      </p:tavLst>
                                    </p:anim>
                                    <p:animEffect transition="in" filter="fade">
                                      <p:cBhvr>
                                        <p:cTn id="20" dur="500"/>
                                        <p:tgtEl>
                                          <p:spTgt spid="12"/>
                                        </p:tgtEl>
                                      </p:cBhvr>
                                    </p:animEffect>
                                  </p:childTnLst>
                                </p:cTn>
                              </p:par>
                              <p:par>
                                <p:cTn id="21" presetID="49" presetClass="entr" presetSubtype="0" decel="100000" fill="hold" nodeType="withEffect">
                                  <p:stCondLst>
                                    <p:cond delay="20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 calcmode="lin" valueType="num">
                                      <p:cBhvr>
                                        <p:cTn id="25" dur="500" fill="hold"/>
                                        <p:tgtEl>
                                          <p:spTgt spid="6"/>
                                        </p:tgtEl>
                                        <p:attrNameLst>
                                          <p:attrName>style.rotation</p:attrName>
                                        </p:attrNameLst>
                                      </p:cBhvr>
                                      <p:tavLst>
                                        <p:tav tm="0">
                                          <p:val>
                                            <p:fltVal val="360"/>
                                          </p:val>
                                        </p:tav>
                                        <p:tav tm="100000">
                                          <p:val>
                                            <p:fltVal val="0"/>
                                          </p:val>
                                        </p:tav>
                                      </p:tavLst>
                                    </p:anim>
                                    <p:animEffect transition="in" filter="fade">
                                      <p:cBhvr>
                                        <p:cTn id="26" dur="500"/>
                                        <p:tgtEl>
                                          <p:spTgt spid="6"/>
                                        </p:tgtEl>
                                      </p:cBhvr>
                                    </p:animEffect>
                                  </p:childTnLst>
                                </p:cTn>
                              </p:par>
                              <p:par>
                                <p:cTn id="27" presetID="49" presetClass="entr" presetSubtype="0" decel="100000" fill="hold" nodeType="withEffect">
                                  <p:stCondLst>
                                    <p:cond delay="1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 calcmode="lin" valueType="num">
                                      <p:cBhvr>
                                        <p:cTn id="31" dur="500" fill="hold"/>
                                        <p:tgtEl>
                                          <p:spTgt spid="18"/>
                                        </p:tgtEl>
                                        <p:attrNameLst>
                                          <p:attrName>style.rotation</p:attrName>
                                        </p:attrNameLst>
                                      </p:cBhvr>
                                      <p:tavLst>
                                        <p:tav tm="0">
                                          <p:val>
                                            <p:fltVal val="360"/>
                                          </p:val>
                                        </p:tav>
                                        <p:tav tm="100000">
                                          <p:val>
                                            <p:fltVal val="0"/>
                                          </p:val>
                                        </p:tav>
                                      </p:tavLst>
                                    </p:anim>
                                    <p:animEffect transition="in" filter="fade">
                                      <p:cBhvr>
                                        <p:cTn id="32" dur="500"/>
                                        <p:tgtEl>
                                          <p:spTgt spid="18"/>
                                        </p:tgtEl>
                                      </p:cBhvr>
                                    </p:animEffect>
                                  </p:childTnLst>
                                </p:cTn>
                              </p:par>
                              <p:par>
                                <p:cTn id="33" presetID="49" presetClass="entr" presetSubtype="0" decel="100000" fill="hold" nodeType="withEffect">
                                  <p:stCondLst>
                                    <p:cond delay="3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 calcmode="lin" valueType="num">
                                      <p:cBhvr>
                                        <p:cTn id="37" dur="500" fill="hold"/>
                                        <p:tgtEl>
                                          <p:spTgt spid="15"/>
                                        </p:tgtEl>
                                        <p:attrNameLst>
                                          <p:attrName>style.rotation</p:attrName>
                                        </p:attrNameLst>
                                      </p:cBhvr>
                                      <p:tavLst>
                                        <p:tav tm="0">
                                          <p:val>
                                            <p:fltVal val="360"/>
                                          </p:val>
                                        </p:tav>
                                        <p:tav tm="100000">
                                          <p:val>
                                            <p:fltVal val="0"/>
                                          </p:val>
                                        </p:tav>
                                      </p:tavLst>
                                    </p:anim>
                                    <p:animEffect transition="in" filter="fade">
                                      <p:cBhvr>
                                        <p:cTn id="38" dur="500"/>
                                        <p:tgtEl>
                                          <p:spTgt spid="1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p:bldP spid="23" grpId="0"/>
      <p:bldP spid="24" grpId="0"/>
      <p:bldP spid="25"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18791" y="1947391"/>
            <a:ext cx="6961374" cy="1799366"/>
            <a:chOff x="1260022" y="2163164"/>
            <a:chExt cx="6960165" cy="1748634"/>
          </a:xfrm>
          <a:noFill/>
          <a:effectLst>
            <a:outerShdw blurRad="76200" dist="38100" dir="5400000" algn="t" rotWithShape="0">
              <a:prstClr val="black">
                <a:alpha val="28000"/>
              </a:prstClr>
            </a:outerShdw>
          </a:effectLst>
        </p:grpSpPr>
        <p:sp>
          <p:nvSpPr>
            <p:cNvPr id="6" name="Arc 54"/>
            <p:cNvSpPr/>
            <p:nvPr/>
          </p:nvSpPr>
          <p:spPr bwMode="auto">
            <a:xfrm>
              <a:off x="4740104" y="2171757"/>
              <a:ext cx="1740042" cy="1740041"/>
            </a:xfrm>
            <a:prstGeom prst="arc">
              <a:avLst>
                <a:gd name="adj1" fmla="val 21449734"/>
                <a:gd name="adj2" fmla="val 10900343"/>
              </a:avLst>
            </a:prstGeom>
            <a:grpFill/>
            <a:ln w="127000" cap="rnd">
              <a:solidFill>
                <a:srgbClr val="D9D9D9"/>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chemeClr val="accent1"/>
                </a:solidFill>
                <a:latin typeface="Roboto" panose="02000000000000000000" pitchFamily="2" charset="0"/>
                <a:ea typeface="Roboto" panose="02000000000000000000" pitchFamily="2" charset="0"/>
              </a:endParaRPr>
            </a:p>
          </p:txBody>
        </p:sp>
        <p:sp>
          <p:nvSpPr>
            <p:cNvPr id="7" name="Arc 42"/>
            <p:cNvSpPr/>
            <p:nvPr/>
          </p:nvSpPr>
          <p:spPr bwMode="auto">
            <a:xfrm>
              <a:off x="1260022" y="2171757"/>
              <a:ext cx="1740042" cy="1740041"/>
            </a:xfrm>
            <a:prstGeom prst="arc">
              <a:avLst>
                <a:gd name="adj1" fmla="val 21449734"/>
                <a:gd name="adj2" fmla="val 10900343"/>
              </a:avLst>
            </a:prstGeom>
            <a:grpFill/>
            <a:ln w="127000" cap="rnd">
              <a:solidFill>
                <a:srgbClr val="D9D9D9"/>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chemeClr val="accent1"/>
                </a:solidFill>
                <a:latin typeface="Roboto" panose="02000000000000000000" pitchFamily="2" charset="0"/>
                <a:ea typeface="Roboto" panose="02000000000000000000" pitchFamily="2" charset="0"/>
              </a:endParaRPr>
            </a:p>
          </p:txBody>
        </p:sp>
        <p:sp>
          <p:nvSpPr>
            <p:cNvPr id="8" name="Arc 40"/>
            <p:cNvSpPr/>
            <p:nvPr/>
          </p:nvSpPr>
          <p:spPr bwMode="auto">
            <a:xfrm rot="10800000">
              <a:off x="3000064" y="2163164"/>
              <a:ext cx="1740041" cy="1740041"/>
            </a:xfrm>
            <a:prstGeom prst="arc">
              <a:avLst>
                <a:gd name="adj1" fmla="val 21449734"/>
                <a:gd name="adj2" fmla="val 10900343"/>
              </a:avLst>
            </a:prstGeom>
            <a:grpFill/>
            <a:ln w="127000" cap="rnd">
              <a:solidFill>
                <a:srgbClr val="D9D9D9"/>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chemeClr val="accent1"/>
                </a:solidFill>
                <a:latin typeface="Roboto" panose="02000000000000000000" pitchFamily="2" charset="0"/>
                <a:ea typeface="Roboto" panose="02000000000000000000" pitchFamily="2" charset="0"/>
              </a:endParaRPr>
            </a:p>
          </p:txBody>
        </p:sp>
        <p:sp>
          <p:nvSpPr>
            <p:cNvPr id="9" name="Arc 52"/>
            <p:cNvSpPr/>
            <p:nvPr/>
          </p:nvSpPr>
          <p:spPr bwMode="auto">
            <a:xfrm rot="10800000">
              <a:off x="6480146" y="2163164"/>
              <a:ext cx="1740041" cy="1740041"/>
            </a:xfrm>
            <a:prstGeom prst="arc">
              <a:avLst>
                <a:gd name="adj1" fmla="val 21449734"/>
                <a:gd name="adj2" fmla="val 10900343"/>
              </a:avLst>
            </a:prstGeom>
            <a:grpFill/>
            <a:ln w="127000" cap="rnd">
              <a:solidFill>
                <a:srgbClr val="D9D9D9"/>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chemeClr val="accent1"/>
                </a:solidFill>
                <a:latin typeface="Roboto" panose="02000000000000000000" pitchFamily="2" charset="0"/>
                <a:ea typeface="Roboto" panose="02000000000000000000" pitchFamily="2" charset="0"/>
              </a:endParaRPr>
            </a:p>
          </p:txBody>
        </p:sp>
      </p:grpSp>
      <p:grpSp>
        <p:nvGrpSpPr>
          <p:cNvPr id="10" name="组合 9"/>
          <p:cNvGrpSpPr/>
          <p:nvPr/>
        </p:nvGrpSpPr>
        <p:grpSpPr>
          <a:xfrm>
            <a:off x="1266937" y="1347361"/>
            <a:ext cx="1669828" cy="819528"/>
            <a:chOff x="6084168" y="1274556"/>
            <a:chExt cx="1669538" cy="796423"/>
          </a:xfrm>
        </p:grpSpPr>
        <p:sp>
          <p:nvSpPr>
            <p:cNvPr id="11" name="TextBox 8"/>
            <p:cNvSpPr txBox="1"/>
            <p:nvPr/>
          </p:nvSpPr>
          <p:spPr>
            <a:xfrm>
              <a:off x="6084168" y="1514664"/>
              <a:ext cx="1669538" cy="556315"/>
            </a:xfrm>
            <a:prstGeom prst="rect">
              <a:avLst/>
            </a:prstGeom>
            <a:noFill/>
          </p:spPr>
          <p:txBody>
            <a:bodyPr wrap="square" lIns="91431" tIns="45715" rIns="91431" bIns="45715" rtlCol="0">
              <a:spAutoFit/>
            </a:bodyPr>
            <a:lstStyle/>
            <a:p>
              <a:pPr>
                <a:lnSpc>
                  <a:spcPct val="130000"/>
                </a:lnSpc>
              </a:pPr>
              <a:r>
                <a:rPr lang="zh-CN" altLang="en-US" sz="800" dirty="0">
                  <a:solidFill>
                    <a:schemeClr val="accent1"/>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2" name="TextBox 9"/>
            <p:cNvSpPr txBox="1"/>
            <p:nvPr/>
          </p:nvSpPr>
          <p:spPr>
            <a:xfrm>
              <a:off x="6532344" y="1274556"/>
              <a:ext cx="1008112" cy="276999"/>
            </a:xfrm>
            <a:prstGeom prst="rect">
              <a:avLst/>
            </a:prstGeom>
            <a:noFill/>
          </p:spPr>
          <p:txBody>
            <a:bodyPr wrap="square" lIns="91431" tIns="0" rIns="91431" bIns="0" rtlCol="0" anchor="t">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3" name="组合 12"/>
          <p:cNvGrpSpPr/>
          <p:nvPr/>
        </p:nvGrpSpPr>
        <p:grpSpPr>
          <a:xfrm>
            <a:off x="3015320" y="3732749"/>
            <a:ext cx="1669828" cy="819528"/>
            <a:chOff x="6084168" y="1274556"/>
            <a:chExt cx="1669538" cy="796423"/>
          </a:xfrm>
        </p:grpSpPr>
        <p:sp>
          <p:nvSpPr>
            <p:cNvPr id="14" name="TextBox 11"/>
            <p:cNvSpPr txBox="1"/>
            <p:nvPr/>
          </p:nvSpPr>
          <p:spPr>
            <a:xfrm>
              <a:off x="6084168" y="1514664"/>
              <a:ext cx="1669538" cy="556315"/>
            </a:xfrm>
            <a:prstGeom prst="rect">
              <a:avLst/>
            </a:prstGeom>
            <a:noFill/>
          </p:spPr>
          <p:txBody>
            <a:bodyPr wrap="square" lIns="91431" tIns="45715" rIns="91431" bIns="45715" rtlCol="0">
              <a:spAutoFit/>
            </a:bodyPr>
            <a:lstStyle/>
            <a:p>
              <a:pPr>
                <a:lnSpc>
                  <a:spcPct val="130000"/>
                </a:lnSpc>
              </a:pPr>
              <a:r>
                <a:rPr lang="zh-CN" altLang="en-US" sz="800" dirty="0">
                  <a:solidFill>
                    <a:schemeClr val="accent1"/>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5" name="TextBox 12"/>
            <p:cNvSpPr txBox="1"/>
            <p:nvPr/>
          </p:nvSpPr>
          <p:spPr>
            <a:xfrm>
              <a:off x="6532344" y="1274556"/>
              <a:ext cx="1008112" cy="276999"/>
            </a:xfrm>
            <a:prstGeom prst="rect">
              <a:avLst/>
            </a:prstGeom>
            <a:noFill/>
          </p:spPr>
          <p:txBody>
            <a:bodyPr wrap="square" lIns="91431" tIns="0" rIns="91431" bIns="0" rtlCol="0" anchor="t">
              <a:spAutoFit/>
            </a:bodyPr>
            <a:lstStyle/>
            <a:p>
              <a:pPr>
                <a:lnSpc>
                  <a:spcPct val="150000"/>
                </a:lnSpc>
              </a:pPr>
              <a:r>
                <a:rPr lang="zh-CN" altLang="en-US" sz="1200" dirty="0">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6" name="组合 15"/>
          <p:cNvGrpSpPr/>
          <p:nvPr/>
        </p:nvGrpSpPr>
        <p:grpSpPr>
          <a:xfrm>
            <a:off x="4699476" y="1347361"/>
            <a:ext cx="1669828" cy="819528"/>
            <a:chOff x="6084168" y="1274556"/>
            <a:chExt cx="1669538" cy="796423"/>
          </a:xfrm>
        </p:grpSpPr>
        <p:sp>
          <p:nvSpPr>
            <p:cNvPr id="17" name="TextBox 14"/>
            <p:cNvSpPr txBox="1"/>
            <p:nvPr/>
          </p:nvSpPr>
          <p:spPr>
            <a:xfrm>
              <a:off x="6084168" y="1514664"/>
              <a:ext cx="1669538" cy="556315"/>
            </a:xfrm>
            <a:prstGeom prst="rect">
              <a:avLst/>
            </a:prstGeom>
            <a:noFill/>
          </p:spPr>
          <p:txBody>
            <a:bodyPr wrap="square" lIns="91431" tIns="45715" rIns="91431" bIns="45715" rtlCol="0">
              <a:spAutoFit/>
            </a:bodyPr>
            <a:lstStyle/>
            <a:p>
              <a:pPr>
                <a:lnSpc>
                  <a:spcPct val="130000"/>
                </a:lnSpc>
              </a:pPr>
              <a:r>
                <a:rPr lang="zh-CN" altLang="en-US" sz="800" dirty="0">
                  <a:solidFill>
                    <a:schemeClr val="accent1"/>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8" name="TextBox 15"/>
            <p:cNvSpPr txBox="1"/>
            <p:nvPr/>
          </p:nvSpPr>
          <p:spPr>
            <a:xfrm>
              <a:off x="6532344" y="1274556"/>
              <a:ext cx="1008112" cy="276999"/>
            </a:xfrm>
            <a:prstGeom prst="rect">
              <a:avLst/>
            </a:prstGeom>
            <a:noFill/>
          </p:spPr>
          <p:txBody>
            <a:bodyPr wrap="square" lIns="91431" tIns="0" rIns="91431" bIns="0" rtlCol="0" anchor="t">
              <a:spAutoFit/>
            </a:bodyPr>
            <a:lstStyle/>
            <a:p>
              <a:pPr>
                <a:lnSpc>
                  <a:spcPct val="150000"/>
                </a:lnSpc>
              </a:pPr>
              <a:r>
                <a:rPr lang="zh-CN" altLang="en-US" sz="1200" dirty="0">
                  <a:solidFill>
                    <a:schemeClr val="bg2"/>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9" name="组合 18"/>
          <p:cNvGrpSpPr/>
          <p:nvPr/>
        </p:nvGrpSpPr>
        <p:grpSpPr>
          <a:xfrm>
            <a:off x="6513184" y="3732750"/>
            <a:ext cx="1669828" cy="819528"/>
            <a:chOff x="6084168" y="1274556"/>
            <a:chExt cx="1669538" cy="796422"/>
          </a:xfrm>
        </p:grpSpPr>
        <p:sp>
          <p:nvSpPr>
            <p:cNvPr id="20" name="TextBox 17"/>
            <p:cNvSpPr txBox="1"/>
            <p:nvPr/>
          </p:nvSpPr>
          <p:spPr>
            <a:xfrm>
              <a:off x="6084168" y="1514664"/>
              <a:ext cx="1669538" cy="556314"/>
            </a:xfrm>
            <a:prstGeom prst="rect">
              <a:avLst/>
            </a:prstGeom>
            <a:noFill/>
          </p:spPr>
          <p:txBody>
            <a:bodyPr wrap="square" lIns="91431" tIns="45715" rIns="91431" bIns="45715" rtlCol="0">
              <a:spAutoFit/>
            </a:bodyPr>
            <a:lstStyle/>
            <a:p>
              <a:pPr>
                <a:lnSpc>
                  <a:spcPct val="130000"/>
                </a:lnSpc>
              </a:pPr>
              <a:r>
                <a:rPr lang="zh-CN" altLang="en-US" sz="800" dirty="0">
                  <a:solidFill>
                    <a:schemeClr val="accent1"/>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21" name="TextBox 18"/>
            <p:cNvSpPr txBox="1"/>
            <p:nvPr/>
          </p:nvSpPr>
          <p:spPr>
            <a:xfrm>
              <a:off x="6532344" y="1274556"/>
              <a:ext cx="1008112" cy="276999"/>
            </a:xfrm>
            <a:prstGeom prst="rect">
              <a:avLst/>
            </a:prstGeom>
            <a:noFill/>
          </p:spPr>
          <p:txBody>
            <a:bodyPr wrap="square" lIns="91431" tIns="0" rIns="91431" bIns="0" rtlCol="0" anchor="t">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22" name="组合 21"/>
          <p:cNvGrpSpPr/>
          <p:nvPr/>
        </p:nvGrpSpPr>
        <p:grpSpPr>
          <a:xfrm>
            <a:off x="1532979" y="2264493"/>
            <a:ext cx="1174191" cy="1174002"/>
            <a:chOff x="2225465" y="3430445"/>
            <a:chExt cx="1756496" cy="1757129"/>
          </a:xfrm>
        </p:grpSpPr>
        <p:grpSp>
          <p:nvGrpSpPr>
            <p:cNvPr id="23" name="组合 22"/>
            <p:cNvGrpSpPr/>
            <p:nvPr/>
          </p:nvGrpSpPr>
          <p:grpSpPr>
            <a:xfrm>
              <a:off x="2225465" y="3430445"/>
              <a:ext cx="1756496" cy="1757129"/>
              <a:chOff x="4369910" y="2567335"/>
              <a:chExt cx="1761618" cy="1762254"/>
            </a:xfrm>
          </p:grpSpPr>
          <p:sp>
            <p:nvSpPr>
              <p:cNvPr id="25" name="椭圆 24"/>
              <p:cNvSpPr/>
              <p:nvPr/>
            </p:nvSpPr>
            <p:spPr>
              <a:xfrm>
                <a:off x="4369910" y="2567335"/>
                <a:ext cx="1761618" cy="17622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9" name="椭圆 28"/>
              <p:cNvSpPr/>
              <p:nvPr/>
            </p:nvSpPr>
            <p:spPr>
              <a:xfrm>
                <a:off x="4565570" y="2763062"/>
                <a:ext cx="1370298" cy="137079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24" name="TextBox 21"/>
            <p:cNvSpPr txBox="1"/>
            <p:nvPr/>
          </p:nvSpPr>
          <p:spPr>
            <a:xfrm>
              <a:off x="2623254" y="3841220"/>
              <a:ext cx="1023613" cy="967364"/>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添加</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内容</a:t>
              </a:r>
            </a:p>
          </p:txBody>
        </p:sp>
      </p:grpSp>
      <p:grpSp>
        <p:nvGrpSpPr>
          <p:cNvPr id="30" name="组合 29"/>
          <p:cNvGrpSpPr/>
          <p:nvPr/>
        </p:nvGrpSpPr>
        <p:grpSpPr>
          <a:xfrm>
            <a:off x="3263138" y="2264493"/>
            <a:ext cx="1174191" cy="1174002"/>
            <a:chOff x="2225465" y="3430445"/>
            <a:chExt cx="1756496" cy="1757129"/>
          </a:xfrm>
        </p:grpSpPr>
        <p:grpSp>
          <p:nvGrpSpPr>
            <p:cNvPr id="31" name="组合 30"/>
            <p:cNvGrpSpPr/>
            <p:nvPr/>
          </p:nvGrpSpPr>
          <p:grpSpPr>
            <a:xfrm>
              <a:off x="2225465" y="3430445"/>
              <a:ext cx="1756496" cy="1757129"/>
              <a:chOff x="4369910" y="2567335"/>
              <a:chExt cx="1761618" cy="1762254"/>
            </a:xfrm>
          </p:grpSpPr>
          <p:sp>
            <p:nvSpPr>
              <p:cNvPr id="33" name="椭圆 32"/>
              <p:cNvSpPr/>
              <p:nvPr/>
            </p:nvSpPr>
            <p:spPr>
              <a:xfrm>
                <a:off x="4369910" y="2567335"/>
                <a:ext cx="1761618" cy="17622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4" name="椭圆 33"/>
              <p:cNvSpPr/>
              <p:nvPr/>
            </p:nvSpPr>
            <p:spPr>
              <a:xfrm>
                <a:off x="4565570" y="2763062"/>
                <a:ext cx="1370298" cy="1370793"/>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32" name="TextBox 21"/>
            <p:cNvSpPr txBox="1"/>
            <p:nvPr/>
          </p:nvSpPr>
          <p:spPr>
            <a:xfrm>
              <a:off x="2623254" y="3841220"/>
              <a:ext cx="1023613" cy="967364"/>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添加</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内容</a:t>
              </a:r>
            </a:p>
          </p:txBody>
        </p:sp>
      </p:grpSp>
      <p:grpSp>
        <p:nvGrpSpPr>
          <p:cNvPr id="35" name="组合 34"/>
          <p:cNvGrpSpPr/>
          <p:nvPr/>
        </p:nvGrpSpPr>
        <p:grpSpPr>
          <a:xfrm>
            <a:off x="4981826" y="2264493"/>
            <a:ext cx="1174191" cy="1174002"/>
            <a:chOff x="2225465" y="3430445"/>
            <a:chExt cx="1756496" cy="1757129"/>
          </a:xfrm>
        </p:grpSpPr>
        <p:grpSp>
          <p:nvGrpSpPr>
            <p:cNvPr id="36" name="组合 35"/>
            <p:cNvGrpSpPr/>
            <p:nvPr/>
          </p:nvGrpSpPr>
          <p:grpSpPr>
            <a:xfrm>
              <a:off x="2225465" y="3430445"/>
              <a:ext cx="1756496" cy="1757129"/>
              <a:chOff x="4369910" y="2567335"/>
              <a:chExt cx="1761618" cy="1762254"/>
            </a:xfrm>
          </p:grpSpPr>
          <p:sp>
            <p:nvSpPr>
              <p:cNvPr id="38" name="椭圆 37"/>
              <p:cNvSpPr/>
              <p:nvPr/>
            </p:nvSpPr>
            <p:spPr>
              <a:xfrm>
                <a:off x="4369910" y="2567335"/>
                <a:ext cx="1761618" cy="17622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9" name="椭圆 38"/>
              <p:cNvSpPr/>
              <p:nvPr/>
            </p:nvSpPr>
            <p:spPr>
              <a:xfrm>
                <a:off x="4565570" y="2763062"/>
                <a:ext cx="1370298" cy="1370793"/>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37" name="TextBox 21"/>
            <p:cNvSpPr txBox="1"/>
            <p:nvPr/>
          </p:nvSpPr>
          <p:spPr>
            <a:xfrm>
              <a:off x="2623254" y="3841220"/>
              <a:ext cx="1023613" cy="967364"/>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添加</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内容</a:t>
              </a:r>
            </a:p>
          </p:txBody>
        </p:sp>
      </p:grpSp>
      <p:grpSp>
        <p:nvGrpSpPr>
          <p:cNvPr id="40" name="组合 39"/>
          <p:cNvGrpSpPr/>
          <p:nvPr/>
        </p:nvGrpSpPr>
        <p:grpSpPr>
          <a:xfrm>
            <a:off x="6722897" y="2264493"/>
            <a:ext cx="1174191" cy="1174002"/>
            <a:chOff x="2225465" y="3430445"/>
            <a:chExt cx="1756496" cy="1757129"/>
          </a:xfrm>
        </p:grpSpPr>
        <p:grpSp>
          <p:nvGrpSpPr>
            <p:cNvPr id="41" name="组合 40"/>
            <p:cNvGrpSpPr/>
            <p:nvPr/>
          </p:nvGrpSpPr>
          <p:grpSpPr>
            <a:xfrm>
              <a:off x="2225465" y="3430445"/>
              <a:ext cx="1756496" cy="1757129"/>
              <a:chOff x="4369910" y="2567335"/>
              <a:chExt cx="1761618" cy="1762254"/>
            </a:xfrm>
          </p:grpSpPr>
          <p:sp>
            <p:nvSpPr>
              <p:cNvPr id="43" name="椭圆 42"/>
              <p:cNvSpPr/>
              <p:nvPr/>
            </p:nvSpPr>
            <p:spPr>
              <a:xfrm>
                <a:off x="4369910" y="2567335"/>
                <a:ext cx="1761618" cy="17622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44" name="椭圆 43"/>
              <p:cNvSpPr/>
              <p:nvPr/>
            </p:nvSpPr>
            <p:spPr>
              <a:xfrm>
                <a:off x="4565570" y="2763062"/>
                <a:ext cx="1370298" cy="1370793"/>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42" name="TextBox 21"/>
            <p:cNvSpPr txBox="1"/>
            <p:nvPr/>
          </p:nvSpPr>
          <p:spPr>
            <a:xfrm>
              <a:off x="2623254" y="3841220"/>
              <a:ext cx="1023613" cy="967364"/>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添加</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内容</a:t>
              </a:r>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5933058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14:bounceEnd="58000">
                                          <p:cBhvr additive="base">
                                            <p:cTn id="11" dur="2000" fill="hold"/>
                                            <p:tgtEl>
                                              <p:spTgt spid="22"/>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12" accel="58000" fill="hold" nodeType="afterEffect" p14:presetBounceEnd="58000">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14:bounceEnd="58000">
                                          <p:cBhvr additive="base">
                                            <p:cTn id="16" dur="2000" fill="hold"/>
                                            <p:tgtEl>
                                              <p:spTgt spid="30"/>
                                            </p:tgtEl>
                                            <p:attrNameLst>
                                              <p:attrName>ppt_x</p:attrName>
                                            </p:attrNameLst>
                                          </p:cBhvr>
                                          <p:tavLst>
                                            <p:tav tm="0">
                                              <p:val>
                                                <p:strVal val="0-#ppt_w/2"/>
                                              </p:val>
                                            </p:tav>
                                            <p:tav tm="100000">
                                              <p:val>
                                                <p:strVal val="#ppt_x"/>
                                              </p:val>
                                            </p:tav>
                                          </p:tavLst>
                                        </p:anim>
                                        <p:anim calcmode="lin" valueType="num" p14:bounceEnd="58000">
                                          <p:cBhvr additive="base">
                                            <p:cTn id="17" dur="200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5000"/>
                                </p:stCondLst>
                                <p:childTnLst>
                                  <p:par>
                                    <p:cTn id="19" presetID="2" presetClass="entr" presetSubtype="12" accel="58000" fill="hold" nodeType="afterEffect" p14:presetBounceEnd="58000">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14:bounceEnd="58000">
                                          <p:cBhvr additive="base">
                                            <p:cTn id="21" dur="2000" fill="hold"/>
                                            <p:tgtEl>
                                              <p:spTgt spid="35"/>
                                            </p:tgtEl>
                                            <p:attrNameLst>
                                              <p:attrName>ppt_x</p:attrName>
                                            </p:attrNameLst>
                                          </p:cBhvr>
                                          <p:tavLst>
                                            <p:tav tm="0">
                                              <p:val>
                                                <p:strVal val="0-#ppt_w/2"/>
                                              </p:val>
                                            </p:tav>
                                            <p:tav tm="100000">
                                              <p:val>
                                                <p:strVal val="#ppt_x"/>
                                              </p:val>
                                            </p:tav>
                                          </p:tavLst>
                                        </p:anim>
                                        <p:anim calcmode="lin" valueType="num" p14:bounceEnd="58000">
                                          <p:cBhvr additive="base">
                                            <p:cTn id="22" dur="20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7000"/>
                                </p:stCondLst>
                                <p:childTnLst>
                                  <p:par>
                                    <p:cTn id="24" presetID="2" presetClass="entr" presetSubtype="12" accel="58000" fill="hold" nodeType="afterEffect" p14:presetBounceEnd="58000">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14:bounceEnd="58000">
                                          <p:cBhvr additive="base">
                                            <p:cTn id="26" dur="2000" fill="hold"/>
                                            <p:tgtEl>
                                              <p:spTgt spid="40"/>
                                            </p:tgtEl>
                                            <p:attrNameLst>
                                              <p:attrName>ppt_x</p:attrName>
                                            </p:attrNameLst>
                                          </p:cBhvr>
                                          <p:tavLst>
                                            <p:tav tm="0">
                                              <p:val>
                                                <p:strVal val="0-#ppt_w/2"/>
                                              </p:val>
                                            </p:tav>
                                            <p:tav tm="100000">
                                              <p:val>
                                                <p:strVal val="#ppt_x"/>
                                              </p:val>
                                            </p:tav>
                                          </p:tavLst>
                                        </p:anim>
                                        <p:anim calcmode="lin" valueType="num" p14:bounceEnd="58000">
                                          <p:cBhvr additive="base">
                                            <p:cTn id="27" dur="2000" fill="hold"/>
                                            <p:tgtEl>
                                              <p:spTgt spid="40"/>
                                            </p:tgtEl>
                                            <p:attrNameLst>
                                              <p:attrName>ppt_y</p:attrName>
                                            </p:attrNameLst>
                                          </p:cBhvr>
                                          <p:tavLst>
                                            <p:tav tm="0">
                                              <p:val>
                                                <p:strVal val="1+#ppt_h/2"/>
                                              </p:val>
                                            </p:tav>
                                            <p:tav tm="100000">
                                              <p:val>
                                                <p:strVal val="#ppt_y"/>
                                              </p:val>
                                            </p:tav>
                                          </p:tavLst>
                                        </p:anim>
                                      </p:childTnLst>
                                    </p:cTn>
                                  </p:par>
                                </p:childTnLst>
                              </p:cTn>
                            </p:par>
                            <p:par>
                              <p:cTn id="28" fill="hold">
                                <p:stCondLst>
                                  <p:cond delay="9000"/>
                                </p:stCondLst>
                                <p:childTnLst>
                                  <p:par>
                                    <p:cTn id="29" presetID="4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0-#ppt_w/2"/>
                                              </p:val>
                                            </p:tav>
                                            <p:tav tm="100000">
                                              <p:val>
                                                <p:strVal val="#ppt_x"/>
                                              </p:val>
                                            </p:tav>
                                          </p:tavLst>
                                        </p:anim>
                                        <p:anim calcmode="lin" valueType="num">
                                          <p:cBhvr additive="base">
                                            <p:cTn id="12" dur="20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12" accel="5800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2000" fill="hold"/>
                                            <p:tgtEl>
                                              <p:spTgt spid="30"/>
                                            </p:tgtEl>
                                            <p:attrNameLst>
                                              <p:attrName>ppt_x</p:attrName>
                                            </p:attrNameLst>
                                          </p:cBhvr>
                                          <p:tavLst>
                                            <p:tav tm="0">
                                              <p:val>
                                                <p:strVal val="0-#ppt_w/2"/>
                                              </p:val>
                                            </p:tav>
                                            <p:tav tm="100000">
                                              <p:val>
                                                <p:strVal val="#ppt_x"/>
                                              </p:val>
                                            </p:tav>
                                          </p:tavLst>
                                        </p:anim>
                                        <p:anim calcmode="lin" valueType="num">
                                          <p:cBhvr additive="base">
                                            <p:cTn id="17" dur="200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5000"/>
                                </p:stCondLst>
                                <p:childTnLst>
                                  <p:par>
                                    <p:cTn id="19" presetID="2" presetClass="entr" presetSubtype="12" accel="5800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2000" fill="hold"/>
                                            <p:tgtEl>
                                              <p:spTgt spid="35"/>
                                            </p:tgtEl>
                                            <p:attrNameLst>
                                              <p:attrName>ppt_x</p:attrName>
                                            </p:attrNameLst>
                                          </p:cBhvr>
                                          <p:tavLst>
                                            <p:tav tm="0">
                                              <p:val>
                                                <p:strVal val="0-#ppt_w/2"/>
                                              </p:val>
                                            </p:tav>
                                            <p:tav tm="100000">
                                              <p:val>
                                                <p:strVal val="#ppt_x"/>
                                              </p:val>
                                            </p:tav>
                                          </p:tavLst>
                                        </p:anim>
                                        <p:anim calcmode="lin" valueType="num">
                                          <p:cBhvr additive="base">
                                            <p:cTn id="22" dur="20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7000"/>
                                </p:stCondLst>
                                <p:childTnLst>
                                  <p:par>
                                    <p:cTn id="24" presetID="2" presetClass="entr" presetSubtype="12" accel="58000"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2000" fill="hold"/>
                                            <p:tgtEl>
                                              <p:spTgt spid="40"/>
                                            </p:tgtEl>
                                            <p:attrNameLst>
                                              <p:attrName>ppt_x</p:attrName>
                                            </p:attrNameLst>
                                          </p:cBhvr>
                                          <p:tavLst>
                                            <p:tav tm="0">
                                              <p:val>
                                                <p:strVal val="0-#ppt_w/2"/>
                                              </p:val>
                                            </p:tav>
                                            <p:tav tm="100000">
                                              <p:val>
                                                <p:strVal val="#ppt_x"/>
                                              </p:val>
                                            </p:tav>
                                          </p:tavLst>
                                        </p:anim>
                                        <p:anim calcmode="lin" valueType="num">
                                          <p:cBhvr additive="base">
                                            <p:cTn id="27" dur="2000" fill="hold"/>
                                            <p:tgtEl>
                                              <p:spTgt spid="40"/>
                                            </p:tgtEl>
                                            <p:attrNameLst>
                                              <p:attrName>ppt_y</p:attrName>
                                            </p:attrNameLst>
                                          </p:cBhvr>
                                          <p:tavLst>
                                            <p:tav tm="0">
                                              <p:val>
                                                <p:strVal val="1+#ppt_h/2"/>
                                              </p:val>
                                            </p:tav>
                                            <p:tav tm="100000">
                                              <p:val>
                                                <p:strVal val="#ppt_y"/>
                                              </p:val>
                                            </p:tav>
                                          </p:tavLst>
                                        </p:anim>
                                      </p:childTnLst>
                                    </p:cTn>
                                  </p:par>
                                </p:childTnLst>
                              </p:cTn>
                            </p:par>
                            <p:par>
                              <p:cTn id="28" fill="hold">
                                <p:stCondLst>
                                  <p:cond delay="9000"/>
                                </p:stCondLst>
                                <p:childTnLst>
                                  <p:par>
                                    <p:cTn id="29" presetID="4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自定义 227">
      <a:dk1>
        <a:srgbClr val="EF1821"/>
      </a:dk1>
      <a:lt1>
        <a:srgbClr val="EF1821"/>
      </a:lt1>
      <a:dk2>
        <a:srgbClr val="EF1821"/>
      </a:dk2>
      <a:lt2>
        <a:srgbClr val="EF1821"/>
      </a:lt2>
      <a:accent1>
        <a:srgbClr val="080808"/>
      </a:accent1>
      <a:accent2>
        <a:srgbClr val="FFFFFF"/>
      </a:accent2>
      <a:accent3>
        <a:srgbClr val="5F5F5F"/>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3592</Words>
  <Application>Microsoft Office PowerPoint</Application>
  <PresentationFormat>全屏显示(16:9)</PresentationFormat>
  <Paragraphs>314</Paragraphs>
  <Slides>28</Slides>
  <Notes>26</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第一PPT，www.1ppt.com​</vt:lpstr>
      <vt:lpstr>第一PPT，www.1ppt.com ​</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中国梦</dc:title>
  <dc:creator>第一PPT</dc:creator>
  <cp:keywords>www.1ppt.com</cp:keywords>
  <cp:lastModifiedBy>Windows User</cp:lastModifiedBy>
  <cp:revision>22</cp:revision>
  <dcterms:created xsi:type="dcterms:W3CDTF">2017-03-04T06:55:50Z</dcterms:created>
  <dcterms:modified xsi:type="dcterms:W3CDTF">2019-06-27T07:05:07Z</dcterms:modified>
</cp:coreProperties>
</file>