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2"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757"/>
    <a:srgbClr val="F6EFE7"/>
    <a:srgbClr val="E7A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96" y="-175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6245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6014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7686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325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3973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8131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8338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5762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529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6211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0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58578" y="36498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F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2019/11/21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268821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4.png"/><Relationship Id="rId5" Type="http://schemas.openxmlformats.org/officeDocument/2006/relationships/image" Target="../media/image26.png"/><Relationship Id="rId10" Type="http://schemas.openxmlformats.org/officeDocument/2006/relationships/image" Target="../media/image10.png"/><Relationship Id="rId4" Type="http://schemas.openxmlformats.org/officeDocument/2006/relationships/image" Target="../media/image25.png"/><Relationship Id="rId9" Type="http://schemas.openxmlformats.org/officeDocument/2006/relationships/image" Target="../media/image30.jpe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10.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1.jpe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4.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2.jpeg"/><Relationship Id="rId7" Type="http://schemas.openxmlformats.org/officeDocument/2006/relationships/image" Target="../media/image64.png"/><Relationship Id="rId2" Type="http://schemas.openxmlformats.org/officeDocument/2006/relationships/image" Target="../media/image60.jpe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jpeg"/><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6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1.jpe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图片 3" descr="Z000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16785" y="1321435"/>
            <a:ext cx="8042910" cy="2376805"/>
          </a:xfrm>
          <a:prstGeom prst="rect">
            <a:avLst/>
          </a:prstGeom>
          <a:effectLst>
            <a:outerShdw blurRad="50800" dist="38100" dir="2700000" algn="tl" rotWithShape="0">
              <a:prstClr val="black">
                <a:alpha val="40000"/>
              </a:prstClr>
            </a:outerShdw>
          </a:effectLst>
        </p:spPr>
      </p:pic>
      <p:pic>
        <p:nvPicPr>
          <p:cNvPr id="5" name="图片 4" descr="Z00 0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13330" y="3192780"/>
            <a:ext cx="1802130" cy="1557020"/>
          </a:xfrm>
          <a:prstGeom prst="rect">
            <a:avLst/>
          </a:prstGeom>
        </p:spPr>
      </p:pic>
      <p:sp>
        <p:nvSpPr>
          <p:cNvPr id="6" name="矩形 17"/>
          <p:cNvSpPr>
            <a:spLocks noChangeArrowheads="1"/>
          </p:cNvSpPr>
          <p:nvPr/>
        </p:nvSpPr>
        <p:spPr bwMode="auto">
          <a:xfrm>
            <a:off x="4063365" y="3542665"/>
            <a:ext cx="5685790" cy="44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sz="2135" dirty="0" smtClean="0">
                <a:solidFill>
                  <a:srgbClr val="313757"/>
                </a:solidFill>
                <a:latin typeface="微软雅黑" panose="020B0503020204020204" charset="-122"/>
                <a:ea typeface="微软雅黑" panose="020B0503020204020204" charset="-122"/>
              </a:rPr>
              <a:t>廉洁记心中、执法为民 / 依法治国、秉公执法 </a:t>
            </a:r>
          </a:p>
        </p:txBody>
      </p:sp>
      <p:sp>
        <p:nvSpPr>
          <p:cNvPr id="7" name="矩形 17"/>
          <p:cNvSpPr>
            <a:spLocks noChangeArrowheads="1"/>
          </p:cNvSpPr>
          <p:nvPr/>
        </p:nvSpPr>
        <p:spPr bwMode="auto">
          <a:xfrm>
            <a:off x="4077335" y="3912870"/>
            <a:ext cx="5672455"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sz="750" dirty="0" smtClean="0">
                <a:solidFill>
                  <a:srgbClr val="313757"/>
                </a:solidFill>
                <a:latin typeface="微软雅黑" panose="020B0503020204020204" charset="-122"/>
                <a:ea typeface="微软雅黑" panose="020B0503020204020204" charset="-122"/>
              </a:rPr>
              <a:t>为认真学习贯彻习近平总书记等中央领导同志重要批示精神，切实把开展“秉公执法、人民公安为人民”</a:t>
            </a:r>
          </a:p>
          <a:p>
            <a:pPr algn="l"/>
            <a:r>
              <a:rPr lang="zh-CN" altLang="en-US" sz="750" dirty="0" smtClean="0">
                <a:solidFill>
                  <a:srgbClr val="313757"/>
                </a:solidFill>
                <a:latin typeface="微软雅黑" panose="020B0503020204020204" charset="-122"/>
                <a:ea typeface="微软雅黑" panose="020B0503020204020204" charset="-122"/>
              </a:rPr>
              <a:t>主题教育活动作为推进“三严三实”专题教育的重要内容和有力抓手，通过着力加强纪律教育、开展专项整治、查处违法违纪案件，</a:t>
            </a:r>
          </a:p>
          <a:p>
            <a:pPr algn="l"/>
            <a:r>
              <a:rPr lang="zh-CN" altLang="en-US" sz="750" dirty="0" smtClean="0">
                <a:solidFill>
                  <a:srgbClr val="313757"/>
                </a:solidFill>
                <a:latin typeface="微软雅黑" panose="020B0503020204020204" charset="-122"/>
                <a:ea typeface="微软雅黑" panose="020B0503020204020204" charset="-122"/>
              </a:rPr>
              <a:t>进一步规范民警执法行为，使队伍中存在的不作为、乱作为、执法不公等群众反映强烈的突出问题得到有效治理。</a:t>
            </a:r>
          </a:p>
        </p:txBody>
      </p:sp>
    </p:spTree>
  </p:cSld>
  <p:clrMapOvr>
    <a:masterClrMapping/>
  </p:clrMapOvr>
  <p:transition advTm="4914">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0" presetClass="entr" presetSubtype="0" decel="10000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strVal val="#ppt_w+.3"/>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Effect transition="in" filter="fade">
                                      <p:cBhvr>
                                        <p:cTn id="15" dur="1000"/>
                                        <p:tgtEl>
                                          <p:spTgt spid="5"/>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anim calcmode="lin" valueType="num">
                                      <p:cBhvr>
                                        <p:cTn id="21"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6"/>
                                        </p:tgtEl>
                                      </p:cBhvr>
                                    </p:animEffect>
                                  </p:childTnLst>
                                </p:cTn>
                              </p:par>
                            </p:childTnLst>
                          </p:cTn>
                        </p:par>
                        <p:par>
                          <p:cTn id="24" fill="hold">
                            <p:stCondLst>
                              <p:cond delay="3099"/>
                            </p:stCondLst>
                            <p:childTnLst>
                              <p:par>
                                <p:cTn id="25" presetID="47"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5361"/>
          <p:cNvGrpSpPr/>
          <p:nvPr/>
        </p:nvGrpSpPr>
        <p:grpSpPr>
          <a:xfrm>
            <a:off x="1006475" y="1447800"/>
            <a:ext cx="6870700" cy="3822700"/>
            <a:chOff x="0" y="0"/>
            <a:chExt cx="6871059" cy="3824287"/>
          </a:xfrm>
        </p:grpSpPr>
        <p:sp>
          <p:nvSpPr>
            <p:cNvPr id="15363" name="矩形 7"/>
            <p:cNvSpPr/>
            <p:nvPr/>
          </p:nvSpPr>
          <p:spPr>
            <a:xfrm>
              <a:off x="405172" y="53828"/>
              <a:ext cx="3073400" cy="1601788"/>
            </a:xfrm>
            <a:prstGeom prst="rect">
              <a:avLst/>
            </a:prstGeom>
            <a:solidFill>
              <a:srgbClr val="C00000"/>
            </a:solidFill>
            <a:ln w="25400" cap="flat" cmpd="sng">
              <a:solidFill>
                <a:srgbClr val="D8D8D8"/>
              </a:solidFill>
              <a:prstDash val="solid"/>
              <a:bevel/>
              <a:headEnd type="none" w="med" len="med"/>
              <a:tailEnd type="none" w="med" len="med"/>
            </a:ln>
          </p:spPr>
          <p:txBody>
            <a:bodyPr anchor="ctr"/>
            <a:lstStyle/>
            <a:p>
              <a:pPr lvl="0" algn="ctr">
                <a:lnSpc>
                  <a:spcPct val="100000"/>
                </a:lnSpc>
              </a:pP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364" name="矩形 13"/>
            <p:cNvSpPr/>
            <p:nvPr/>
          </p:nvSpPr>
          <p:spPr>
            <a:xfrm>
              <a:off x="405172" y="1854053"/>
              <a:ext cx="3073400" cy="1601788"/>
            </a:xfrm>
            <a:prstGeom prst="rect">
              <a:avLst/>
            </a:prstGeom>
            <a:solidFill>
              <a:srgbClr val="C00000"/>
            </a:solidFill>
            <a:ln w="25400" cap="flat" cmpd="sng">
              <a:solidFill>
                <a:srgbClr val="D8D8D8"/>
              </a:solidFill>
              <a:prstDash val="solid"/>
              <a:bevel/>
              <a:headEnd type="none" w="med" len="med"/>
              <a:tailEnd type="none" w="med" len="med"/>
            </a:ln>
          </p:spPr>
          <p:txBody>
            <a:bodyPr anchor="ctr"/>
            <a:lstStyle/>
            <a:p>
              <a:pPr lvl="0" algn="ctr">
                <a:lnSpc>
                  <a:spcPct val="100000"/>
                </a:lnSpc>
              </a:pP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365" name="矩形 14"/>
            <p:cNvSpPr/>
            <p:nvPr/>
          </p:nvSpPr>
          <p:spPr>
            <a:xfrm>
              <a:off x="3684947" y="53828"/>
              <a:ext cx="3074987" cy="1601788"/>
            </a:xfrm>
            <a:prstGeom prst="rect">
              <a:avLst/>
            </a:prstGeom>
            <a:solidFill>
              <a:srgbClr val="C00000"/>
            </a:solidFill>
            <a:ln w="25400" cap="flat" cmpd="sng">
              <a:solidFill>
                <a:srgbClr val="D8D8D8"/>
              </a:solidFill>
              <a:prstDash val="solid"/>
              <a:bevel/>
              <a:headEnd type="none" w="med" len="med"/>
              <a:tailEnd type="none" w="med" len="med"/>
            </a:ln>
          </p:spPr>
          <p:txBody>
            <a:bodyPr anchor="ctr"/>
            <a:lstStyle/>
            <a:p>
              <a:pPr lvl="0" algn="ctr">
                <a:lnSpc>
                  <a:spcPct val="100000"/>
                </a:lnSpc>
              </a:pP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366" name="矩形 15"/>
            <p:cNvSpPr/>
            <p:nvPr/>
          </p:nvSpPr>
          <p:spPr>
            <a:xfrm>
              <a:off x="3684947" y="1854053"/>
              <a:ext cx="3074987" cy="1601788"/>
            </a:xfrm>
            <a:prstGeom prst="rect">
              <a:avLst/>
            </a:prstGeom>
            <a:solidFill>
              <a:srgbClr val="C00000"/>
            </a:solidFill>
            <a:ln w="25400" cap="flat" cmpd="sng">
              <a:solidFill>
                <a:srgbClr val="D8D8D8"/>
              </a:solidFill>
              <a:prstDash val="solid"/>
              <a:bevel/>
              <a:headEnd type="none" w="med" len="med"/>
              <a:tailEnd type="none" w="med" len="med"/>
            </a:ln>
          </p:spPr>
          <p:txBody>
            <a:bodyPr anchor="ctr"/>
            <a:lstStyle/>
            <a:p>
              <a:pPr lvl="0" algn="ctr">
                <a:lnSpc>
                  <a:spcPct val="100000"/>
                </a:lnSpc>
              </a:pPr>
              <a:endParaRPr>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367" name="矩形 16"/>
            <p:cNvSpPr/>
            <p:nvPr/>
          </p:nvSpPr>
          <p:spPr>
            <a:xfrm>
              <a:off x="2705341" y="501488"/>
              <a:ext cx="830184" cy="1378325"/>
            </a:xfrm>
            <a:prstGeom prst="rect">
              <a:avLst/>
            </a:prstGeom>
            <a:noFill/>
            <a:ln w="9525">
              <a:noFill/>
            </a:ln>
          </p:spPr>
          <p:txBody>
            <a:bodyPr wrap="none">
              <a:spAutoFit/>
            </a:bodyPr>
            <a:lstStyle/>
            <a:p>
              <a:pPr lvl="0" algn="ctr">
                <a:lnSpc>
                  <a:spcPct val="100000"/>
                </a:lnSpc>
              </a:pPr>
              <a:r>
                <a:rPr lang="en-US" altLang="x-none" sz="8000" dirty="0">
                  <a:solidFill>
                    <a:srgbClr val="FFFFFF"/>
                  </a:solidFill>
                  <a:latin typeface="Broadway" panose="04040905080B02020502" pitchFamily="2" charset="0"/>
                  <a:ea typeface="宋体" panose="02010600030101010101" pitchFamily="2" charset="-122"/>
                  <a:sym typeface="Broadway" panose="04040905080B02020502" pitchFamily="2" charset="0"/>
                </a:rPr>
                <a:t>S</a:t>
              </a:r>
              <a:endParaRPr lang="zh-CN" altLang="en-US" sz="8000" dirty="0">
                <a:solidFill>
                  <a:srgbClr val="FFFFFF"/>
                </a:solidFill>
                <a:latin typeface="Broadway" panose="04040905080B02020502" pitchFamily="2" charset="0"/>
                <a:ea typeface="宋体" panose="02010600030101010101" pitchFamily="2" charset="-122"/>
                <a:sym typeface="Broadway" panose="04040905080B02020502" pitchFamily="2" charset="0"/>
              </a:endParaRPr>
            </a:p>
          </p:txBody>
        </p:sp>
        <p:sp>
          <p:nvSpPr>
            <p:cNvPr id="15368" name="矩形 17"/>
            <p:cNvSpPr/>
            <p:nvPr/>
          </p:nvSpPr>
          <p:spPr>
            <a:xfrm>
              <a:off x="3700991" y="501489"/>
              <a:ext cx="776220" cy="1323439"/>
            </a:xfrm>
            <a:prstGeom prst="rect">
              <a:avLst/>
            </a:prstGeom>
            <a:noFill/>
            <a:ln w="9525">
              <a:noFill/>
            </a:ln>
          </p:spPr>
          <p:txBody>
            <a:bodyPr>
              <a:spAutoFit/>
            </a:bodyPr>
            <a:lstStyle/>
            <a:p>
              <a:pPr lvl="0" algn="ctr">
                <a:lnSpc>
                  <a:spcPct val="100000"/>
                </a:lnSpc>
              </a:pPr>
              <a:r>
                <a:rPr lang="en-US" altLang="x-none" sz="8000" dirty="0">
                  <a:solidFill>
                    <a:srgbClr val="FFFFFF"/>
                  </a:solidFill>
                  <a:latin typeface="Broadway" panose="04040905080B02020502" pitchFamily="2" charset="0"/>
                  <a:ea typeface="宋体" panose="02010600030101010101" pitchFamily="2" charset="-122"/>
                  <a:sym typeface="Broadway" panose="04040905080B02020502" pitchFamily="2" charset="0"/>
                </a:rPr>
                <a:t>W</a:t>
              </a:r>
              <a:endParaRPr lang="zh-CN" altLang="en-US" sz="8000" dirty="0">
                <a:solidFill>
                  <a:srgbClr val="FFFFFF"/>
                </a:solidFill>
                <a:latin typeface="Broadway" panose="04040905080B02020502" pitchFamily="2" charset="0"/>
                <a:ea typeface="宋体" panose="02010600030101010101" pitchFamily="2" charset="-122"/>
                <a:sym typeface="Broadway" panose="04040905080B02020502" pitchFamily="2" charset="0"/>
              </a:endParaRPr>
            </a:p>
          </p:txBody>
        </p:sp>
        <p:sp>
          <p:nvSpPr>
            <p:cNvPr id="15369" name="矩形 18"/>
            <p:cNvSpPr/>
            <p:nvPr/>
          </p:nvSpPr>
          <p:spPr>
            <a:xfrm>
              <a:off x="2540576" y="1577410"/>
              <a:ext cx="1002165" cy="1378325"/>
            </a:xfrm>
            <a:prstGeom prst="rect">
              <a:avLst/>
            </a:prstGeom>
            <a:noFill/>
            <a:ln w="9525">
              <a:noFill/>
            </a:ln>
          </p:spPr>
          <p:txBody>
            <a:bodyPr wrap="none">
              <a:spAutoFit/>
            </a:bodyPr>
            <a:lstStyle/>
            <a:p>
              <a:pPr lvl="0" algn="ctr">
                <a:lnSpc>
                  <a:spcPct val="100000"/>
                </a:lnSpc>
              </a:pPr>
              <a:r>
                <a:rPr lang="en-US" altLang="x-none" sz="8000" dirty="0">
                  <a:solidFill>
                    <a:srgbClr val="FFFFFF"/>
                  </a:solidFill>
                  <a:latin typeface="Broadway" panose="04040905080B02020502" pitchFamily="2" charset="0"/>
                  <a:ea typeface="宋体" panose="02010600030101010101" pitchFamily="2" charset="-122"/>
                  <a:sym typeface="Broadway" panose="04040905080B02020502" pitchFamily="2" charset="0"/>
                </a:rPr>
                <a:t>O</a:t>
              </a:r>
              <a:endParaRPr lang="zh-CN" altLang="en-US" sz="8000" dirty="0">
                <a:solidFill>
                  <a:srgbClr val="FFFFFF"/>
                </a:solidFill>
                <a:latin typeface="Broadway" panose="04040905080B02020502" pitchFamily="2" charset="0"/>
                <a:ea typeface="宋体" panose="02010600030101010101" pitchFamily="2" charset="-122"/>
                <a:sym typeface="Broadway" panose="04040905080B02020502" pitchFamily="2" charset="0"/>
              </a:endParaRPr>
            </a:p>
          </p:txBody>
        </p:sp>
        <p:sp>
          <p:nvSpPr>
            <p:cNvPr id="15370" name="矩形 19"/>
            <p:cNvSpPr/>
            <p:nvPr/>
          </p:nvSpPr>
          <p:spPr>
            <a:xfrm>
              <a:off x="3603239" y="1539549"/>
              <a:ext cx="963761" cy="1378325"/>
            </a:xfrm>
            <a:prstGeom prst="rect">
              <a:avLst/>
            </a:prstGeom>
            <a:noFill/>
            <a:ln w="9525">
              <a:noFill/>
            </a:ln>
          </p:spPr>
          <p:txBody>
            <a:bodyPr wrap="none">
              <a:spAutoFit/>
            </a:bodyPr>
            <a:lstStyle/>
            <a:p>
              <a:pPr lvl="0" algn="ctr">
                <a:lnSpc>
                  <a:spcPct val="100000"/>
                </a:lnSpc>
              </a:pPr>
              <a:r>
                <a:rPr lang="en-US" altLang="x-none" sz="8000" dirty="0">
                  <a:solidFill>
                    <a:srgbClr val="FFFFFF"/>
                  </a:solidFill>
                  <a:latin typeface="Broadway" panose="04040905080B02020502" pitchFamily="2" charset="0"/>
                  <a:ea typeface="宋体" panose="02010600030101010101" pitchFamily="2" charset="-122"/>
                  <a:sym typeface="Broadway" panose="04040905080B02020502" pitchFamily="2" charset="0"/>
                </a:rPr>
                <a:t>T</a:t>
              </a:r>
              <a:endParaRPr lang="zh-CN" altLang="en-US" sz="8000" dirty="0">
                <a:solidFill>
                  <a:srgbClr val="FFFFFF"/>
                </a:solidFill>
                <a:latin typeface="Broadway" panose="04040905080B02020502" pitchFamily="2" charset="0"/>
                <a:ea typeface="宋体" panose="02010600030101010101" pitchFamily="2" charset="-122"/>
                <a:sym typeface="Broadway" panose="04040905080B02020502" pitchFamily="2" charset="0"/>
              </a:endParaRPr>
            </a:p>
          </p:txBody>
        </p:sp>
        <p:cxnSp>
          <p:nvCxnSpPr>
            <p:cNvPr id="15371" name="直接箭头连接符 20"/>
            <p:cNvCxnSpPr/>
            <p:nvPr/>
          </p:nvCxnSpPr>
          <p:spPr>
            <a:xfrm flipV="1">
              <a:off x="0" y="0"/>
              <a:ext cx="1" cy="3824287"/>
            </a:xfrm>
            <a:prstGeom prst="straightConnector1">
              <a:avLst/>
            </a:prstGeom>
            <a:ln w="31750" cap="flat" cmpd="sng">
              <a:solidFill>
                <a:srgbClr val="C00000"/>
              </a:solidFill>
              <a:prstDash val="solid"/>
              <a:bevel/>
              <a:headEnd type="none" w="med" len="med"/>
              <a:tailEnd type="triangle" w="med" len="lg"/>
            </a:ln>
          </p:spPr>
        </p:cxnSp>
        <p:cxnSp>
          <p:nvCxnSpPr>
            <p:cNvPr id="15372" name="直接箭头连接符 21"/>
            <p:cNvCxnSpPr/>
            <p:nvPr/>
          </p:nvCxnSpPr>
          <p:spPr>
            <a:xfrm>
              <a:off x="0" y="3824287"/>
              <a:ext cx="6675438" cy="1"/>
            </a:xfrm>
            <a:prstGeom prst="straightConnector1">
              <a:avLst/>
            </a:prstGeom>
            <a:ln w="31750" cap="flat" cmpd="sng">
              <a:solidFill>
                <a:srgbClr val="C00000"/>
              </a:solidFill>
              <a:prstDash val="solid"/>
              <a:bevel/>
              <a:headEnd type="none" w="med" len="med"/>
              <a:tailEnd type="triangle" w="med" len="lg"/>
            </a:ln>
          </p:spPr>
        </p:cxnSp>
        <p:sp>
          <p:nvSpPr>
            <p:cNvPr id="15373" name="TextBox 1"/>
            <p:cNvSpPr/>
            <p:nvPr/>
          </p:nvSpPr>
          <p:spPr>
            <a:xfrm>
              <a:off x="702034" y="872978"/>
              <a:ext cx="2574925" cy="738188"/>
            </a:xfrm>
            <a:prstGeom prst="rect">
              <a:avLst/>
            </a:prstGeom>
            <a:noFill/>
            <a:ln w="9525">
              <a:noFill/>
            </a:ln>
          </p:spPr>
          <p:txBody>
            <a:bodyPr>
              <a:spAutoFit/>
            </a:bodyPr>
            <a:lstStyle/>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endParaRPr lang="zh-CN" altLang="en-US"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5374" name="Rectangle 61"/>
            <p:cNvSpPr/>
            <p:nvPr/>
          </p:nvSpPr>
          <p:spPr>
            <a:xfrm>
              <a:off x="557572" y="409428"/>
              <a:ext cx="2339975" cy="339725"/>
            </a:xfrm>
            <a:prstGeom prst="rect">
              <a:avLst/>
            </a:prstGeom>
            <a:noFill/>
            <a:ln w="9525">
              <a:noFill/>
            </a:ln>
          </p:spPr>
          <p:txBody>
            <a:bodyPr>
              <a:spAutoFit/>
            </a:bodyPr>
            <a:lstStyle/>
            <a:p>
              <a:pPr lvl="0" algn="ctr">
                <a:lnSpc>
                  <a:spcPct val="100000"/>
                </a:lnSpc>
                <a:spcBef>
                  <a:spcPct val="50000"/>
                </a:spcBef>
                <a:buClr>
                  <a:srgbClr val="1F3F5F"/>
                </a:buClr>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75" name="Rectangle 61"/>
            <p:cNvSpPr/>
            <p:nvPr/>
          </p:nvSpPr>
          <p:spPr>
            <a:xfrm>
              <a:off x="4146909" y="355453"/>
              <a:ext cx="2339975" cy="338138"/>
            </a:xfrm>
            <a:prstGeom prst="rect">
              <a:avLst/>
            </a:prstGeom>
            <a:noFill/>
            <a:ln w="9525">
              <a:noFill/>
            </a:ln>
          </p:spPr>
          <p:txBody>
            <a:bodyPr>
              <a:spAutoFit/>
            </a:bodyPr>
            <a:lstStyle/>
            <a:p>
              <a:pPr lvl="0" algn="ctr">
                <a:lnSpc>
                  <a:spcPct val="100000"/>
                </a:lnSpc>
                <a:spcBef>
                  <a:spcPct val="50000"/>
                </a:spcBef>
                <a:buClr>
                  <a:srgbClr val="1F3F5F"/>
                </a:buClr>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76" name="Rectangle 61"/>
            <p:cNvSpPr/>
            <p:nvPr/>
          </p:nvSpPr>
          <p:spPr>
            <a:xfrm>
              <a:off x="533759" y="2144566"/>
              <a:ext cx="2339975" cy="338137"/>
            </a:xfrm>
            <a:prstGeom prst="rect">
              <a:avLst/>
            </a:prstGeom>
            <a:noFill/>
            <a:ln w="9525">
              <a:noFill/>
            </a:ln>
          </p:spPr>
          <p:txBody>
            <a:bodyPr>
              <a:spAutoFit/>
            </a:bodyPr>
            <a:lstStyle/>
            <a:p>
              <a:pPr lvl="0" algn="ctr">
                <a:lnSpc>
                  <a:spcPct val="100000"/>
                </a:lnSpc>
                <a:spcBef>
                  <a:spcPct val="50000"/>
                </a:spcBef>
                <a:buClr>
                  <a:srgbClr val="1F3F5F"/>
                </a:buClr>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77" name="Rectangle 61"/>
            <p:cNvSpPr/>
            <p:nvPr/>
          </p:nvSpPr>
          <p:spPr>
            <a:xfrm>
              <a:off x="4156434" y="2130278"/>
              <a:ext cx="2339975" cy="338138"/>
            </a:xfrm>
            <a:prstGeom prst="rect">
              <a:avLst/>
            </a:prstGeom>
            <a:noFill/>
            <a:ln w="9525">
              <a:noFill/>
            </a:ln>
          </p:spPr>
          <p:txBody>
            <a:bodyPr>
              <a:spAutoFit/>
            </a:bodyPr>
            <a:lstStyle/>
            <a:p>
              <a:pPr lvl="0" algn="ctr">
                <a:lnSpc>
                  <a:spcPct val="100000"/>
                </a:lnSpc>
                <a:spcBef>
                  <a:spcPct val="50000"/>
                </a:spcBef>
                <a:buClr>
                  <a:srgbClr val="1F3F5F"/>
                </a:buClr>
              </a:pPr>
              <a:r>
                <a:rPr lang="zh-CN" altLang="en-US" sz="1600" b="1" dirty="0">
                  <a:solidFill>
                    <a:srgbClr val="FFFFFF"/>
                  </a:solidFill>
                  <a:latin typeface="微软雅黑" panose="020B0503020204020204" charset="-122"/>
                  <a:ea typeface="微软雅黑" panose="020B0503020204020204" charset="-122"/>
                  <a:sym typeface="Arial" panose="020B0604020202020204" pitchFamily="34" charset="0"/>
                </a:rPr>
                <a:t>在这里添加标题文字</a:t>
              </a:r>
              <a:endParaRPr lang="en-US" altLang="x-none" sz="1600" b="1" dirty="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15378" name="TextBox 36"/>
            <p:cNvSpPr/>
            <p:nvPr/>
          </p:nvSpPr>
          <p:spPr>
            <a:xfrm>
              <a:off x="4450122" y="820591"/>
              <a:ext cx="2247900" cy="738187"/>
            </a:xfrm>
            <a:prstGeom prst="rect">
              <a:avLst/>
            </a:prstGeom>
            <a:noFill/>
            <a:ln w="9525">
              <a:noFill/>
            </a:ln>
          </p:spPr>
          <p:txBody>
            <a:bodyPr>
              <a:spAutoFit/>
            </a:bodyPr>
            <a:lstStyle/>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endParaRPr lang="zh-CN" altLang="en-US"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5379" name="TextBox 37"/>
            <p:cNvSpPr/>
            <p:nvPr/>
          </p:nvSpPr>
          <p:spPr>
            <a:xfrm>
              <a:off x="660759" y="2604941"/>
              <a:ext cx="2574925" cy="739775"/>
            </a:xfrm>
            <a:prstGeom prst="rect">
              <a:avLst/>
            </a:prstGeom>
            <a:noFill/>
            <a:ln w="9525">
              <a:noFill/>
            </a:ln>
          </p:spPr>
          <p:txBody>
            <a:bodyPr>
              <a:spAutoFit/>
            </a:bodyPr>
            <a:lstStyle/>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endParaRPr lang="zh-CN" altLang="en-US"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5380" name="TextBox 38"/>
            <p:cNvSpPr/>
            <p:nvPr/>
          </p:nvSpPr>
          <p:spPr>
            <a:xfrm>
              <a:off x="4297722" y="2623991"/>
              <a:ext cx="2573337" cy="739775"/>
            </a:xfrm>
            <a:prstGeom prst="rect">
              <a:avLst/>
            </a:prstGeom>
            <a:noFill/>
            <a:ln w="9525">
              <a:noFill/>
            </a:ln>
          </p:spPr>
          <p:txBody>
            <a:bodyPr>
              <a:spAutoFit/>
            </a:bodyPr>
            <a:lstStyle/>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r>
                <a:rPr lang="en-US" altLang="x-none" sz="1200" dirty="0">
                  <a:solidFill>
                    <a:srgbClr val="FFFFFF"/>
                  </a:solidFill>
                  <a:ea typeface="宋体" panose="02010600030101010101" pitchFamily="2" charset="-122"/>
                  <a:sym typeface="Arial" panose="020B0604020202020204" pitchFamily="34" charset="0"/>
                </a:rPr>
                <a:t> </a:t>
              </a:r>
              <a:r>
                <a:rPr lang="zh-CN" altLang="en-US" sz="1200" dirty="0">
                  <a:solidFill>
                    <a:srgbClr val="FFFFFF"/>
                  </a:solidFill>
                  <a:latin typeface="Impact" panose="020B0806030902050204" pitchFamily="2" charset="0"/>
                  <a:ea typeface="微软雅黑" panose="020B0503020204020204" charset="-122"/>
                  <a:sym typeface="Impact" panose="020B0806030902050204" pitchFamily="2" charset="0"/>
                </a:rPr>
                <a:t>单击此处添加段落文字内容</a:t>
              </a:r>
            </a:p>
            <a:p>
              <a:pPr lvl="0">
                <a:lnSpc>
                  <a:spcPct val="100000"/>
                </a:lnSpc>
              </a:pPr>
              <a:endParaRPr lang="zh-CN" altLang="en-US" dirty="0">
                <a:solidFill>
                  <a:srgbClr val="000000"/>
                </a:solidFill>
                <a:latin typeface="Calibri" panose="020F0502020204030204" charset="0"/>
                <a:ea typeface="宋体" panose="02010600030101010101" pitchFamily="2" charset="-122"/>
                <a:sym typeface="宋体" panose="02010600030101010101" pitchFamily="2" charset="-122"/>
              </a:endParaRPr>
            </a:p>
          </p:txBody>
        </p:sp>
      </p:grpSp>
      <p:sp>
        <p:nvSpPr>
          <p:cNvPr id="15381" name="矩形 1"/>
          <p:cNvSpPr/>
          <p:nvPr/>
        </p:nvSpPr>
        <p:spPr>
          <a:xfrm>
            <a:off x="8269288" y="2528888"/>
            <a:ext cx="3303587" cy="284734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a:p>
            <a:pPr lvl="0">
              <a:lnSpc>
                <a:spcPct val="100000"/>
              </a:lnSpc>
            </a:pPr>
            <a:endParaRPr sz="12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106">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381"/>
                                        </p:tgtEl>
                                        <p:attrNameLst>
                                          <p:attrName>style.visibility</p:attrName>
                                        </p:attrNameLst>
                                      </p:cBhvr>
                                      <p:to>
                                        <p:strVal val="visible"/>
                                      </p:to>
                                    </p:set>
                                    <p:animEffect transition="in" filter="fade">
                                      <p:cBhvr>
                                        <p:cTn id="13" dur="1000"/>
                                        <p:tgtEl>
                                          <p:spTgt spid="15381"/>
                                        </p:tgtEl>
                                      </p:cBhvr>
                                    </p:animEffect>
                                    <p:anim calcmode="lin" valueType="num">
                                      <p:cBhvr>
                                        <p:cTn id="14" dur="1000" fill="hold"/>
                                        <p:tgtEl>
                                          <p:spTgt spid="15381"/>
                                        </p:tgtEl>
                                        <p:attrNameLst>
                                          <p:attrName>ppt_x</p:attrName>
                                        </p:attrNameLst>
                                      </p:cBhvr>
                                      <p:tavLst>
                                        <p:tav tm="0">
                                          <p:val>
                                            <p:strVal val="#ppt_x"/>
                                          </p:val>
                                        </p:tav>
                                        <p:tav tm="100000">
                                          <p:val>
                                            <p:strVal val="#ppt_x"/>
                                          </p:val>
                                        </p:tav>
                                      </p:tavLst>
                                    </p:anim>
                                    <p:anim calcmode="lin" valueType="num">
                                      <p:cBhvr>
                                        <p:cTn id="15" dur="1000" fill="hold"/>
                                        <p:tgtEl>
                                          <p:spTgt spid="15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图片 1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440113" y="1412875"/>
            <a:ext cx="5310187" cy="4248150"/>
          </a:xfrm>
          <a:prstGeom prst="rect">
            <a:avLst/>
          </a:prstGeom>
          <a:noFill/>
          <a:ln w="9525">
            <a:noFill/>
          </a:ln>
        </p:spPr>
      </p:pic>
      <p:grpSp>
        <p:nvGrpSpPr>
          <p:cNvPr id="16395" name="组合 16394"/>
          <p:cNvGrpSpPr/>
          <p:nvPr/>
        </p:nvGrpSpPr>
        <p:grpSpPr>
          <a:xfrm>
            <a:off x="4763" y="1857375"/>
            <a:ext cx="2738437" cy="720725"/>
            <a:chOff x="0" y="0"/>
            <a:chExt cx="2738624" cy="720080"/>
          </a:xfrm>
        </p:grpSpPr>
        <p:sp>
          <p:nvSpPr>
            <p:cNvPr id="16396" name="矩形 22"/>
            <p:cNvSpPr/>
            <p:nvPr/>
          </p:nvSpPr>
          <p:spPr>
            <a:xfrm>
              <a:off x="0"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7" name="矩形 23"/>
            <p:cNvSpPr/>
            <p:nvPr/>
          </p:nvSpPr>
          <p:spPr>
            <a:xfrm>
              <a:off x="834912"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8" name="文本框 24"/>
            <p:cNvSpPr/>
            <p:nvPr/>
          </p:nvSpPr>
          <p:spPr>
            <a:xfrm>
              <a:off x="866416"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pic>
          <p:nvPicPr>
            <p:cNvPr id="16399" name="图片 25"/>
            <p:cNvPicPr>
              <a:picLocks noChangeAspect="1"/>
            </p:cNvPicPr>
            <p:nvPr/>
          </p:nvPicPr>
          <p:blipFill>
            <a:blip r:embed="rId3"/>
            <a:stretch>
              <a:fillRect/>
            </a:stretch>
          </p:blipFill>
          <p:spPr>
            <a:xfrm>
              <a:off x="112694" y="63230"/>
              <a:ext cx="609524" cy="609524"/>
            </a:xfrm>
            <a:prstGeom prst="rect">
              <a:avLst/>
            </a:prstGeom>
            <a:noFill/>
            <a:ln w="9525">
              <a:noFill/>
            </a:ln>
          </p:spPr>
        </p:pic>
      </p:grpSp>
      <p:grpSp>
        <p:nvGrpSpPr>
          <p:cNvPr id="16400" name="组合 16399"/>
          <p:cNvGrpSpPr/>
          <p:nvPr/>
        </p:nvGrpSpPr>
        <p:grpSpPr>
          <a:xfrm>
            <a:off x="25400" y="2784475"/>
            <a:ext cx="2738438" cy="720725"/>
            <a:chOff x="0" y="0"/>
            <a:chExt cx="2738624" cy="720080"/>
          </a:xfrm>
        </p:grpSpPr>
        <p:grpSp>
          <p:nvGrpSpPr>
            <p:cNvPr id="16401" name="组合 16400"/>
            <p:cNvGrpSpPr/>
            <p:nvPr/>
          </p:nvGrpSpPr>
          <p:grpSpPr>
            <a:xfrm>
              <a:off x="0" y="0"/>
              <a:ext cx="2738624" cy="720080"/>
              <a:chOff x="0" y="0"/>
              <a:chExt cx="2738624" cy="720080"/>
            </a:xfrm>
          </p:grpSpPr>
          <p:sp>
            <p:nvSpPr>
              <p:cNvPr id="16402" name="矩形 29"/>
              <p:cNvSpPr/>
              <p:nvPr/>
            </p:nvSpPr>
            <p:spPr>
              <a:xfrm>
                <a:off x="0"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3" name="矩形 30"/>
              <p:cNvSpPr/>
              <p:nvPr/>
            </p:nvSpPr>
            <p:spPr>
              <a:xfrm>
                <a:off x="834912"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4" name="文本框 31"/>
              <p:cNvSpPr/>
              <p:nvPr/>
            </p:nvSpPr>
            <p:spPr>
              <a:xfrm>
                <a:off x="866416"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grpSp>
        <p:pic>
          <p:nvPicPr>
            <p:cNvPr id="16405"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1209" y="144596"/>
              <a:ext cx="492120" cy="492120"/>
            </a:xfrm>
            <a:prstGeom prst="rect">
              <a:avLst/>
            </a:prstGeom>
            <a:noFill/>
            <a:ln w="9525">
              <a:noFill/>
            </a:ln>
          </p:spPr>
        </p:pic>
      </p:grpSp>
      <p:grpSp>
        <p:nvGrpSpPr>
          <p:cNvPr id="16406" name="组合 16405"/>
          <p:cNvGrpSpPr/>
          <p:nvPr/>
        </p:nvGrpSpPr>
        <p:grpSpPr>
          <a:xfrm>
            <a:off x="0" y="3717925"/>
            <a:ext cx="2738438" cy="719138"/>
            <a:chOff x="0" y="0"/>
            <a:chExt cx="2738624" cy="720080"/>
          </a:xfrm>
        </p:grpSpPr>
        <p:grpSp>
          <p:nvGrpSpPr>
            <p:cNvPr id="16407" name="组合 16406"/>
            <p:cNvGrpSpPr/>
            <p:nvPr/>
          </p:nvGrpSpPr>
          <p:grpSpPr>
            <a:xfrm>
              <a:off x="0" y="0"/>
              <a:ext cx="2738624" cy="720080"/>
              <a:chOff x="0" y="0"/>
              <a:chExt cx="2738624" cy="720080"/>
            </a:xfrm>
          </p:grpSpPr>
          <p:sp>
            <p:nvSpPr>
              <p:cNvPr id="16408" name="矩形 35"/>
              <p:cNvSpPr/>
              <p:nvPr/>
            </p:nvSpPr>
            <p:spPr>
              <a:xfrm>
                <a:off x="0"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9" name="矩形 36"/>
              <p:cNvSpPr/>
              <p:nvPr/>
            </p:nvSpPr>
            <p:spPr>
              <a:xfrm>
                <a:off x="834912"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10" name="文本框 37"/>
              <p:cNvSpPr/>
              <p:nvPr/>
            </p:nvSpPr>
            <p:spPr>
              <a:xfrm>
                <a:off x="866416"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grpSp>
        <p:pic>
          <p:nvPicPr>
            <p:cNvPr id="16411" name="图片 34"/>
            <p:cNvPicPr>
              <a:picLocks noChangeAspect="1"/>
            </p:cNvPicPr>
            <p:nvPr/>
          </p:nvPicPr>
          <p:blipFill>
            <a:blip r:embed="rId5"/>
            <a:stretch>
              <a:fillRect/>
            </a:stretch>
          </p:blipFill>
          <p:spPr>
            <a:xfrm>
              <a:off x="117006" y="88845"/>
              <a:ext cx="542387" cy="542387"/>
            </a:xfrm>
            <a:prstGeom prst="rect">
              <a:avLst/>
            </a:prstGeom>
            <a:noFill/>
            <a:ln w="9525">
              <a:noFill/>
            </a:ln>
          </p:spPr>
        </p:pic>
      </p:grpSp>
      <p:grpSp>
        <p:nvGrpSpPr>
          <p:cNvPr id="16412" name="组合 16411"/>
          <p:cNvGrpSpPr/>
          <p:nvPr/>
        </p:nvGrpSpPr>
        <p:grpSpPr>
          <a:xfrm>
            <a:off x="9517063" y="1865313"/>
            <a:ext cx="2659062" cy="720725"/>
            <a:chOff x="0" y="0"/>
            <a:chExt cx="2658399" cy="720080"/>
          </a:xfrm>
        </p:grpSpPr>
        <p:grpSp>
          <p:nvGrpSpPr>
            <p:cNvPr id="16413" name="组合 16412"/>
            <p:cNvGrpSpPr/>
            <p:nvPr/>
          </p:nvGrpSpPr>
          <p:grpSpPr>
            <a:xfrm>
              <a:off x="0" y="0"/>
              <a:ext cx="2658399" cy="720080"/>
              <a:chOff x="0" y="0"/>
              <a:chExt cx="2658399" cy="720080"/>
            </a:xfrm>
          </p:grpSpPr>
          <p:sp>
            <p:nvSpPr>
              <p:cNvPr id="16414" name="矩形 41"/>
              <p:cNvSpPr/>
              <p:nvPr/>
            </p:nvSpPr>
            <p:spPr>
              <a:xfrm>
                <a:off x="1823487"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15" name="矩形 42"/>
              <p:cNvSpPr/>
              <p:nvPr/>
            </p:nvSpPr>
            <p:spPr>
              <a:xfrm>
                <a:off x="0"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16" name="文本框 43"/>
              <p:cNvSpPr/>
              <p:nvPr/>
            </p:nvSpPr>
            <p:spPr>
              <a:xfrm>
                <a:off x="31504"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grpSp>
        <p:pic>
          <p:nvPicPr>
            <p:cNvPr id="16417" name="图片 4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18579" y="119869"/>
              <a:ext cx="524953" cy="524953"/>
            </a:xfrm>
            <a:prstGeom prst="rect">
              <a:avLst/>
            </a:prstGeom>
            <a:noFill/>
            <a:ln w="9525">
              <a:noFill/>
            </a:ln>
          </p:spPr>
        </p:pic>
      </p:grpSp>
      <p:grpSp>
        <p:nvGrpSpPr>
          <p:cNvPr id="16418" name="组合 16417"/>
          <p:cNvGrpSpPr/>
          <p:nvPr/>
        </p:nvGrpSpPr>
        <p:grpSpPr>
          <a:xfrm>
            <a:off x="9515475" y="2784475"/>
            <a:ext cx="2657475" cy="720725"/>
            <a:chOff x="0" y="0"/>
            <a:chExt cx="2658399" cy="720080"/>
          </a:xfrm>
        </p:grpSpPr>
        <p:grpSp>
          <p:nvGrpSpPr>
            <p:cNvPr id="16419" name="组合 16418"/>
            <p:cNvGrpSpPr/>
            <p:nvPr/>
          </p:nvGrpSpPr>
          <p:grpSpPr>
            <a:xfrm>
              <a:off x="0" y="0"/>
              <a:ext cx="2658399" cy="720080"/>
              <a:chOff x="0" y="0"/>
              <a:chExt cx="2658399" cy="720080"/>
            </a:xfrm>
          </p:grpSpPr>
          <p:sp>
            <p:nvSpPr>
              <p:cNvPr id="16420" name="矩形 47"/>
              <p:cNvSpPr/>
              <p:nvPr/>
            </p:nvSpPr>
            <p:spPr>
              <a:xfrm>
                <a:off x="1823487"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21" name="矩形 48"/>
              <p:cNvSpPr/>
              <p:nvPr/>
            </p:nvSpPr>
            <p:spPr>
              <a:xfrm>
                <a:off x="0"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22" name="文本框 49"/>
              <p:cNvSpPr/>
              <p:nvPr/>
            </p:nvSpPr>
            <p:spPr>
              <a:xfrm>
                <a:off x="31504"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grpSp>
        <p:pic>
          <p:nvPicPr>
            <p:cNvPr id="16423" name="图片 46"/>
            <p:cNvPicPr>
              <a:picLocks noChangeAspect="1"/>
            </p:cNvPicPr>
            <p:nvPr/>
          </p:nvPicPr>
          <p:blipFill>
            <a:blip r:embed="rId7"/>
            <a:stretch>
              <a:fillRect/>
            </a:stretch>
          </p:blipFill>
          <p:spPr>
            <a:xfrm>
              <a:off x="1969886" y="90047"/>
              <a:ext cx="562802" cy="555197"/>
            </a:xfrm>
            <a:prstGeom prst="rect">
              <a:avLst/>
            </a:prstGeom>
            <a:noFill/>
            <a:ln w="9525">
              <a:noFill/>
            </a:ln>
          </p:spPr>
        </p:pic>
      </p:grpSp>
      <p:grpSp>
        <p:nvGrpSpPr>
          <p:cNvPr id="16424" name="组合 16423"/>
          <p:cNvGrpSpPr/>
          <p:nvPr/>
        </p:nvGrpSpPr>
        <p:grpSpPr>
          <a:xfrm>
            <a:off x="9515475" y="3703638"/>
            <a:ext cx="2657475" cy="719137"/>
            <a:chOff x="0" y="0"/>
            <a:chExt cx="2658399" cy="720080"/>
          </a:xfrm>
        </p:grpSpPr>
        <p:sp>
          <p:nvSpPr>
            <p:cNvPr id="16425" name="矩形 51"/>
            <p:cNvSpPr/>
            <p:nvPr/>
          </p:nvSpPr>
          <p:spPr>
            <a:xfrm>
              <a:off x="1823487" y="0"/>
              <a:ext cx="834912" cy="720080"/>
            </a:xfrm>
            <a:prstGeom prst="rect">
              <a:avLst/>
            </a:prstGeom>
            <a:solidFill>
              <a:srgbClr val="C00000"/>
            </a:solidFill>
            <a:ln w="12700" cap="flat" cmpd="sng">
              <a:solidFill>
                <a:srgbClr val="E5255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26" name="矩形 52"/>
            <p:cNvSpPr/>
            <p:nvPr/>
          </p:nvSpPr>
          <p:spPr>
            <a:xfrm>
              <a:off x="0" y="0"/>
              <a:ext cx="1800200" cy="720080"/>
            </a:xfrm>
            <a:prstGeom prst="rect">
              <a:avLst/>
            </a:prstGeom>
            <a:solidFill>
              <a:srgbClr val="50576A"/>
            </a:solidFill>
            <a:ln w="12700" cap="flat" cmpd="sng">
              <a:solidFill>
                <a:srgbClr val="50576A"/>
              </a:solidFill>
              <a:prstDash val="solid"/>
              <a:bevel/>
              <a:headEnd type="none" w="med" len="med"/>
              <a:tailEnd type="none" w="med" len="med"/>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27" name="文本框 53"/>
            <p:cNvSpPr/>
            <p:nvPr/>
          </p:nvSpPr>
          <p:spPr>
            <a:xfrm>
              <a:off x="31504" y="144596"/>
              <a:ext cx="1872208" cy="430887"/>
            </a:xfrm>
            <a:prstGeom prst="rect">
              <a:avLst/>
            </a:prstGeom>
            <a:noFill/>
            <a:ln w="9525">
              <a:noFill/>
            </a:ln>
          </p:spPr>
          <p:txBody>
            <a:bodyPr wrap="square">
              <a:spAutoFit/>
            </a:bodyPr>
            <a:lstStyle/>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单击此处添加标题单击此</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dirty="0">
                  <a:solidFill>
                    <a:schemeClr val="bg1"/>
                  </a:solidFill>
                  <a:latin typeface="微软雅黑" panose="020B0503020204020204" charset="-122"/>
                  <a:ea typeface="微软雅黑" panose="020B0503020204020204" charset="-122"/>
                  <a:sym typeface="微软雅黑" panose="020B0503020204020204" charset="-122"/>
                </a:rPr>
                <a:t>处添加标题单击此处添加</a:t>
              </a:r>
              <a:endParaRPr lang="en-US" altLang="x-none" sz="1100" dirty="0">
                <a:solidFill>
                  <a:schemeClr val="bg1"/>
                </a:solidFill>
                <a:latin typeface="微软雅黑" panose="020B0503020204020204" charset="-122"/>
                <a:ea typeface="微软雅黑" panose="020B0503020204020204" charset="-122"/>
                <a:sym typeface="微软雅黑" panose="020B0503020204020204" charset="-122"/>
              </a:endParaRPr>
            </a:p>
          </p:txBody>
        </p:sp>
      </p:grpSp>
      <p:pic>
        <p:nvPicPr>
          <p:cNvPr id="16428" name="图片 5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1530013" y="3814763"/>
            <a:ext cx="500062" cy="500062"/>
          </a:xfrm>
          <a:prstGeom prst="rect">
            <a:avLst/>
          </a:prstGeom>
          <a:noFill/>
          <a:ln w="9525">
            <a:noFill/>
          </a:ln>
        </p:spPr>
      </p:pic>
      <p:pic>
        <p:nvPicPr>
          <p:cNvPr id="16429" name="图片 8" descr="C:\Users\Administrator\Desktop\QQ截图20170415132807.jpgQQ截图20170415132807"/>
          <p:cNvPicPr>
            <a:picLocks noChangeAspect="1"/>
          </p:cNvPicPr>
          <p:nvPr/>
        </p:nvPicPr>
        <p:blipFill>
          <a:blip r:embed="rId9"/>
          <a:srcRect/>
          <a:stretch>
            <a:fillRect/>
          </a:stretch>
        </p:blipFill>
        <p:spPr>
          <a:xfrm>
            <a:off x="3745230" y="1857375"/>
            <a:ext cx="4732655" cy="2580005"/>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948">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390"/>
                                        </p:tgtEl>
                                        <p:attrNameLst>
                                          <p:attrName>style.visibility</p:attrName>
                                        </p:attrNameLst>
                                      </p:cBhvr>
                                      <p:to>
                                        <p:strVal val="visible"/>
                                      </p:to>
                                    </p:set>
                                    <p:anim calcmode="lin" valueType="num">
                                      <p:cBhvr>
                                        <p:cTn id="7" dur="500" fill="hold"/>
                                        <p:tgtEl>
                                          <p:spTgt spid="16390"/>
                                        </p:tgtEl>
                                        <p:attrNameLst>
                                          <p:attrName>ppt_w</p:attrName>
                                        </p:attrNameLst>
                                      </p:cBhvr>
                                      <p:tavLst>
                                        <p:tav tm="0">
                                          <p:val>
                                            <p:fltVal val="0"/>
                                          </p:val>
                                        </p:tav>
                                        <p:tav tm="100000">
                                          <p:val>
                                            <p:strVal val="#ppt_w"/>
                                          </p:val>
                                        </p:tav>
                                      </p:tavLst>
                                    </p:anim>
                                    <p:anim calcmode="lin" valueType="num">
                                      <p:cBhvr>
                                        <p:cTn id="8" dur="500" fill="hold"/>
                                        <p:tgtEl>
                                          <p:spTgt spid="16390"/>
                                        </p:tgtEl>
                                        <p:attrNameLst>
                                          <p:attrName>ppt_h</p:attrName>
                                        </p:attrNameLst>
                                      </p:cBhvr>
                                      <p:tavLst>
                                        <p:tav tm="0">
                                          <p:val>
                                            <p:fltVal val="0"/>
                                          </p:val>
                                        </p:tav>
                                        <p:tav tm="100000">
                                          <p:val>
                                            <p:strVal val="#ppt_h"/>
                                          </p:val>
                                        </p:tav>
                                      </p:tavLst>
                                    </p:anim>
                                    <p:animEffect transition="in" filter="fade">
                                      <p:cBhvr>
                                        <p:cTn id="9" dur="500"/>
                                        <p:tgtEl>
                                          <p:spTgt spid="16390"/>
                                        </p:tgtEl>
                                      </p:cBhvr>
                                    </p:animEffect>
                                  </p:childTnLst>
                                </p:cTn>
                              </p:par>
                              <p:par>
                                <p:cTn id="10" presetID="53" presetClass="entr" presetSubtype="16" fill="hold" nodeType="withEffect">
                                  <p:stCondLst>
                                    <p:cond delay="0"/>
                                  </p:stCondLst>
                                  <p:childTnLst>
                                    <p:set>
                                      <p:cBhvr>
                                        <p:cTn id="11" dur="1" fill="hold">
                                          <p:stCondLst>
                                            <p:cond delay="0"/>
                                          </p:stCondLst>
                                        </p:cTn>
                                        <p:tgtEl>
                                          <p:spTgt spid="16429"/>
                                        </p:tgtEl>
                                        <p:attrNameLst>
                                          <p:attrName>style.visibility</p:attrName>
                                        </p:attrNameLst>
                                      </p:cBhvr>
                                      <p:to>
                                        <p:strVal val="visible"/>
                                      </p:to>
                                    </p:set>
                                    <p:anim calcmode="lin" valueType="num">
                                      <p:cBhvr>
                                        <p:cTn id="12" dur="500" fill="hold"/>
                                        <p:tgtEl>
                                          <p:spTgt spid="16429"/>
                                        </p:tgtEl>
                                        <p:attrNameLst>
                                          <p:attrName>ppt_w</p:attrName>
                                        </p:attrNameLst>
                                      </p:cBhvr>
                                      <p:tavLst>
                                        <p:tav tm="0">
                                          <p:val>
                                            <p:fltVal val="0"/>
                                          </p:val>
                                        </p:tav>
                                        <p:tav tm="100000">
                                          <p:val>
                                            <p:strVal val="#ppt_w"/>
                                          </p:val>
                                        </p:tav>
                                      </p:tavLst>
                                    </p:anim>
                                    <p:anim calcmode="lin" valueType="num">
                                      <p:cBhvr>
                                        <p:cTn id="13" dur="500" fill="hold"/>
                                        <p:tgtEl>
                                          <p:spTgt spid="16429"/>
                                        </p:tgtEl>
                                        <p:attrNameLst>
                                          <p:attrName>ppt_h</p:attrName>
                                        </p:attrNameLst>
                                      </p:cBhvr>
                                      <p:tavLst>
                                        <p:tav tm="0">
                                          <p:val>
                                            <p:fltVal val="0"/>
                                          </p:val>
                                        </p:tav>
                                        <p:tav tm="100000">
                                          <p:val>
                                            <p:strVal val="#ppt_h"/>
                                          </p:val>
                                        </p:tav>
                                      </p:tavLst>
                                    </p:anim>
                                    <p:animEffect transition="in" filter="fade">
                                      <p:cBhvr>
                                        <p:cTn id="14" dur="500"/>
                                        <p:tgtEl>
                                          <p:spTgt spid="16429"/>
                                        </p:tgtEl>
                                      </p:cBhvr>
                                    </p:animEffect>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16395"/>
                                        </p:tgtEl>
                                        <p:attrNameLst>
                                          <p:attrName>style.visibility</p:attrName>
                                        </p:attrNameLst>
                                      </p:cBhvr>
                                      <p:to>
                                        <p:strVal val="visible"/>
                                      </p:to>
                                    </p:set>
                                    <p:animEffect transition="in" filter="fade">
                                      <p:cBhvr>
                                        <p:cTn id="18" dur="1000"/>
                                        <p:tgtEl>
                                          <p:spTgt spid="16395"/>
                                        </p:tgtEl>
                                      </p:cBhvr>
                                    </p:animEffect>
                                    <p:anim calcmode="lin" valueType="num">
                                      <p:cBhvr>
                                        <p:cTn id="19" dur="1000" fill="hold"/>
                                        <p:tgtEl>
                                          <p:spTgt spid="16395"/>
                                        </p:tgtEl>
                                        <p:attrNameLst>
                                          <p:attrName>ppt_x</p:attrName>
                                        </p:attrNameLst>
                                      </p:cBhvr>
                                      <p:tavLst>
                                        <p:tav tm="0">
                                          <p:val>
                                            <p:strVal val="#ppt_x"/>
                                          </p:val>
                                        </p:tav>
                                        <p:tav tm="100000">
                                          <p:val>
                                            <p:strVal val="#ppt_x"/>
                                          </p:val>
                                        </p:tav>
                                      </p:tavLst>
                                    </p:anim>
                                    <p:anim calcmode="lin" valueType="num">
                                      <p:cBhvr>
                                        <p:cTn id="20" dur="1000" fill="hold"/>
                                        <p:tgtEl>
                                          <p:spTgt spid="16395"/>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16400"/>
                                        </p:tgtEl>
                                        <p:attrNameLst>
                                          <p:attrName>style.visibility</p:attrName>
                                        </p:attrNameLst>
                                      </p:cBhvr>
                                      <p:to>
                                        <p:strVal val="visible"/>
                                      </p:to>
                                    </p:set>
                                    <p:animEffect transition="in" filter="fade">
                                      <p:cBhvr>
                                        <p:cTn id="23" dur="1000"/>
                                        <p:tgtEl>
                                          <p:spTgt spid="16400"/>
                                        </p:tgtEl>
                                      </p:cBhvr>
                                    </p:animEffect>
                                    <p:anim calcmode="lin" valueType="num">
                                      <p:cBhvr>
                                        <p:cTn id="24" dur="1000" fill="hold"/>
                                        <p:tgtEl>
                                          <p:spTgt spid="16400"/>
                                        </p:tgtEl>
                                        <p:attrNameLst>
                                          <p:attrName>ppt_x</p:attrName>
                                        </p:attrNameLst>
                                      </p:cBhvr>
                                      <p:tavLst>
                                        <p:tav tm="0">
                                          <p:val>
                                            <p:strVal val="#ppt_x"/>
                                          </p:val>
                                        </p:tav>
                                        <p:tav tm="100000">
                                          <p:val>
                                            <p:strVal val="#ppt_x"/>
                                          </p:val>
                                        </p:tav>
                                      </p:tavLst>
                                    </p:anim>
                                    <p:anim calcmode="lin" valueType="num">
                                      <p:cBhvr>
                                        <p:cTn id="25" dur="1000" fill="hold"/>
                                        <p:tgtEl>
                                          <p:spTgt spid="1640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6406"/>
                                        </p:tgtEl>
                                        <p:attrNameLst>
                                          <p:attrName>style.visibility</p:attrName>
                                        </p:attrNameLst>
                                      </p:cBhvr>
                                      <p:to>
                                        <p:strVal val="visible"/>
                                      </p:to>
                                    </p:set>
                                    <p:animEffect transition="in" filter="fade">
                                      <p:cBhvr>
                                        <p:cTn id="28" dur="1000"/>
                                        <p:tgtEl>
                                          <p:spTgt spid="16406"/>
                                        </p:tgtEl>
                                      </p:cBhvr>
                                    </p:animEffect>
                                    <p:anim calcmode="lin" valueType="num">
                                      <p:cBhvr>
                                        <p:cTn id="29" dur="1000" fill="hold"/>
                                        <p:tgtEl>
                                          <p:spTgt spid="16406"/>
                                        </p:tgtEl>
                                        <p:attrNameLst>
                                          <p:attrName>ppt_x</p:attrName>
                                        </p:attrNameLst>
                                      </p:cBhvr>
                                      <p:tavLst>
                                        <p:tav tm="0">
                                          <p:val>
                                            <p:strVal val="#ppt_x"/>
                                          </p:val>
                                        </p:tav>
                                        <p:tav tm="100000">
                                          <p:val>
                                            <p:strVal val="#ppt_x"/>
                                          </p:val>
                                        </p:tav>
                                      </p:tavLst>
                                    </p:anim>
                                    <p:anim calcmode="lin" valueType="num">
                                      <p:cBhvr>
                                        <p:cTn id="30" dur="1000" fill="hold"/>
                                        <p:tgtEl>
                                          <p:spTgt spid="16406"/>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7" presetClass="entr" presetSubtype="0" fill="hold" nodeType="afterEffect">
                                  <p:stCondLst>
                                    <p:cond delay="0"/>
                                  </p:stCondLst>
                                  <p:childTnLst>
                                    <p:set>
                                      <p:cBhvr>
                                        <p:cTn id="33" dur="1" fill="hold">
                                          <p:stCondLst>
                                            <p:cond delay="0"/>
                                          </p:stCondLst>
                                        </p:cTn>
                                        <p:tgtEl>
                                          <p:spTgt spid="16412"/>
                                        </p:tgtEl>
                                        <p:attrNameLst>
                                          <p:attrName>style.visibility</p:attrName>
                                        </p:attrNameLst>
                                      </p:cBhvr>
                                      <p:to>
                                        <p:strVal val="visible"/>
                                      </p:to>
                                    </p:set>
                                    <p:animEffect transition="in" filter="fade">
                                      <p:cBhvr>
                                        <p:cTn id="34" dur="1000"/>
                                        <p:tgtEl>
                                          <p:spTgt spid="16412"/>
                                        </p:tgtEl>
                                      </p:cBhvr>
                                    </p:animEffect>
                                    <p:anim calcmode="lin" valueType="num">
                                      <p:cBhvr>
                                        <p:cTn id="35" dur="1000" fill="hold"/>
                                        <p:tgtEl>
                                          <p:spTgt spid="16412"/>
                                        </p:tgtEl>
                                        <p:attrNameLst>
                                          <p:attrName>ppt_x</p:attrName>
                                        </p:attrNameLst>
                                      </p:cBhvr>
                                      <p:tavLst>
                                        <p:tav tm="0">
                                          <p:val>
                                            <p:strVal val="#ppt_x"/>
                                          </p:val>
                                        </p:tav>
                                        <p:tav tm="100000">
                                          <p:val>
                                            <p:strVal val="#ppt_x"/>
                                          </p:val>
                                        </p:tav>
                                      </p:tavLst>
                                    </p:anim>
                                    <p:anim calcmode="lin" valueType="num">
                                      <p:cBhvr>
                                        <p:cTn id="36" dur="1000" fill="hold"/>
                                        <p:tgtEl>
                                          <p:spTgt spid="16412"/>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6418"/>
                                        </p:tgtEl>
                                        <p:attrNameLst>
                                          <p:attrName>style.visibility</p:attrName>
                                        </p:attrNameLst>
                                      </p:cBhvr>
                                      <p:to>
                                        <p:strVal val="visible"/>
                                      </p:to>
                                    </p:set>
                                    <p:animEffect transition="in" filter="fade">
                                      <p:cBhvr>
                                        <p:cTn id="39" dur="1000"/>
                                        <p:tgtEl>
                                          <p:spTgt spid="16418"/>
                                        </p:tgtEl>
                                      </p:cBhvr>
                                    </p:animEffect>
                                    <p:anim calcmode="lin" valueType="num">
                                      <p:cBhvr>
                                        <p:cTn id="40" dur="1000" fill="hold"/>
                                        <p:tgtEl>
                                          <p:spTgt spid="16418"/>
                                        </p:tgtEl>
                                        <p:attrNameLst>
                                          <p:attrName>ppt_x</p:attrName>
                                        </p:attrNameLst>
                                      </p:cBhvr>
                                      <p:tavLst>
                                        <p:tav tm="0">
                                          <p:val>
                                            <p:strVal val="#ppt_x"/>
                                          </p:val>
                                        </p:tav>
                                        <p:tav tm="100000">
                                          <p:val>
                                            <p:strVal val="#ppt_x"/>
                                          </p:val>
                                        </p:tav>
                                      </p:tavLst>
                                    </p:anim>
                                    <p:anim calcmode="lin" valueType="num">
                                      <p:cBhvr>
                                        <p:cTn id="41" dur="1000" fill="hold"/>
                                        <p:tgtEl>
                                          <p:spTgt spid="16418"/>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6424"/>
                                        </p:tgtEl>
                                        <p:attrNameLst>
                                          <p:attrName>style.visibility</p:attrName>
                                        </p:attrNameLst>
                                      </p:cBhvr>
                                      <p:to>
                                        <p:strVal val="visible"/>
                                      </p:to>
                                    </p:set>
                                    <p:animEffect transition="in" filter="fade">
                                      <p:cBhvr>
                                        <p:cTn id="44" dur="1000"/>
                                        <p:tgtEl>
                                          <p:spTgt spid="16424"/>
                                        </p:tgtEl>
                                      </p:cBhvr>
                                    </p:animEffect>
                                    <p:anim calcmode="lin" valueType="num">
                                      <p:cBhvr>
                                        <p:cTn id="45" dur="1000" fill="hold"/>
                                        <p:tgtEl>
                                          <p:spTgt spid="16424"/>
                                        </p:tgtEl>
                                        <p:attrNameLst>
                                          <p:attrName>ppt_x</p:attrName>
                                        </p:attrNameLst>
                                      </p:cBhvr>
                                      <p:tavLst>
                                        <p:tav tm="0">
                                          <p:val>
                                            <p:strVal val="#ppt_x"/>
                                          </p:val>
                                        </p:tav>
                                        <p:tav tm="100000">
                                          <p:val>
                                            <p:strVal val="#ppt_x"/>
                                          </p:val>
                                        </p:tav>
                                      </p:tavLst>
                                    </p:anim>
                                    <p:anim calcmode="lin" valueType="num">
                                      <p:cBhvr>
                                        <p:cTn id="46" dur="1000" fill="hold"/>
                                        <p:tgtEl>
                                          <p:spTgt spid="16424"/>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16428"/>
                                        </p:tgtEl>
                                        <p:attrNameLst>
                                          <p:attrName>style.visibility</p:attrName>
                                        </p:attrNameLst>
                                      </p:cBhvr>
                                      <p:to>
                                        <p:strVal val="visible"/>
                                      </p:to>
                                    </p:set>
                                    <p:animEffect transition="in" filter="fade">
                                      <p:cBhvr>
                                        <p:cTn id="49" dur="1000"/>
                                        <p:tgtEl>
                                          <p:spTgt spid="16428"/>
                                        </p:tgtEl>
                                      </p:cBhvr>
                                    </p:animEffect>
                                    <p:anim calcmode="lin" valueType="num">
                                      <p:cBhvr>
                                        <p:cTn id="50" dur="1000" fill="hold"/>
                                        <p:tgtEl>
                                          <p:spTgt spid="16428"/>
                                        </p:tgtEl>
                                        <p:attrNameLst>
                                          <p:attrName>ppt_x</p:attrName>
                                        </p:attrNameLst>
                                      </p:cBhvr>
                                      <p:tavLst>
                                        <p:tav tm="0">
                                          <p:val>
                                            <p:strVal val="#ppt_x"/>
                                          </p:val>
                                        </p:tav>
                                        <p:tav tm="100000">
                                          <p:val>
                                            <p:strVal val="#ppt_x"/>
                                          </p:val>
                                        </p:tav>
                                      </p:tavLst>
                                    </p:anim>
                                    <p:anim calcmode="lin" valueType="num">
                                      <p:cBhvr>
                                        <p:cTn id="51" dur="1000" fill="hold"/>
                                        <p:tgtEl>
                                          <p:spTgt spid="164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18433"/>
          <p:cNvGrpSpPr/>
          <p:nvPr/>
        </p:nvGrpSpPr>
        <p:grpSpPr>
          <a:xfrm>
            <a:off x="1403350" y="1317625"/>
            <a:ext cx="9067800" cy="4386263"/>
            <a:chOff x="0" y="0"/>
            <a:chExt cx="10297144" cy="4980916"/>
          </a:xfrm>
        </p:grpSpPr>
        <p:sp>
          <p:nvSpPr>
            <p:cNvPr id="18435" name="椭圆 7"/>
            <p:cNvSpPr/>
            <p:nvPr/>
          </p:nvSpPr>
          <p:spPr>
            <a:xfrm>
              <a:off x="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8436" name="图片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3479" y="245788"/>
              <a:ext cx="1169225" cy="1164847"/>
            </a:xfrm>
            <a:prstGeom prst="rect">
              <a:avLst/>
            </a:prstGeom>
            <a:noFill/>
            <a:ln w="9525">
              <a:noFill/>
            </a:ln>
          </p:spPr>
        </p:pic>
        <p:sp>
          <p:nvSpPr>
            <p:cNvPr id="18437" name="椭圆 14"/>
            <p:cNvSpPr/>
            <p:nvPr/>
          </p:nvSpPr>
          <p:spPr>
            <a:xfrm>
              <a:off x="216024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8" name="椭圆 15"/>
            <p:cNvSpPr/>
            <p:nvPr/>
          </p:nvSpPr>
          <p:spPr>
            <a:xfrm>
              <a:off x="432048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9" name="椭圆 16"/>
            <p:cNvSpPr/>
            <p:nvPr/>
          </p:nvSpPr>
          <p:spPr>
            <a:xfrm>
              <a:off x="648072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40" name="椭圆 17"/>
            <p:cNvSpPr/>
            <p:nvPr/>
          </p:nvSpPr>
          <p:spPr>
            <a:xfrm>
              <a:off x="864096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8441" name="图片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82320" y="319032"/>
              <a:ext cx="1012024" cy="1018120"/>
            </a:xfrm>
            <a:prstGeom prst="rect">
              <a:avLst/>
            </a:prstGeom>
            <a:noFill/>
            <a:ln w="9525">
              <a:noFill/>
            </a:ln>
          </p:spPr>
        </p:pic>
        <p:pic>
          <p:nvPicPr>
            <p:cNvPr id="18442" name="图片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83612" y="245788"/>
              <a:ext cx="1170879" cy="1175280"/>
            </a:xfrm>
            <a:prstGeom prst="rect">
              <a:avLst/>
            </a:prstGeom>
            <a:noFill/>
            <a:ln w="9525">
              <a:noFill/>
            </a:ln>
          </p:spPr>
        </p:pic>
        <p:pic>
          <p:nvPicPr>
            <p:cNvPr id="18443" name="图片 2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27128" y="245788"/>
              <a:ext cx="1242887" cy="1247559"/>
            </a:xfrm>
            <a:prstGeom prst="rect">
              <a:avLst/>
            </a:prstGeom>
            <a:noFill/>
            <a:ln w="9525">
              <a:noFill/>
            </a:ln>
          </p:spPr>
        </p:pic>
        <p:pic>
          <p:nvPicPr>
            <p:cNvPr id="18444" name="图片 2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41103" y="279919"/>
              <a:ext cx="1118112" cy="1122316"/>
            </a:xfrm>
            <a:prstGeom prst="rect">
              <a:avLst/>
            </a:prstGeom>
            <a:noFill/>
            <a:ln w="9525">
              <a:noFill/>
            </a:ln>
          </p:spPr>
        </p:pic>
        <p:sp>
          <p:nvSpPr>
            <p:cNvPr id="18445" name="椭圆 22"/>
            <p:cNvSpPr/>
            <p:nvPr/>
          </p:nvSpPr>
          <p:spPr>
            <a:xfrm>
              <a:off x="4320480" y="2768549"/>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46" name="椭圆 23"/>
            <p:cNvSpPr/>
            <p:nvPr/>
          </p:nvSpPr>
          <p:spPr>
            <a:xfrm>
              <a:off x="6480720" y="2768549"/>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47" name="椭圆 24"/>
            <p:cNvSpPr/>
            <p:nvPr/>
          </p:nvSpPr>
          <p:spPr>
            <a:xfrm>
              <a:off x="8640960" y="2768549"/>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8448" name="组合 18447"/>
            <p:cNvGrpSpPr/>
            <p:nvPr/>
          </p:nvGrpSpPr>
          <p:grpSpPr>
            <a:xfrm>
              <a:off x="0" y="2768549"/>
              <a:ext cx="1656184" cy="1656184"/>
              <a:chOff x="0" y="0"/>
              <a:chExt cx="1656184" cy="1656184"/>
            </a:xfrm>
          </p:grpSpPr>
          <p:sp>
            <p:nvSpPr>
              <p:cNvPr id="18449" name="椭圆 40"/>
              <p:cNvSpPr/>
              <p:nvPr/>
            </p:nvSpPr>
            <p:spPr>
              <a:xfrm>
                <a:off x="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8450" name="图片 4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4039" y="261047"/>
                <a:ext cx="1304976" cy="1309881"/>
              </a:xfrm>
              <a:prstGeom prst="rect">
                <a:avLst/>
              </a:prstGeom>
              <a:noFill/>
              <a:ln w="9525">
                <a:noFill/>
              </a:ln>
            </p:spPr>
          </p:pic>
        </p:grpSp>
        <p:sp>
          <p:nvSpPr>
            <p:cNvPr id="18451" name="椭圆 26"/>
            <p:cNvSpPr/>
            <p:nvPr/>
          </p:nvSpPr>
          <p:spPr>
            <a:xfrm>
              <a:off x="2160240" y="2768549"/>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8452" name="图片 2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27126" y="2963791"/>
              <a:ext cx="1242889" cy="1247561"/>
            </a:xfrm>
            <a:prstGeom prst="rect">
              <a:avLst/>
            </a:prstGeom>
            <a:noFill/>
            <a:ln w="9525">
              <a:noFill/>
            </a:ln>
          </p:spPr>
        </p:pic>
        <p:pic>
          <p:nvPicPr>
            <p:cNvPr id="18453" name="图片 2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696744" y="3118732"/>
              <a:ext cx="1088528" cy="1092620"/>
            </a:xfrm>
            <a:prstGeom prst="rect">
              <a:avLst/>
            </a:prstGeom>
            <a:noFill/>
            <a:ln w="9525">
              <a:noFill/>
            </a:ln>
          </p:spPr>
        </p:pic>
        <p:pic>
          <p:nvPicPr>
            <p:cNvPr id="18454" name="图片 2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847607" y="2975899"/>
              <a:ext cx="1242887" cy="1247559"/>
            </a:xfrm>
            <a:prstGeom prst="rect">
              <a:avLst/>
            </a:prstGeom>
            <a:noFill/>
            <a:ln w="9525">
              <a:noFill/>
            </a:ln>
          </p:spPr>
        </p:pic>
        <p:sp>
          <p:nvSpPr>
            <p:cNvPr id="18455" name="矩形 30"/>
            <p:cNvSpPr/>
            <p:nvPr/>
          </p:nvSpPr>
          <p:spPr>
            <a:xfrm>
              <a:off x="43261" y="184303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6" name="矩形 31"/>
            <p:cNvSpPr/>
            <p:nvPr/>
          </p:nvSpPr>
          <p:spPr>
            <a:xfrm>
              <a:off x="43261" y="461158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7" name="矩形 32"/>
            <p:cNvSpPr/>
            <p:nvPr/>
          </p:nvSpPr>
          <p:spPr>
            <a:xfrm>
              <a:off x="2246764" y="184303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8" name="矩形 33"/>
            <p:cNvSpPr/>
            <p:nvPr/>
          </p:nvSpPr>
          <p:spPr>
            <a:xfrm>
              <a:off x="2246764" y="461158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59" name="矩形 34"/>
            <p:cNvSpPr/>
            <p:nvPr/>
          </p:nvSpPr>
          <p:spPr>
            <a:xfrm>
              <a:off x="4363741" y="184303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60" name="矩形 35"/>
            <p:cNvSpPr/>
            <p:nvPr/>
          </p:nvSpPr>
          <p:spPr>
            <a:xfrm>
              <a:off x="4363741" y="461158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61" name="矩形 36"/>
            <p:cNvSpPr/>
            <p:nvPr/>
          </p:nvSpPr>
          <p:spPr>
            <a:xfrm>
              <a:off x="6567244" y="184303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62" name="矩形 37"/>
            <p:cNvSpPr/>
            <p:nvPr/>
          </p:nvSpPr>
          <p:spPr>
            <a:xfrm>
              <a:off x="6567244" y="461158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63" name="矩形 38"/>
            <p:cNvSpPr/>
            <p:nvPr/>
          </p:nvSpPr>
          <p:spPr>
            <a:xfrm>
              <a:off x="8727129" y="184303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464" name="矩形 39"/>
            <p:cNvSpPr/>
            <p:nvPr/>
          </p:nvSpPr>
          <p:spPr>
            <a:xfrm>
              <a:off x="8727129" y="4611584"/>
              <a:ext cx="1569660" cy="369332"/>
            </a:xfrm>
            <a:prstGeom prst="rect">
              <a:avLst/>
            </a:prstGeom>
            <a:noFill/>
            <a:ln w="9525">
              <a:noFill/>
            </a:ln>
          </p:spPr>
          <p:txBody>
            <a:bodyPr wrap="none">
              <a:spAutoFit/>
            </a:bodyPr>
            <a:lstStyle/>
            <a:p>
              <a:pPr lvl="0">
                <a:lnSpc>
                  <a:spcPct val="100000"/>
                </a:lnSpc>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000000"/>
                </a:solidFill>
                <a:latin typeface="微软雅黑" panose="020B0503020204020204" charset="-122"/>
                <a:ea typeface="微软雅黑" panose="020B0503020204020204" charset="-122"/>
                <a:sym typeface="微软雅黑" panose="020B0503020204020204" charset="-122"/>
              </a:endParaRPr>
            </a:p>
          </p:txBody>
        </p:sp>
      </p:grpSp>
      <p:pic>
        <p:nvPicPr>
          <p:cNvPr id="18465" name="图片 42"/>
          <p:cNvPicPr>
            <a:picLocks noChangeAspect="1"/>
          </p:cNvPicPr>
          <p:nvPr/>
        </p:nvPicPr>
        <p:blipFill>
          <a:blip r:embed="rId11"/>
          <a:stretch>
            <a:fillRect/>
          </a:stretch>
        </p:blipFill>
        <p:spPr>
          <a:xfrm>
            <a:off x="3495675" y="3927475"/>
            <a:ext cx="1077913" cy="1077913"/>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117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Effect transition="in" filter="fade">
                                      <p:cBhvr>
                                        <p:cTn id="9" dur="500"/>
                                        <p:tgtEl>
                                          <p:spTgt spid="18434"/>
                                        </p:tgtEl>
                                      </p:cBhvr>
                                    </p:animEffect>
                                  </p:childTnLst>
                                </p:cTn>
                              </p:par>
                              <p:par>
                                <p:cTn id="10" presetID="53" presetClass="entr" presetSubtype="16" fill="hold" nodeType="withEffect">
                                  <p:stCondLst>
                                    <p:cond delay="0"/>
                                  </p:stCondLst>
                                  <p:childTnLst>
                                    <p:set>
                                      <p:cBhvr>
                                        <p:cTn id="11" dur="1" fill="hold">
                                          <p:stCondLst>
                                            <p:cond delay="0"/>
                                          </p:stCondLst>
                                        </p:cTn>
                                        <p:tgtEl>
                                          <p:spTgt spid="18465"/>
                                        </p:tgtEl>
                                        <p:attrNameLst>
                                          <p:attrName>style.visibility</p:attrName>
                                        </p:attrNameLst>
                                      </p:cBhvr>
                                      <p:to>
                                        <p:strVal val="visible"/>
                                      </p:to>
                                    </p:set>
                                    <p:anim calcmode="lin" valueType="num">
                                      <p:cBhvr>
                                        <p:cTn id="12" dur="500" fill="hold"/>
                                        <p:tgtEl>
                                          <p:spTgt spid="18465"/>
                                        </p:tgtEl>
                                        <p:attrNameLst>
                                          <p:attrName>ppt_w</p:attrName>
                                        </p:attrNameLst>
                                      </p:cBhvr>
                                      <p:tavLst>
                                        <p:tav tm="0">
                                          <p:val>
                                            <p:fltVal val="0"/>
                                          </p:val>
                                        </p:tav>
                                        <p:tav tm="100000">
                                          <p:val>
                                            <p:strVal val="#ppt_w"/>
                                          </p:val>
                                        </p:tav>
                                      </p:tavLst>
                                    </p:anim>
                                    <p:anim calcmode="lin" valueType="num">
                                      <p:cBhvr>
                                        <p:cTn id="13" dur="500" fill="hold"/>
                                        <p:tgtEl>
                                          <p:spTgt spid="18465"/>
                                        </p:tgtEl>
                                        <p:attrNameLst>
                                          <p:attrName>ppt_h</p:attrName>
                                        </p:attrNameLst>
                                      </p:cBhvr>
                                      <p:tavLst>
                                        <p:tav tm="0">
                                          <p:val>
                                            <p:fltVal val="0"/>
                                          </p:val>
                                        </p:tav>
                                        <p:tav tm="100000">
                                          <p:val>
                                            <p:strVal val="#ppt_h"/>
                                          </p:val>
                                        </p:tav>
                                      </p:tavLst>
                                    </p:anim>
                                    <p:animEffect transition="in" filter="fade">
                                      <p:cBhvr>
                                        <p:cTn id="14" dur="500"/>
                                        <p:tgtEl>
                                          <p:spTgt spid="18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1587"/>
            <a:ext cx="12192000" cy="2374900"/>
          </a:xfrm>
          <a:prstGeom prst="rect">
            <a:avLst/>
          </a:prstGeom>
          <a:noFill/>
          <a:ln w="9525">
            <a:noFill/>
          </a:ln>
        </p:spPr>
      </p:pic>
      <p:sp>
        <p:nvSpPr>
          <p:cNvPr id="19459" name="矩形 7"/>
          <p:cNvSpPr/>
          <p:nvPr/>
        </p:nvSpPr>
        <p:spPr>
          <a:xfrm>
            <a:off x="333375" y="4028123"/>
            <a:ext cx="1584325" cy="1584325"/>
          </a:xfrm>
          <a:prstGeom prst="rect">
            <a:avLst/>
          </a:prstGeom>
          <a:solidFill>
            <a:srgbClr val="2C3F5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0" name="矩形 13"/>
          <p:cNvSpPr/>
          <p:nvPr/>
        </p:nvSpPr>
        <p:spPr>
          <a:xfrm>
            <a:off x="4367213" y="4028123"/>
            <a:ext cx="1584325" cy="1584325"/>
          </a:xfrm>
          <a:prstGeom prst="rect">
            <a:avLst/>
          </a:prstGeom>
          <a:solidFill>
            <a:srgbClr val="2C3F5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1" name="矩形 14"/>
          <p:cNvSpPr/>
          <p:nvPr/>
        </p:nvSpPr>
        <p:spPr>
          <a:xfrm>
            <a:off x="8401050" y="4028123"/>
            <a:ext cx="1584325" cy="1584325"/>
          </a:xfrm>
          <a:prstGeom prst="rect">
            <a:avLst/>
          </a:prstGeom>
          <a:solidFill>
            <a:srgbClr val="2C3F5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2" name="文本框 15"/>
          <p:cNvSpPr/>
          <p:nvPr/>
        </p:nvSpPr>
        <p:spPr>
          <a:xfrm>
            <a:off x="2214563" y="4147185"/>
            <a:ext cx="1995487" cy="1390650"/>
          </a:xfrm>
          <a:prstGeom prst="rect">
            <a:avLst/>
          </a:prstGeom>
          <a:noFill/>
          <a:ln w="9525">
            <a:noFill/>
          </a:ln>
        </p:spPr>
        <p:txBody>
          <a:bodyPr wrap="square">
            <a:spAutoFit/>
          </a:bodyPr>
          <a:lstStyle/>
          <a:p>
            <a:pPr lvl="0">
              <a:lnSpc>
                <a:spcPct val="100000"/>
              </a:lnSpc>
            </a:pPr>
            <a:r>
              <a:rPr lang="zh-CN" altLang="en-US" b="1" dirty="0">
                <a:solidFill>
                  <a:srgbClr val="242D3C"/>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242D3C"/>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100" dirty="0">
                <a:solidFill>
                  <a:srgbClr val="242D3C"/>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19463" name="文本框 16"/>
          <p:cNvSpPr/>
          <p:nvPr/>
        </p:nvSpPr>
        <p:spPr>
          <a:xfrm>
            <a:off x="6178550" y="4147185"/>
            <a:ext cx="1995488" cy="1390650"/>
          </a:xfrm>
          <a:prstGeom prst="rect">
            <a:avLst/>
          </a:prstGeom>
          <a:noFill/>
          <a:ln w="9525">
            <a:noFill/>
          </a:ln>
        </p:spPr>
        <p:txBody>
          <a:bodyPr wrap="square">
            <a:spAutoFit/>
          </a:bodyPr>
          <a:lstStyle/>
          <a:p>
            <a:pPr lvl="0">
              <a:lnSpc>
                <a:spcPct val="100000"/>
              </a:lnSpc>
            </a:pPr>
            <a:r>
              <a:rPr lang="zh-CN" altLang="en-US" b="1" dirty="0">
                <a:solidFill>
                  <a:srgbClr val="242D3C"/>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242D3C"/>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100" dirty="0">
                <a:solidFill>
                  <a:srgbClr val="242D3C"/>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19464" name="文本框 17"/>
          <p:cNvSpPr/>
          <p:nvPr/>
        </p:nvSpPr>
        <p:spPr>
          <a:xfrm>
            <a:off x="10090150" y="4147185"/>
            <a:ext cx="1995488" cy="1390650"/>
          </a:xfrm>
          <a:prstGeom prst="rect">
            <a:avLst/>
          </a:prstGeom>
          <a:noFill/>
          <a:ln w="9525">
            <a:noFill/>
          </a:ln>
        </p:spPr>
        <p:txBody>
          <a:bodyPr wrap="square">
            <a:spAutoFit/>
          </a:bodyPr>
          <a:lstStyle/>
          <a:p>
            <a:pPr lvl="0">
              <a:lnSpc>
                <a:spcPct val="100000"/>
              </a:lnSpc>
            </a:pPr>
            <a:r>
              <a:rPr lang="zh-CN" altLang="en-US" b="1" dirty="0">
                <a:solidFill>
                  <a:srgbClr val="242D3C"/>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242D3C"/>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100" dirty="0">
                <a:solidFill>
                  <a:srgbClr val="242D3C"/>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pic>
        <p:nvPicPr>
          <p:cNvPr id="19465" name="图片 18"/>
          <p:cNvPicPr>
            <a:picLocks noChangeAspect="1"/>
          </p:cNvPicPr>
          <p:nvPr/>
        </p:nvPicPr>
        <p:blipFill>
          <a:blip r:embed="rId3"/>
          <a:stretch>
            <a:fillRect/>
          </a:stretch>
        </p:blipFill>
        <p:spPr>
          <a:xfrm>
            <a:off x="431800" y="4066223"/>
            <a:ext cx="1389063" cy="1389062"/>
          </a:xfrm>
          <a:prstGeom prst="rect">
            <a:avLst/>
          </a:prstGeom>
          <a:noFill/>
          <a:ln w="9525">
            <a:noFill/>
          </a:ln>
        </p:spPr>
      </p:pic>
      <p:pic>
        <p:nvPicPr>
          <p:cNvPr id="19466" name="图片 19"/>
          <p:cNvPicPr>
            <a:picLocks noChangeAspect="1"/>
          </p:cNvPicPr>
          <p:nvPr/>
        </p:nvPicPr>
        <p:blipFill>
          <a:blip r:embed="rId4"/>
          <a:stretch>
            <a:fillRect/>
          </a:stretch>
        </p:blipFill>
        <p:spPr>
          <a:xfrm>
            <a:off x="4421188" y="4126548"/>
            <a:ext cx="1382712" cy="1268412"/>
          </a:xfrm>
          <a:prstGeom prst="rect">
            <a:avLst/>
          </a:prstGeom>
          <a:noFill/>
          <a:ln w="9525">
            <a:noFill/>
          </a:ln>
        </p:spPr>
      </p:pic>
      <p:pic>
        <p:nvPicPr>
          <p:cNvPr id="19467" name="图片 20"/>
          <p:cNvPicPr>
            <a:picLocks noChangeAspect="1"/>
          </p:cNvPicPr>
          <p:nvPr/>
        </p:nvPicPr>
        <p:blipFill>
          <a:blip r:embed="rId5"/>
          <a:stretch>
            <a:fillRect/>
          </a:stretch>
        </p:blipFill>
        <p:spPr>
          <a:xfrm>
            <a:off x="8497888" y="4129723"/>
            <a:ext cx="1389062" cy="1317625"/>
          </a:xfrm>
          <a:prstGeom prst="rect">
            <a:avLst/>
          </a:prstGeom>
          <a:noFill/>
          <a:ln w="9525">
            <a:noFill/>
          </a:ln>
        </p:spPr>
      </p:pic>
      <p:sp>
        <p:nvSpPr>
          <p:cNvPr id="19468" name="矩形 21"/>
          <p:cNvSpPr/>
          <p:nvPr/>
        </p:nvSpPr>
        <p:spPr>
          <a:xfrm>
            <a:off x="3935413" y="2708275"/>
            <a:ext cx="4465637" cy="790575"/>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9" name="文本框 22"/>
          <p:cNvSpPr/>
          <p:nvPr/>
        </p:nvSpPr>
        <p:spPr>
          <a:xfrm>
            <a:off x="4667250" y="2852738"/>
            <a:ext cx="3816350" cy="523875"/>
          </a:xfrm>
          <a:prstGeom prst="rect">
            <a:avLst/>
          </a:prstGeom>
          <a:noFill/>
          <a:ln w="9525">
            <a:noFill/>
          </a:ln>
        </p:spPr>
        <p:txBody>
          <a:bodyPr wrap="square">
            <a:spAutoFit/>
          </a:bodyPr>
          <a:lstStyle/>
          <a:p>
            <a:pPr lvl="0">
              <a:lnSpc>
                <a:spcPct val="100000"/>
              </a:lnSpc>
            </a:pPr>
            <a:r>
              <a:rPr lang="zh-CN" altLang="en-US" sz="2800" b="1" dirty="0">
                <a:solidFill>
                  <a:srgbClr val="FFFFFF"/>
                </a:solidFill>
                <a:latin typeface="微软雅黑" panose="020B0503020204020204" charset="-122"/>
                <a:ea typeface="微软雅黑" panose="020B0503020204020204" charset="-122"/>
                <a:sym typeface="微软雅黑" panose="020B0503020204020204" charset="-122"/>
              </a:rPr>
              <a:t>请输入您要的标题</a:t>
            </a:r>
          </a:p>
        </p:txBody>
      </p:sp>
      <p:pic>
        <p:nvPicPr>
          <p:cNvPr id="8" name="图片 7" descr="09eea0 2a48acf833b9858910a08d5c1b"/>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55" y="5612765"/>
            <a:ext cx="12200255" cy="1300480"/>
          </a:xfrm>
          <a:prstGeom prst="rect">
            <a:avLst/>
          </a:prstGeom>
        </p:spPr>
      </p:pic>
    </p:spTree>
  </p:cSld>
  <p:clrMapOvr>
    <a:masterClrMapping/>
  </p:clrMapOvr>
  <p:transition advTm="3651">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filter="fade">
                                      <p:cBhvr>
                                        <p:cTn id="7" dur="300"/>
                                        <p:tgtEl>
                                          <p:spTgt spid="19459"/>
                                        </p:tgtEl>
                                      </p:cBhvr>
                                    </p:animEffect>
                                    <p:anim calcmode="lin" valueType="num">
                                      <p:cBhvr>
                                        <p:cTn id="8" dur="300" fill="hold"/>
                                        <p:tgtEl>
                                          <p:spTgt spid="19459"/>
                                        </p:tgtEl>
                                        <p:attrNameLst>
                                          <p:attrName>ppt_x</p:attrName>
                                        </p:attrNameLst>
                                      </p:cBhvr>
                                      <p:tavLst>
                                        <p:tav tm="0">
                                          <p:val>
                                            <p:strVal val="#ppt_x"/>
                                          </p:val>
                                        </p:tav>
                                        <p:tav tm="100000">
                                          <p:val>
                                            <p:strVal val="#ppt_x"/>
                                          </p:val>
                                        </p:tav>
                                      </p:tavLst>
                                    </p:anim>
                                    <p:anim calcmode="lin" valueType="num">
                                      <p:cBhvr>
                                        <p:cTn id="9" dur="300" fill="hold"/>
                                        <p:tgtEl>
                                          <p:spTgt spid="194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9460"/>
                                        </p:tgtEl>
                                        <p:attrNameLst>
                                          <p:attrName>style.visibility</p:attrName>
                                        </p:attrNameLst>
                                      </p:cBhvr>
                                      <p:to>
                                        <p:strVal val="visible"/>
                                      </p:to>
                                    </p:set>
                                    <p:animEffect filter="fade">
                                      <p:cBhvr>
                                        <p:cTn id="13" dur="300"/>
                                        <p:tgtEl>
                                          <p:spTgt spid="19460"/>
                                        </p:tgtEl>
                                      </p:cBhvr>
                                    </p:animEffect>
                                    <p:anim calcmode="lin" valueType="num">
                                      <p:cBhvr>
                                        <p:cTn id="14" dur="300" fill="hold"/>
                                        <p:tgtEl>
                                          <p:spTgt spid="19460"/>
                                        </p:tgtEl>
                                        <p:attrNameLst>
                                          <p:attrName>ppt_x</p:attrName>
                                        </p:attrNameLst>
                                      </p:cBhvr>
                                      <p:tavLst>
                                        <p:tav tm="0">
                                          <p:val>
                                            <p:strVal val="#ppt_x"/>
                                          </p:val>
                                        </p:tav>
                                        <p:tav tm="100000">
                                          <p:val>
                                            <p:strVal val="#ppt_x"/>
                                          </p:val>
                                        </p:tav>
                                      </p:tavLst>
                                    </p:anim>
                                    <p:anim calcmode="lin" valueType="num">
                                      <p:cBhvr>
                                        <p:cTn id="15" dur="300" fill="hold"/>
                                        <p:tgtEl>
                                          <p:spTgt spid="194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9461"/>
                                        </p:tgtEl>
                                        <p:attrNameLst>
                                          <p:attrName>style.visibility</p:attrName>
                                        </p:attrNameLst>
                                      </p:cBhvr>
                                      <p:to>
                                        <p:strVal val="visible"/>
                                      </p:to>
                                    </p:set>
                                    <p:animEffect filter="fade">
                                      <p:cBhvr>
                                        <p:cTn id="19" dur="300"/>
                                        <p:tgtEl>
                                          <p:spTgt spid="19461"/>
                                        </p:tgtEl>
                                      </p:cBhvr>
                                    </p:animEffect>
                                    <p:anim calcmode="lin" valueType="num">
                                      <p:cBhvr>
                                        <p:cTn id="20" dur="300" fill="hold"/>
                                        <p:tgtEl>
                                          <p:spTgt spid="19461"/>
                                        </p:tgtEl>
                                        <p:attrNameLst>
                                          <p:attrName>ppt_x</p:attrName>
                                        </p:attrNameLst>
                                      </p:cBhvr>
                                      <p:tavLst>
                                        <p:tav tm="0">
                                          <p:val>
                                            <p:strVal val="#ppt_x"/>
                                          </p:val>
                                        </p:tav>
                                        <p:tav tm="100000">
                                          <p:val>
                                            <p:strVal val="#ppt_x"/>
                                          </p:val>
                                        </p:tav>
                                      </p:tavLst>
                                    </p:anim>
                                    <p:anim calcmode="lin" valueType="num">
                                      <p:cBhvr>
                                        <p:cTn id="21" dur="300" fill="hold"/>
                                        <p:tgtEl>
                                          <p:spTgt spid="1946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9462"/>
                                        </p:tgtEl>
                                        <p:attrNameLst>
                                          <p:attrName>style.visibility</p:attrName>
                                        </p:attrNameLst>
                                      </p:cBhvr>
                                      <p:to>
                                        <p:strVal val="visible"/>
                                      </p:to>
                                    </p:set>
                                    <p:animEffect filter="fade">
                                      <p:cBhvr>
                                        <p:cTn id="25" dur="500"/>
                                        <p:tgtEl>
                                          <p:spTgt spid="19462"/>
                                        </p:tgtEl>
                                      </p:cBhvr>
                                    </p:animEffect>
                                    <p:anim calcmode="lin" valueType="num">
                                      <p:cBhvr>
                                        <p:cTn id="26" dur="500" fill="hold"/>
                                        <p:tgtEl>
                                          <p:spTgt spid="19462"/>
                                        </p:tgtEl>
                                        <p:attrNameLst>
                                          <p:attrName>ppt_x</p:attrName>
                                        </p:attrNameLst>
                                      </p:cBhvr>
                                      <p:tavLst>
                                        <p:tav tm="0">
                                          <p:val>
                                            <p:strVal val="#ppt_x"/>
                                          </p:val>
                                        </p:tav>
                                        <p:tav tm="100000">
                                          <p:val>
                                            <p:strVal val="#ppt_x"/>
                                          </p:val>
                                        </p:tav>
                                      </p:tavLst>
                                    </p:anim>
                                    <p:anim calcmode="lin" valueType="num">
                                      <p:cBhvr>
                                        <p:cTn id="27" dur="500" fill="hold"/>
                                        <p:tgtEl>
                                          <p:spTgt spid="1946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9463"/>
                                        </p:tgtEl>
                                        <p:attrNameLst>
                                          <p:attrName>style.visibility</p:attrName>
                                        </p:attrNameLst>
                                      </p:cBhvr>
                                      <p:to>
                                        <p:strVal val="visible"/>
                                      </p:to>
                                    </p:set>
                                    <p:animEffect filter="fade">
                                      <p:cBhvr>
                                        <p:cTn id="31" dur="500"/>
                                        <p:tgtEl>
                                          <p:spTgt spid="19463"/>
                                        </p:tgtEl>
                                      </p:cBhvr>
                                    </p:animEffect>
                                    <p:anim calcmode="lin" valueType="num">
                                      <p:cBhvr>
                                        <p:cTn id="32" dur="500" fill="hold"/>
                                        <p:tgtEl>
                                          <p:spTgt spid="19463"/>
                                        </p:tgtEl>
                                        <p:attrNameLst>
                                          <p:attrName>ppt_x</p:attrName>
                                        </p:attrNameLst>
                                      </p:cBhvr>
                                      <p:tavLst>
                                        <p:tav tm="0">
                                          <p:val>
                                            <p:strVal val="#ppt_x"/>
                                          </p:val>
                                        </p:tav>
                                        <p:tav tm="100000">
                                          <p:val>
                                            <p:strVal val="#ppt_x"/>
                                          </p:val>
                                        </p:tav>
                                      </p:tavLst>
                                    </p:anim>
                                    <p:anim calcmode="lin" valueType="num">
                                      <p:cBhvr>
                                        <p:cTn id="33" dur="500" fill="hold"/>
                                        <p:tgtEl>
                                          <p:spTgt spid="1946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9464"/>
                                        </p:tgtEl>
                                        <p:attrNameLst>
                                          <p:attrName>style.visibility</p:attrName>
                                        </p:attrNameLst>
                                      </p:cBhvr>
                                      <p:to>
                                        <p:strVal val="visible"/>
                                      </p:to>
                                    </p:set>
                                    <p:animEffect filter="fade">
                                      <p:cBhvr>
                                        <p:cTn id="37" dur="500"/>
                                        <p:tgtEl>
                                          <p:spTgt spid="19464"/>
                                        </p:tgtEl>
                                      </p:cBhvr>
                                    </p:animEffect>
                                    <p:anim calcmode="lin" valueType="num">
                                      <p:cBhvr>
                                        <p:cTn id="38" dur="500" fill="hold"/>
                                        <p:tgtEl>
                                          <p:spTgt spid="19464"/>
                                        </p:tgtEl>
                                        <p:attrNameLst>
                                          <p:attrName>ppt_x</p:attrName>
                                        </p:attrNameLst>
                                      </p:cBhvr>
                                      <p:tavLst>
                                        <p:tav tm="0">
                                          <p:val>
                                            <p:strVal val="#ppt_x"/>
                                          </p:val>
                                        </p:tav>
                                        <p:tav tm="100000">
                                          <p:val>
                                            <p:strVal val="#ppt_x"/>
                                          </p:val>
                                        </p:tav>
                                      </p:tavLst>
                                    </p:anim>
                                    <p:anim calcmode="lin" valueType="num">
                                      <p:cBhvr>
                                        <p:cTn id="39" dur="500" fill="hold"/>
                                        <p:tgtEl>
                                          <p:spTgt spid="19464"/>
                                        </p:tgtEl>
                                        <p:attrNameLst>
                                          <p:attrName>ppt_y</p:attrName>
                                        </p:attrNameLst>
                                      </p:cBhvr>
                                      <p:tavLst>
                                        <p:tav tm="0">
                                          <p:val>
                                            <p:strVal val="#ppt_y+.1"/>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19468"/>
                                        </p:tgtEl>
                                        <p:attrNameLst>
                                          <p:attrName>style.visibility</p:attrName>
                                        </p:attrNameLst>
                                      </p:cBhvr>
                                      <p:to>
                                        <p:strVal val="visible"/>
                                      </p:to>
                                    </p:set>
                                    <p:animEffect filter="wipe(left)">
                                      <p:cBhvr>
                                        <p:cTn id="42" dur="500"/>
                                        <p:tgtEl>
                                          <p:spTgt spid="19468"/>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19469"/>
                                        </p:tgtEl>
                                        <p:attrNameLst>
                                          <p:attrName>style.visibility</p:attrName>
                                        </p:attrNameLst>
                                      </p:cBhvr>
                                      <p:to>
                                        <p:strVal val="visible"/>
                                      </p:to>
                                    </p:set>
                                    <p:animEffect filter="wipe(left)">
                                      <p:cBhvr>
                                        <p:cTn id="46"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animBg="1"/>
      <p:bldP spid="19460" grpId="0" bldLvl="0" animBg="1"/>
      <p:bldP spid="19461" grpId="0" bldLvl="0" animBg="1"/>
      <p:bldP spid="19462" grpId="0" bldLvl="0"/>
      <p:bldP spid="19463" grpId="0" bldLvl="0"/>
      <p:bldP spid="19464" grpId="0" bldLvl="0"/>
      <p:bldP spid="19468" grpId="0" bldLvl="0" animBg="1"/>
      <p:bldP spid="19469"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grpSp>
        <p:nvGrpSpPr>
          <p:cNvPr id="4" name="组合 3"/>
          <p:cNvGrpSpPr/>
          <p:nvPr/>
        </p:nvGrpSpPr>
        <p:grpSpPr>
          <a:xfrm>
            <a:off x="1385842" y="2550978"/>
            <a:ext cx="9421586" cy="2077720"/>
            <a:chOff x="1385207" y="2820853"/>
            <a:chExt cx="9421586" cy="2077720"/>
          </a:xfrm>
        </p:grpSpPr>
        <p:sp>
          <p:nvSpPr>
            <p:cNvPr id="5" name="Rectangle 12_1"/>
            <p:cNvSpPr/>
            <p:nvPr/>
          </p:nvSpPr>
          <p:spPr>
            <a:xfrm>
              <a:off x="1385207" y="2820853"/>
              <a:ext cx="9421586" cy="2077718"/>
            </a:xfrm>
            <a:prstGeom prst="rect">
              <a:avLst/>
            </a:prstGeom>
            <a:blipFill dpi="0"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5207" y="2820853"/>
              <a:ext cx="9421495" cy="2077720"/>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6"/>
          <p:cNvSpPr/>
          <p:nvPr/>
        </p:nvSpPr>
        <p:spPr>
          <a:xfrm>
            <a:off x="5353685" y="1885498"/>
            <a:ext cx="1551215" cy="1583872"/>
          </a:xfrm>
          <a:custGeom>
            <a:avLst/>
            <a:gdLst>
              <a:gd name="connsiteX0" fmla="*/ 0 w 1551215"/>
              <a:gd name="connsiteY0" fmla="*/ 0 h 1583872"/>
              <a:gd name="connsiteX1" fmla="*/ 449036 w 1551215"/>
              <a:gd name="connsiteY1" fmla="*/ 0 h 1583872"/>
              <a:gd name="connsiteX2" fmla="*/ 449036 w 1551215"/>
              <a:gd name="connsiteY2" fmla="*/ 71936 h 1583872"/>
              <a:gd name="connsiteX3" fmla="*/ 73607 w 1551215"/>
              <a:gd name="connsiteY3" fmla="*/ 71936 h 1583872"/>
              <a:gd name="connsiteX4" fmla="*/ 73607 w 1551215"/>
              <a:gd name="connsiteY4" fmla="*/ 1511936 h 1583872"/>
              <a:gd name="connsiteX5" fmla="*/ 1477607 w 1551215"/>
              <a:gd name="connsiteY5" fmla="*/ 1511936 h 1583872"/>
              <a:gd name="connsiteX6" fmla="*/ 1477607 w 1551215"/>
              <a:gd name="connsiteY6" fmla="*/ 71936 h 1583872"/>
              <a:gd name="connsiteX7" fmla="*/ 1102179 w 1551215"/>
              <a:gd name="connsiteY7" fmla="*/ 71936 h 1583872"/>
              <a:gd name="connsiteX8" fmla="*/ 1102179 w 1551215"/>
              <a:gd name="connsiteY8" fmla="*/ 0 h 1583872"/>
              <a:gd name="connsiteX9" fmla="*/ 1551215 w 1551215"/>
              <a:gd name="connsiteY9" fmla="*/ 0 h 1583872"/>
              <a:gd name="connsiteX10" fmla="*/ 1551215 w 1551215"/>
              <a:gd name="connsiteY10" fmla="*/ 1583872 h 1583872"/>
              <a:gd name="connsiteX11" fmla="*/ 0 w 1551215"/>
              <a:gd name="connsiteY11" fmla="*/ 1583872 h 158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215" h="1583872">
                <a:moveTo>
                  <a:pt x="0" y="0"/>
                </a:moveTo>
                <a:lnTo>
                  <a:pt x="449036" y="0"/>
                </a:lnTo>
                <a:lnTo>
                  <a:pt x="449036" y="71936"/>
                </a:lnTo>
                <a:lnTo>
                  <a:pt x="73607" y="71936"/>
                </a:lnTo>
                <a:lnTo>
                  <a:pt x="73607" y="1511936"/>
                </a:lnTo>
                <a:lnTo>
                  <a:pt x="1477607" y="1511936"/>
                </a:lnTo>
                <a:lnTo>
                  <a:pt x="1477607" y="71936"/>
                </a:lnTo>
                <a:lnTo>
                  <a:pt x="1102179" y="71936"/>
                </a:lnTo>
                <a:lnTo>
                  <a:pt x="1102179" y="0"/>
                </a:lnTo>
                <a:lnTo>
                  <a:pt x="1551215" y="0"/>
                </a:lnTo>
                <a:lnTo>
                  <a:pt x="1551215" y="1583872"/>
                </a:lnTo>
                <a:lnTo>
                  <a:pt x="0" y="1583872"/>
                </a:lnTo>
                <a:close/>
              </a:path>
            </a:pathLst>
          </a:cu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5976892" y="2914197"/>
            <a:ext cx="304800" cy="277586"/>
          </a:xfrm>
          <a:prstGeom prst="triangle">
            <a:avLst/>
          </a:pr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780479" y="1350649"/>
            <a:ext cx="653613" cy="1310640"/>
          </a:xfrm>
          <a:prstGeom prst="rect">
            <a:avLst/>
          </a:prstGeom>
          <a:noFill/>
        </p:spPr>
        <p:txBody>
          <a:bodyPr wrap="square" rtlCol="0">
            <a:spAutoFit/>
          </a:bodyPr>
          <a:lstStyle/>
          <a:p>
            <a:pPr algn="ctr"/>
            <a:r>
              <a:rPr lang="en-US" altLang="zh-CN" sz="8000" dirty="0">
                <a:solidFill>
                  <a:schemeClr val="tx1"/>
                </a:solidFill>
                <a:effectLst>
                  <a:outerShdw blurRad="38100" dist="38100" dir="2700000" algn="tl">
                    <a:srgbClr val="000000">
                      <a:alpha val="43137"/>
                    </a:srgbClr>
                  </a:outerShdw>
                </a:effectLst>
                <a:latin typeface="+mn-ea"/>
              </a:rPr>
              <a:t>3</a:t>
            </a:r>
          </a:p>
        </p:txBody>
      </p:sp>
      <p:sp>
        <p:nvSpPr>
          <p:cNvPr id="15" name="矩形 14"/>
          <p:cNvSpPr/>
          <p:nvPr/>
        </p:nvSpPr>
        <p:spPr>
          <a:xfrm>
            <a:off x="4176396" y="3683379"/>
            <a:ext cx="3840480" cy="678815"/>
          </a:xfrm>
          <a:prstGeom prst="rect">
            <a:avLst/>
          </a:prstGeom>
        </p:spPr>
        <p:txBody>
          <a:bodyPr wrap="none">
            <a:spAutoFit/>
          </a:bodyPr>
          <a:lstStyle/>
          <a:p>
            <a:pPr algn="ctr"/>
            <a:r>
              <a:rPr lang="zh-CN" altLang="en-US" sz="3600" dirty="0">
                <a:solidFill>
                  <a:schemeClr val="bg1"/>
                </a:solidFill>
                <a:latin typeface="微软雅黑" panose="020B0503020204020204" charset="-122"/>
                <a:ea typeface="微软雅黑" panose="020B0503020204020204" charset="-122"/>
              </a:rPr>
              <a:t>单击此处添加标题</a:t>
            </a:r>
          </a:p>
        </p:txBody>
      </p:sp>
    </p:spTree>
  </p:cSld>
  <p:clrMapOvr>
    <a:masterClrMapping/>
  </p:clrMapOvr>
  <p:transition advTm="3416">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0" presetClass="entr" presetSubtype="0" decel="100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3"/>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par>
                          <p:cTn id="26" fill="hold">
                            <p:stCondLst>
                              <p:cond delay="2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文本框 8"/>
          <p:cNvSpPr/>
          <p:nvPr/>
        </p:nvSpPr>
        <p:spPr>
          <a:xfrm>
            <a:off x="622300" y="4249738"/>
            <a:ext cx="3365500" cy="138430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1511" name="文本框 9"/>
          <p:cNvSpPr/>
          <p:nvPr/>
        </p:nvSpPr>
        <p:spPr>
          <a:xfrm>
            <a:off x="4851400" y="4249738"/>
            <a:ext cx="3294063" cy="138430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1512" name="矩形 10"/>
          <p:cNvSpPr/>
          <p:nvPr/>
        </p:nvSpPr>
        <p:spPr>
          <a:xfrm>
            <a:off x="8308975" y="850900"/>
            <a:ext cx="3384550" cy="2994025"/>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13" name="矩形 11"/>
          <p:cNvSpPr/>
          <p:nvPr/>
        </p:nvSpPr>
        <p:spPr>
          <a:xfrm>
            <a:off x="8261350" y="4249738"/>
            <a:ext cx="3479800" cy="1109345"/>
          </a:xfrm>
          <a:prstGeom prst="rect">
            <a:avLst/>
          </a:prstGeom>
          <a:noFill/>
          <a:ln w="9525">
            <a:noFill/>
          </a:ln>
        </p:spPr>
        <p:txBody>
          <a:bodyPr wrap="square">
            <a:spAutoFit/>
          </a:bodyPr>
          <a:lstStyle/>
          <a:p>
            <a:pPr lvl="0">
              <a:lnSpc>
                <a:spcPct val="100000"/>
              </a:lnSpc>
            </a:pPr>
            <a:r>
              <a:rPr sz="11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1514" name="矩形 12"/>
          <p:cNvSpPr/>
          <p:nvPr/>
        </p:nvSpPr>
        <p:spPr>
          <a:xfrm>
            <a:off x="8435975" y="1624013"/>
            <a:ext cx="3128963" cy="1779905"/>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pic>
        <p:nvPicPr>
          <p:cNvPr id="21515" name="图片 13" descr="C:\Users\Administrator\Desktop\QQ截图20170415132909.jpgQQ截图20170415132909"/>
          <p:cNvPicPr>
            <a:picLocks noChangeAspect="1"/>
          </p:cNvPicPr>
          <p:nvPr/>
        </p:nvPicPr>
        <p:blipFill>
          <a:blip r:embed="rId2"/>
          <a:srcRect/>
          <a:stretch>
            <a:fillRect/>
          </a:stretch>
        </p:blipFill>
        <p:spPr>
          <a:xfrm>
            <a:off x="622935" y="850900"/>
            <a:ext cx="7522845" cy="2994025"/>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901">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515"/>
                                        </p:tgtEl>
                                        <p:attrNameLst>
                                          <p:attrName>style.visibility</p:attrName>
                                        </p:attrNameLst>
                                      </p:cBhvr>
                                      <p:to>
                                        <p:strVal val="visible"/>
                                      </p:to>
                                    </p:set>
                                    <p:anim calcmode="lin" valueType="num">
                                      <p:cBhvr>
                                        <p:cTn id="7" dur="500" fill="hold"/>
                                        <p:tgtEl>
                                          <p:spTgt spid="21515"/>
                                        </p:tgtEl>
                                        <p:attrNameLst>
                                          <p:attrName>ppt_w</p:attrName>
                                        </p:attrNameLst>
                                      </p:cBhvr>
                                      <p:tavLst>
                                        <p:tav tm="0">
                                          <p:val>
                                            <p:fltVal val="0"/>
                                          </p:val>
                                        </p:tav>
                                        <p:tav tm="100000">
                                          <p:val>
                                            <p:strVal val="#ppt_w"/>
                                          </p:val>
                                        </p:tav>
                                      </p:tavLst>
                                    </p:anim>
                                    <p:anim calcmode="lin" valueType="num">
                                      <p:cBhvr>
                                        <p:cTn id="8" dur="500" fill="hold"/>
                                        <p:tgtEl>
                                          <p:spTgt spid="21515"/>
                                        </p:tgtEl>
                                        <p:attrNameLst>
                                          <p:attrName>ppt_h</p:attrName>
                                        </p:attrNameLst>
                                      </p:cBhvr>
                                      <p:tavLst>
                                        <p:tav tm="0">
                                          <p:val>
                                            <p:fltVal val="0"/>
                                          </p:val>
                                        </p:tav>
                                        <p:tav tm="100000">
                                          <p:val>
                                            <p:strVal val="#ppt_h"/>
                                          </p:val>
                                        </p:tav>
                                      </p:tavLst>
                                    </p:anim>
                                    <p:animEffect transition="in" filter="fade">
                                      <p:cBhvr>
                                        <p:cTn id="9" dur="500"/>
                                        <p:tgtEl>
                                          <p:spTgt spid="21515"/>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1512"/>
                                        </p:tgtEl>
                                        <p:attrNameLst>
                                          <p:attrName>style.visibility</p:attrName>
                                        </p:attrNameLst>
                                      </p:cBhvr>
                                      <p:to>
                                        <p:strVal val="visible"/>
                                      </p:to>
                                    </p:set>
                                    <p:animEffect transition="in" filter="fade">
                                      <p:cBhvr>
                                        <p:cTn id="13" dur="1000"/>
                                        <p:tgtEl>
                                          <p:spTgt spid="21512"/>
                                        </p:tgtEl>
                                      </p:cBhvr>
                                    </p:animEffect>
                                    <p:anim calcmode="lin" valueType="num">
                                      <p:cBhvr>
                                        <p:cTn id="14" dur="1000" fill="hold"/>
                                        <p:tgtEl>
                                          <p:spTgt spid="21512"/>
                                        </p:tgtEl>
                                        <p:attrNameLst>
                                          <p:attrName>ppt_x</p:attrName>
                                        </p:attrNameLst>
                                      </p:cBhvr>
                                      <p:tavLst>
                                        <p:tav tm="0">
                                          <p:val>
                                            <p:strVal val="#ppt_x"/>
                                          </p:val>
                                        </p:tav>
                                        <p:tav tm="100000">
                                          <p:val>
                                            <p:strVal val="#ppt_x"/>
                                          </p:val>
                                        </p:tav>
                                      </p:tavLst>
                                    </p:anim>
                                    <p:anim calcmode="lin" valueType="num">
                                      <p:cBhvr>
                                        <p:cTn id="15" dur="1000" fill="hold"/>
                                        <p:tgtEl>
                                          <p:spTgt spid="215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1510"/>
                                        </p:tgtEl>
                                        <p:attrNameLst>
                                          <p:attrName>style.visibility</p:attrName>
                                        </p:attrNameLst>
                                      </p:cBhvr>
                                      <p:to>
                                        <p:strVal val="visible"/>
                                      </p:to>
                                    </p:set>
                                    <p:anim calcmode="lin" valueType="num">
                                      <p:cBhvr>
                                        <p:cTn id="19" dur="500" fill="hold"/>
                                        <p:tgtEl>
                                          <p:spTgt spid="21510"/>
                                        </p:tgtEl>
                                        <p:attrNameLst>
                                          <p:attrName>ppt_w</p:attrName>
                                        </p:attrNameLst>
                                      </p:cBhvr>
                                      <p:tavLst>
                                        <p:tav tm="0">
                                          <p:val>
                                            <p:fltVal val="0"/>
                                          </p:val>
                                        </p:tav>
                                        <p:tav tm="100000">
                                          <p:val>
                                            <p:strVal val="#ppt_w"/>
                                          </p:val>
                                        </p:tav>
                                      </p:tavLst>
                                    </p:anim>
                                    <p:anim calcmode="lin" valueType="num">
                                      <p:cBhvr>
                                        <p:cTn id="20" dur="500" fill="hold"/>
                                        <p:tgtEl>
                                          <p:spTgt spid="21510"/>
                                        </p:tgtEl>
                                        <p:attrNameLst>
                                          <p:attrName>ppt_h</p:attrName>
                                        </p:attrNameLst>
                                      </p:cBhvr>
                                      <p:tavLst>
                                        <p:tav tm="0">
                                          <p:val>
                                            <p:fltVal val="0"/>
                                          </p:val>
                                        </p:tav>
                                        <p:tav tm="100000">
                                          <p:val>
                                            <p:strVal val="#ppt_h"/>
                                          </p:val>
                                        </p:tav>
                                      </p:tavLst>
                                    </p:anim>
                                    <p:animEffect transition="in" filter="fade">
                                      <p:cBhvr>
                                        <p:cTn id="21" dur="500"/>
                                        <p:tgtEl>
                                          <p:spTgt spid="215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511"/>
                                        </p:tgtEl>
                                        <p:attrNameLst>
                                          <p:attrName>style.visibility</p:attrName>
                                        </p:attrNameLst>
                                      </p:cBhvr>
                                      <p:to>
                                        <p:strVal val="visible"/>
                                      </p:to>
                                    </p:set>
                                    <p:anim calcmode="lin" valueType="num">
                                      <p:cBhvr>
                                        <p:cTn id="24" dur="500" fill="hold"/>
                                        <p:tgtEl>
                                          <p:spTgt spid="21511"/>
                                        </p:tgtEl>
                                        <p:attrNameLst>
                                          <p:attrName>ppt_w</p:attrName>
                                        </p:attrNameLst>
                                      </p:cBhvr>
                                      <p:tavLst>
                                        <p:tav tm="0">
                                          <p:val>
                                            <p:fltVal val="0"/>
                                          </p:val>
                                        </p:tav>
                                        <p:tav tm="100000">
                                          <p:val>
                                            <p:strVal val="#ppt_w"/>
                                          </p:val>
                                        </p:tav>
                                      </p:tavLst>
                                    </p:anim>
                                    <p:anim calcmode="lin" valueType="num">
                                      <p:cBhvr>
                                        <p:cTn id="25" dur="500" fill="hold"/>
                                        <p:tgtEl>
                                          <p:spTgt spid="21511"/>
                                        </p:tgtEl>
                                        <p:attrNameLst>
                                          <p:attrName>ppt_h</p:attrName>
                                        </p:attrNameLst>
                                      </p:cBhvr>
                                      <p:tavLst>
                                        <p:tav tm="0">
                                          <p:val>
                                            <p:fltVal val="0"/>
                                          </p:val>
                                        </p:tav>
                                        <p:tav tm="100000">
                                          <p:val>
                                            <p:strVal val="#ppt_h"/>
                                          </p:val>
                                        </p:tav>
                                      </p:tavLst>
                                    </p:anim>
                                    <p:animEffect transition="in" filter="fade">
                                      <p:cBhvr>
                                        <p:cTn id="26" dur="500"/>
                                        <p:tgtEl>
                                          <p:spTgt spid="215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513"/>
                                        </p:tgtEl>
                                        <p:attrNameLst>
                                          <p:attrName>style.visibility</p:attrName>
                                        </p:attrNameLst>
                                      </p:cBhvr>
                                      <p:to>
                                        <p:strVal val="visible"/>
                                      </p:to>
                                    </p:set>
                                    <p:anim calcmode="lin" valueType="num">
                                      <p:cBhvr>
                                        <p:cTn id="29" dur="500" fill="hold"/>
                                        <p:tgtEl>
                                          <p:spTgt spid="21513"/>
                                        </p:tgtEl>
                                        <p:attrNameLst>
                                          <p:attrName>ppt_w</p:attrName>
                                        </p:attrNameLst>
                                      </p:cBhvr>
                                      <p:tavLst>
                                        <p:tav tm="0">
                                          <p:val>
                                            <p:fltVal val="0"/>
                                          </p:val>
                                        </p:tav>
                                        <p:tav tm="100000">
                                          <p:val>
                                            <p:strVal val="#ppt_w"/>
                                          </p:val>
                                        </p:tav>
                                      </p:tavLst>
                                    </p:anim>
                                    <p:anim calcmode="lin" valueType="num">
                                      <p:cBhvr>
                                        <p:cTn id="30" dur="500" fill="hold"/>
                                        <p:tgtEl>
                                          <p:spTgt spid="21513"/>
                                        </p:tgtEl>
                                        <p:attrNameLst>
                                          <p:attrName>ppt_h</p:attrName>
                                        </p:attrNameLst>
                                      </p:cBhvr>
                                      <p:tavLst>
                                        <p:tav tm="0">
                                          <p:val>
                                            <p:fltVal val="0"/>
                                          </p:val>
                                        </p:tav>
                                        <p:tav tm="100000">
                                          <p:val>
                                            <p:strVal val="#ppt_h"/>
                                          </p:val>
                                        </p:tav>
                                      </p:tavLst>
                                    </p:anim>
                                    <p:animEffect transition="in" filter="fade">
                                      <p:cBhvr>
                                        <p:cTn id="31"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p:bldP spid="21512" grpId="0" animBg="1"/>
      <p:bldP spid="215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22529"/>
          <p:cNvGrpSpPr/>
          <p:nvPr/>
        </p:nvGrpSpPr>
        <p:grpSpPr>
          <a:xfrm>
            <a:off x="623888" y="1536700"/>
            <a:ext cx="3311525" cy="3313113"/>
            <a:chOff x="0" y="0"/>
            <a:chExt cx="3312368" cy="3312368"/>
          </a:xfrm>
        </p:grpSpPr>
        <p:sp>
          <p:nvSpPr>
            <p:cNvPr id="22531" name="泪滴形 28"/>
            <p:cNvSpPr/>
            <p:nvPr/>
          </p:nvSpPr>
          <p:spPr>
            <a:xfrm rot="8113422">
              <a:off x="0" y="0"/>
              <a:ext cx="3312368" cy="3312368"/>
            </a:xfrm>
            <a:custGeom>
              <a:avLst/>
              <a:gdLst>
                <a:gd name="txL" fmla="*/ 0 w 3312368"/>
                <a:gd name="txT" fmla="*/ 0 h 3312368"/>
                <a:gd name="txR" fmla="*/ 3312368 w 3312368"/>
                <a:gd name="txB" fmla="*/ 3312368 h 3312368"/>
              </a:gdLst>
              <a:ahLst/>
              <a:cxnLst/>
              <a:rect l="txL" t="txT" r="txR" b="txB"/>
              <a:pathLst>
                <a:path w="3312368" h="3312368">
                  <a:moveTo>
                    <a:pt x="0" y="1656184"/>
                  </a:moveTo>
                  <a:arcTo wR="1656184" hR="1656184" stAng="-10800000" swAng="5400000"/>
                  <a:cubicBezTo>
                    <a:pt x="2208245" y="0"/>
                    <a:pt x="2760306" y="0"/>
                    <a:pt x="3312368" y="0"/>
                  </a:cubicBezTo>
                  <a:cubicBezTo>
                    <a:pt x="3312368" y="552061"/>
                    <a:pt x="3312368" y="1104122"/>
                    <a:pt x="3312368" y="1656184"/>
                  </a:cubicBezTo>
                  <a:arcTo wR="1656184" hR="1656184" stAng="0" swAng="5400000"/>
                  <a:arcTo wR="1656184" hR="1656184" stAng="-16200000" swAng="5400000"/>
                  <a:close/>
                </a:path>
              </a:pathLst>
            </a:cu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2532" name="组合 22531"/>
            <p:cNvGrpSpPr/>
            <p:nvPr/>
          </p:nvGrpSpPr>
          <p:grpSpPr>
            <a:xfrm>
              <a:off x="610149" y="610148"/>
              <a:ext cx="2088232" cy="2088232"/>
              <a:chOff x="0" y="0"/>
              <a:chExt cx="2088232" cy="2088232"/>
            </a:xfrm>
          </p:grpSpPr>
          <p:sp>
            <p:nvSpPr>
              <p:cNvPr id="22533" name="椭圆 30"/>
              <p:cNvSpPr/>
              <p:nvPr/>
            </p:nvSpPr>
            <p:spPr>
              <a:xfrm>
                <a:off x="0" y="0"/>
                <a:ext cx="2088232" cy="2088232"/>
              </a:xfrm>
              <a:prstGeom prst="ellipse">
                <a:avLst/>
              </a:prstGeom>
              <a:solidFill>
                <a:schemeClr val="bg1"/>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2534" name="图片 31"/>
              <p:cNvPicPr>
                <a:picLocks noChangeAspect="1"/>
              </p:cNvPicPr>
              <p:nvPr/>
            </p:nvPicPr>
            <p:blipFill>
              <a:blip r:embed="rId2"/>
              <a:stretch>
                <a:fillRect/>
              </a:stretch>
            </p:blipFill>
            <p:spPr>
              <a:xfrm>
                <a:off x="233277" y="230229"/>
                <a:ext cx="1621677" cy="1627773"/>
              </a:xfrm>
              <a:prstGeom prst="rect">
                <a:avLst/>
              </a:prstGeom>
              <a:noFill/>
              <a:ln w="9525">
                <a:noFill/>
              </a:ln>
            </p:spPr>
          </p:pic>
        </p:grpSp>
      </p:grpSp>
      <p:grpSp>
        <p:nvGrpSpPr>
          <p:cNvPr id="22535" name="组合 22534"/>
          <p:cNvGrpSpPr/>
          <p:nvPr/>
        </p:nvGrpSpPr>
        <p:grpSpPr>
          <a:xfrm>
            <a:off x="4257675" y="3190875"/>
            <a:ext cx="1871663" cy="1873250"/>
            <a:chOff x="0" y="0"/>
            <a:chExt cx="3312368" cy="3312368"/>
          </a:xfrm>
        </p:grpSpPr>
        <p:sp>
          <p:nvSpPr>
            <p:cNvPr id="22536" name="泪滴形 33"/>
            <p:cNvSpPr/>
            <p:nvPr/>
          </p:nvSpPr>
          <p:spPr>
            <a:xfrm rot="8113422">
              <a:off x="0" y="0"/>
              <a:ext cx="3312368" cy="3312368"/>
            </a:xfrm>
            <a:custGeom>
              <a:avLst/>
              <a:gdLst>
                <a:gd name="txL" fmla="*/ 0 w 3312368"/>
                <a:gd name="txT" fmla="*/ 0 h 3312368"/>
                <a:gd name="txR" fmla="*/ 3312368 w 3312368"/>
                <a:gd name="txB" fmla="*/ 3312368 h 3312368"/>
              </a:gdLst>
              <a:ahLst/>
              <a:cxnLst/>
              <a:rect l="txL" t="txT" r="txR" b="txB"/>
              <a:pathLst>
                <a:path w="3312368" h="3312368">
                  <a:moveTo>
                    <a:pt x="0" y="1656184"/>
                  </a:moveTo>
                  <a:arcTo wR="1656184" hR="1656184" stAng="-10800000" swAng="5400000"/>
                  <a:cubicBezTo>
                    <a:pt x="2208245" y="0"/>
                    <a:pt x="2760306" y="0"/>
                    <a:pt x="3312368" y="0"/>
                  </a:cubicBezTo>
                  <a:cubicBezTo>
                    <a:pt x="3312368" y="552061"/>
                    <a:pt x="3312368" y="1104122"/>
                    <a:pt x="3312368" y="1656184"/>
                  </a:cubicBezTo>
                  <a:arcTo wR="1656184" hR="1656184" stAng="0" swAng="5400000"/>
                  <a:arcTo wR="1656184" hR="1656184" stAng="-16200000" swAng="5400000"/>
                  <a:close/>
                </a:path>
              </a:pathLst>
            </a:cu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2537" name="椭圆 34"/>
            <p:cNvSpPr/>
            <p:nvPr/>
          </p:nvSpPr>
          <p:spPr>
            <a:xfrm>
              <a:off x="610149" y="610148"/>
              <a:ext cx="2088232" cy="2088232"/>
            </a:xfrm>
            <a:prstGeom prst="ellipse">
              <a:avLst/>
            </a:prstGeom>
            <a:solidFill>
              <a:schemeClr val="bg1"/>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pic>
        <p:nvPicPr>
          <p:cNvPr id="22538" name="图片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8688" y="3659188"/>
            <a:ext cx="863600" cy="866775"/>
          </a:xfrm>
          <a:prstGeom prst="rect">
            <a:avLst/>
          </a:prstGeom>
          <a:noFill/>
          <a:ln w="9525">
            <a:noFill/>
          </a:ln>
        </p:spPr>
      </p:pic>
      <p:sp>
        <p:nvSpPr>
          <p:cNvPr id="22539" name="椭圆 36"/>
          <p:cNvSpPr/>
          <p:nvPr/>
        </p:nvSpPr>
        <p:spPr>
          <a:xfrm>
            <a:off x="3136900" y="1195388"/>
            <a:ext cx="1174750" cy="1173162"/>
          </a:xfrm>
          <a:prstGeom prst="ellipse">
            <a:avLst/>
          </a:prstGeom>
          <a:solidFill>
            <a:schemeClr val="bg1"/>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2540" name="椭圆 37"/>
          <p:cNvSpPr/>
          <p:nvPr/>
        </p:nvSpPr>
        <p:spPr>
          <a:xfrm>
            <a:off x="4144963" y="2508250"/>
            <a:ext cx="950912" cy="952500"/>
          </a:xfrm>
          <a:prstGeom prst="ellipse">
            <a:avLst/>
          </a:prstGeom>
          <a:solidFill>
            <a:schemeClr val="bg1"/>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2541" name="文本框 38"/>
          <p:cNvSpPr/>
          <p:nvPr/>
        </p:nvSpPr>
        <p:spPr>
          <a:xfrm>
            <a:off x="3252788" y="1538288"/>
            <a:ext cx="1235075" cy="521970"/>
          </a:xfrm>
          <a:prstGeom prst="rect">
            <a:avLst/>
          </a:prstGeom>
          <a:noFill/>
          <a:ln w="9525">
            <a:noFill/>
          </a:ln>
        </p:spPr>
        <p:txBody>
          <a:bodyPr wrap="square">
            <a:spAutoFit/>
          </a:bodyPr>
          <a:lstStyle/>
          <a:p>
            <a:pPr lvl="0">
              <a:lnSpc>
                <a:spcPct val="100000"/>
              </a:lnSpc>
            </a:pPr>
            <a:r>
              <a:rPr lang="en-US" sz="2800" b="1" dirty="0">
                <a:solidFill>
                  <a:srgbClr val="000000"/>
                </a:solidFill>
                <a:latin typeface="Calibri" panose="020F0502020204030204" charset="0"/>
                <a:ea typeface="Calibri" panose="020F0502020204030204" charset="0"/>
                <a:sym typeface="Calibri" panose="020F0502020204030204" charset="0"/>
              </a:rPr>
              <a:t>2019</a:t>
            </a:r>
            <a:endParaRPr lang="en-US" sz="2800" b="1"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2542" name="文本框 39"/>
          <p:cNvSpPr/>
          <p:nvPr/>
        </p:nvSpPr>
        <p:spPr>
          <a:xfrm>
            <a:off x="4224338" y="2752725"/>
            <a:ext cx="1235075" cy="460375"/>
          </a:xfrm>
          <a:prstGeom prst="rect">
            <a:avLst/>
          </a:prstGeom>
          <a:noFill/>
          <a:ln w="9525">
            <a:noFill/>
          </a:ln>
        </p:spPr>
        <p:txBody>
          <a:bodyPr wrap="square">
            <a:spAutoFit/>
          </a:bodyPr>
          <a:lstStyle/>
          <a:p>
            <a:pPr lvl="0">
              <a:lnSpc>
                <a:spcPct val="100000"/>
              </a:lnSpc>
            </a:pPr>
            <a:r>
              <a:rPr lang="en-US" sz="2400" b="1" dirty="0">
                <a:solidFill>
                  <a:srgbClr val="000000"/>
                </a:solidFill>
                <a:latin typeface="Calibri" panose="020F0502020204030204" charset="0"/>
                <a:ea typeface="Calibri" panose="020F0502020204030204" charset="0"/>
                <a:sym typeface="Calibri" panose="020F0502020204030204" charset="0"/>
              </a:rPr>
              <a:t>2018</a:t>
            </a:r>
            <a:endParaRPr lang="en-US" sz="2400" b="1"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2543" name="矩形 40"/>
          <p:cNvSpPr/>
          <p:nvPr/>
        </p:nvSpPr>
        <p:spPr>
          <a:xfrm>
            <a:off x="6305550" y="966788"/>
            <a:ext cx="5137150" cy="2453005"/>
          </a:xfrm>
          <a:prstGeom prst="rect">
            <a:avLst/>
          </a:prstGeom>
          <a:noFill/>
          <a:ln w="9525">
            <a:noFill/>
          </a:ln>
        </p:spPr>
        <p:txBody>
          <a:bodyPr wrap="square">
            <a:spAutoFit/>
          </a:bodyPr>
          <a:lstStyle/>
          <a:p>
            <a:pPr lvl="0">
              <a:lnSpc>
                <a:spcPct val="100000"/>
              </a:lnSpc>
            </a:pPr>
            <a:r>
              <a:rPr sz="14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a:p>
            <a:pPr lvl="0">
              <a:lnSpc>
                <a:spcPct val="100000"/>
              </a:lnSpc>
            </a:pPr>
            <a:endParaRPr sz="14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4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2544" name="矩形 41"/>
          <p:cNvSpPr/>
          <p:nvPr/>
        </p:nvSpPr>
        <p:spPr>
          <a:xfrm>
            <a:off x="6305550" y="4365625"/>
            <a:ext cx="5208588" cy="1754188"/>
          </a:xfrm>
          <a:prstGeom prst="rect">
            <a:avLst/>
          </a:prstGeom>
          <a:noFill/>
          <a:ln w="9525">
            <a:noFill/>
          </a:ln>
        </p:spPr>
        <p:txBody>
          <a:bodyPr wrap="square">
            <a:spAutoFit/>
          </a:bodyPr>
          <a:lstStyle/>
          <a:p>
            <a:pPr lvl="0">
              <a:lnSpc>
                <a:spcPct val="100000"/>
              </a:lnSpc>
            </a:pPr>
            <a:r>
              <a:rPr lang="en-US" altLang="x-none" sz="1200" dirty="0">
                <a:solidFill>
                  <a:srgbClr val="000000"/>
                </a:solidFill>
                <a:latin typeface="Calibri" panose="020F0502020204030204" charset="0"/>
                <a:ea typeface="Calibri" panose="020F0502020204030204" charset="0"/>
                <a:sym typeface="Calibri" panose="020F0502020204030204" charset="0"/>
              </a:rPr>
              <a:t>Our studio is committed to professional PPT template publication, coursewareand reporting PPT beautification, and provides PPT customized professional services to you.</a:t>
            </a:r>
            <a:endParaRPr lang="zh-CN" altLang="en-US" sz="1200" dirty="0">
              <a:solidFill>
                <a:srgbClr val="000000"/>
              </a:solidFill>
              <a:latin typeface="Calibri" panose="020F0502020204030204" charset="0"/>
              <a:ea typeface="Calibri" panose="020F0502020204030204" charset="0"/>
              <a:sym typeface="Calibri" panose="020F0502020204030204" charset="0"/>
            </a:endParaRPr>
          </a:p>
          <a:p>
            <a:pPr lvl="0">
              <a:lnSpc>
                <a:spcPct val="100000"/>
              </a:lnSpc>
            </a:pPr>
            <a:r>
              <a:rPr lang="en-US" altLang="x-none" sz="1200" dirty="0">
                <a:solidFill>
                  <a:srgbClr val="000000"/>
                </a:solidFill>
                <a:latin typeface="Calibri" panose="020F0502020204030204" charset="0"/>
                <a:ea typeface="Calibri" panose="020F0502020204030204" charset="0"/>
                <a:sym typeface="Calibri" panose="020F0502020204030204" charset="0"/>
              </a:rPr>
              <a:t>We are adhering to the "to give you a demonstration of light and heat" concept,for you to share the market pressure, let you every appearance of confidence.Professional team, improve customer service, enthusiastic service, scientific and strict logic, be strict in one's demands work attitude, you can set the developmentbe a tiger with wings added!</a:t>
            </a:r>
            <a:endParaRPr lang="zh-CN" altLang="en-US" sz="1200" dirty="0">
              <a:solidFill>
                <a:srgbClr val="000000"/>
              </a:solidFill>
              <a:latin typeface="Calibri" panose="020F0502020204030204" charset="0"/>
              <a:ea typeface="Calibri" panose="020F0502020204030204" charset="0"/>
              <a:sym typeface="Calibri" panose="020F0502020204030204" charset="0"/>
            </a:endParaRPr>
          </a:p>
          <a:p>
            <a:pPr lvl="0">
              <a:lnSpc>
                <a:spcPct val="100000"/>
              </a:lnSpc>
            </a:pPr>
            <a:endParaRPr lang="zh-CN" altLang="en-US" sz="1200" dirty="0">
              <a:solidFill>
                <a:srgbClr val="000000"/>
              </a:solidFill>
              <a:latin typeface="Calibri" panose="020F0502020204030204" charset="0"/>
              <a:ea typeface="Calibri" panose="020F0502020204030204" charset="0"/>
              <a:sym typeface="Calibri" panose="020F0502020204030204" charset="0"/>
            </a:endParaRPr>
          </a:p>
        </p:txBody>
      </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7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transition="in" filter="fade">
                                      <p:cBhvr>
                                        <p:cTn id="9" dur="500"/>
                                        <p:tgtEl>
                                          <p:spTgt spid="22530"/>
                                        </p:tgtEl>
                                      </p:cBhvr>
                                    </p:animEffect>
                                  </p:childTnLst>
                                </p:cTn>
                              </p:par>
                              <p:par>
                                <p:cTn id="10" presetID="53" presetClass="entr" presetSubtype="16" fill="hold" nodeType="withEffect">
                                  <p:stCondLst>
                                    <p:cond delay="0"/>
                                  </p:stCondLst>
                                  <p:childTnLst>
                                    <p:set>
                                      <p:cBhvr>
                                        <p:cTn id="11" dur="1" fill="hold">
                                          <p:stCondLst>
                                            <p:cond delay="0"/>
                                          </p:stCondLst>
                                        </p:cTn>
                                        <p:tgtEl>
                                          <p:spTgt spid="22535"/>
                                        </p:tgtEl>
                                        <p:attrNameLst>
                                          <p:attrName>style.visibility</p:attrName>
                                        </p:attrNameLst>
                                      </p:cBhvr>
                                      <p:to>
                                        <p:strVal val="visible"/>
                                      </p:to>
                                    </p:set>
                                    <p:anim calcmode="lin" valueType="num">
                                      <p:cBhvr>
                                        <p:cTn id="12" dur="500" fill="hold"/>
                                        <p:tgtEl>
                                          <p:spTgt spid="22535"/>
                                        </p:tgtEl>
                                        <p:attrNameLst>
                                          <p:attrName>ppt_w</p:attrName>
                                        </p:attrNameLst>
                                      </p:cBhvr>
                                      <p:tavLst>
                                        <p:tav tm="0">
                                          <p:val>
                                            <p:fltVal val="0"/>
                                          </p:val>
                                        </p:tav>
                                        <p:tav tm="100000">
                                          <p:val>
                                            <p:strVal val="#ppt_w"/>
                                          </p:val>
                                        </p:tav>
                                      </p:tavLst>
                                    </p:anim>
                                    <p:anim calcmode="lin" valueType="num">
                                      <p:cBhvr>
                                        <p:cTn id="13" dur="500" fill="hold"/>
                                        <p:tgtEl>
                                          <p:spTgt spid="22535"/>
                                        </p:tgtEl>
                                        <p:attrNameLst>
                                          <p:attrName>ppt_h</p:attrName>
                                        </p:attrNameLst>
                                      </p:cBhvr>
                                      <p:tavLst>
                                        <p:tav tm="0">
                                          <p:val>
                                            <p:fltVal val="0"/>
                                          </p:val>
                                        </p:tav>
                                        <p:tav tm="100000">
                                          <p:val>
                                            <p:strVal val="#ppt_h"/>
                                          </p:val>
                                        </p:tav>
                                      </p:tavLst>
                                    </p:anim>
                                    <p:animEffect transition="in" filter="fade">
                                      <p:cBhvr>
                                        <p:cTn id="14" dur="500"/>
                                        <p:tgtEl>
                                          <p:spTgt spid="22535"/>
                                        </p:tgtEl>
                                      </p:cBhvr>
                                    </p:animEffect>
                                  </p:childTnLst>
                                </p:cTn>
                              </p:par>
                              <p:par>
                                <p:cTn id="15" presetID="53" presetClass="entr" presetSubtype="16" fill="hold" nodeType="withEffect">
                                  <p:stCondLst>
                                    <p:cond delay="0"/>
                                  </p:stCondLst>
                                  <p:childTnLst>
                                    <p:set>
                                      <p:cBhvr>
                                        <p:cTn id="16" dur="1" fill="hold">
                                          <p:stCondLst>
                                            <p:cond delay="0"/>
                                          </p:stCondLst>
                                        </p:cTn>
                                        <p:tgtEl>
                                          <p:spTgt spid="22538"/>
                                        </p:tgtEl>
                                        <p:attrNameLst>
                                          <p:attrName>style.visibility</p:attrName>
                                        </p:attrNameLst>
                                      </p:cBhvr>
                                      <p:to>
                                        <p:strVal val="visible"/>
                                      </p:to>
                                    </p:set>
                                    <p:anim calcmode="lin" valueType="num">
                                      <p:cBhvr>
                                        <p:cTn id="17" dur="500" fill="hold"/>
                                        <p:tgtEl>
                                          <p:spTgt spid="22538"/>
                                        </p:tgtEl>
                                        <p:attrNameLst>
                                          <p:attrName>ppt_w</p:attrName>
                                        </p:attrNameLst>
                                      </p:cBhvr>
                                      <p:tavLst>
                                        <p:tav tm="0">
                                          <p:val>
                                            <p:fltVal val="0"/>
                                          </p:val>
                                        </p:tav>
                                        <p:tav tm="100000">
                                          <p:val>
                                            <p:strVal val="#ppt_w"/>
                                          </p:val>
                                        </p:tav>
                                      </p:tavLst>
                                    </p:anim>
                                    <p:anim calcmode="lin" valueType="num">
                                      <p:cBhvr>
                                        <p:cTn id="18" dur="500" fill="hold"/>
                                        <p:tgtEl>
                                          <p:spTgt spid="22538"/>
                                        </p:tgtEl>
                                        <p:attrNameLst>
                                          <p:attrName>ppt_h</p:attrName>
                                        </p:attrNameLst>
                                      </p:cBhvr>
                                      <p:tavLst>
                                        <p:tav tm="0">
                                          <p:val>
                                            <p:fltVal val="0"/>
                                          </p:val>
                                        </p:tav>
                                        <p:tav tm="100000">
                                          <p:val>
                                            <p:strVal val="#ppt_h"/>
                                          </p:val>
                                        </p:tav>
                                      </p:tavLst>
                                    </p:anim>
                                    <p:animEffect transition="in" filter="fade">
                                      <p:cBhvr>
                                        <p:cTn id="19" dur="500"/>
                                        <p:tgtEl>
                                          <p:spTgt spid="225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539"/>
                                        </p:tgtEl>
                                        <p:attrNameLst>
                                          <p:attrName>style.visibility</p:attrName>
                                        </p:attrNameLst>
                                      </p:cBhvr>
                                      <p:to>
                                        <p:strVal val="visible"/>
                                      </p:to>
                                    </p:set>
                                    <p:anim calcmode="lin" valueType="num">
                                      <p:cBhvr>
                                        <p:cTn id="22" dur="500" fill="hold"/>
                                        <p:tgtEl>
                                          <p:spTgt spid="22539"/>
                                        </p:tgtEl>
                                        <p:attrNameLst>
                                          <p:attrName>ppt_w</p:attrName>
                                        </p:attrNameLst>
                                      </p:cBhvr>
                                      <p:tavLst>
                                        <p:tav tm="0">
                                          <p:val>
                                            <p:fltVal val="0"/>
                                          </p:val>
                                        </p:tav>
                                        <p:tav tm="100000">
                                          <p:val>
                                            <p:strVal val="#ppt_w"/>
                                          </p:val>
                                        </p:tav>
                                      </p:tavLst>
                                    </p:anim>
                                    <p:anim calcmode="lin" valueType="num">
                                      <p:cBhvr>
                                        <p:cTn id="23" dur="500" fill="hold"/>
                                        <p:tgtEl>
                                          <p:spTgt spid="22539"/>
                                        </p:tgtEl>
                                        <p:attrNameLst>
                                          <p:attrName>ppt_h</p:attrName>
                                        </p:attrNameLst>
                                      </p:cBhvr>
                                      <p:tavLst>
                                        <p:tav tm="0">
                                          <p:val>
                                            <p:fltVal val="0"/>
                                          </p:val>
                                        </p:tav>
                                        <p:tav tm="100000">
                                          <p:val>
                                            <p:strVal val="#ppt_h"/>
                                          </p:val>
                                        </p:tav>
                                      </p:tavLst>
                                    </p:anim>
                                    <p:animEffect transition="in" filter="fade">
                                      <p:cBhvr>
                                        <p:cTn id="24" dur="500"/>
                                        <p:tgtEl>
                                          <p:spTgt spid="2253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540"/>
                                        </p:tgtEl>
                                        <p:attrNameLst>
                                          <p:attrName>style.visibility</p:attrName>
                                        </p:attrNameLst>
                                      </p:cBhvr>
                                      <p:to>
                                        <p:strVal val="visible"/>
                                      </p:to>
                                    </p:set>
                                    <p:anim calcmode="lin" valueType="num">
                                      <p:cBhvr>
                                        <p:cTn id="27" dur="500" fill="hold"/>
                                        <p:tgtEl>
                                          <p:spTgt spid="22540"/>
                                        </p:tgtEl>
                                        <p:attrNameLst>
                                          <p:attrName>ppt_w</p:attrName>
                                        </p:attrNameLst>
                                      </p:cBhvr>
                                      <p:tavLst>
                                        <p:tav tm="0">
                                          <p:val>
                                            <p:fltVal val="0"/>
                                          </p:val>
                                        </p:tav>
                                        <p:tav tm="100000">
                                          <p:val>
                                            <p:strVal val="#ppt_w"/>
                                          </p:val>
                                        </p:tav>
                                      </p:tavLst>
                                    </p:anim>
                                    <p:anim calcmode="lin" valueType="num">
                                      <p:cBhvr>
                                        <p:cTn id="28" dur="500" fill="hold"/>
                                        <p:tgtEl>
                                          <p:spTgt spid="22540"/>
                                        </p:tgtEl>
                                        <p:attrNameLst>
                                          <p:attrName>ppt_h</p:attrName>
                                        </p:attrNameLst>
                                      </p:cBhvr>
                                      <p:tavLst>
                                        <p:tav tm="0">
                                          <p:val>
                                            <p:fltVal val="0"/>
                                          </p:val>
                                        </p:tav>
                                        <p:tav tm="100000">
                                          <p:val>
                                            <p:strVal val="#ppt_h"/>
                                          </p:val>
                                        </p:tav>
                                      </p:tavLst>
                                    </p:anim>
                                    <p:animEffect transition="in" filter="fade">
                                      <p:cBhvr>
                                        <p:cTn id="29" dur="500"/>
                                        <p:tgtEl>
                                          <p:spTgt spid="225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2541"/>
                                        </p:tgtEl>
                                        <p:attrNameLst>
                                          <p:attrName>style.visibility</p:attrName>
                                        </p:attrNameLst>
                                      </p:cBhvr>
                                      <p:to>
                                        <p:strVal val="visible"/>
                                      </p:to>
                                    </p:set>
                                    <p:anim calcmode="lin" valueType="num">
                                      <p:cBhvr>
                                        <p:cTn id="32" dur="500" fill="hold"/>
                                        <p:tgtEl>
                                          <p:spTgt spid="22541"/>
                                        </p:tgtEl>
                                        <p:attrNameLst>
                                          <p:attrName>ppt_w</p:attrName>
                                        </p:attrNameLst>
                                      </p:cBhvr>
                                      <p:tavLst>
                                        <p:tav tm="0">
                                          <p:val>
                                            <p:fltVal val="0"/>
                                          </p:val>
                                        </p:tav>
                                        <p:tav tm="100000">
                                          <p:val>
                                            <p:strVal val="#ppt_w"/>
                                          </p:val>
                                        </p:tav>
                                      </p:tavLst>
                                    </p:anim>
                                    <p:anim calcmode="lin" valueType="num">
                                      <p:cBhvr>
                                        <p:cTn id="33" dur="500" fill="hold"/>
                                        <p:tgtEl>
                                          <p:spTgt spid="22541"/>
                                        </p:tgtEl>
                                        <p:attrNameLst>
                                          <p:attrName>ppt_h</p:attrName>
                                        </p:attrNameLst>
                                      </p:cBhvr>
                                      <p:tavLst>
                                        <p:tav tm="0">
                                          <p:val>
                                            <p:fltVal val="0"/>
                                          </p:val>
                                        </p:tav>
                                        <p:tav tm="100000">
                                          <p:val>
                                            <p:strVal val="#ppt_h"/>
                                          </p:val>
                                        </p:tav>
                                      </p:tavLst>
                                    </p:anim>
                                    <p:animEffect transition="in" filter="fade">
                                      <p:cBhvr>
                                        <p:cTn id="34" dur="500"/>
                                        <p:tgtEl>
                                          <p:spTgt spid="2254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542"/>
                                        </p:tgtEl>
                                        <p:attrNameLst>
                                          <p:attrName>style.visibility</p:attrName>
                                        </p:attrNameLst>
                                      </p:cBhvr>
                                      <p:to>
                                        <p:strVal val="visible"/>
                                      </p:to>
                                    </p:set>
                                    <p:anim calcmode="lin" valueType="num">
                                      <p:cBhvr>
                                        <p:cTn id="37" dur="500" fill="hold"/>
                                        <p:tgtEl>
                                          <p:spTgt spid="22542"/>
                                        </p:tgtEl>
                                        <p:attrNameLst>
                                          <p:attrName>ppt_w</p:attrName>
                                        </p:attrNameLst>
                                      </p:cBhvr>
                                      <p:tavLst>
                                        <p:tav tm="0">
                                          <p:val>
                                            <p:fltVal val="0"/>
                                          </p:val>
                                        </p:tav>
                                        <p:tav tm="100000">
                                          <p:val>
                                            <p:strVal val="#ppt_w"/>
                                          </p:val>
                                        </p:tav>
                                      </p:tavLst>
                                    </p:anim>
                                    <p:anim calcmode="lin" valueType="num">
                                      <p:cBhvr>
                                        <p:cTn id="38" dur="500" fill="hold"/>
                                        <p:tgtEl>
                                          <p:spTgt spid="22542"/>
                                        </p:tgtEl>
                                        <p:attrNameLst>
                                          <p:attrName>ppt_h</p:attrName>
                                        </p:attrNameLst>
                                      </p:cBhvr>
                                      <p:tavLst>
                                        <p:tav tm="0">
                                          <p:val>
                                            <p:fltVal val="0"/>
                                          </p:val>
                                        </p:tav>
                                        <p:tav tm="100000">
                                          <p:val>
                                            <p:strVal val="#ppt_h"/>
                                          </p:val>
                                        </p:tav>
                                      </p:tavLst>
                                    </p:anim>
                                    <p:animEffect transition="in" filter="fade">
                                      <p:cBhvr>
                                        <p:cTn id="39" dur="500"/>
                                        <p:tgtEl>
                                          <p:spTgt spid="22542"/>
                                        </p:tgtEl>
                                      </p:cBhvr>
                                    </p:animEffect>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22543"/>
                                        </p:tgtEl>
                                        <p:attrNameLst>
                                          <p:attrName>style.visibility</p:attrName>
                                        </p:attrNameLst>
                                      </p:cBhvr>
                                      <p:to>
                                        <p:strVal val="visible"/>
                                      </p:to>
                                    </p:set>
                                    <p:animEffect transition="in" filter="fade">
                                      <p:cBhvr>
                                        <p:cTn id="43" dur="1000"/>
                                        <p:tgtEl>
                                          <p:spTgt spid="22543"/>
                                        </p:tgtEl>
                                      </p:cBhvr>
                                    </p:animEffect>
                                    <p:anim calcmode="lin" valueType="num">
                                      <p:cBhvr>
                                        <p:cTn id="44" dur="1000" fill="hold"/>
                                        <p:tgtEl>
                                          <p:spTgt spid="22543"/>
                                        </p:tgtEl>
                                        <p:attrNameLst>
                                          <p:attrName>ppt_x</p:attrName>
                                        </p:attrNameLst>
                                      </p:cBhvr>
                                      <p:tavLst>
                                        <p:tav tm="0">
                                          <p:val>
                                            <p:strVal val="#ppt_x"/>
                                          </p:val>
                                        </p:tav>
                                        <p:tav tm="100000">
                                          <p:val>
                                            <p:strVal val="#ppt_x"/>
                                          </p:val>
                                        </p:tav>
                                      </p:tavLst>
                                    </p:anim>
                                    <p:anim calcmode="lin" valueType="num">
                                      <p:cBhvr>
                                        <p:cTn id="45" dur="1000" fill="hold"/>
                                        <p:tgtEl>
                                          <p:spTgt spid="22543"/>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2544"/>
                                        </p:tgtEl>
                                        <p:attrNameLst>
                                          <p:attrName>style.visibility</p:attrName>
                                        </p:attrNameLst>
                                      </p:cBhvr>
                                      <p:to>
                                        <p:strVal val="visible"/>
                                      </p:to>
                                    </p:set>
                                    <p:anim calcmode="lin" valueType="num">
                                      <p:cBhvr additive="base">
                                        <p:cTn id="49" dur="500" fill="hold"/>
                                        <p:tgtEl>
                                          <p:spTgt spid="22544"/>
                                        </p:tgtEl>
                                        <p:attrNameLst>
                                          <p:attrName>ppt_x</p:attrName>
                                        </p:attrNameLst>
                                      </p:cBhvr>
                                      <p:tavLst>
                                        <p:tav tm="0">
                                          <p:val>
                                            <p:strVal val="#ppt_x"/>
                                          </p:val>
                                        </p:tav>
                                        <p:tav tm="100000">
                                          <p:val>
                                            <p:strVal val="#ppt_x"/>
                                          </p:val>
                                        </p:tav>
                                      </p:tavLst>
                                    </p:anim>
                                    <p:anim calcmode="lin" valueType="num">
                                      <p:cBhvr additive="base">
                                        <p:cTn id="50" dur="500" fill="hold"/>
                                        <p:tgtEl>
                                          <p:spTgt spid="22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p:bldP spid="22542" grpId="0"/>
      <p:bldP spid="22543" grpId="0"/>
      <p:bldP spid="225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矩形 35"/>
          <p:cNvSpPr/>
          <p:nvPr/>
        </p:nvSpPr>
        <p:spPr>
          <a:xfrm>
            <a:off x="0" y="1339850"/>
            <a:ext cx="12192000" cy="2736850"/>
          </a:xfrm>
          <a:prstGeom prst="rect">
            <a:avLst/>
          </a:prstGeom>
          <a:solidFill>
            <a:srgbClr val="7F7F7F"/>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6631" name="矩形 36"/>
          <p:cNvSpPr/>
          <p:nvPr/>
        </p:nvSpPr>
        <p:spPr>
          <a:xfrm>
            <a:off x="0" y="1833563"/>
            <a:ext cx="12192000" cy="587375"/>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26632" name="图片 3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687388" y="2198688"/>
            <a:ext cx="1885950" cy="1150937"/>
          </a:xfrm>
          <a:prstGeom prst="rect">
            <a:avLst/>
          </a:prstGeom>
          <a:noFill/>
          <a:ln w="9525">
            <a:noFill/>
          </a:ln>
        </p:spPr>
      </p:pic>
      <p:pic>
        <p:nvPicPr>
          <p:cNvPr id="26633" name="图片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28750" y="2971800"/>
            <a:ext cx="1558925" cy="746125"/>
          </a:xfrm>
          <a:prstGeom prst="rect">
            <a:avLst/>
          </a:prstGeom>
          <a:noFill/>
          <a:ln w="9525">
            <a:noFill/>
          </a:ln>
        </p:spPr>
      </p:pic>
      <p:grpSp>
        <p:nvGrpSpPr>
          <p:cNvPr id="26634" name="组合 26633"/>
          <p:cNvGrpSpPr>
            <a:grpSpLocks noChangeAspect="1"/>
          </p:cNvGrpSpPr>
          <p:nvPr/>
        </p:nvGrpSpPr>
        <p:grpSpPr>
          <a:xfrm>
            <a:off x="2592388" y="1966913"/>
            <a:ext cx="3097212" cy="1892300"/>
            <a:chOff x="0" y="0"/>
            <a:chExt cx="3096852" cy="1892521"/>
          </a:xfrm>
        </p:grpSpPr>
        <p:pic>
          <p:nvPicPr>
            <p:cNvPr id="26635" name="图片 4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3096852" cy="1892521"/>
            </a:xfrm>
            <a:prstGeom prst="rect">
              <a:avLst/>
            </a:prstGeom>
            <a:noFill/>
            <a:ln w="9525">
              <a:noFill/>
            </a:ln>
          </p:spPr>
        </p:pic>
        <p:pic>
          <p:nvPicPr>
            <p:cNvPr id="26636" name="图片 4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9092" y="203336"/>
              <a:ext cx="2197920" cy="1364902"/>
            </a:xfrm>
            <a:prstGeom prst="rect">
              <a:avLst/>
            </a:prstGeom>
            <a:noFill/>
            <a:ln w="9525">
              <a:noFill/>
            </a:ln>
          </p:spPr>
        </p:pic>
      </p:grpSp>
      <p:sp>
        <p:nvSpPr>
          <p:cNvPr id="26637" name="文本框 42"/>
          <p:cNvSpPr/>
          <p:nvPr/>
        </p:nvSpPr>
        <p:spPr>
          <a:xfrm>
            <a:off x="6240463" y="1927225"/>
            <a:ext cx="2519362" cy="400050"/>
          </a:xfrm>
          <a:prstGeom prst="rect">
            <a:avLst/>
          </a:prstGeom>
          <a:noFill/>
          <a:ln w="9525">
            <a:noFill/>
          </a:ln>
        </p:spPr>
        <p:txBody>
          <a:bodyPr wrap="square">
            <a:spAutoFit/>
          </a:bodyPr>
          <a:lstStyle/>
          <a:p>
            <a:pPr lvl="0">
              <a:lnSpc>
                <a:spcPct val="100000"/>
              </a:lnSpc>
            </a:pPr>
            <a:r>
              <a:rPr lang="zh-CN" altLang="en-US" sz="2000" b="1" dirty="0">
                <a:solidFill>
                  <a:srgbClr val="FFFFFF"/>
                </a:solidFill>
                <a:latin typeface="微软雅黑" panose="020B0503020204020204" charset="-122"/>
                <a:ea typeface="微软雅黑" panose="020B0503020204020204" charset="-122"/>
                <a:sym typeface="微软雅黑" panose="020B0503020204020204" charset="-122"/>
              </a:rPr>
              <a:t>单击此处添加标题</a:t>
            </a:r>
          </a:p>
        </p:txBody>
      </p:sp>
      <p:sp>
        <p:nvSpPr>
          <p:cNvPr id="26638" name="矩形 43"/>
          <p:cNvSpPr/>
          <p:nvPr/>
        </p:nvSpPr>
        <p:spPr>
          <a:xfrm>
            <a:off x="6273800" y="2486025"/>
            <a:ext cx="3495675" cy="1384300"/>
          </a:xfrm>
          <a:prstGeom prst="rect">
            <a:avLst/>
          </a:prstGeom>
          <a:noFill/>
          <a:ln w="9525">
            <a:noFill/>
          </a:ln>
        </p:spPr>
        <p:txBody>
          <a:bodyPr wrap="square">
            <a:spAutoFit/>
          </a:bodyPr>
          <a:lstStyle/>
          <a:p>
            <a:pPr lvl="0">
              <a:lnSpc>
                <a:spcPct val="100000"/>
              </a:lnSpc>
            </a:pPr>
            <a:r>
              <a:rPr sz="1200" dirty="0">
                <a:solidFill>
                  <a:srgbClr val="FFFFFF"/>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26639" name="组合 26638"/>
          <p:cNvGrpSpPr/>
          <p:nvPr/>
        </p:nvGrpSpPr>
        <p:grpSpPr>
          <a:xfrm>
            <a:off x="1166813" y="4627563"/>
            <a:ext cx="2973387" cy="1307685"/>
            <a:chOff x="0" y="0"/>
            <a:chExt cx="2973745" cy="1307943"/>
          </a:xfrm>
        </p:grpSpPr>
        <p:sp>
          <p:nvSpPr>
            <p:cNvPr id="26640" name="矩形 45"/>
            <p:cNvSpPr/>
            <p:nvPr/>
          </p:nvSpPr>
          <p:spPr>
            <a:xfrm>
              <a:off x="0" y="472118"/>
              <a:ext cx="2973745" cy="835825"/>
            </a:xfrm>
            <a:prstGeom prst="rect">
              <a:avLst/>
            </a:prstGeom>
            <a:noFill/>
            <a:ln w="9525">
              <a:noFill/>
            </a:ln>
          </p:spPr>
          <p:txBody>
            <a:bodyPr wrap="square">
              <a:spAutoFit/>
            </a:bodyPr>
            <a:lstStyle/>
            <a:p>
              <a:pPr lvl="0">
                <a:lnSpc>
                  <a:spcPct val="100000"/>
                </a:lnSpc>
              </a:pPr>
              <a:r>
                <a:rPr sz="1200" dirty="0">
                  <a:solidFill>
                    <a:srgbClr val="262626"/>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26641" name="文本框 46"/>
            <p:cNvSpPr/>
            <p:nvPr/>
          </p:nvSpPr>
          <p:spPr>
            <a:xfrm>
              <a:off x="779748" y="0"/>
              <a:ext cx="1289234" cy="400110"/>
            </a:xfrm>
            <a:prstGeom prst="rect">
              <a:avLst/>
            </a:prstGeom>
            <a:noFill/>
            <a:ln w="9525">
              <a:noFill/>
            </a:ln>
          </p:spPr>
          <p:txBody>
            <a:bodyPr wrap="square">
              <a:spAutoFit/>
            </a:bodyPr>
            <a:lstStyle/>
            <a:p>
              <a:pPr lvl="0">
                <a:lnSpc>
                  <a:spcPct val="100000"/>
                </a:lnSpc>
              </a:pPr>
              <a:r>
                <a:rPr lang="zh-CN" altLang="en-US" sz="2000" b="1" dirty="0">
                  <a:solidFill>
                    <a:srgbClr val="262626"/>
                  </a:solidFill>
                  <a:latin typeface="微软雅黑" panose="020B0503020204020204" charset="-122"/>
                  <a:ea typeface="微软雅黑" panose="020B0503020204020204" charset="-122"/>
                  <a:sym typeface="微软雅黑" panose="020B0503020204020204" charset="-122"/>
                </a:rPr>
                <a:t>添加标题</a:t>
              </a:r>
            </a:p>
          </p:txBody>
        </p:sp>
      </p:grpSp>
      <p:grpSp>
        <p:nvGrpSpPr>
          <p:cNvPr id="26642" name="组合 26641"/>
          <p:cNvGrpSpPr/>
          <p:nvPr/>
        </p:nvGrpSpPr>
        <p:grpSpPr>
          <a:xfrm>
            <a:off x="4622800" y="4633913"/>
            <a:ext cx="2973388" cy="1307685"/>
            <a:chOff x="0" y="0"/>
            <a:chExt cx="2973745" cy="1307943"/>
          </a:xfrm>
        </p:grpSpPr>
        <p:sp>
          <p:nvSpPr>
            <p:cNvPr id="26643" name="矩形 48"/>
            <p:cNvSpPr/>
            <p:nvPr/>
          </p:nvSpPr>
          <p:spPr>
            <a:xfrm>
              <a:off x="0" y="472118"/>
              <a:ext cx="2973745" cy="835825"/>
            </a:xfrm>
            <a:prstGeom prst="rect">
              <a:avLst/>
            </a:prstGeom>
            <a:noFill/>
            <a:ln w="9525">
              <a:noFill/>
            </a:ln>
          </p:spPr>
          <p:txBody>
            <a:bodyPr wrap="square">
              <a:spAutoFit/>
            </a:bodyPr>
            <a:lstStyle/>
            <a:p>
              <a:pPr lvl="0">
                <a:lnSpc>
                  <a:spcPct val="100000"/>
                </a:lnSpc>
              </a:pPr>
              <a:r>
                <a:rPr sz="1200" dirty="0">
                  <a:solidFill>
                    <a:srgbClr val="262626"/>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26644" name="文本框 49"/>
            <p:cNvSpPr/>
            <p:nvPr/>
          </p:nvSpPr>
          <p:spPr>
            <a:xfrm>
              <a:off x="779748" y="0"/>
              <a:ext cx="1289234" cy="400110"/>
            </a:xfrm>
            <a:prstGeom prst="rect">
              <a:avLst/>
            </a:prstGeom>
            <a:noFill/>
            <a:ln w="9525">
              <a:noFill/>
            </a:ln>
          </p:spPr>
          <p:txBody>
            <a:bodyPr wrap="square">
              <a:spAutoFit/>
            </a:bodyPr>
            <a:lstStyle/>
            <a:p>
              <a:pPr lvl="0">
                <a:lnSpc>
                  <a:spcPct val="100000"/>
                </a:lnSpc>
              </a:pPr>
              <a:r>
                <a:rPr lang="zh-CN" altLang="en-US" sz="2000" b="1" dirty="0">
                  <a:solidFill>
                    <a:srgbClr val="262626"/>
                  </a:solidFill>
                  <a:latin typeface="微软雅黑" panose="020B0503020204020204" charset="-122"/>
                  <a:ea typeface="微软雅黑" panose="020B0503020204020204" charset="-122"/>
                  <a:sym typeface="微软雅黑" panose="020B0503020204020204" charset="-122"/>
                </a:rPr>
                <a:t>添加标题</a:t>
              </a:r>
            </a:p>
          </p:txBody>
        </p:sp>
      </p:grpSp>
      <p:grpSp>
        <p:nvGrpSpPr>
          <p:cNvPr id="26645" name="组合 26644"/>
          <p:cNvGrpSpPr/>
          <p:nvPr/>
        </p:nvGrpSpPr>
        <p:grpSpPr>
          <a:xfrm>
            <a:off x="8185150" y="4627563"/>
            <a:ext cx="2973388" cy="1307685"/>
            <a:chOff x="0" y="0"/>
            <a:chExt cx="2973745" cy="1307943"/>
          </a:xfrm>
        </p:grpSpPr>
        <p:sp>
          <p:nvSpPr>
            <p:cNvPr id="26646" name="矩形 51"/>
            <p:cNvSpPr/>
            <p:nvPr/>
          </p:nvSpPr>
          <p:spPr>
            <a:xfrm>
              <a:off x="0" y="472118"/>
              <a:ext cx="2973745" cy="835825"/>
            </a:xfrm>
            <a:prstGeom prst="rect">
              <a:avLst/>
            </a:prstGeom>
            <a:noFill/>
            <a:ln w="9525">
              <a:noFill/>
            </a:ln>
          </p:spPr>
          <p:txBody>
            <a:bodyPr wrap="square">
              <a:spAutoFit/>
            </a:bodyPr>
            <a:lstStyle/>
            <a:p>
              <a:pPr lvl="0">
                <a:lnSpc>
                  <a:spcPct val="100000"/>
                </a:lnSpc>
              </a:pPr>
              <a:r>
                <a:rPr sz="1200" dirty="0">
                  <a:solidFill>
                    <a:srgbClr val="262626"/>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26647" name="文本框 52"/>
            <p:cNvSpPr/>
            <p:nvPr/>
          </p:nvSpPr>
          <p:spPr>
            <a:xfrm>
              <a:off x="779748" y="0"/>
              <a:ext cx="1289234" cy="400110"/>
            </a:xfrm>
            <a:prstGeom prst="rect">
              <a:avLst/>
            </a:prstGeom>
            <a:noFill/>
            <a:ln w="9525">
              <a:noFill/>
            </a:ln>
          </p:spPr>
          <p:txBody>
            <a:bodyPr wrap="square">
              <a:spAutoFit/>
            </a:bodyPr>
            <a:lstStyle/>
            <a:p>
              <a:pPr lvl="0">
                <a:lnSpc>
                  <a:spcPct val="100000"/>
                </a:lnSpc>
              </a:pPr>
              <a:r>
                <a:rPr lang="zh-CN" altLang="en-US" sz="2000" b="1" dirty="0">
                  <a:solidFill>
                    <a:srgbClr val="262626"/>
                  </a:solidFill>
                  <a:latin typeface="微软雅黑" panose="020B0503020204020204" charset="-122"/>
                  <a:ea typeface="微软雅黑" panose="020B0503020204020204" charset="-122"/>
                  <a:sym typeface="微软雅黑" panose="020B0503020204020204" charset="-122"/>
                </a:rPr>
                <a:t>添加标题</a:t>
              </a:r>
            </a:p>
          </p:txBody>
        </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255" y="5549265"/>
            <a:ext cx="12200255" cy="1300480"/>
          </a:xfrm>
          <a:prstGeom prst="rect">
            <a:avLst/>
          </a:prstGeom>
        </p:spPr>
      </p:pic>
    </p:spTree>
  </p:cSld>
  <p:clrMapOvr>
    <a:masterClrMapping/>
  </p:clrMapOvr>
  <p:transition advTm="8985">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0-#ppt_w/2"/>
                                          </p:val>
                                        </p:tav>
                                        <p:tav tm="100000">
                                          <p:val>
                                            <p:strVal val="#ppt_x"/>
                                          </p:val>
                                        </p:tav>
                                      </p:tavLst>
                                    </p:anim>
                                    <p:anim calcmode="lin" valueType="num">
                                      <p:cBhvr additive="base">
                                        <p:cTn id="8" dur="500" fill="hold"/>
                                        <p:tgtEl>
                                          <p:spTgt spid="266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31"/>
                                        </p:tgtEl>
                                        <p:attrNameLst>
                                          <p:attrName>style.visibility</p:attrName>
                                        </p:attrNameLst>
                                      </p:cBhvr>
                                      <p:to>
                                        <p:strVal val="visible"/>
                                      </p:to>
                                    </p:set>
                                    <p:anim calcmode="lin" valueType="num">
                                      <p:cBhvr additive="base">
                                        <p:cTn id="11" dur="500" fill="hold"/>
                                        <p:tgtEl>
                                          <p:spTgt spid="26631"/>
                                        </p:tgtEl>
                                        <p:attrNameLst>
                                          <p:attrName>ppt_x</p:attrName>
                                        </p:attrNameLst>
                                      </p:cBhvr>
                                      <p:tavLst>
                                        <p:tav tm="0">
                                          <p:val>
                                            <p:strVal val="0-#ppt_w/2"/>
                                          </p:val>
                                        </p:tav>
                                        <p:tav tm="100000">
                                          <p:val>
                                            <p:strVal val="#ppt_x"/>
                                          </p:val>
                                        </p:tav>
                                      </p:tavLst>
                                    </p:anim>
                                    <p:anim calcmode="lin" valueType="num">
                                      <p:cBhvr additive="base">
                                        <p:cTn id="12" dur="500" fill="hold"/>
                                        <p:tgtEl>
                                          <p:spTgt spid="266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6632"/>
                                        </p:tgtEl>
                                        <p:attrNameLst>
                                          <p:attrName>style.visibility</p:attrName>
                                        </p:attrNameLst>
                                      </p:cBhvr>
                                      <p:to>
                                        <p:strVal val="visible"/>
                                      </p:to>
                                    </p:set>
                                    <p:anim calcmode="lin" valueType="num">
                                      <p:cBhvr additive="base">
                                        <p:cTn id="15" dur="500" fill="hold"/>
                                        <p:tgtEl>
                                          <p:spTgt spid="26632"/>
                                        </p:tgtEl>
                                        <p:attrNameLst>
                                          <p:attrName>ppt_x</p:attrName>
                                        </p:attrNameLst>
                                      </p:cBhvr>
                                      <p:tavLst>
                                        <p:tav tm="0">
                                          <p:val>
                                            <p:strVal val="0-#ppt_w/2"/>
                                          </p:val>
                                        </p:tav>
                                        <p:tav tm="100000">
                                          <p:val>
                                            <p:strVal val="#ppt_x"/>
                                          </p:val>
                                        </p:tav>
                                      </p:tavLst>
                                    </p:anim>
                                    <p:anim calcmode="lin" valueType="num">
                                      <p:cBhvr additive="base">
                                        <p:cTn id="16" dur="500" fill="hold"/>
                                        <p:tgtEl>
                                          <p:spTgt spid="2663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6633"/>
                                        </p:tgtEl>
                                        <p:attrNameLst>
                                          <p:attrName>style.visibility</p:attrName>
                                        </p:attrNameLst>
                                      </p:cBhvr>
                                      <p:to>
                                        <p:strVal val="visible"/>
                                      </p:to>
                                    </p:set>
                                    <p:anim calcmode="lin" valueType="num">
                                      <p:cBhvr additive="base">
                                        <p:cTn id="19" dur="500" fill="hold"/>
                                        <p:tgtEl>
                                          <p:spTgt spid="26633"/>
                                        </p:tgtEl>
                                        <p:attrNameLst>
                                          <p:attrName>ppt_x</p:attrName>
                                        </p:attrNameLst>
                                      </p:cBhvr>
                                      <p:tavLst>
                                        <p:tav tm="0">
                                          <p:val>
                                            <p:strVal val="0-#ppt_w/2"/>
                                          </p:val>
                                        </p:tav>
                                        <p:tav tm="100000">
                                          <p:val>
                                            <p:strVal val="#ppt_x"/>
                                          </p:val>
                                        </p:tav>
                                      </p:tavLst>
                                    </p:anim>
                                    <p:anim calcmode="lin" valueType="num">
                                      <p:cBhvr additive="base">
                                        <p:cTn id="20" dur="500" fill="hold"/>
                                        <p:tgtEl>
                                          <p:spTgt spid="2663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6634"/>
                                        </p:tgtEl>
                                        <p:attrNameLst>
                                          <p:attrName>style.visibility</p:attrName>
                                        </p:attrNameLst>
                                      </p:cBhvr>
                                      <p:to>
                                        <p:strVal val="visible"/>
                                      </p:to>
                                    </p:set>
                                    <p:anim calcmode="lin" valueType="num">
                                      <p:cBhvr additive="base">
                                        <p:cTn id="23" dur="500" fill="hold"/>
                                        <p:tgtEl>
                                          <p:spTgt spid="26634"/>
                                        </p:tgtEl>
                                        <p:attrNameLst>
                                          <p:attrName>ppt_x</p:attrName>
                                        </p:attrNameLst>
                                      </p:cBhvr>
                                      <p:tavLst>
                                        <p:tav tm="0">
                                          <p:val>
                                            <p:strVal val="0-#ppt_w/2"/>
                                          </p:val>
                                        </p:tav>
                                        <p:tav tm="100000">
                                          <p:val>
                                            <p:strVal val="#ppt_x"/>
                                          </p:val>
                                        </p:tav>
                                      </p:tavLst>
                                    </p:anim>
                                    <p:anim calcmode="lin" valueType="num">
                                      <p:cBhvr additive="base">
                                        <p:cTn id="24" dur="500" fill="hold"/>
                                        <p:tgtEl>
                                          <p:spTgt spid="2663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6637"/>
                                        </p:tgtEl>
                                        <p:attrNameLst>
                                          <p:attrName>style.visibility</p:attrName>
                                        </p:attrNameLst>
                                      </p:cBhvr>
                                      <p:to>
                                        <p:strVal val="visible"/>
                                      </p:to>
                                    </p:set>
                                    <p:anim calcmode="lin" valueType="num">
                                      <p:cBhvr additive="base">
                                        <p:cTn id="27" dur="500" fill="hold"/>
                                        <p:tgtEl>
                                          <p:spTgt spid="26637"/>
                                        </p:tgtEl>
                                        <p:attrNameLst>
                                          <p:attrName>ppt_x</p:attrName>
                                        </p:attrNameLst>
                                      </p:cBhvr>
                                      <p:tavLst>
                                        <p:tav tm="0">
                                          <p:val>
                                            <p:strVal val="0-#ppt_w/2"/>
                                          </p:val>
                                        </p:tav>
                                        <p:tav tm="100000">
                                          <p:val>
                                            <p:strVal val="#ppt_x"/>
                                          </p:val>
                                        </p:tav>
                                      </p:tavLst>
                                    </p:anim>
                                    <p:anim calcmode="lin" valueType="num">
                                      <p:cBhvr additive="base">
                                        <p:cTn id="28" dur="500" fill="hold"/>
                                        <p:tgtEl>
                                          <p:spTgt spid="2663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6638"/>
                                        </p:tgtEl>
                                        <p:attrNameLst>
                                          <p:attrName>style.visibility</p:attrName>
                                        </p:attrNameLst>
                                      </p:cBhvr>
                                      <p:to>
                                        <p:strVal val="visible"/>
                                      </p:to>
                                    </p:set>
                                    <p:anim calcmode="lin" valueType="num">
                                      <p:cBhvr>
                                        <p:cTn id="32" dur="500" fill="hold"/>
                                        <p:tgtEl>
                                          <p:spTgt spid="26638"/>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6638"/>
                                        </p:tgtEl>
                                        <p:attrNameLst>
                                          <p:attrName>ppt_y</p:attrName>
                                        </p:attrNameLst>
                                      </p:cBhvr>
                                      <p:tavLst>
                                        <p:tav tm="0">
                                          <p:val>
                                            <p:strVal val="#ppt_y"/>
                                          </p:val>
                                        </p:tav>
                                        <p:tav tm="100000">
                                          <p:val>
                                            <p:strVal val="#ppt_y"/>
                                          </p:val>
                                        </p:tav>
                                      </p:tavLst>
                                    </p:anim>
                                    <p:anim calcmode="lin" valueType="num">
                                      <p:cBhvr>
                                        <p:cTn id="34" dur="500" fill="hold"/>
                                        <p:tgtEl>
                                          <p:spTgt spid="26638"/>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663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6638"/>
                                        </p:tgtEl>
                                      </p:cBhvr>
                                    </p:animEffect>
                                  </p:childTnLst>
                                </p:cTn>
                              </p:par>
                            </p:childTnLst>
                          </p:cTn>
                        </p:par>
                        <p:par>
                          <p:cTn id="37" fill="hold">
                            <p:stCondLst>
                              <p:cond delay="7349"/>
                            </p:stCondLst>
                            <p:childTnLst>
                              <p:par>
                                <p:cTn id="38" presetID="47" presetClass="entr" presetSubtype="0" fill="hold" nodeType="afterEffect">
                                  <p:stCondLst>
                                    <p:cond delay="0"/>
                                  </p:stCondLst>
                                  <p:childTnLst>
                                    <p:set>
                                      <p:cBhvr>
                                        <p:cTn id="39" dur="1" fill="hold">
                                          <p:stCondLst>
                                            <p:cond delay="0"/>
                                          </p:stCondLst>
                                        </p:cTn>
                                        <p:tgtEl>
                                          <p:spTgt spid="26639"/>
                                        </p:tgtEl>
                                        <p:attrNameLst>
                                          <p:attrName>style.visibility</p:attrName>
                                        </p:attrNameLst>
                                      </p:cBhvr>
                                      <p:to>
                                        <p:strVal val="visible"/>
                                      </p:to>
                                    </p:set>
                                    <p:animEffect transition="in" filter="fade">
                                      <p:cBhvr>
                                        <p:cTn id="40" dur="1000"/>
                                        <p:tgtEl>
                                          <p:spTgt spid="26639"/>
                                        </p:tgtEl>
                                      </p:cBhvr>
                                    </p:animEffect>
                                    <p:anim calcmode="lin" valueType="num">
                                      <p:cBhvr>
                                        <p:cTn id="41" dur="1000" fill="hold"/>
                                        <p:tgtEl>
                                          <p:spTgt spid="26639"/>
                                        </p:tgtEl>
                                        <p:attrNameLst>
                                          <p:attrName>ppt_x</p:attrName>
                                        </p:attrNameLst>
                                      </p:cBhvr>
                                      <p:tavLst>
                                        <p:tav tm="0">
                                          <p:val>
                                            <p:strVal val="#ppt_x"/>
                                          </p:val>
                                        </p:tav>
                                        <p:tav tm="100000">
                                          <p:val>
                                            <p:strVal val="#ppt_x"/>
                                          </p:val>
                                        </p:tav>
                                      </p:tavLst>
                                    </p:anim>
                                    <p:anim calcmode="lin" valueType="num">
                                      <p:cBhvr>
                                        <p:cTn id="42" dur="1000" fill="hold"/>
                                        <p:tgtEl>
                                          <p:spTgt spid="26639"/>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26642"/>
                                        </p:tgtEl>
                                        <p:attrNameLst>
                                          <p:attrName>style.visibility</p:attrName>
                                        </p:attrNameLst>
                                      </p:cBhvr>
                                      <p:to>
                                        <p:strVal val="visible"/>
                                      </p:to>
                                    </p:set>
                                    <p:animEffect transition="in" filter="fade">
                                      <p:cBhvr>
                                        <p:cTn id="45" dur="1000"/>
                                        <p:tgtEl>
                                          <p:spTgt spid="26642"/>
                                        </p:tgtEl>
                                      </p:cBhvr>
                                    </p:animEffect>
                                    <p:anim calcmode="lin" valueType="num">
                                      <p:cBhvr>
                                        <p:cTn id="46" dur="1000" fill="hold"/>
                                        <p:tgtEl>
                                          <p:spTgt spid="26642"/>
                                        </p:tgtEl>
                                        <p:attrNameLst>
                                          <p:attrName>ppt_x</p:attrName>
                                        </p:attrNameLst>
                                      </p:cBhvr>
                                      <p:tavLst>
                                        <p:tav tm="0">
                                          <p:val>
                                            <p:strVal val="#ppt_x"/>
                                          </p:val>
                                        </p:tav>
                                        <p:tav tm="100000">
                                          <p:val>
                                            <p:strVal val="#ppt_x"/>
                                          </p:val>
                                        </p:tav>
                                      </p:tavLst>
                                    </p:anim>
                                    <p:anim calcmode="lin" valueType="num">
                                      <p:cBhvr>
                                        <p:cTn id="47" dur="1000" fill="hold"/>
                                        <p:tgtEl>
                                          <p:spTgt spid="26642"/>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0"/>
                                  </p:stCondLst>
                                  <p:childTnLst>
                                    <p:set>
                                      <p:cBhvr>
                                        <p:cTn id="49" dur="1" fill="hold">
                                          <p:stCondLst>
                                            <p:cond delay="0"/>
                                          </p:stCondLst>
                                        </p:cTn>
                                        <p:tgtEl>
                                          <p:spTgt spid="26645"/>
                                        </p:tgtEl>
                                        <p:attrNameLst>
                                          <p:attrName>style.visibility</p:attrName>
                                        </p:attrNameLst>
                                      </p:cBhvr>
                                      <p:to>
                                        <p:strVal val="visible"/>
                                      </p:to>
                                    </p:set>
                                    <p:animEffect transition="in" filter="fade">
                                      <p:cBhvr>
                                        <p:cTn id="50" dur="1000"/>
                                        <p:tgtEl>
                                          <p:spTgt spid="26645"/>
                                        </p:tgtEl>
                                      </p:cBhvr>
                                    </p:animEffect>
                                    <p:anim calcmode="lin" valueType="num">
                                      <p:cBhvr>
                                        <p:cTn id="51" dur="1000" fill="hold"/>
                                        <p:tgtEl>
                                          <p:spTgt spid="26645"/>
                                        </p:tgtEl>
                                        <p:attrNameLst>
                                          <p:attrName>ppt_x</p:attrName>
                                        </p:attrNameLst>
                                      </p:cBhvr>
                                      <p:tavLst>
                                        <p:tav tm="0">
                                          <p:val>
                                            <p:strVal val="#ppt_x"/>
                                          </p:val>
                                        </p:tav>
                                        <p:tav tm="100000">
                                          <p:val>
                                            <p:strVal val="#ppt_x"/>
                                          </p:val>
                                        </p:tav>
                                      </p:tavLst>
                                    </p:anim>
                                    <p:anim calcmode="lin" valueType="num">
                                      <p:cBhvr>
                                        <p:cTn id="52" dur="1000" fill="hold"/>
                                        <p:tgtEl>
                                          <p:spTgt spid="266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1" grpId="0" animBg="1"/>
      <p:bldP spid="26637" grpId="0"/>
      <p:bldP spid="266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p:nvPr/>
        </p:nvGrpSpPr>
        <p:grpSpPr>
          <a:xfrm>
            <a:off x="300038" y="1527175"/>
            <a:ext cx="11390312" cy="4264025"/>
            <a:chOff x="0" y="0"/>
            <a:chExt cx="10216993" cy="3463404"/>
          </a:xfrm>
        </p:grpSpPr>
        <p:grpSp>
          <p:nvGrpSpPr>
            <p:cNvPr id="27651" name="组合 27650"/>
            <p:cNvGrpSpPr/>
            <p:nvPr/>
          </p:nvGrpSpPr>
          <p:grpSpPr>
            <a:xfrm>
              <a:off x="0" y="0"/>
              <a:ext cx="10216993" cy="3463404"/>
              <a:chOff x="0" y="0"/>
              <a:chExt cx="12000584" cy="4522432"/>
            </a:xfrm>
          </p:grpSpPr>
          <p:sp>
            <p:nvSpPr>
              <p:cNvPr id="27652" name="Freeform 2"/>
              <p:cNvSpPr/>
              <p:nvPr/>
            </p:nvSpPr>
            <p:spPr>
              <a:xfrm flipH="1">
                <a:off x="5813425" y="2318791"/>
                <a:ext cx="876300" cy="236537"/>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100000"/>
                    </a:srgbClr>
                  </a:gs>
                  <a:gs pos="100000">
                    <a:srgbClr val="666666">
                      <a:alpha val="100000"/>
                    </a:srgbClr>
                  </a:gs>
                </a:gsLst>
                <a:lin ang="0" scaled="1"/>
                <a:tileRect/>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3" name="Freeform 3"/>
              <p:cNvSpPr/>
              <p:nvPr/>
            </p:nvSpPr>
            <p:spPr>
              <a:xfrm>
                <a:off x="0" y="2380703"/>
                <a:ext cx="984250" cy="363538"/>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E30000"/>
                  </a:gs>
                  <a:gs pos="100000">
                    <a:srgbClr val="760303"/>
                  </a:gs>
                </a:gsLst>
                <a:lin ang="0" scaled="0"/>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4" name="Freeform 4"/>
              <p:cNvSpPr/>
              <p:nvPr/>
            </p:nvSpPr>
            <p:spPr>
              <a:xfrm flipH="1">
                <a:off x="7102475" y="2236241"/>
                <a:ext cx="863600" cy="388937"/>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100000"/>
                    </a:srgbClr>
                  </a:gs>
                  <a:gs pos="100000">
                    <a:srgbClr val="666666">
                      <a:alpha val="100000"/>
                    </a:srgbClr>
                  </a:gs>
                </a:gsLst>
                <a:lin ang="0" scaled="1"/>
                <a:tileRect/>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5" name="Freeform 5"/>
              <p:cNvSpPr/>
              <p:nvPr/>
            </p:nvSpPr>
            <p:spPr>
              <a:xfrm flipH="1">
                <a:off x="8518524" y="2268254"/>
                <a:ext cx="838201" cy="363537"/>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100000"/>
                    </a:srgbClr>
                  </a:gs>
                  <a:gs pos="100000">
                    <a:srgbClr val="666666">
                      <a:alpha val="100000"/>
                    </a:srgbClr>
                  </a:gs>
                </a:gsLst>
                <a:lin ang="0" scaled="1"/>
                <a:tileRect/>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6" name="Freeform 6"/>
              <p:cNvSpPr/>
              <p:nvPr/>
            </p:nvSpPr>
            <p:spPr>
              <a:xfrm>
                <a:off x="1524000" y="2239416"/>
                <a:ext cx="838200" cy="363537"/>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100000"/>
                    </a:srgbClr>
                  </a:gs>
                  <a:gs pos="100000">
                    <a:srgbClr val="666666">
                      <a:alpha val="100000"/>
                    </a:srgbClr>
                  </a:gs>
                </a:gsLst>
                <a:lin ang="0" scaled="1"/>
                <a:tileRect/>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7" name="Freeform 7"/>
              <p:cNvSpPr/>
              <p:nvPr/>
            </p:nvSpPr>
            <p:spPr>
              <a:xfrm>
                <a:off x="2819400" y="2318791"/>
                <a:ext cx="885825" cy="236537"/>
              </a:xfrm>
              <a:custGeom>
                <a:avLst/>
                <a:gdLst>
                  <a:gd name="txL" fmla="*/ 0 w 2331"/>
                  <a:gd name="txT" fmla="*/ 0 h 688"/>
                  <a:gd name="txR" fmla="*/ 2331 w 2331"/>
                  <a:gd name="txB" fmla="*/ 688 h 688"/>
                </a:gdLst>
                <a:ahLst/>
                <a:cxnLst>
                  <a:cxn ang="0">
                    <a:pos x="2331" y="688"/>
                  </a:cxn>
                  <a:cxn ang="0">
                    <a:pos x="104" y="138"/>
                  </a:cxn>
                  <a:cxn ang="0">
                    <a:pos x="2086" y="0"/>
                  </a:cxn>
                  <a:cxn ang="0">
                    <a:pos x="2331" y="688"/>
                  </a:cxn>
                </a:cxnLst>
                <a:rect l="txL" t="txT" r="txR" b="tx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100000"/>
                    </a:srgbClr>
                  </a:gs>
                  <a:gs pos="100000">
                    <a:srgbClr val="666666">
                      <a:alpha val="100000"/>
                    </a:srgbClr>
                  </a:gs>
                </a:gsLst>
                <a:lin ang="0" scaled="1"/>
                <a:tileRect/>
              </a:gra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8" name="Freeform 8"/>
              <p:cNvSpPr/>
              <p:nvPr/>
            </p:nvSpPr>
            <p:spPr>
              <a:xfrm>
                <a:off x="987425" y="1347241"/>
                <a:ext cx="1119188" cy="1392237"/>
              </a:xfrm>
              <a:custGeom>
                <a:avLst/>
                <a:gdLst>
                  <a:gd name="txL" fmla="*/ 0 w 1006"/>
                  <a:gd name="txT" fmla="*/ 0 h 1251"/>
                  <a:gd name="txR" fmla="*/ 1006 w 1006"/>
                  <a:gd name="txB" fmla="*/ 1251 h 1251"/>
                </a:gdLst>
                <a:ahLst/>
                <a:cxnLst>
                  <a:cxn ang="0">
                    <a:pos x="0" y="0"/>
                  </a:cxn>
                  <a:cxn ang="0">
                    <a:pos x="0" y="1251"/>
                  </a:cxn>
                  <a:cxn ang="0">
                    <a:pos x="1006" y="1154"/>
                  </a:cxn>
                  <a:cxn ang="0">
                    <a:pos x="1006" y="81"/>
                  </a:cxn>
                  <a:cxn ang="0">
                    <a:pos x="0" y="0"/>
                  </a:cxn>
                </a:cxnLst>
                <a:rect l="txL" t="txT" r="txR" b="txB"/>
                <a:pathLst>
                  <a:path w="1006" h="1251">
                    <a:moveTo>
                      <a:pt x="0" y="0"/>
                    </a:moveTo>
                    <a:lnTo>
                      <a:pt x="0" y="1251"/>
                    </a:lnTo>
                    <a:lnTo>
                      <a:pt x="1006" y="1154"/>
                    </a:lnTo>
                    <a:lnTo>
                      <a:pt x="1006" y="81"/>
                    </a:lnTo>
                    <a:lnTo>
                      <a:pt x="0" y="0"/>
                    </a:lnTo>
                    <a:close/>
                  </a:path>
                </a:pathLst>
              </a:custGeom>
              <a:solidFill>
                <a:srgbClr val="C00000"/>
              </a:soli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59" name="Freeform 9"/>
              <p:cNvSpPr/>
              <p:nvPr/>
            </p:nvSpPr>
            <p:spPr>
              <a:xfrm>
                <a:off x="609600" y="1347241"/>
                <a:ext cx="377825" cy="1392237"/>
              </a:xfrm>
              <a:custGeom>
                <a:avLst/>
                <a:gdLst>
                  <a:gd name="txL" fmla="*/ 0 w 339"/>
                  <a:gd name="txT" fmla="*/ 0 h 1251"/>
                  <a:gd name="txR" fmla="*/ 339 w 339"/>
                  <a:gd name="txB" fmla="*/ 1251 h 1251"/>
                </a:gdLst>
                <a:ahLst/>
                <a:cxnLst>
                  <a:cxn ang="0">
                    <a:pos x="0" y="110"/>
                  </a:cxn>
                  <a:cxn ang="0">
                    <a:pos x="0" y="1080"/>
                  </a:cxn>
                  <a:cxn ang="0">
                    <a:pos x="339" y="1251"/>
                  </a:cxn>
                  <a:cxn ang="0">
                    <a:pos x="339" y="0"/>
                  </a:cxn>
                  <a:cxn ang="0">
                    <a:pos x="0" y="110"/>
                  </a:cxn>
                </a:cxnLst>
                <a:rect l="txL" t="txT" r="txR" b="txB"/>
                <a:pathLst>
                  <a:path w="339" h="1251">
                    <a:moveTo>
                      <a:pt x="0" y="110"/>
                    </a:moveTo>
                    <a:lnTo>
                      <a:pt x="0" y="1080"/>
                    </a:lnTo>
                    <a:lnTo>
                      <a:pt x="339" y="1251"/>
                    </a:lnTo>
                    <a:lnTo>
                      <a:pt x="339" y="0"/>
                    </a:lnTo>
                    <a:lnTo>
                      <a:pt x="0" y="110"/>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0" name="Freeform 10"/>
              <p:cNvSpPr/>
              <p:nvPr/>
            </p:nvSpPr>
            <p:spPr>
              <a:xfrm>
                <a:off x="2376488" y="1444078"/>
                <a:ext cx="1082675" cy="1189038"/>
              </a:xfrm>
              <a:custGeom>
                <a:avLst/>
                <a:gdLst>
                  <a:gd name="txL" fmla="*/ 0 w 973"/>
                  <a:gd name="txT" fmla="*/ 0 h 1069"/>
                  <a:gd name="txR" fmla="*/ 973 w 973"/>
                  <a:gd name="txB" fmla="*/ 1069 h 1069"/>
                </a:gdLst>
                <a:ahLst/>
                <a:cxnLst>
                  <a:cxn ang="0">
                    <a:pos x="0" y="0"/>
                  </a:cxn>
                  <a:cxn ang="0">
                    <a:pos x="0" y="1069"/>
                  </a:cxn>
                  <a:cxn ang="0">
                    <a:pos x="973" y="1051"/>
                  </a:cxn>
                  <a:cxn ang="0">
                    <a:pos x="973" y="36"/>
                  </a:cxn>
                  <a:cxn ang="0">
                    <a:pos x="0" y="0"/>
                  </a:cxn>
                </a:cxnLst>
                <a:rect l="txL" t="txT" r="txR" b="txB"/>
                <a:pathLst>
                  <a:path w="973" h="1069">
                    <a:moveTo>
                      <a:pt x="0" y="0"/>
                    </a:moveTo>
                    <a:lnTo>
                      <a:pt x="0" y="1069"/>
                    </a:lnTo>
                    <a:lnTo>
                      <a:pt x="973" y="1051"/>
                    </a:lnTo>
                    <a:lnTo>
                      <a:pt x="973" y="36"/>
                    </a:lnTo>
                    <a:lnTo>
                      <a:pt x="0" y="0"/>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1" name="Freeform 11"/>
              <p:cNvSpPr/>
              <p:nvPr/>
            </p:nvSpPr>
            <p:spPr>
              <a:xfrm>
                <a:off x="2166938" y="1429791"/>
                <a:ext cx="219075" cy="1189037"/>
              </a:xfrm>
              <a:custGeom>
                <a:avLst/>
                <a:gdLst>
                  <a:gd name="txL" fmla="*/ 0 w 197"/>
                  <a:gd name="txT" fmla="*/ 0 h 1069"/>
                  <a:gd name="txR" fmla="*/ 197 w 197"/>
                  <a:gd name="txB" fmla="*/ 1069 h 1069"/>
                </a:gdLst>
                <a:ahLst/>
                <a:cxnLst>
                  <a:cxn ang="0">
                    <a:pos x="0" y="123"/>
                  </a:cxn>
                  <a:cxn ang="0">
                    <a:pos x="0" y="947"/>
                  </a:cxn>
                  <a:cxn ang="0">
                    <a:pos x="197" y="1069"/>
                  </a:cxn>
                  <a:cxn ang="0">
                    <a:pos x="197" y="0"/>
                  </a:cxn>
                  <a:cxn ang="0">
                    <a:pos x="0" y="123"/>
                  </a:cxn>
                </a:cxnLst>
                <a:rect l="txL" t="txT" r="txR" b="txB"/>
                <a:pathLst>
                  <a:path w="197" h="1069">
                    <a:moveTo>
                      <a:pt x="0" y="123"/>
                    </a:moveTo>
                    <a:lnTo>
                      <a:pt x="0" y="947"/>
                    </a:lnTo>
                    <a:lnTo>
                      <a:pt x="197" y="1069"/>
                    </a:lnTo>
                    <a:lnTo>
                      <a:pt x="197" y="0"/>
                    </a:lnTo>
                    <a:lnTo>
                      <a:pt x="0" y="123"/>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2" name="Freeform 12"/>
              <p:cNvSpPr/>
              <p:nvPr/>
            </p:nvSpPr>
            <p:spPr>
              <a:xfrm>
                <a:off x="3671888" y="1483766"/>
                <a:ext cx="1016000" cy="1081087"/>
              </a:xfrm>
              <a:custGeom>
                <a:avLst/>
                <a:gdLst>
                  <a:gd name="txL" fmla="*/ 0 w 913"/>
                  <a:gd name="txT" fmla="*/ 0 h 972"/>
                  <a:gd name="txR" fmla="*/ 913 w 913"/>
                  <a:gd name="txB" fmla="*/ 972 h 972"/>
                </a:gdLst>
                <a:ahLst/>
                <a:cxnLst>
                  <a:cxn ang="0">
                    <a:pos x="913" y="958"/>
                  </a:cxn>
                  <a:cxn ang="0">
                    <a:pos x="0" y="972"/>
                  </a:cxn>
                  <a:cxn ang="0">
                    <a:pos x="0" y="0"/>
                  </a:cxn>
                  <a:cxn ang="0">
                    <a:pos x="913" y="6"/>
                  </a:cxn>
                  <a:cxn ang="0">
                    <a:pos x="913" y="958"/>
                  </a:cxn>
                </a:cxnLst>
                <a:rect l="txL" t="txT" r="txR" b="txB"/>
                <a:pathLst>
                  <a:path w="913" h="972">
                    <a:moveTo>
                      <a:pt x="913" y="958"/>
                    </a:moveTo>
                    <a:lnTo>
                      <a:pt x="0" y="972"/>
                    </a:lnTo>
                    <a:lnTo>
                      <a:pt x="0" y="0"/>
                    </a:lnTo>
                    <a:lnTo>
                      <a:pt x="913" y="6"/>
                    </a:lnTo>
                    <a:lnTo>
                      <a:pt x="913" y="958"/>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3" name="Freeform 13"/>
              <p:cNvSpPr/>
              <p:nvPr/>
            </p:nvSpPr>
            <p:spPr>
              <a:xfrm>
                <a:off x="3595688" y="1483766"/>
                <a:ext cx="76200" cy="1081087"/>
              </a:xfrm>
              <a:custGeom>
                <a:avLst/>
                <a:gdLst>
                  <a:gd name="txL" fmla="*/ 0 w 69"/>
                  <a:gd name="txT" fmla="*/ 0 h 972"/>
                  <a:gd name="txR" fmla="*/ 69 w 69"/>
                  <a:gd name="txB" fmla="*/ 972 h 972"/>
                </a:gdLst>
                <a:ahLst/>
                <a:cxnLst>
                  <a:cxn ang="0">
                    <a:pos x="0" y="87"/>
                  </a:cxn>
                  <a:cxn ang="0">
                    <a:pos x="0" y="906"/>
                  </a:cxn>
                  <a:cxn ang="0">
                    <a:pos x="69" y="972"/>
                  </a:cxn>
                  <a:cxn ang="0">
                    <a:pos x="69" y="0"/>
                  </a:cxn>
                  <a:cxn ang="0">
                    <a:pos x="0" y="87"/>
                  </a:cxn>
                </a:cxnLst>
                <a:rect l="txL" t="txT" r="txR" b="txB"/>
                <a:pathLst>
                  <a:path w="69" h="972">
                    <a:moveTo>
                      <a:pt x="0" y="87"/>
                    </a:moveTo>
                    <a:lnTo>
                      <a:pt x="0" y="906"/>
                    </a:lnTo>
                    <a:lnTo>
                      <a:pt x="69" y="972"/>
                    </a:lnTo>
                    <a:lnTo>
                      <a:pt x="69" y="0"/>
                    </a:lnTo>
                    <a:lnTo>
                      <a:pt x="0" y="87"/>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4" name="Freeform 14"/>
              <p:cNvSpPr/>
              <p:nvPr/>
            </p:nvSpPr>
            <p:spPr>
              <a:xfrm flipH="1">
                <a:off x="10480632" y="1429790"/>
                <a:ext cx="1119188" cy="1314450"/>
              </a:xfrm>
              <a:custGeom>
                <a:avLst/>
                <a:gdLst>
                  <a:gd name="txL" fmla="*/ 0 w 1006"/>
                  <a:gd name="txT" fmla="*/ 0 h 1251"/>
                  <a:gd name="txR" fmla="*/ 1006 w 1006"/>
                  <a:gd name="txB" fmla="*/ 1251 h 1251"/>
                </a:gdLst>
                <a:ahLst/>
                <a:cxnLst>
                  <a:cxn ang="0">
                    <a:pos x="0" y="0"/>
                  </a:cxn>
                  <a:cxn ang="0">
                    <a:pos x="0" y="1251"/>
                  </a:cxn>
                  <a:cxn ang="0">
                    <a:pos x="1006" y="1154"/>
                  </a:cxn>
                  <a:cxn ang="0">
                    <a:pos x="1006" y="81"/>
                  </a:cxn>
                  <a:cxn ang="0">
                    <a:pos x="0" y="0"/>
                  </a:cxn>
                </a:cxnLst>
                <a:rect l="txL" t="txT" r="txR" b="txB"/>
                <a:pathLst>
                  <a:path w="1006" h="1251">
                    <a:moveTo>
                      <a:pt x="0" y="0"/>
                    </a:moveTo>
                    <a:lnTo>
                      <a:pt x="0" y="1251"/>
                    </a:lnTo>
                    <a:lnTo>
                      <a:pt x="1006" y="1154"/>
                    </a:lnTo>
                    <a:lnTo>
                      <a:pt x="1006" y="81"/>
                    </a:lnTo>
                    <a:lnTo>
                      <a:pt x="0" y="0"/>
                    </a:lnTo>
                    <a:close/>
                  </a:path>
                </a:pathLst>
              </a:custGeom>
              <a:solidFill>
                <a:srgbClr val="C00000"/>
              </a:solidFill>
              <a:ln w="9525">
                <a:noFill/>
              </a:ln>
            </p:spPr>
            <p:txBody>
              <a:bodyPr/>
              <a:lstStyle/>
              <a:p>
                <a:pPr lvl="0" fontAlgn="base">
                  <a:lnSpc>
                    <a:spcPct val="100000"/>
                  </a:lnSpc>
                  <a:spcBef>
                    <a:spcPct val="0"/>
                  </a:spcBef>
                  <a:spcAft>
                    <a:spcPct val="0"/>
                  </a:spcAft>
                </a:pPr>
                <a:r>
                  <a:rPr lang="en-US" altLang="x-none" dirty="0">
                    <a:solidFill>
                      <a:srgbClr val="000000"/>
                    </a:solidFill>
                    <a:latin typeface="隶书" panose="02010509060101010101" pitchFamily="1" charset="-122"/>
                    <a:ea typeface="隶书" panose="02010509060101010101" pitchFamily="1" charset="-122"/>
                    <a:sym typeface="隶书" panose="02010509060101010101" pitchFamily="1" charset="-122"/>
                  </a:rPr>
                  <a:t>`··</a:t>
                </a:r>
                <a:endParaRPr lang="zh-CN" altLang="en-US" dirty="0">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5" name="Freeform 15"/>
              <p:cNvSpPr/>
              <p:nvPr/>
            </p:nvSpPr>
            <p:spPr>
              <a:xfrm flipH="1">
                <a:off x="11599821" y="1429790"/>
                <a:ext cx="377824" cy="1314450"/>
              </a:xfrm>
              <a:custGeom>
                <a:avLst/>
                <a:gdLst>
                  <a:gd name="txL" fmla="*/ 0 w 339"/>
                  <a:gd name="txT" fmla="*/ 0 h 1251"/>
                  <a:gd name="txR" fmla="*/ 339 w 339"/>
                  <a:gd name="txB" fmla="*/ 1251 h 1251"/>
                </a:gdLst>
                <a:ahLst/>
                <a:cxnLst>
                  <a:cxn ang="0">
                    <a:pos x="0" y="110"/>
                  </a:cxn>
                  <a:cxn ang="0">
                    <a:pos x="0" y="1080"/>
                  </a:cxn>
                  <a:cxn ang="0">
                    <a:pos x="339" y="1251"/>
                  </a:cxn>
                  <a:cxn ang="0">
                    <a:pos x="339" y="0"/>
                  </a:cxn>
                  <a:cxn ang="0">
                    <a:pos x="0" y="110"/>
                  </a:cxn>
                </a:cxnLst>
                <a:rect l="txL" t="txT" r="txR" b="txB"/>
                <a:pathLst>
                  <a:path w="339" h="1251">
                    <a:moveTo>
                      <a:pt x="0" y="110"/>
                    </a:moveTo>
                    <a:lnTo>
                      <a:pt x="0" y="1080"/>
                    </a:lnTo>
                    <a:lnTo>
                      <a:pt x="339" y="1251"/>
                    </a:lnTo>
                    <a:lnTo>
                      <a:pt x="339" y="0"/>
                    </a:lnTo>
                    <a:lnTo>
                      <a:pt x="0" y="110"/>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6" name="Freeform 16"/>
              <p:cNvSpPr/>
              <p:nvPr/>
            </p:nvSpPr>
            <p:spPr>
              <a:xfrm flipH="1">
                <a:off x="6048375" y="1483766"/>
                <a:ext cx="1066801" cy="1135062"/>
              </a:xfrm>
              <a:custGeom>
                <a:avLst/>
                <a:gdLst>
                  <a:gd name="txL" fmla="*/ 0 w 973"/>
                  <a:gd name="txT" fmla="*/ 0 h 1069"/>
                  <a:gd name="txR" fmla="*/ 973 w 973"/>
                  <a:gd name="txB" fmla="*/ 1069 h 1069"/>
                </a:gdLst>
                <a:ahLst/>
                <a:cxnLst>
                  <a:cxn ang="0">
                    <a:pos x="0" y="0"/>
                  </a:cxn>
                  <a:cxn ang="0">
                    <a:pos x="0" y="1069"/>
                  </a:cxn>
                  <a:cxn ang="0">
                    <a:pos x="973" y="1051"/>
                  </a:cxn>
                  <a:cxn ang="0">
                    <a:pos x="973" y="36"/>
                  </a:cxn>
                  <a:cxn ang="0">
                    <a:pos x="0" y="0"/>
                  </a:cxn>
                </a:cxnLst>
                <a:rect l="txL" t="txT" r="txR" b="txB"/>
                <a:pathLst>
                  <a:path w="973" h="1069">
                    <a:moveTo>
                      <a:pt x="0" y="0"/>
                    </a:moveTo>
                    <a:lnTo>
                      <a:pt x="0" y="1069"/>
                    </a:lnTo>
                    <a:lnTo>
                      <a:pt x="973" y="1051"/>
                    </a:lnTo>
                    <a:lnTo>
                      <a:pt x="973" y="36"/>
                    </a:lnTo>
                    <a:lnTo>
                      <a:pt x="0" y="0"/>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7" name="Freeform 17"/>
              <p:cNvSpPr/>
              <p:nvPr/>
            </p:nvSpPr>
            <p:spPr>
              <a:xfrm flipH="1">
                <a:off x="7118386" y="1483766"/>
                <a:ext cx="215864" cy="1135062"/>
              </a:xfrm>
              <a:custGeom>
                <a:avLst/>
                <a:gdLst>
                  <a:gd name="txL" fmla="*/ 0 w 197"/>
                  <a:gd name="txT" fmla="*/ 0 h 1069"/>
                  <a:gd name="txR" fmla="*/ 197 w 197"/>
                  <a:gd name="txB" fmla="*/ 1069 h 1069"/>
                </a:gdLst>
                <a:ahLst/>
                <a:cxnLst>
                  <a:cxn ang="0">
                    <a:pos x="0" y="123"/>
                  </a:cxn>
                  <a:cxn ang="0">
                    <a:pos x="0" y="947"/>
                  </a:cxn>
                  <a:cxn ang="0">
                    <a:pos x="197" y="1069"/>
                  </a:cxn>
                  <a:cxn ang="0">
                    <a:pos x="197" y="0"/>
                  </a:cxn>
                  <a:cxn ang="0">
                    <a:pos x="0" y="123"/>
                  </a:cxn>
                </a:cxnLst>
                <a:rect l="txL" t="txT" r="txR" b="txB"/>
                <a:pathLst>
                  <a:path w="197" h="1069">
                    <a:moveTo>
                      <a:pt x="0" y="123"/>
                    </a:moveTo>
                    <a:lnTo>
                      <a:pt x="0" y="947"/>
                    </a:lnTo>
                    <a:lnTo>
                      <a:pt x="197" y="1069"/>
                    </a:lnTo>
                    <a:lnTo>
                      <a:pt x="197" y="0"/>
                    </a:lnTo>
                    <a:lnTo>
                      <a:pt x="0" y="123"/>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8" name="Freeform 18"/>
              <p:cNvSpPr/>
              <p:nvPr/>
            </p:nvSpPr>
            <p:spPr>
              <a:xfrm flipH="1">
                <a:off x="4813300" y="1483766"/>
                <a:ext cx="1016000" cy="1081087"/>
              </a:xfrm>
              <a:custGeom>
                <a:avLst/>
                <a:gdLst>
                  <a:gd name="txL" fmla="*/ 0 w 913"/>
                  <a:gd name="txT" fmla="*/ 0 h 972"/>
                  <a:gd name="txR" fmla="*/ 913 w 913"/>
                  <a:gd name="txB" fmla="*/ 972 h 972"/>
                </a:gdLst>
                <a:ahLst/>
                <a:cxnLst>
                  <a:cxn ang="0">
                    <a:pos x="913" y="958"/>
                  </a:cxn>
                  <a:cxn ang="0">
                    <a:pos x="0" y="972"/>
                  </a:cxn>
                  <a:cxn ang="0">
                    <a:pos x="0" y="0"/>
                  </a:cxn>
                  <a:cxn ang="0">
                    <a:pos x="913" y="6"/>
                  </a:cxn>
                  <a:cxn ang="0">
                    <a:pos x="913" y="958"/>
                  </a:cxn>
                </a:cxnLst>
                <a:rect l="txL" t="txT" r="txR" b="txB"/>
                <a:pathLst>
                  <a:path w="913" h="972">
                    <a:moveTo>
                      <a:pt x="913" y="958"/>
                    </a:moveTo>
                    <a:lnTo>
                      <a:pt x="0" y="972"/>
                    </a:lnTo>
                    <a:lnTo>
                      <a:pt x="0" y="0"/>
                    </a:lnTo>
                    <a:lnTo>
                      <a:pt x="913" y="6"/>
                    </a:lnTo>
                    <a:lnTo>
                      <a:pt x="913" y="958"/>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69" name="Freeform 19"/>
              <p:cNvSpPr/>
              <p:nvPr/>
            </p:nvSpPr>
            <p:spPr>
              <a:xfrm flipH="1">
                <a:off x="5829300" y="1483766"/>
                <a:ext cx="76200" cy="1081087"/>
              </a:xfrm>
              <a:custGeom>
                <a:avLst/>
                <a:gdLst>
                  <a:gd name="txL" fmla="*/ 0 w 69"/>
                  <a:gd name="txT" fmla="*/ 0 h 972"/>
                  <a:gd name="txR" fmla="*/ 69 w 69"/>
                  <a:gd name="txB" fmla="*/ 972 h 972"/>
                </a:gdLst>
                <a:ahLst/>
                <a:cxnLst>
                  <a:cxn ang="0">
                    <a:pos x="0" y="87"/>
                  </a:cxn>
                  <a:cxn ang="0">
                    <a:pos x="0" y="906"/>
                  </a:cxn>
                  <a:cxn ang="0">
                    <a:pos x="69" y="972"/>
                  </a:cxn>
                  <a:cxn ang="0">
                    <a:pos x="69" y="0"/>
                  </a:cxn>
                  <a:cxn ang="0">
                    <a:pos x="0" y="87"/>
                  </a:cxn>
                </a:cxnLst>
                <a:rect l="txL" t="txT" r="txR" b="txB"/>
                <a:pathLst>
                  <a:path w="69" h="972">
                    <a:moveTo>
                      <a:pt x="0" y="87"/>
                    </a:moveTo>
                    <a:lnTo>
                      <a:pt x="0" y="906"/>
                    </a:lnTo>
                    <a:lnTo>
                      <a:pt x="69" y="972"/>
                    </a:lnTo>
                    <a:lnTo>
                      <a:pt x="69" y="0"/>
                    </a:lnTo>
                    <a:lnTo>
                      <a:pt x="0" y="87"/>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0" name="Rectangle 20"/>
              <p:cNvSpPr/>
              <p:nvPr/>
            </p:nvSpPr>
            <p:spPr>
              <a:xfrm>
                <a:off x="564356" y="85589"/>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p>
            </p:txBody>
          </p:sp>
          <p:sp>
            <p:nvSpPr>
              <p:cNvPr id="27671" name="Line 21"/>
              <p:cNvSpPr/>
              <p:nvPr/>
            </p:nvSpPr>
            <p:spPr>
              <a:xfrm flipV="1">
                <a:off x="609600" y="333646"/>
                <a:ext cx="1" cy="1193800"/>
              </a:xfrm>
              <a:prstGeom prst="line">
                <a:avLst/>
              </a:prstGeom>
              <a:ln w="12700" cap="flat" cmpd="sng">
                <a:solidFill>
                  <a:srgbClr val="7F7F7F"/>
                </a:solidFill>
                <a:prstDash val="solid"/>
                <a:bevel/>
                <a:headEnd type="none" w="med" len="med"/>
                <a:tailEnd type="triangl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2" name="Line 23"/>
              <p:cNvSpPr/>
              <p:nvPr/>
            </p:nvSpPr>
            <p:spPr>
              <a:xfrm flipV="1">
                <a:off x="3650759" y="289963"/>
                <a:ext cx="1" cy="1193800"/>
              </a:xfrm>
              <a:prstGeom prst="line">
                <a:avLst/>
              </a:prstGeom>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3" name="Line 25"/>
              <p:cNvSpPr/>
              <p:nvPr/>
            </p:nvSpPr>
            <p:spPr>
              <a:xfrm flipV="1">
                <a:off x="6048372" y="349283"/>
                <a:ext cx="1" cy="1193800"/>
              </a:xfrm>
              <a:prstGeom prst="line">
                <a:avLst/>
              </a:prstGeom>
              <a:ln w="12700" cap="flat" cmpd="sng">
                <a:solidFill>
                  <a:srgbClr val="808080"/>
                </a:solidFill>
                <a:prstDash val="solid"/>
                <a:bevel/>
                <a:headEnd type="none" w="med" len="med"/>
                <a:tailEnd type="triangl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4" name="Line 27"/>
              <p:cNvSpPr/>
              <p:nvPr/>
            </p:nvSpPr>
            <p:spPr>
              <a:xfrm flipV="1">
                <a:off x="2397125" y="2626766"/>
                <a:ext cx="1" cy="1238250"/>
              </a:xfrm>
              <a:prstGeom prst="line">
                <a:avLst/>
              </a:prstGeom>
              <a:ln w="12700" cap="flat" cmpd="sng">
                <a:solidFill>
                  <a:srgbClr val="808080"/>
                </a:solidFill>
                <a:prstDash val="solid"/>
                <a:bevel/>
                <a:headEnd type="triangle" w="med" len="med"/>
                <a:tailEnd type="non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5" name="Line 29"/>
              <p:cNvSpPr/>
              <p:nvPr/>
            </p:nvSpPr>
            <p:spPr>
              <a:xfrm flipV="1">
                <a:off x="4810126" y="2499110"/>
                <a:ext cx="1" cy="1338262"/>
              </a:xfrm>
              <a:prstGeom prst="line">
                <a:avLst/>
              </a:prstGeom>
              <a:ln w="12700" cap="flat" cmpd="sng">
                <a:solidFill>
                  <a:srgbClr val="808080"/>
                </a:solidFill>
                <a:prstDash val="solid"/>
                <a:bevel/>
                <a:headEnd type="triangle" w="med" len="med"/>
                <a:tailEnd type="non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6" name="Line 31"/>
              <p:cNvSpPr/>
              <p:nvPr/>
            </p:nvSpPr>
            <p:spPr>
              <a:xfrm flipV="1">
                <a:off x="7512869" y="2510063"/>
                <a:ext cx="1" cy="1227137"/>
              </a:xfrm>
              <a:prstGeom prst="line">
                <a:avLst/>
              </a:prstGeom>
              <a:ln w="12700" cap="flat" cmpd="sng">
                <a:solidFill>
                  <a:srgbClr val="808080"/>
                </a:solidFill>
                <a:prstDash val="solid"/>
                <a:bevel/>
                <a:headEnd type="triangle" w="med" len="med"/>
                <a:tailEnd type="non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7" name="Freeform 32"/>
              <p:cNvSpPr/>
              <p:nvPr/>
            </p:nvSpPr>
            <p:spPr>
              <a:xfrm>
                <a:off x="2305050" y="2680741"/>
                <a:ext cx="23813" cy="1587"/>
              </a:xfrm>
              <a:custGeom>
                <a:avLst/>
                <a:gdLst>
                  <a:gd name="txL" fmla="*/ 0 w 12"/>
                  <a:gd name="txT" fmla="*/ 0 h 1587"/>
                  <a:gd name="txR" fmla="*/ 12 w 12"/>
                  <a:gd name="txB" fmla="*/ 1587 h 1587"/>
                </a:gdLst>
                <a:ahLst/>
                <a:cxnLst>
                  <a:cxn ang="0">
                    <a:pos x="12" y="0"/>
                  </a:cxn>
                  <a:cxn ang="0">
                    <a:pos x="0" y="0"/>
                  </a:cxn>
                  <a:cxn ang="0">
                    <a:pos x="12" y="0"/>
                  </a:cxn>
                  <a:cxn ang="0">
                    <a:pos x="12" y="0"/>
                  </a:cxn>
                </a:cxnLst>
                <a:rect l="txL" t="txT" r="txR" b="txB"/>
                <a:pathLst>
                  <a:path w="12" h="1587">
                    <a:moveTo>
                      <a:pt x="12" y="0"/>
                    </a:moveTo>
                    <a:lnTo>
                      <a:pt x="0" y="0"/>
                    </a:lnTo>
                    <a:lnTo>
                      <a:pt x="12" y="0"/>
                    </a:lnTo>
                    <a:close/>
                  </a:path>
                </a:pathLst>
              </a:custGeom>
              <a:solidFill>
                <a:srgbClr val="0875F8"/>
              </a:soli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78" name="WordArt 33"/>
              <p:cNvSpPr>
                <a:spLocks noTextEdit="1"/>
              </p:cNvSpPr>
              <p:nvPr/>
            </p:nvSpPr>
            <p:spPr>
              <a:xfrm>
                <a:off x="1254125" y="1569451"/>
                <a:ext cx="473075" cy="962456"/>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1</a:t>
                </a:r>
              </a:p>
            </p:txBody>
          </p:sp>
          <p:sp>
            <p:nvSpPr>
              <p:cNvPr id="27679" name="WordArt 34"/>
              <p:cNvSpPr>
                <a:spLocks noTextEdit="1"/>
              </p:cNvSpPr>
              <p:nvPr/>
            </p:nvSpPr>
            <p:spPr>
              <a:xfrm>
                <a:off x="2600686" y="1527447"/>
                <a:ext cx="598138" cy="962455"/>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2</a:t>
                </a:r>
              </a:p>
            </p:txBody>
          </p:sp>
          <p:sp>
            <p:nvSpPr>
              <p:cNvPr id="27680" name="WordArt 35"/>
              <p:cNvSpPr>
                <a:spLocks noTextEdit="1"/>
              </p:cNvSpPr>
              <p:nvPr/>
            </p:nvSpPr>
            <p:spPr>
              <a:xfrm>
                <a:off x="3828922" y="1543082"/>
                <a:ext cx="598138" cy="962455"/>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3</a:t>
                </a:r>
              </a:p>
            </p:txBody>
          </p:sp>
          <p:sp>
            <p:nvSpPr>
              <p:cNvPr id="27681" name="WordArt 36"/>
              <p:cNvSpPr>
                <a:spLocks noTextEdit="1"/>
              </p:cNvSpPr>
              <p:nvPr/>
            </p:nvSpPr>
            <p:spPr>
              <a:xfrm>
                <a:off x="4965452" y="1543082"/>
                <a:ext cx="598138" cy="962455"/>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4</a:t>
                </a:r>
              </a:p>
            </p:txBody>
          </p:sp>
          <p:sp>
            <p:nvSpPr>
              <p:cNvPr id="27682" name="WordArt 37"/>
              <p:cNvSpPr>
                <a:spLocks noTextEdit="1"/>
              </p:cNvSpPr>
              <p:nvPr/>
            </p:nvSpPr>
            <p:spPr>
              <a:xfrm>
                <a:off x="6284144" y="1591295"/>
                <a:ext cx="549022" cy="918767"/>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5</a:t>
                </a:r>
              </a:p>
            </p:txBody>
          </p:sp>
          <p:sp>
            <p:nvSpPr>
              <p:cNvPr id="27683" name="Freeform 39"/>
              <p:cNvSpPr/>
              <p:nvPr/>
            </p:nvSpPr>
            <p:spPr>
              <a:xfrm>
                <a:off x="1962150" y="3169691"/>
                <a:ext cx="23813" cy="1587"/>
              </a:xfrm>
              <a:custGeom>
                <a:avLst/>
                <a:gdLst>
                  <a:gd name="txL" fmla="*/ 0 w 12"/>
                  <a:gd name="txT" fmla="*/ 0 h 1587"/>
                  <a:gd name="txR" fmla="*/ 12 w 12"/>
                  <a:gd name="txB" fmla="*/ 1587 h 1587"/>
                </a:gdLst>
                <a:ahLst/>
                <a:cxnLst>
                  <a:cxn ang="0">
                    <a:pos x="12" y="0"/>
                  </a:cxn>
                  <a:cxn ang="0">
                    <a:pos x="0" y="0"/>
                  </a:cxn>
                  <a:cxn ang="0">
                    <a:pos x="12" y="0"/>
                  </a:cxn>
                  <a:cxn ang="0">
                    <a:pos x="12" y="0"/>
                  </a:cxn>
                </a:cxnLst>
                <a:rect l="txL" t="txT" r="txR" b="txB"/>
                <a:pathLst>
                  <a:path w="12" h="1587">
                    <a:moveTo>
                      <a:pt x="12" y="0"/>
                    </a:moveTo>
                    <a:lnTo>
                      <a:pt x="0" y="0"/>
                    </a:lnTo>
                    <a:lnTo>
                      <a:pt x="12" y="0"/>
                    </a:lnTo>
                    <a:close/>
                  </a:path>
                </a:pathLst>
              </a:custGeom>
              <a:solidFill>
                <a:srgbClr val="020202"/>
              </a:solidFill>
              <a:ln w="9525">
                <a:noFill/>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84" name="WordArt 38"/>
              <p:cNvSpPr>
                <a:spLocks noTextEdit="1"/>
              </p:cNvSpPr>
              <p:nvPr/>
            </p:nvSpPr>
            <p:spPr>
              <a:xfrm>
                <a:off x="10738937" y="1599764"/>
                <a:ext cx="625327" cy="974501"/>
              </a:xfrm>
              <a:prstGeom prst="rect">
                <a:avLst/>
              </a:prstGeom>
            </p:spPr>
            <p:txBody>
              <a:bodyPr wrap="none" fromWordArt="1">
                <a:prstTxWarp prst="textPlain">
                  <a:avLst>
                    <a:gd name="adj" fmla="val 50000"/>
                  </a:avLst>
                </a:prstTxWarp>
                <a:normAutofit/>
              </a:bodyPr>
              <a:lstStyle/>
              <a:p>
                <a:pPr algn="ctr"/>
                <a:r>
                  <a:rPr lang="zh-CN" altLang="en-US" sz="5400">
                    <a:solidFill>
                      <a:schemeClr val="bg1"/>
                    </a:solidFill>
                    <a:latin typeface="Impact" panose="020B0806030902050204" pitchFamily="2" charset="0"/>
                    <a:ea typeface="Impact" panose="020B0806030902050204" pitchFamily="2" charset="0"/>
                  </a:rPr>
                  <a:t>8</a:t>
                </a:r>
              </a:p>
            </p:txBody>
          </p:sp>
          <p:sp>
            <p:nvSpPr>
              <p:cNvPr id="27685" name="Rectangle 20"/>
              <p:cNvSpPr/>
              <p:nvPr/>
            </p:nvSpPr>
            <p:spPr>
              <a:xfrm>
                <a:off x="6093639" y="0"/>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86" name="Rectangle 20"/>
              <p:cNvSpPr/>
              <p:nvPr/>
            </p:nvSpPr>
            <p:spPr>
              <a:xfrm>
                <a:off x="3686603" y="55388"/>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87" name="Rectangle 20"/>
              <p:cNvSpPr/>
              <p:nvPr/>
            </p:nvSpPr>
            <p:spPr>
              <a:xfrm>
                <a:off x="8969252" y="13449"/>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88" name="Rectangle 20"/>
              <p:cNvSpPr/>
              <p:nvPr/>
            </p:nvSpPr>
            <p:spPr>
              <a:xfrm>
                <a:off x="1743076" y="3914006"/>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89" name="Rectangle 20"/>
              <p:cNvSpPr/>
              <p:nvPr/>
            </p:nvSpPr>
            <p:spPr>
              <a:xfrm>
                <a:off x="7272360" y="3828416"/>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90" name="Rectangle 20"/>
              <p:cNvSpPr/>
              <p:nvPr/>
            </p:nvSpPr>
            <p:spPr>
              <a:xfrm>
                <a:off x="4865323" y="3883805"/>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sp>
            <p:nvSpPr>
              <p:cNvPr id="27691" name="Rectangle 20"/>
              <p:cNvSpPr/>
              <p:nvPr/>
            </p:nvSpPr>
            <p:spPr>
              <a:xfrm>
                <a:off x="10147972" y="3841867"/>
                <a:ext cx="1852612" cy="608426"/>
              </a:xfrm>
              <a:prstGeom prst="rect">
                <a:avLst/>
              </a:prstGeom>
              <a:noFill/>
              <a:ln w="9525">
                <a:noFill/>
              </a:ln>
            </p:spPr>
            <p:txBody>
              <a:bodyPr wrap="square">
                <a:spAutoFit/>
              </a:bodyPr>
              <a:lstStyle/>
              <a:p>
                <a:pPr lvl="0" algn="l" fontAlgn="base">
                  <a:lnSpc>
                    <a:spcPct val="120000"/>
                  </a:lnSpc>
                  <a:spcBef>
                    <a:spcPct val="0"/>
                  </a:spcBef>
                  <a:spcAft>
                    <a:spcPct val="0"/>
                  </a:spcAft>
                </a:pPr>
                <a:r>
                  <a:rPr lang="zh-CN" altLang="en-US" sz="1800" b="1" dirty="0">
                    <a:solidFill>
                      <a:schemeClr val="tx1"/>
                    </a:solidFill>
                    <a:latin typeface="方正正准黑简体" pitchFamily="2" charset="-122"/>
                    <a:ea typeface="方正正准黑简体" pitchFamily="2" charset="-122"/>
                    <a:sym typeface="方正正准黑简体" pitchFamily="2" charset="-122"/>
                  </a:rPr>
                  <a:t>内容内容</a:t>
                </a:r>
                <a:endParaRPr lang="zh-CN" altLang="en-US" dirty="0">
                  <a:ea typeface="宋体" panose="02010600030101010101" pitchFamily="2" charset="-122"/>
                </a:endParaRPr>
              </a:p>
            </p:txBody>
          </p:sp>
        </p:grpSp>
        <p:sp>
          <p:nvSpPr>
            <p:cNvPr id="27692" name="Freeform 14"/>
            <p:cNvSpPr/>
            <p:nvPr/>
          </p:nvSpPr>
          <p:spPr>
            <a:xfrm flipH="1">
              <a:off x="7644156" y="1094972"/>
              <a:ext cx="952848" cy="981537"/>
            </a:xfrm>
            <a:custGeom>
              <a:avLst/>
              <a:gdLst>
                <a:gd name="txL" fmla="*/ 0 w 1006"/>
                <a:gd name="txT" fmla="*/ 0 h 1251"/>
                <a:gd name="txR" fmla="*/ 1006 w 1006"/>
                <a:gd name="txB" fmla="*/ 1251 h 1251"/>
              </a:gdLst>
              <a:ahLst/>
              <a:cxnLst>
                <a:cxn ang="0">
                  <a:pos x="0" y="0"/>
                </a:cxn>
                <a:cxn ang="0">
                  <a:pos x="0" y="1251"/>
                </a:cxn>
                <a:cxn ang="0">
                  <a:pos x="1006" y="1154"/>
                </a:cxn>
                <a:cxn ang="0">
                  <a:pos x="1006" y="81"/>
                </a:cxn>
                <a:cxn ang="0">
                  <a:pos x="0" y="0"/>
                </a:cxn>
              </a:cxnLst>
              <a:rect l="txL" t="txT" r="txR" b="txB"/>
              <a:pathLst>
                <a:path w="1006" h="1251">
                  <a:moveTo>
                    <a:pt x="0" y="0"/>
                  </a:moveTo>
                  <a:lnTo>
                    <a:pt x="0" y="1251"/>
                  </a:lnTo>
                  <a:lnTo>
                    <a:pt x="1006" y="1154"/>
                  </a:lnTo>
                  <a:lnTo>
                    <a:pt x="1006" y="81"/>
                  </a:lnTo>
                  <a:lnTo>
                    <a:pt x="0" y="0"/>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3" name="Freeform 15"/>
            <p:cNvSpPr/>
            <p:nvPr/>
          </p:nvSpPr>
          <p:spPr>
            <a:xfrm flipH="1">
              <a:off x="8597003" y="1100719"/>
              <a:ext cx="275065" cy="984570"/>
            </a:xfrm>
            <a:custGeom>
              <a:avLst/>
              <a:gdLst>
                <a:gd name="txL" fmla="*/ 0 w 339"/>
                <a:gd name="txT" fmla="*/ 0 h 1251"/>
                <a:gd name="txR" fmla="*/ 339 w 339"/>
                <a:gd name="txB" fmla="*/ 1251 h 1251"/>
              </a:gdLst>
              <a:ahLst/>
              <a:cxnLst>
                <a:cxn ang="0">
                  <a:pos x="0" y="110"/>
                </a:cxn>
                <a:cxn ang="0">
                  <a:pos x="0" y="1080"/>
                </a:cxn>
                <a:cxn ang="0">
                  <a:pos x="339" y="1251"/>
                </a:cxn>
                <a:cxn ang="0">
                  <a:pos x="339" y="0"/>
                </a:cxn>
                <a:cxn ang="0">
                  <a:pos x="0" y="110"/>
                </a:cxn>
              </a:cxnLst>
              <a:rect l="txL" t="txT" r="txR" b="txB"/>
              <a:pathLst>
                <a:path w="339" h="1251">
                  <a:moveTo>
                    <a:pt x="0" y="110"/>
                  </a:moveTo>
                  <a:lnTo>
                    <a:pt x="0" y="1080"/>
                  </a:lnTo>
                  <a:lnTo>
                    <a:pt x="339" y="1251"/>
                  </a:lnTo>
                  <a:lnTo>
                    <a:pt x="339" y="0"/>
                  </a:lnTo>
                  <a:lnTo>
                    <a:pt x="0" y="110"/>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4" name="Line 31"/>
            <p:cNvSpPr/>
            <p:nvPr/>
          </p:nvSpPr>
          <p:spPr>
            <a:xfrm flipV="1">
              <a:off x="8922944" y="1998989"/>
              <a:ext cx="1" cy="939775"/>
            </a:xfrm>
            <a:prstGeom prst="line">
              <a:avLst/>
            </a:prstGeom>
            <a:ln w="12700" cap="flat" cmpd="sng">
              <a:solidFill>
                <a:srgbClr val="808080"/>
              </a:solidFill>
              <a:prstDash val="solid"/>
              <a:bevel/>
              <a:headEnd type="triangle" w="med" len="med"/>
              <a:tailEnd type="non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5" name="WordArt 38"/>
            <p:cNvSpPr>
              <a:spLocks noTextEdit="1"/>
            </p:cNvSpPr>
            <p:nvPr/>
          </p:nvSpPr>
          <p:spPr>
            <a:xfrm>
              <a:off x="7838772" y="1201924"/>
              <a:ext cx="532385" cy="737079"/>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7</a:t>
              </a:r>
            </a:p>
          </p:txBody>
        </p:sp>
        <p:sp>
          <p:nvSpPr>
            <p:cNvPr id="27696" name="Freeform 16"/>
            <p:cNvSpPr/>
            <p:nvPr/>
          </p:nvSpPr>
          <p:spPr>
            <a:xfrm flipH="1">
              <a:off x="6396266" y="1136306"/>
              <a:ext cx="921762" cy="875639"/>
            </a:xfrm>
            <a:custGeom>
              <a:avLst/>
              <a:gdLst>
                <a:gd name="txL" fmla="*/ 0 w 973"/>
                <a:gd name="txT" fmla="*/ 0 h 1069"/>
                <a:gd name="txR" fmla="*/ 973 w 973"/>
                <a:gd name="txB" fmla="*/ 1069 h 1069"/>
              </a:gdLst>
              <a:ahLst/>
              <a:cxnLst>
                <a:cxn ang="0">
                  <a:pos x="0" y="0"/>
                </a:cxn>
                <a:cxn ang="0">
                  <a:pos x="0" y="1069"/>
                </a:cxn>
                <a:cxn ang="0">
                  <a:pos x="973" y="1051"/>
                </a:cxn>
                <a:cxn ang="0">
                  <a:pos x="973" y="36"/>
                </a:cxn>
                <a:cxn ang="0">
                  <a:pos x="0" y="0"/>
                </a:cxn>
              </a:cxnLst>
              <a:rect l="txL" t="txT" r="txR" b="txB"/>
              <a:pathLst>
                <a:path w="973" h="1069">
                  <a:moveTo>
                    <a:pt x="0" y="0"/>
                  </a:moveTo>
                  <a:lnTo>
                    <a:pt x="0" y="1069"/>
                  </a:lnTo>
                  <a:lnTo>
                    <a:pt x="973" y="1051"/>
                  </a:lnTo>
                  <a:lnTo>
                    <a:pt x="973" y="36"/>
                  </a:lnTo>
                  <a:lnTo>
                    <a:pt x="0" y="0"/>
                  </a:lnTo>
                  <a:close/>
                </a:path>
              </a:pathLst>
            </a:custGeom>
            <a:solidFill>
              <a:srgbClr val="C00000"/>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7" name="Freeform 17"/>
            <p:cNvSpPr/>
            <p:nvPr/>
          </p:nvSpPr>
          <p:spPr>
            <a:xfrm flipH="1">
              <a:off x="7313347" y="1136306"/>
              <a:ext cx="186515" cy="875639"/>
            </a:xfrm>
            <a:custGeom>
              <a:avLst/>
              <a:gdLst>
                <a:gd name="txL" fmla="*/ 0 w 197"/>
                <a:gd name="txT" fmla="*/ 0 h 1069"/>
                <a:gd name="txR" fmla="*/ 197 w 197"/>
                <a:gd name="txB" fmla="*/ 1069 h 1069"/>
              </a:gdLst>
              <a:ahLst/>
              <a:cxnLst>
                <a:cxn ang="0">
                  <a:pos x="0" y="123"/>
                </a:cxn>
                <a:cxn ang="0">
                  <a:pos x="0" y="947"/>
                </a:cxn>
                <a:cxn ang="0">
                  <a:pos x="197" y="1069"/>
                </a:cxn>
                <a:cxn ang="0">
                  <a:pos x="197" y="0"/>
                </a:cxn>
                <a:cxn ang="0">
                  <a:pos x="0" y="123"/>
                </a:cxn>
              </a:cxnLst>
              <a:rect l="txL" t="txT" r="txR" b="txB"/>
              <a:pathLst>
                <a:path w="197" h="1069">
                  <a:moveTo>
                    <a:pt x="0" y="123"/>
                  </a:moveTo>
                  <a:lnTo>
                    <a:pt x="0" y="947"/>
                  </a:lnTo>
                  <a:lnTo>
                    <a:pt x="197" y="1069"/>
                  </a:lnTo>
                  <a:lnTo>
                    <a:pt x="197" y="0"/>
                  </a:lnTo>
                  <a:lnTo>
                    <a:pt x="0" y="123"/>
                  </a:lnTo>
                  <a:close/>
                </a:path>
              </a:pathLst>
            </a:custGeom>
            <a:solidFill>
              <a:srgbClr val="3F3F3F"/>
            </a:solidFill>
            <a:ln w="9525">
              <a:noFill/>
            </a:ln>
          </p:spPr>
          <p:txBody>
            <a:bodyPr/>
            <a:lstStyle/>
            <a:p>
              <a:pPr lvl="0" fontAlgn="base">
                <a:lnSpc>
                  <a:spcPct val="100000"/>
                </a:lnSpc>
                <a:spcBef>
                  <a:spcPct val="0"/>
                </a:spcBef>
                <a:spcAft>
                  <a:spcPct val="0"/>
                </a:spcAft>
              </a:pPr>
              <a:endParaRPr>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8" name="Line 25"/>
            <p:cNvSpPr/>
            <p:nvPr/>
          </p:nvSpPr>
          <p:spPr>
            <a:xfrm flipV="1">
              <a:off x="7644156" y="267490"/>
              <a:ext cx="1" cy="914244"/>
            </a:xfrm>
            <a:prstGeom prst="line">
              <a:avLst/>
            </a:prstGeom>
            <a:ln w="12700" cap="flat" cmpd="sng">
              <a:solidFill>
                <a:srgbClr val="808080"/>
              </a:solidFill>
              <a:prstDash val="solid"/>
              <a:bevel/>
              <a:headEnd type="none" w="med" len="med"/>
              <a:tailEnd type="triangle" w="med" len="med"/>
            </a:ln>
          </p:spPr>
          <p:txBody>
            <a:bodyPr/>
            <a:lstStyle/>
            <a:p>
              <a:pPr lvl="0" algn="l" fontAlgn="base">
                <a:lnSpc>
                  <a:spcPct val="100000"/>
                </a:lnSpc>
                <a:spcBef>
                  <a:spcPct val="0"/>
                </a:spcBef>
                <a:spcAft>
                  <a:spcPct val="0"/>
                </a:spcAft>
              </a:pPr>
              <a:endParaRPr b="1">
                <a:solidFill>
                  <a:srgbClr val="000000"/>
                </a:solidFill>
                <a:latin typeface="隶书" panose="02010509060101010101" pitchFamily="1" charset="-122"/>
                <a:ea typeface="隶书" panose="02010509060101010101" pitchFamily="1" charset="-122"/>
                <a:sym typeface="隶书" panose="02010509060101010101" pitchFamily="1" charset="-122"/>
              </a:endParaRPr>
            </a:p>
          </p:txBody>
        </p:sp>
        <p:sp>
          <p:nvSpPr>
            <p:cNvPr id="27699" name="WordArt 37"/>
            <p:cNvSpPr>
              <a:spLocks noTextEdit="1"/>
            </p:cNvSpPr>
            <p:nvPr/>
          </p:nvSpPr>
          <p:spPr>
            <a:xfrm>
              <a:off x="6583649" y="1202520"/>
              <a:ext cx="483643" cy="736484"/>
            </a:xfrm>
            <a:prstGeom prst="rect">
              <a:avLst/>
            </a:prstGeom>
          </p:spPr>
          <p:txBody>
            <a:bodyPr wrap="none" fromWordArt="1">
              <a:prstTxWarp prst="textPlain">
                <a:avLst>
                  <a:gd name="adj" fmla="val 50000"/>
                </a:avLst>
              </a:prstTxWarp>
              <a:normAutofit lnSpcReduction="10000"/>
            </a:bodyPr>
            <a:lstStyle/>
            <a:p>
              <a:pPr algn="ctr"/>
              <a:r>
                <a:rPr lang="zh-CN" altLang="en-US" sz="5400">
                  <a:solidFill>
                    <a:schemeClr val="bg1"/>
                  </a:solidFill>
                  <a:latin typeface="Impact" panose="020B0806030902050204" pitchFamily="2" charset="0"/>
                  <a:ea typeface="Impact" panose="020B0806030902050204" pitchFamily="2" charset="0"/>
                </a:rPr>
                <a:t>6</a:t>
              </a:r>
            </a:p>
          </p:txBody>
        </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012">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filter="wipe(down)">
                                      <p:cBhvr>
                                        <p:cTn id="7" dur="10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Line 37"/>
          <p:cNvSpPr/>
          <p:nvPr/>
        </p:nvSpPr>
        <p:spPr>
          <a:xfrm>
            <a:off x="5970588" y="1587500"/>
            <a:ext cx="1587" cy="3432175"/>
          </a:xfrm>
          <a:prstGeom prst="line">
            <a:avLst/>
          </a:prstGeom>
          <a:ln w="15875" cap="flat" cmpd="sng">
            <a:solidFill>
              <a:srgbClr val="C00000"/>
            </a:solidFill>
            <a:prstDash val="solid"/>
            <a:headEnd type="none" w="med" len="med"/>
            <a:tailEnd type="none" w="med" len="med"/>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28679" name="组合 28678"/>
          <p:cNvGrpSpPr/>
          <p:nvPr/>
        </p:nvGrpSpPr>
        <p:grpSpPr>
          <a:xfrm>
            <a:off x="873125" y="1525588"/>
            <a:ext cx="1306513" cy="1376362"/>
            <a:chOff x="0" y="0"/>
            <a:chExt cx="1306513" cy="1376362"/>
          </a:xfrm>
        </p:grpSpPr>
        <p:sp>
          <p:nvSpPr>
            <p:cNvPr id="28680" name="Freeform 10"/>
            <p:cNvSpPr/>
            <p:nvPr/>
          </p:nvSpPr>
          <p:spPr>
            <a:xfrm>
              <a:off x="341313" y="455612"/>
              <a:ext cx="22225" cy="44450"/>
            </a:xfrm>
            <a:custGeom>
              <a:avLst/>
              <a:gdLst>
                <a:gd name="txL" fmla="*/ 0 w 14"/>
                <a:gd name="txT" fmla="*/ 0 h 28"/>
                <a:gd name="txR" fmla="*/ 14 w 14"/>
                <a:gd name="txB" fmla="*/ 28 h 28"/>
              </a:gdLst>
              <a:ahLst/>
              <a:cxnLst>
                <a:cxn ang="0">
                  <a:pos x="7" y="28"/>
                </a:cxn>
                <a:cxn ang="0">
                  <a:pos x="14" y="0"/>
                </a:cxn>
                <a:cxn ang="0">
                  <a:pos x="0" y="0"/>
                </a:cxn>
                <a:cxn ang="0">
                  <a:pos x="7" y="28"/>
                </a:cxn>
              </a:cxnLst>
              <a:rect l="txL" t="txT" r="txR" b="txB"/>
              <a:pathLst>
                <a:path w="14" h="28">
                  <a:moveTo>
                    <a:pt x="7" y="28"/>
                  </a:moveTo>
                  <a:lnTo>
                    <a:pt x="14" y="0"/>
                  </a:lnTo>
                  <a:lnTo>
                    <a:pt x="0" y="0"/>
                  </a:lnTo>
                  <a:lnTo>
                    <a:pt x="7" y="28"/>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1" name="Freeform 11"/>
            <p:cNvSpPr/>
            <p:nvPr/>
          </p:nvSpPr>
          <p:spPr>
            <a:xfrm>
              <a:off x="498475" y="455612"/>
              <a:ext cx="22225" cy="44450"/>
            </a:xfrm>
            <a:custGeom>
              <a:avLst/>
              <a:gdLst>
                <a:gd name="txL" fmla="*/ 0 w 14"/>
                <a:gd name="txT" fmla="*/ 0 h 28"/>
                <a:gd name="txR" fmla="*/ 14 w 14"/>
                <a:gd name="txB" fmla="*/ 28 h 28"/>
              </a:gdLst>
              <a:ahLst/>
              <a:cxnLst>
                <a:cxn ang="0">
                  <a:pos x="7" y="28"/>
                </a:cxn>
                <a:cxn ang="0">
                  <a:pos x="14" y="0"/>
                </a:cxn>
                <a:cxn ang="0">
                  <a:pos x="0" y="0"/>
                </a:cxn>
                <a:cxn ang="0">
                  <a:pos x="7" y="28"/>
                </a:cxn>
              </a:cxnLst>
              <a:rect l="txL" t="txT" r="txR" b="txB"/>
              <a:pathLst>
                <a:path w="14" h="28">
                  <a:moveTo>
                    <a:pt x="7" y="28"/>
                  </a:moveTo>
                  <a:lnTo>
                    <a:pt x="14" y="0"/>
                  </a:lnTo>
                  <a:lnTo>
                    <a:pt x="0" y="0"/>
                  </a:lnTo>
                  <a:lnTo>
                    <a:pt x="7" y="28"/>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2" name="Freeform 12"/>
            <p:cNvSpPr/>
            <p:nvPr/>
          </p:nvSpPr>
          <p:spPr>
            <a:xfrm>
              <a:off x="420688" y="384175"/>
              <a:ext cx="22225" cy="36512"/>
            </a:xfrm>
            <a:custGeom>
              <a:avLst/>
              <a:gdLst>
                <a:gd name="txL" fmla="*/ 0 w 14"/>
                <a:gd name="txT" fmla="*/ 0 h 23"/>
                <a:gd name="txR" fmla="*/ 14 w 14"/>
                <a:gd name="txB" fmla="*/ 23 h 23"/>
              </a:gdLst>
              <a:ahLst/>
              <a:cxnLst>
                <a:cxn ang="0">
                  <a:pos x="0" y="23"/>
                </a:cxn>
                <a:cxn ang="0">
                  <a:pos x="14" y="23"/>
                </a:cxn>
                <a:cxn ang="0">
                  <a:pos x="7" y="0"/>
                </a:cxn>
                <a:cxn ang="0">
                  <a:pos x="0" y="23"/>
                </a:cxn>
              </a:cxnLst>
              <a:rect l="txL" t="txT" r="txR" b="txB"/>
              <a:pathLst>
                <a:path w="14" h="23">
                  <a:moveTo>
                    <a:pt x="0" y="23"/>
                  </a:moveTo>
                  <a:lnTo>
                    <a:pt x="14" y="23"/>
                  </a:lnTo>
                  <a:lnTo>
                    <a:pt x="7" y="0"/>
                  </a:lnTo>
                  <a:lnTo>
                    <a:pt x="0" y="23"/>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3" name="Freeform 13"/>
            <p:cNvSpPr/>
            <p:nvPr/>
          </p:nvSpPr>
          <p:spPr>
            <a:xfrm>
              <a:off x="0" y="0"/>
              <a:ext cx="863600" cy="860425"/>
            </a:xfrm>
            <a:custGeom>
              <a:avLst/>
              <a:gdLst>
                <a:gd name="txL" fmla="*/ 0 w 230"/>
                <a:gd name="txT" fmla="*/ 0 h 229"/>
                <a:gd name="txR" fmla="*/ 230 w 230"/>
                <a:gd name="txB" fmla="*/ 229 h 229"/>
              </a:gdLst>
              <a:ahLst/>
              <a:cxnLst>
                <a:cxn ang="0">
                  <a:pos x="19" y="115"/>
                </a:cxn>
                <a:cxn ang="0">
                  <a:pos x="115" y="18"/>
                </a:cxn>
                <a:cxn ang="0">
                  <a:pos x="212" y="115"/>
                </a:cxn>
                <a:cxn ang="0">
                  <a:pos x="212" y="119"/>
                </a:cxn>
                <a:cxn ang="0">
                  <a:pos x="230" y="117"/>
                </a:cxn>
                <a:cxn ang="0">
                  <a:pos x="230" y="115"/>
                </a:cxn>
                <a:cxn ang="0">
                  <a:pos x="115" y="0"/>
                </a:cxn>
                <a:cxn ang="0">
                  <a:pos x="0" y="115"/>
                </a:cxn>
                <a:cxn ang="0">
                  <a:pos x="101" y="229"/>
                </a:cxn>
                <a:cxn ang="0">
                  <a:pos x="105" y="211"/>
                </a:cxn>
                <a:cxn ang="0">
                  <a:pos x="19" y="115"/>
                </a:cxn>
              </a:cxnLst>
              <a:rect l="txL" t="txT" r="txR" b="txB"/>
              <a:pathLst>
                <a:path w="230" h="229">
                  <a:moveTo>
                    <a:pt x="19" y="115"/>
                  </a:moveTo>
                  <a:cubicBezTo>
                    <a:pt x="19" y="62"/>
                    <a:pt x="62" y="18"/>
                    <a:pt x="115" y="18"/>
                  </a:cubicBezTo>
                  <a:cubicBezTo>
                    <a:pt x="168" y="18"/>
                    <a:pt x="212" y="62"/>
                    <a:pt x="212" y="115"/>
                  </a:cubicBezTo>
                  <a:cubicBezTo>
                    <a:pt x="212" y="116"/>
                    <a:pt x="212" y="117"/>
                    <a:pt x="212" y="119"/>
                  </a:cubicBezTo>
                  <a:cubicBezTo>
                    <a:pt x="218" y="118"/>
                    <a:pt x="224" y="117"/>
                    <a:pt x="230" y="117"/>
                  </a:cubicBezTo>
                  <a:cubicBezTo>
                    <a:pt x="230" y="116"/>
                    <a:pt x="230" y="116"/>
                    <a:pt x="230" y="115"/>
                  </a:cubicBezTo>
                  <a:cubicBezTo>
                    <a:pt x="230" y="51"/>
                    <a:pt x="179" y="0"/>
                    <a:pt x="115" y="0"/>
                  </a:cubicBezTo>
                  <a:cubicBezTo>
                    <a:pt x="52" y="0"/>
                    <a:pt x="0" y="51"/>
                    <a:pt x="0" y="115"/>
                  </a:cubicBezTo>
                  <a:cubicBezTo>
                    <a:pt x="0" y="173"/>
                    <a:pt x="44" y="222"/>
                    <a:pt x="101" y="229"/>
                  </a:cubicBezTo>
                  <a:cubicBezTo>
                    <a:pt x="102" y="223"/>
                    <a:pt x="103" y="217"/>
                    <a:pt x="105" y="211"/>
                  </a:cubicBezTo>
                  <a:cubicBezTo>
                    <a:pt x="56" y="206"/>
                    <a:pt x="19" y="164"/>
                    <a:pt x="19" y="115"/>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4" name="Freeform 14"/>
            <p:cNvSpPr/>
            <p:nvPr/>
          </p:nvSpPr>
          <p:spPr>
            <a:xfrm>
              <a:off x="115888" y="117475"/>
              <a:ext cx="630238" cy="627062"/>
            </a:xfrm>
            <a:custGeom>
              <a:avLst/>
              <a:gdLst>
                <a:gd name="txL" fmla="*/ 0 w 168"/>
                <a:gd name="txT" fmla="*/ 0 h 167"/>
                <a:gd name="txR" fmla="*/ 168 w 168"/>
                <a:gd name="txB" fmla="*/ 167 h 167"/>
              </a:gdLst>
              <a:ahLst/>
              <a:cxnLst>
                <a:cxn ang="0">
                  <a:pos x="109" y="124"/>
                </a:cxn>
                <a:cxn ang="0">
                  <a:pos x="100" y="124"/>
                </a:cxn>
                <a:cxn ang="0">
                  <a:pos x="90" y="90"/>
                </a:cxn>
                <a:cxn ang="0">
                  <a:pos x="78" y="90"/>
                </a:cxn>
                <a:cxn ang="0">
                  <a:pos x="68" y="124"/>
                </a:cxn>
                <a:cxn ang="0">
                  <a:pos x="56" y="124"/>
                </a:cxn>
                <a:cxn ang="0">
                  <a:pos x="47" y="90"/>
                </a:cxn>
                <a:cxn ang="0">
                  <a:pos x="39" y="90"/>
                </a:cxn>
                <a:cxn ang="0">
                  <a:pos x="39" y="81"/>
                </a:cxn>
                <a:cxn ang="0">
                  <a:pos x="44" y="81"/>
                </a:cxn>
                <a:cxn ang="0">
                  <a:pos x="35" y="49"/>
                </a:cxn>
                <a:cxn ang="0">
                  <a:pos x="50" y="49"/>
                </a:cxn>
                <a:cxn ang="0">
                  <a:pos x="58" y="81"/>
                </a:cxn>
                <a:cxn ang="0">
                  <a:pos x="69" y="81"/>
                </a:cxn>
                <a:cxn ang="0">
                  <a:pos x="79" y="49"/>
                </a:cxn>
                <a:cxn ang="0">
                  <a:pos x="90" y="49"/>
                </a:cxn>
                <a:cxn ang="0">
                  <a:pos x="99" y="81"/>
                </a:cxn>
                <a:cxn ang="0">
                  <a:pos x="110" y="81"/>
                </a:cxn>
                <a:cxn ang="0">
                  <a:pos x="119" y="49"/>
                </a:cxn>
                <a:cxn ang="0">
                  <a:pos x="134" y="49"/>
                </a:cxn>
                <a:cxn ang="0">
                  <a:pos x="124" y="81"/>
                </a:cxn>
                <a:cxn ang="0">
                  <a:pos x="129" y="81"/>
                </a:cxn>
                <a:cxn ang="0">
                  <a:pos x="129" y="90"/>
                </a:cxn>
                <a:cxn ang="0">
                  <a:pos x="122" y="90"/>
                </a:cxn>
                <a:cxn ang="0">
                  <a:pos x="113" y="120"/>
                </a:cxn>
                <a:cxn ang="0">
                  <a:pos x="168" y="91"/>
                </a:cxn>
                <a:cxn ang="0">
                  <a:pos x="168" y="84"/>
                </a:cxn>
                <a:cxn ang="0">
                  <a:pos x="84" y="0"/>
                </a:cxn>
                <a:cxn ang="0">
                  <a:pos x="0" y="84"/>
                </a:cxn>
                <a:cxn ang="0">
                  <a:pos x="79" y="167"/>
                </a:cxn>
                <a:cxn ang="0">
                  <a:pos x="109" y="124"/>
                </a:cxn>
              </a:cxnLst>
              <a:rect l="txL" t="txT" r="txR" b="txB"/>
              <a:pathLst>
                <a:path w="168" h="167">
                  <a:moveTo>
                    <a:pt x="109" y="124"/>
                  </a:moveTo>
                  <a:cubicBezTo>
                    <a:pt x="100" y="124"/>
                    <a:pt x="100" y="124"/>
                    <a:pt x="100" y="124"/>
                  </a:cubicBezTo>
                  <a:cubicBezTo>
                    <a:pt x="90" y="90"/>
                    <a:pt x="90" y="90"/>
                    <a:pt x="90" y="90"/>
                  </a:cubicBezTo>
                  <a:cubicBezTo>
                    <a:pt x="78" y="90"/>
                    <a:pt x="78" y="90"/>
                    <a:pt x="78" y="90"/>
                  </a:cubicBezTo>
                  <a:cubicBezTo>
                    <a:pt x="68" y="124"/>
                    <a:pt x="68" y="124"/>
                    <a:pt x="68" y="124"/>
                  </a:cubicBezTo>
                  <a:cubicBezTo>
                    <a:pt x="56" y="124"/>
                    <a:pt x="56" y="124"/>
                    <a:pt x="56" y="124"/>
                  </a:cubicBezTo>
                  <a:cubicBezTo>
                    <a:pt x="47" y="90"/>
                    <a:pt x="47" y="90"/>
                    <a:pt x="47" y="90"/>
                  </a:cubicBezTo>
                  <a:cubicBezTo>
                    <a:pt x="39" y="90"/>
                    <a:pt x="39" y="90"/>
                    <a:pt x="39" y="90"/>
                  </a:cubicBezTo>
                  <a:cubicBezTo>
                    <a:pt x="39" y="81"/>
                    <a:pt x="39" y="81"/>
                    <a:pt x="39" y="81"/>
                  </a:cubicBezTo>
                  <a:cubicBezTo>
                    <a:pt x="44" y="81"/>
                    <a:pt x="44" y="81"/>
                    <a:pt x="44" y="81"/>
                  </a:cubicBezTo>
                  <a:cubicBezTo>
                    <a:pt x="35" y="49"/>
                    <a:pt x="35" y="49"/>
                    <a:pt x="35" y="49"/>
                  </a:cubicBezTo>
                  <a:cubicBezTo>
                    <a:pt x="50" y="49"/>
                    <a:pt x="50" y="49"/>
                    <a:pt x="50" y="49"/>
                  </a:cubicBezTo>
                  <a:cubicBezTo>
                    <a:pt x="58" y="81"/>
                    <a:pt x="58" y="81"/>
                    <a:pt x="58" y="81"/>
                  </a:cubicBezTo>
                  <a:cubicBezTo>
                    <a:pt x="69" y="81"/>
                    <a:pt x="69" y="81"/>
                    <a:pt x="69" y="81"/>
                  </a:cubicBezTo>
                  <a:cubicBezTo>
                    <a:pt x="79" y="49"/>
                    <a:pt x="79" y="49"/>
                    <a:pt x="79" y="49"/>
                  </a:cubicBezTo>
                  <a:cubicBezTo>
                    <a:pt x="90" y="49"/>
                    <a:pt x="90" y="49"/>
                    <a:pt x="90" y="49"/>
                  </a:cubicBezTo>
                  <a:cubicBezTo>
                    <a:pt x="99" y="81"/>
                    <a:pt x="99" y="81"/>
                    <a:pt x="99" y="81"/>
                  </a:cubicBezTo>
                  <a:cubicBezTo>
                    <a:pt x="110" y="81"/>
                    <a:pt x="110" y="81"/>
                    <a:pt x="110" y="81"/>
                  </a:cubicBezTo>
                  <a:cubicBezTo>
                    <a:pt x="119" y="49"/>
                    <a:pt x="119" y="49"/>
                    <a:pt x="119" y="49"/>
                  </a:cubicBezTo>
                  <a:cubicBezTo>
                    <a:pt x="134" y="49"/>
                    <a:pt x="134" y="49"/>
                    <a:pt x="134" y="49"/>
                  </a:cubicBezTo>
                  <a:cubicBezTo>
                    <a:pt x="124" y="81"/>
                    <a:pt x="124" y="81"/>
                    <a:pt x="124" y="81"/>
                  </a:cubicBezTo>
                  <a:cubicBezTo>
                    <a:pt x="129" y="81"/>
                    <a:pt x="129" y="81"/>
                    <a:pt x="129" y="81"/>
                  </a:cubicBezTo>
                  <a:cubicBezTo>
                    <a:pt x="129" y="90"/>
                    <a:pt x="129" y="90"/>
                    <a:pt x="129" y="90"/>
                  </a:cubicBezTo>
                  <a:cubicBezTo>
                    <a:pt x="122" y="90"/>
                    <a:pt x="122" y="90"/>
                    <a:pt x="122" y="90"/>
                  </a:cubicBezTo>
                  <a:cubicBezTo>
                    <a:pt x="113" y="120"/>
                    <a:pt x="113" y="120"/>
                    <a:pt x="113" y="120"/>
                  </a:cubicBezTo>
                  <a:cubicBezTo>
                    <a:pt x="129" y="106"/>
                    <a:pt x="147" y="96"/>
                    <a:pt x="168" y="91"/>
                  </a:cubicBezTo>
                  <a:cubicBezTo>
                    <a:pt x="168" y="88"/>
                    <a:pt x="168" y="86"/>
                    <a:pt x="168" y="84"/>
                  </a:cubicBezTo>
                  <a:cubicBezTo>
                    <a:pt x="168" y="38"/>
                    <a:pt x="130" y="0"/>
                    <a:pt x="84" y="0"/>
                  </a:cubicBezTo>
                  <a:cubicBezTo>
                    <a:pt x="38" y="0"/>
                    <a:pt x="0" y="38"/>
                    <a:pt x="0" y="84"/>
                  </a:cubicBezTo>
                  <a:cubicBezTo>
                    <a:pt x="0" y="128"/>
                    <a:pt x="35" y="164"/>
                    <a:pt x="79" y="167"/>
                  </a:cubicBezTo>
                  <a:cubicBezTo>
                    <a:pt x="86" y="151"/>
                    <a:pt x="96" y="136"/>
                    <a:pt x="109" y="124"/>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5" name="Freeform 15"/>
            <p:cNvSpPr/>
            <p:nvPr/>
          </p:nvSpPr>
          <p:spPr>
            <a:xfrm>
              <a:off x="442913" y="511175"/>
              <a:ext cx="863600" cy="865187"/>
            </a:xfrm>
            <a:custGeom>
              <a:avLst/>
              <a:gdLst>
                <a:gd name="txL" fmla="*/ 0 w 230"/>
                <a:gd name="txT" fmla="*/ 0 h 230"/>
                <a:gd name="txR" fmla="*/ 230 w 230"/>
                <a:gd name="txB" fmla="*/ 230 h 230"/>
              </a:gdLst>
              <a:ahLst/>
              <a:cxnLst>
                <a:cxn ang="0">
                  <a:pos x="115" y="19"/>
                </a:cxn>
                <a:cxn ang="0">
                  <a:pos x="211" y="115"/>
                </a:cxn>
                <a:cxn ang="0">
                  <a:pos x="115" y="212"/>
                </a:cxn>
                <a:cxn ang="0">
                  <a:pos x="18" y="115"/>
                </a:cxn>
                <a:cxn ang="0">
                  <a:pos x="21" y="91"/>
                </a:cxn>
                <a:cxn ang="0">
                  <a:pos x="2" y="94"/>
                </a:cxn>
                <a:cxn ang="0">
                  <a:pos x="0" y="115"/>
                </a:cxn>
                <a:cxn ang="0">
                  <a:pos x="115" y="230"/>
                </a:cxn>
                <a:cxn ang="0">
                  <a:pos x="230" y="115"/>
                </a:cxn>
                <a:cxn ang="0">
                  <a:pos x="115" y="0"/>
                </a:cxn>
                <a:cxn ang="0">
                  <a:pos x="110" y="0"/>
                </a:cxn>
                <a:cxn ang="0">
                  <a:pos x="105" y="19"/>
                </a:cxn>
                <a:cxn ang="0">
                  <a:pos x="115" y="19"/>
                </a:cxn>
              </a:cxnLst>
              <a:rect l="txL" t="txT" r="txR" b="txB"/>
              <a:pathLst>
                <a:path w="230" h="230">
                  <a:moveTo>
                    <a:pt x="115" y="19"/>
                  </a:moveTo>
                  <a:cubicBezTo>
                    <a:pt x="168" y="19"/>
                    <a:pt x="211" y="62"/>
                    <a:pt x="211" y="115"/>
                  </a:cubicBezTo>
                  <a:cubicBezTo>
                    <a:pt x="211" y="168"/>
                    <a:pt x="168" y="212"/>
                    <a:pt x="115" y="212"/>
                  </a:cubicBezTo>
                  <a:cubicBezTo>
                    <a:pt x="62" y="212"/>
                    <a:pt x="18" y="168"/>
                    <a:pt x="18" y="115"/>
                  </a:cubicBezTo>
                  <a:cubicBezTo>
                    <a:pt x="18" y="107"/>
                    <a:pt x="19" y="99"/>
                    <a:pt x="21" y="91"/>
                  </a:cubicBezTo>
                  <a:cubicBezTo>
                    <a:pt x="15" y="93"/>
                    <a:pt x="9" y="93"/>
                    <a:pt x="2" y="94"/>
                  </a:cubicBezTo>
                  <a:cubicBezTo>
                    <a:pt x="1" y="101"/>
                    <a:pt x="0" y="108"/>
                    <a:pt x="0" y="115"/>
                  </a:cubicBezTo>
                  <a:cubicBezTo>
                    <a:pt x="0" y="179"/>
                    <a:pt x="51" y="230"/>
                    <a:pt x="115" y="230"/>
                  </a:cubicBezTo>
                  <a:cubicBezTo>
                    <a:pt x="178" y="230"/>
                    <a:pt x="230" y="179"/>
                    <a:pt x="230" y="115"/>
                  </a:cubicBezTo>
                  <a:cubicBezTo>
                    <a:pt x="230" y="52"/>
                    <a:pt x="178" y="0"/>
                    <a:pt x="115" y="0"/>
                  </a:cubicBezTo>
                  <a:cubicBezTo>
                    <a:pt x="113" y="0"/>
                    <a:pt x="112" y="0"/>
                    <a:pt x="110" y="0"/>
                  </a:cubicBezTo>
                  <a:cubicBezTo>
                    <a:pt x="109" y="7"/>
                    <a:pt x="107" y="13"/>
                    <a:pt x="105" y="19"/>
                  </a:cubicBezTo>
                  <a:cubicBezTo>
                    <a:pt x="108" y="19"/>
                    <a:pt x="111" y="19"/>
                    <a:pt x="115" y="19"/>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6" name="Freeform 16"/>
            <p:cNvSpPr/>
            <p:nvPr/>
          </p:nvSpPr>
          <p:spPr>
            <a:xfrm>
              <a:off x="492125" y="538162"/>
              <a:ext cx="236538" cy="203200"/>
            </a:xfrm>
            <a:custGeom>
              <a:avLst/>
              <a:gdLst>
                <a:gd name="txL" fmla="*/ 0 w 63"/>
                <a:gd name="txT" fmla="*/ 0 h 54"/>
                <a:gd name="txR" fmla="*/ 63 w 63"/>
                <a:gd name="txB" fmla="*/ 54 h 54"/>
              </a:gdLst>
              <a:ahLst/>
              <a:cxnLst>
                <a:cxn ang="0">
                  <a:pos x="0" y="54"/>
                </a:cxn>
                <a:cxn ang="0">
                  <a:pos x="63" y="0"/>
                </a:cxn>
                <a:cxn ang="0">
                  <a:pos x="0" y="54"/>
                </a:cxn>
              </a:cxnLst>
              <a:rect l="txL" t="txT" r="txR" b="txB"/>
              <a:pathLst>
                <a:path w="63" h="54">
                  <a:moveTo>
                    <a:pt x="0" y="54"/>
                  </a:moveTo>
                  <a:cubicBezTo>
                    <a:pt x="29" y="48"/>
                    <a:pt x="53" y="27"/>
                    <a:pt x="63" y="0"/>
                  </a:cubicBezTo>
                  <a:cubicBezTo>
                    <a:pt x="36" y="10"/>
                    <a:pt x="14" y="29"/>
                    <a:pt x="0" y="54"/>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7" name="Freeform 17"/>
            <p:cNvSpPr/>
            <p:nvPr/>
          </p:nvSpPr>
          <p:spPr>
            <a:xfrm>
              <a:off x="450850" y="771525"/>
              <a:ext cx="104775" cy="93662"/>
            </a:xfrm>
            <a:custGeom>
              <a:avLst/>
              <a:gdLst>
                <a:gd name="txL" fmla="*/ 0 w 28"/>
                <a:gd name="txT" fmla="*/ 0 h 25"/>
                <a:gd name="txR" fmla="*/ 28 w 28"/>
                <a:gd name="txB" fmla="*/ 25 h 25"/>
              </a:gdLst>
              <a:ahLst/>
              <a:cxnLst>
                <a:cxn ang="0">
                  <a:pos x="28" y="0"/>
                </a:cxn>
                <a:cxn ang="0">
                  <a:pos x="5" y="6"/>
                </a:cxn>
                <a:cxn ang="0">
                  <a:pos x="0" y="25"/>
                </a:cxn>
                <a:cxn ang="0">
                  <a:pos x="19" y="22"/>
                </a:cxn>
                <a:cxn ang="0">
                  <a:pos x="28" y="0"/>
                </a:cxn>
              </a:cxnLst>
              <a:rect l="txL" t="txT" r="txR" b="txB"/>
              <a:pathLst>
                <a:path w="28" h="25">
                  <a:moveTo>
                    <a:pt x="28" y="0"/>
                  </a:moveTo>
                  <a:cubicBezTo>
                    <a:pt x="21" y="3"/>
                    <a:pt x="13" y="5"/>
                    <a:pt x="5" y="6"/>
                  </a:cubicBezTo>
                  <a:cubicBezTo>
                    <a:pt x="3" y="12"/>
                    <a:pt x="1" y="18"/>
                    <a:pt x="0" y="25"/>
                  </a:cubicBezTo>
                  <a:cubicBezTo>
                    <a:pt x="7" y="24"/>
                    <a:pt x="13" y="24"/>
                    <a:pt x="19" y="22"/>
                  </a:cubicBezTo>
                  <a:cubicBezTo>
                    <a:pt x="21" y="15"/>
                    <a:pt x="24" y="7"/>
                    <a:pt x="28" y="0"/>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8" name="Freeform 18"/>
            <p:cNvSpPr/>
            <p:nvPr/>
          </p:nvSpPr>
          <p:spPr>
            <a:xfrm>
              <a:off x="468313" y="522287"/>
              <a:ext cx="315913" cy="271462"/>
            </a:xfrm>
            <a:custGeom>
              <a:avLst/>
              <a:gdLst>
                <a:gd name="txL" fmla="*/ 0 w 84"/>
                <a:gd name="txT" fmla="*/ 0 h 72"/>
                <a:gd name="txR" fmla="*/ 84 w 84"/>
                <a:gd name="txB" fmla="*/ 72 h 72"/>
              </a:gdLst>
              <a:ahLst/>
              <a:cxnLst>
                <a:cxn ang="0">
                  <a:pos x="75" y="22"/>
                </a:cxn>
                <a:cxn ang="0">
                  <a:pos x="84" y="0"/>
                </a:cxn>
                <a:cxn ang="0">
                  <a:pos x="69" y="4"/>
                </a:cxn>
                <a:cxn ang="0">
                  <a:pos x="6" y="58"/>
                </a:cxn>
                <a:cxn ang="0">
                  <a:pos x="0" y="72"/>
                </a:cxn>
                <a:cxn ang="0">
                  <a:pos x="23" y="66"/>
                </a:cxn>
                <a:cxn ang="0">
                  <a:pos x="75" y="22"/>
                </a:cxn>
              </a:cxnLst>
              <a:rect l="txL" t="txT" r="txR" b="txB"/>
              <a:pathLst>
                <a:path w="84" h="72">
                  <a:moveTo>
                    <a:pt x="75" y="22"/>
                  </a:moveTo>
                  <a:cubicBezTo>
                    <a:pt x="79" y="15"/>
                    <a:pt x="82" y="7"/>
                    <a:pt x="84" y="0"/>
                  </a:cubicBezTo>
                  <a:cubicBezTo>
                    <a:pt x="79" y="1"/>
                    <a:pt x="74" y="2"/>
                    <a:pt x="69" y="4"/>
                  </a:cubicBezTo>
                  <a:cubicBezTo>
                    <a:pt x="59" y="31"/>
                    <a:pt x="35" y="52"/>
                    <a:pt x="6" y="58"/>
                  </a:cubicBezTo>
                  <a:cubicBezTo>
                    <a:pt x="4" y="62"/>
                    <a:pt x="2" y="67"/>
                    <a:pt x="0" y="72"/>
                  </a:cubicBezTo>
                  <a:cubicBezTo>
                    <a:pt x="8" y="71"/>
                    <a:pt x="16" y="69"/>
                    <a:pt x="23" y="66"/>
                  </a:cubicBezTo>
                  <a:cubicBezTo>
                    <a:pt x="34" y="46"/>
                    <a:pt x="53" y="30"/>
                    <a:pt x="75" y="22"/>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89" name="Freeform 19"/>
            <p:cNvSpPr/>
            <p:nvPr/>
          </p:nvSpPr>
          <p:spPr>
            <a:xfrm>
              <a:off x="863600" y="898525"/>
              <a:ext cx="22225" cy="38100"/>
            </a:xfrm>
            <a:custGeom>
              <a:avLst/>
              <a:gdLst>
                <a:gd name="txL" fmla="*/ 0 w 14"/>
                <a:gd name="txT" fmla="*/ 0 h 24"/>
                <a:gd name="txR" fmla="*/ 14 w 14"/>
                <a:gd name="txB" fmla="*/ 24 h 24"/>
              </a:gdLst>
              <a:ahLst/>
              <a:cxnLst>
                <a:cxn ang="0">
                  <a:pos x="7" y="0"/>
                </a:cxn>
                <a:cxn ang="0">
                  <a:pos x="0" y="24"/>
                </a:cxn>
                <a:cxn ang="0">
                  <a:pos x="14" y="24"/>
                </a:cxn>
                <a:cxn ang="0">
                  <a:pos x="7" y="0"/>
                </a:cxn>
              </a:cxnLst>
              <a:rect l="txL" t="txT" r="txR" b="txB"/>
              <a:pathLst>
                <a:path w="14" h="24">
                  <a:moveTo>
                    <a:pt x="7" y="0"/>
                  </a:moveTo>
                  <a:lnTo>
                    <a:pt x="0" y="24"/>
                  </a:lnTo>
                  <a:lnTo>
                    <a:pt x="14" y="24"/>
                  </a:lnTo>
                  <a:lnTo>
                    <a:pt x="7" y="0"/>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90" name="Freeform 20"/>
            <p:cNvSpPr>
              <a:spLocks noEditPoints="1"/>
            </p:cNvSpPr>
            <p:nvPr/>
          </p:nvSpPr>
          <p:spPr>
            <a:xfrm>
              <a:off x="558800" y="631825"/>
              <a:ext cx="630238" cy="627062"/>
            </a:xfrm>
            <a:custGeom>
              <a:avLst/>
              <a:gdLst>
                <a:gd name="txL" fmla="*/ 0 w 168"/>
                <a:gd name="txT" fmla="*/ 0 h 167"/>
                <a:gd name="txR" fmla="*/ 168 w 168"/>
                <a:gd name="txB" fmla="*/ 167 h 167"/>
              </a:gdLst>
              <a:ahLst/>
              <a:cxnLst>
                <a:cxn ang="0">
                  <a:pos x="84" y="167"/>
                </a:cxn>
                <a:cxn ang="0">
                  <a:pos x="168" y="83"/>
                </a:cxn>
                <a:cxn ang="0">
                  <a:pos x="84" y="0"/>
                </a:cxn>
                <a:cxn ang="0">
                  <a:pos x="68" y="1"/>
                </a:cxn>
                <a:cxn ang="0">
                  <a:pos x="5" y="55"/>
                </a:cxn>
                <a:cxn ang="0">
                  <a:pos x="0" y="83"/>
                </a:cxn>
                <a:cxn ang="0">
                  <a:pos x="84" y="167"/>
                </a:cxn>
                <a:cxn ang="0">
                  <a:pos x="49" y="48"/>
                </a:cxn>
                <a:cxn ang="0">
                  <a:pos x="57" y="81"/>
                </a:cxn>
                <a:cxn ang="0">
                  <a:pos x="69" y="81"/>
                </a:cxn>
                <a:cxn ang="0">
                  <a:pos x="78" y="48"/>
                </a:cxn>
                <a:cxn ang="0">
                  <a:pos x="89" y="48"/>
                </a:cxn>
                <a:cxn ang="0">
                  <a:pos x="99" y="81"/>
                </a:cxn>
                <a:cxn ang="0">
                  <a:pos x="110" y="81"/>
                </a:cxn>
                <a:cxn ang="0">
                  <a:pos x="118" y="48"/>
                </a:cxn>
                <a:cxn ang="0">
                  <a:pos x="133" y="48"/>
                </a:cxn>
                <a:cxn ang="0">
                  <a:pos x="124" y="81"/>
                </a:cxn>
                <a:cxn ang="0">
                  <a:pos x="129" y="81"/>
                </a:cxn>
                <a:cxn ang="0">
                  <a:pos x="129" y="89"/>
                </a:cxn>
                <a:cxn ang="0">
                  <a:pos x="121" y="89"/>
                </a:cxn>
                <a:cxn ang="0">
                  <a:pos x="112" y="123"/>
                </a:cxn>
                <a:cxn ang="0">
                  <a:pos x="100" y="123"/>
                </a:cxn>
                <a:cxn ang="0">
                  <a:pos x="89" y="89"/>
                </a:cxn>
                <a:cxn ang="0">
                  <a:pos x="78" y="89"/>
                </a:cxn>
                <a:cxn ang="0">
                  <a:pos x="68" y="123"/>
                </a:cxn>
                <a:cxn ang="0">
                  <a:pos x="56" y="123"/>
                </a:cxn>
                <a:cxn ang="0">
                  <a:pos x="46" y="89"/>
                </a:cxn>
                <a:cxn ang="0">
                  <a:pos x="39" y="89"/>
                </a:cxn>
                <a:cxn ang="0">
                  <a:pos x="39" y="81"/>
                </a:cxn>
                <a:cxn ang="0">
                  <a:pos x="44" y="81"/>
                </a:cxn>
                <a:cxn ang="0">
                  <a:pos x="34" y="48"/>
                </a:cxn>
                <a:cxn ang="0">
                  <a:pos x="49" y="48"/>
                </a:cxn>
              </a:cxnLst>
              <a:rect l="txL" t="txT" r="txR" b="txB"/>
              <a:pathLst>
                <a:path w="168" h="167">
                  <a:moveTo>
                    <a:pt x="84" y="167"/>
                  </a:moveTo>
                  <a:cubicBezTo>
                    <a:pt x="130" y="167"/>
                    <a:pt x="168" y="129"/>
                    <a:pt x="168" y="83"/>
                  </a:cubicBezTo>
                  <a:cubicBezTo>
                    <a:pt x="168" y="37"/>
                    <a:pt x="130" y="0"/>
                    <a:pt x="84" y="0"/>
                  </a:cubicBezTo>
                  <a:cubicBezTo>
                    <a:pt x="78" y="0"/>
                    <a:pt x="73" y="0"/>
                    <a:pt x="68" y="1"/>
                  </a:cubicBezTo>
                  <a:cubicBezTo>
                    <a:pt x="54" y="26"/>
                    <a:pt x="32" y="45"/>
                    <a:pt x="5" y="55"/>
                  </a:cubicBezTo>
                  <a:cubicBezTo>
                    <a:pt x="2" y="64"/>
                    <a:pt x="0" y="73"/>
                    <a:pt x="0" y="83"/>
                  </a:cubicBezTo>
                  <a:cubicBezTo>
                    <a:pt x="0" y="129"/>
                    <a:pt x="38" y="167"/>
                    <a:pt x="84" y="167"/>
                  </a:cubicBezTo>
                  <a:close/>
                  <a:moveTo>
                    <a:pt x="49" y="48"/>
                  </a:moveTo>
                  <a:cubicBezTo>
                    <a:pt x="57" y="81"/>
                    <a:pt x="57" y="81"/>
                    <a:pt x="57" y="81"/>
                  </a:cubicBezTo>
                  <a:cubicBezTo>
                    <a:pt x="69" y="81"/>
                    <a:pt x="69" y="81"/>
                    <a:pt x="69" y="81"/>
                  </a:cubicBezTo>
                  <a:cubicBezTo>
                    <a:pt x="78" y="48"/>
                    <a:pt x="78" y="48"/>
                    <a:pt x="78" y="48"/>
                  </a:cubicBezTo>
                  <a:cubicBezTo>
                    <a:pt x="89" y="48"/>
                    <a:pt x="89" y="48"/>
                    <a:pt x="89" y="48"/>
                  </a:cubicBezTo>
                  <a:cubicBezTo>
                    <a:pt x="99" y="81"/>
                    <a:pt x="99" y="81"/>
                    <a:pt x="99" y="81"/>
                  </a:cubicBezTo>
                  <a:cubicBezTo>
                    <a:pt x="110" y="81"/>
                    <a:pt x="110" y="81"/>
                    <a:pt x="110" y="81"/>
                  </a:cubicBezTo>
                  <a:cubicBezTo>
                    <a:pt x="118" y="48"/>
                    <a:pt x="118" y="48"/>
                    <a:pt x="118" y="48"/>
                  </a:cubicBezTo>
                  <a:cubicBezTo>
                    <a:pt x="133" y="48"/>
                    <a:pt x="133" y="48"/>
                    <a:pt x="133" y="48"/>
                  </a:cubicBezTo>
                  <a:cubicBezTo>
                    <a:pt x="124" y="81"/>
                    <a:pt x="124" y="81"/>
                    <a:pt x="124" y="81"/>
                  </a:cubicBezTo>
                  <a:cubicBezTo>
                    <a:pt x="129" y="81"/>
                    <a:pt x="129" y="81"/>
                    <a:pt x="129" y="81"/>
                  </a:cubicBezTo>
                  <a:cubicBezTo>
                    <a:pt x="129" y="89"/>
                    <a:pt x="129" y="89"/>
                    <a:pt x="129" y="89"/>
                  </a:cubicBezTo>
                  <a:cubicBezTo>
                    <a:pt x="121" y="89"/>
                    <a:pt x="121" y="89"/>
                    <a:pt x="121" y="89"/>
                  </a:cubicBezTo>
                  <a:cubicBezTo>
                    <a:pt x="112" y="123"/>
                    <a:pt x="112" y="123"/>
                    <a:pt x="112" y="123"/>
                  </a:cubicBezTo>
                  <a:cubicBezTo>
                    <a:pt x="100" y="123"/>
                    <a:pt x="100" y="123"/>
                    <a:pt x="100" y="123"/>
                  </a:cubicBezTo>
                  <a:cubicBezTo>
                    <a:pt x="89" y="89"/>
                    <a:pt x="89" y="89"/>
                    <a:pt x="89" y="89"/>
                  </a:cubicBezTo>
                  <a:cubicBezTo>
                    <a:pt x="78" y="89"/>
                    <a:pt x="78" y="89"/>
                    <a:pt x="78" y="89"/>
                  </a:cubicBezTo>
                  <a:cubicBezTo>
                    <a:pt x="68" y="123"/>
                    <a:pt x="68" y="123"/>
                    <a:pt x="68" y="123"/>
                  </a:cubicBezTo>
                  <a:cubicBezTo>
                    <a:pt x="56" y="123"/>
                    <a:pt x="56" y="123"/>
                    <a:pt x="56" y="123"/>
                  </a:cubicBezTo>
                  <a:cubicBezTo>
                    <a:pt x="46" y="89"/>
                    <a:pt x="46" y="89"/>
                    <a:pt x="46" y="89"/>
                  </a:cubicBezTo>
                  <a:cubicBezTo>
                    <a:pt x="39" y="89"/>
                    <a:pt x="39" y="89"/>
                    <a:pt x="39" y="89"/>
                  </a:cubicBezTo>
                  <a:cubicBezTo>
                    <a:pt x="39" y="81"/>
                    <a:pt x="39" y="81"/>
                    <a:pt x="39" y="81"/>
                  </a:cubicBezTo>
                  <a:cubicBezTo>
                    <a:pt x="44" y="81"/>
                    <a:pt x="44" y="81"/>
                    <a:pt x="44" y="81"/>
                  </a:cubicBezTo>
                  <a:cubicBezTo>
                    <a:pt x="34" y="48"/>
                    <a:pt x="34" y="48"/>
                    <a:pt x="34" y="48"/>
                  </a:cubicBezTo>
                  <a:lnTo>
                    <a:pt x="49" y="48"/>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91" name="Freeform 21"/>
            <p:cNvSpPr/>
            <p:nvPr/>
          </p:nvSpPr>
          <p:spPr>
            <a:xfrm>
              <a:off x="941388" y="966787"/>
              <a:ext cx="22225" cy="44450"/>
            </a:xfrm>
            <a:custGeom>
              <a:avLst/>
              <a:gdLst>
                <a:gd name="txL" fmla="*/ 0 w 14"/>
                <a:gd name="txT" fmla="*/ 0 h 28"/>
                <a:gd name="txR" fmla="*/ 14 w 14"/>
                <a:gd name="txB" fmla="*/ 28 h 28"/>
              </a:gdLst>
              <a:ahLst/>
              <a:cxnLst>
                <a:cxn ang="0">
                  <a:pos x="14" y="0"/>
                </a:cxn>
                <a:cxn ang="0">
                  <a:pos x="0" y="0"/>
                </a:cxn>
                <a:cxn ang="0">
                  <a:pos x="7" y="28"/>
                </a:cxn>
                <a:cxn ang="0">
                  <a:pos x="14" y="0"/>
                </a:cxn>
              </a:cxnLst>
              <a:rect l="txL" t="txT" r="txR" b="txB"/>
              <a:pathLst>
                <a:path w="14" h="28">
                  <a:moveTo>
                    <a:pt x="14" y="0"/>
                  </a:moveTo>
                  <a:lnTo>
                    <a:pt x="0" y="0"/>
                  </a:lnTo>
                  <a:lnTo>
                    <a:pt x="7" y="28"/>
                  </a:lnTo>
                  <a:lnTo>
                    <a:pt x="14" y="0"/>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92" name="Freeform 22"/>
            <p:cNvSpPr/>
            <p:nvPr/>
          </p:nvSpPr>
          <p:spPr>
            <a:xfrm>
              <a:off x="784225" y="966787"/>
              <a:ext cx="22225" cy="44450"/>
            </a:xfrm>
            <a:custGeom>
              <a:avLst/>
              <a:gdLst>
                <a:gd name="txL" fmla="*/ 0 w 14"/>
                <a:gd name="txT" fmla="*/ 0 h 28"/>
                <a:gd name="txR" fmla="*/ 14 w 14"/>
                <a:gd name="txB" fmla="*/ 28 h 28"/>
              </a:gdLst>
              <a:ahLst/>
              <a:cxnLst>
                <a:cxn ang="0">
                  <a:pos x="14" y="0"/>
                </a:cxn>
                <a:cxn ang="0">
                  <a:pos x="0" y="0"/>
                </a:cxn>
                <a:cxn ang="0">
                  <a:pos x="5" y="28"/>
                </a:cxn>
                <a:cxn ang="0">
                  <a:pos x="14" y="0"/>
                </a:cxn>
              </a:cxnLst>
              <a:rect l="txL" t="txT" r="txR" b="txB"/>
              <a:pathLst>
                <a:path w="14" h="28">
                  <a:moveTo>
                    <a:pt x="14" y="0"/>
                  </a:moveTo>
                  <a:lnTo>
                    <a:pt x="0" y="0"/>
                  </a:lnTo>
                  <a:lnTo>
                    <a:pt x="5" y="28"/>
                  </a:lnTo>
                  <a:lnTo>
                    <a:pt x="14" y="0"/>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93" name="Freeform 23"/>
            <p:cNvSpPr/>
            <p:nvPr/>
          </p:nvSpPr>
          <p:spPr>
            <a:xfrm>
              <a:off x="577850" y="635000"/>
              <a:ext cx="236538" cy="203200"/>
            </a:xfrm>
            <a:custGeom>
              <a:avLst/>
              <a:gdLst>
                <a:gd name="txL" fmla="*/ 0 w 63"/>
                <a:gd name="txT" fmla="*/ 0 h 54"/>
                <a:gd name="txR" fmla="*/ 63 w 63"/>
                <a:gd name="txB" fmla="*/ 54 h 54"/>
              </a:gdLst>
              <a:ahLst/>
              <a:cxnLst>
                <a:cxn ang="0">
                  <a:pos x="63" y="0"/>
                </a:cxn>
                <a:cxn ang="0">
                  <a:pos x="0" y="54"/>
                </a:cxn>
                <a:cxn ang="0">
                  <a:pos x="63" y="0"/>
                </a:cxn>
              </a:cxnLst>
              <a:rect l="txL" t="txT" r="txR" b="txB"/>
              <a:pathLst>
                <a:path w="63" h="54">
                  <a:moveTo>
                    <a:pt x="63" y="0"/>
                  </a:moveTo>
                  <a:cubicBezTo>
                    <a:pt x="34" y="6"/>
                    <a:pt x="10" y="27"/>
                    <a:pt x="0" y="54"/>
                  </a:cubicBezTo>
                  <a:cubicBezTo>
                    <a:pt x="27" y="44"/>
                    <a:pt x="49" y="25"/>
                    <a:pt x="63" y="0"/>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694" name="Freeform 24"/>
            <p:cNvSpPr/>
            <p:nvPr/>
          </p:nvSpPr>
          <p:spPr>
            <a:xfrm>
              <a:off x="750888" y="511175"/>
              <a:ext cx="104775" cy="93662"/>
            </a:xfrm>
            <a:custGeom>
              <a:avLst/>
              <a:gdLst>
                <a:gd name="txL" fmla="*/ 0 w 28"/>
                <a:gd name="txT" fmla="*/ 0 h 25"/>
                <a:gd name="txR" fmla="*/ 28 w 28"/>
                <a:gd name="txB" fmla="*/ 25 h 25"/>
              </a:gdLst>
              <a:ahLst/>
              <a:cxnLst>
                <a:cxn ang="0">
                  <a:pos x="0" y="25"/>
                </a:cxn>
                <a:cxn ang="0">
                  <a:pos x="23" y="19"/>
                </a:cxn>
                <a:cxn ang="0">
                  <a:pos x="28" y="0"/>
                </a:cxn>
                <a:cxn ang="0">
                  <a:pos x="9" y="3"/>
                </a:cxn>
                <a:cxn ang="0">
                  <a:pos x="0" y="25"/>
                </a:cxn>
              </a:cxnLst>
              <a:rect l="txL" t="txT" r="txR" b="txB"/>
              <a:pathLst>
                <a:path w="28" h="25">
                  <a:moveTo>
                    <a:pt x="0" y="25"/>
                  </a:moveTo>
                  <a:cubicBezTo>
                    <a:pt x="7" y="22"/>
                    <a:pt x="15" y="20"/>
                    <a:pt x="23" y="19"/>
                  </a:cubicBezTo>
                  <a:cubicBezTo>
                    <a:pt x="25" y="13"/>
                    <a:pt x="27" y="7"/>
                    <a:pt x="28" y="0"/>
                  </a:cubicBezTo>
                  <a:cubicBezTo>
                    <a:pt x="21" y="1"/>
                    <a:pt x="15" y="1"/>
                    <a:pt x="9" y="3"/>
                  </a:cubicBezTo>
                  <a:cubicBezTo>
                    <a:pt x="7" y="10"/>
                    <a:pt x="4" y="18"/>
                    <a:pt x="0" y="25"/>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sp>
        <p:nvSpPr>
          <p:cNvPr id="28695" name="文本框 38"/>
          <p:cNvSpPr/>
          <p:nvPr/>
        </p:nvSpPr>
        <p:spPr>
          <a:xfrm>
            <a:off x="2760663" y="1273175"/>
            <a:ext cx="2270125" cy="369888"/>
          </a:xfrm>
          <a:prstGeom prst="rect">
            <a:avLst/>
          </a:prstGeom>
          <a:noFill/>
          <a:ln w="9525">
            <a:noFill/>
          </a:ln>
        </p:spPr>
        <p:txBody>
          <a:bodyPr wrap="squar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p>
        </p:txBody>
      </p:sp>
      <p:sp>
        <p:nvSpPr>
          <p:cNvPr id="28696" name="文本框 39"/>
          <p:cNvSpPr/>
          <p:nvPr/>
        </p:nvSpPr>
        <p:spPr>
          <a:xfrm>
            <a:off x="2765425" y="1582738"/>
            <a:ext cx="2790825" cy="156718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28697" name="组合 28696"/>
          <p:cNvGrpSpPr/>
          <p:nvPr/>
        </p:nvGrpSpPr>
        <p:grpSpPr>
          <a:xfrm>
            <a:off x="1012825" y="3563938"/>
            <a:ext cx="4543425" cy="1875743"/>
            <a:chOff x="0" y="0"/>
            <a:chExt cx="4542659" cy="1875996"/>
          </a:xfrm>
        </p:grpSpPr>
        <p:grpSp>
          <p:nvGrpSpPr>
            <p:cNvPr id="28698" name="组合 28697"/>
            <p:cNvGrpSpPr/>
            <p:nvPr/>
          </p:nvGrpSpPr>
          <p:grpSpPr>
            <a:xfrm>
              <a:off x="0" y="30792"/>
              <a:ext cx="1111250" cy="1116012"/>
              <a:chOff x="0" y="0"/>
              <a:chExt cx="1111250" cy="1116012"/>
            </a:xfrm>
          </p:grpSpPr>
          <p:sp>
            <p:nvSpPr>
              <p:cNvPr id="28699" name="Freeform 25"/>
              <p:cNvSpPr/>
              <p:nvPr/>
            </p:nvSpPr>
            <p:spPr>
              <a:xfrm>
                <a:off x="131762" y="184150"/>
                <a:ext cx="566738" cy="571500"/>
              </a:xfrm>
              <a:custGeom>
                <a:avLst/>
                <a:gdLst>
                  <a:gd name="txL" fmla="*/ 0 w 357"/>
                  <a:gd name="txT" fmla="*/ 0 h 360"/>
                  <a:gd name="txR" fmla="*/ 357 w 357"/>
                  <a:gd name="txB" fmla="*/ 360 h 360"/>
                </a:gdLst>
                <a:ahLst/>
                <a:cxnLst>
                  <a:cxn ang="0">
                    <a:pos x="357" y="66"/>
                  </a:cxn>
                  <a:cxn ang="0">
                    <a:pos x="357" y="64"/>
                  </a:cxn>
                  <a:cxn ang="0">
                    <a:pos x="307" y="14"/>
                  </a:cxn>
                  <a:cxn ang="0">
                    <a:pos x="293" y="0"/>
                  </a:cxn>
                  <a:cxn ang="0">
                    <a:pos x="0" y="293"/>
                  </a:cxn>
                  <a:cxn ang="0">
                    <a:pos x="64" y="360"/>
                  </a:cxn>
                  <a:cxn ang="0">
                    <a:pos x="357" y="66"/>
                  </a:cxn>
                </a:cxnLst>
                <a:rect l="txL" t="txT" r="txR" b="txB"/>
                <a:pathLst>
                  <a:path w="357" h="360">
                    <a:moveTo>
                      <a:pt x="357" y="66"/>
                    </a:moveTo>
                    <a:lnTo>
                      <a:pt x="357" y="64"/>
                    </a:lnTo>
                    <a:lnTo>
                      <a:pt x="307" y="14"/>
                    </a:lnTo>
                    <a:lnTo>
                      <a:pt x="293" y="0"/>
                    </a:lnTo>
                    <a:lnTo>
                      <a:pt x="0" y="293"/>
                    </a:lnTo>
                    <a:lnTo>
                      <a:pt x="64" y="360"/>
                    </a:lnTo>
                    <a:lnTo>
                      <a:pt x="357" y="66"/>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00" name="Freeform 26"/>
              <p:cNvSpPr/>
              <p:nvPr/>
            </p:nvSpPr>
            <p:spPr>
              <a:xfrm>
                <a:off x="360362" y="412750"/>
                <a:ext cx="569913" cy="571500"/>
              </a:xfrm>
              <a:custGeom>
                <a:avLst/>
                <a:gdLst>
                  <a:gd name="txL" fmla="*/ 0 w 359"/>
                  <a:gd name="txT" fmla="*/ 0 h 360"/>
                  <a:gd name="txR" fmla="*/ 359 w 359"/>
                  <a:gd name="txB" fmla="*/ 360 h 360"/>
                </a:gdLst>
                <a:ahLst/>
                <a:cxnLst>
                  <a:cxn ang="0">
                    <a:pos x="293" y="0"/>
                  </a:cxn>
                  <a:cxn ang="0">
                    <a:pos x="293" y="3"/>
                  </a:cxn>
                  <a:cxn ang="0">
                    <a:pos x="0" y="294"/>
                  </a:cxn>
                  <a:cxn ang="0">
                    <a:pos x="64" y="360"/>
                  </a:cxn>
                  <a:cxn ang="0">
                    <a:pos x="359" y="66"/>
                  </a:cxn>
                  <a:cxn ang="0">
                    <a:pos x="343" y="50"/>
                  </a:cxn>
                  <a:cxn ang="0">
                    <a:pos x="293" y="0"/>
                  </a:cxn>
                </a:cxnLst>
                <a:rect l="txL" t="txT" r="txR" b="txB"/>
                <a:pathLst>
                  <a:path w="359" h="360">
                    <a:moveTo>
                      <a:pt x="293" y="0"/>
                    </a:moveTo>
                    <a:lnTo>
                      <a:pt x="293" y="3"/>
                    </a:lnTo>
                    <a:lnTo>
                      <a:pt x="0" y="294"/>
                    </a:lnTo>
                    <a:lnTo>
                      <a:pt x="64" y="360"/>
                    </a:lnTo>
                    <a:lnTo>
                      <a:pt x="359" y="66"/>
                    </a:lnTo>
                    <a:lnTo>
                      <a:pt x="343" y="50"/>
                    </a:lnTo>
                    <a:lnTo>
                      <a:pt x="293" y="0"/>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01" name="Freeform 27"/>
              <p:cNvSpPr/>
              <p:nvPr/>
            </p:nvSpPr>
            <p:spPr>
              <a:xfrm>
                <a:off x="0" y="879475"/>
                <a:ext cx="233363" cy="236537"/>
              </a:xfrm>
              <a:custGeom>
                <a:avLst/>
                <a:gdLst>
                  <a:gd name="txL" fmla="*/ 0 w 147"/>
                  <a:gd name="txT" fmla="*/ 0 h 149"/>
                  <a:gd name="txR" fmla="*/ 147 w 147"/>
                  <a:gd name="txB" fmla="*/ 149 h 149"/>
                </a:gdLst>
                <a:ahLst/>
                <a:cxnLst>
                  <a:cxn ang="0">
                    <a:pos x="0" y="149"/>
                  </a:cxn>
                  <a:cxn ang="0">
                    <a:pos x="147" y="106"/>
                  </a:cxn>
                  <a:cxn ang="0">
                    <a:pos x="40" y="0"/>
                  </a:cxn>
                  <a:cxn ang="0">
                    <a:pos x="0" y="149"/>
                  </a:cxn>
                </a:cxnLst>
                <a:rect l="txL" t="txT" r="txR" b="txB"/>
                <a:pathLst>
                  <a:path w="147" h="149">
                    <a:moveTo>
                      <a:pt x="0" y="149"/>
                    </a:moveTo>
                    <a:lnTo>
                      <a:pt x="147" y="106"/>
                    </a:lnTo>
                    <a:lnTo>
                      <a:pt x="40" y="0"/>
                    </a:lnTo>
                    <a:lnTo>
                      <a:pt x="0" y="149"/>
                    </a:ln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02" name="Freeform 28"/>
              <p:cNvSpPr/>
              <p:nvPr/>
            </p:nvSpPr>
            <p:spPr>
              <a:xfrm>
                <a:off x="630237" y="0"/>
                <a:ext cx="481013" cy="481012"/>
              </a:xfrm>
              <a:custGeom>
                <a:avLst/>
                <a:gdLst>
                  <a:gd name="txL" fmla="*/ 0 w 128"/>
                  <a:gd name="txT" fmla="*/ 0 h 128"/>
                  <a:gd name="txR" fmla="*/ 128 w 128"/>
                  <a:gd name="txB" fmla="*/ 128 h 128"/>
                </a:gdLst>
                <a:ahLst/>
                <a:cxnLst>
                  <a:cxn ang="0">
                    <a:pos x="123" y="75"/>
                  </a:cxn>
                  <a:cxn ang="0">
                    <a:pos x="53" y="5"/>
                  </a:cxn>
                  <a:cxn ang="0">
                    <a:pos x="34" y="5"/>
                  </a:cxn>
                  <a:cxn ang="0">
                    <a:pos x="0" y="39"/>
                  </a:cxn>
                  <a:cxn ang="0">
                    <a:pos x="89" y="128"/>
                  </a:cxn>
                  <a:cxn ang="0">
                    <a:pos x="123" y="94"/>
                  </a:cxn>
                  <a:cxn ang="0">
                    <a:pos x="123" y="75"/>
                  </a:cxn>
                </a:cxnLst>
                <a:rect l="txL" t="txT" r="txR" b="txB"/>
                <a:pathLst>
                  <a:path w="128" h="128">
                    <a:moveTo>
                      <a:pt x="123" y="75"/>
                    </a:moveTo>
                    <a:cubicBezTo>
                      <a:pt x="53" y="5"/>
                      <a:pt x="53" y="5"/>
                      <a:pt x="53" y="5"/>
                    </a:cubicBezTo>
                    <a:cubicBezTo>
                      <a:pt x="48" y="0"/>
                      <a:pt x="39" y="0"/>
                      <a:pt x="34" y="5"/>
                    </a:cubicBezTo>
                    <a:cubicBezTo>
                      <a:pt x="0" y="39"/>
                      <a:pt x="0" y="39"/>
                      <a:pt x="0" y="39"/>
                    </a:cubicBezTo>
                    <a:cubicBezTo>
                      <a:pt x="89" y="128"/>
                      <a:pt x="89" y="128"/>
                      <a:pt x="89" y="128"/>
                    </a:cubicBezTo>
                    <a:cubicBezTo>
                      <a:pt x="123" y="94"/>
                      <a:pt x="123" y="94"/>
                      <a:pt x="123" y="94"/>
                    </a:cubicBezTo>
                    <a:cubicBezTo>
                      <a:pt x="128" y="89"/>
                      <a:pt x="128" y="81"/>
                      <a:pt x="123" y="75"/>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sp>
          <p:nvSpPr>
            <p:cNvPr id="28703" name="文本框 57"/>
            <p:cNvSpPr/>
            <p:nvPr/>
          </p:nvSpPr>
          <p:spPr>
            <a:xfrm>
              <a:off x="1747254" y="0"/>
              <a:ext cx="2269627" cy="369332"/>
            </a:xfrm>
            <a:prstGeom prst="rect">
              <a:avLst/>
            </a:prstGeom>
            <a:noFill/>
            <a:ln w="9525">
              <a:noFill/>
            </a:ln>
          </p:spPr>
          <p:txBody>
            <a:bodyPr wrap="squar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endParaRPr lang="zh-CN" altLang="en-US" dirty="0">
                <a:ea typeface="宋体" panose="02010600030101010101" pitchFamily="2" charset="-122"/>
              </a:endParaRPr>
            </a:p>
          </p:txBody>
        </p:sp>
        <p:sp>
          <p:nvSpPr>
            <p:cNvPr id="28704" name="文本框 58"/>
            <p:cNvSpPr/>
            <p:nvPr/>
          </p:nvSpPr>
          <p:spPr>
            <a:xfrm>
              <a:off x="1752599" y="308605"/>
              <a:ext cx="2790060" cy="1567391"/>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grpSp>
        <p:nvGrpSpPr>
          <p:cNvPr id="28705" name="组合 28704"/>
          <p:cNvGrpSpPr/>
          <p:nvPr/>
        </p:nvGrpSpPr>
        <p:grpSpPr>
          <a:xfrm>
            <a:off x="6381750" y="1279525"/>
            <a:ext cx="4706938" cy="1875743"/>
            <a:chOff x="0" y="0"/>
            <a:chExt cx="4707028" cy="1875995"/>
          </a:xfrm>
        </p:grpSpPr>
        <p:sp>
          <p:nvSpPr>
            <p:cNvPr id="28706" name="Freeform 35"/>
            <p:cNvSpPr>
              <a:spLocks noEditPoints="1"/>
            </p:cNvSpPr>
            <p:nvPr/>
          </p:nvSpPr>
          <p:spPr>
            <a:xfrm>
              <a:off x="0" y="297026"/>
              <a:ext cx="1411288" cy="1209675"/>
            </a:xfrm>
            <a:custGeom>
              <a:avLst/>
              <a:gdLst>
                <a:gd name="txL" fmla="*/ 0 w 376"/>
                <a:gd name="txT" fmla="*/ 0 h 322"/>
                <a:gd name="txR" fmla="*/ 376 w 376"/>
                <a:gd name="txB" fmla="*/ 322 h 322"/>
              </a:gdLst>
              <a:ahLst/>
              <a:cxnLst>
                <a:cxn ang="0">
                  <a:pos x="244" y="163"/>
                </a:cxn>
                <a:cxn ang="0">
                  <a:pos x="244" y="114"/>
                </a:cxn>
                <a:cxn ang="0">
                  <a:pos x="192" y="61"/>
                </a:cxn>
                <a:cxn ang="0">
                  <a:pos x="192" y="40"/>
                </a:cxn>
                <a:cxn ang="0">
                  <a:pos x="231" y="22"/>
                </a:cxn>
                <a:cxn ang="0">
                  <a:pos x="192" y="4"/>
                </a:cxn>
                <a:cxn ang="0">
                  <a:pos x="192" y="0"/>
                </a:cxn>
                <a:cxn ang="0">
                  <a:pos x="184" y="0"/>
                </a:cxn>
                <a:cxn ang="0">
                  <a:pos x="184" y="61"/>
                </a:cxn>
                <a:cxn ang="0">
                  <a:pos x="132" y="114"/>
                </a:cxn>
                <a:cxn ang="0">
                  <a:pos x="132" y="163"/>
                </a:cxn>
                <a:cxn ang="0">
                  <a:pos x="0" y="163"/>
                </a:cxn>
                <a:cxn ang="0">
                  <a:pos x="0" y="322"/>
                </a:cxn>
                <a:cxn ang="0">
                  <a:pos x="376" y="322"/>
                </a:cxn>
                <a:cxn ang="0">
                  <a:pos x="376" y="163"/>
                </a:cxn>
                <a:cxn ang="0">
                  <a:pos x="244" y="163"/>
                </a:cxn>
                <a:cxn ang="0">
                  <a:pos x="159" y="134"/>
                </a:cxn>
                <a:cxn ang="0">
                  <a:pos x="188" y="105"/>
                </a:cxn>
                <a:cxn ang="0">
                  <a:pos x="217" y="134"/>
                </a:cxn>
                <a:cxn ang="0">
                  <a:pos x="191" y="163"/>
                </a:cxn>
                <a:cxn ang="0">
                  <a:pos x="185" y="163"/>
                </a:cxn>
                <a:cxn ang="0">
                  <a:pos x="159" y="134"/>
                </a:cxn>
              </a:cxnLst>
              <a:rect l="txL" t="txT" r="txR" b="txB"/>
              <a:pathLst>
                <a:path w="376" h="322">
                  <a:moveTo>
                    <a:pt x="244" y="163"/>
                  </a:moveTo>
                  <a:cubicBezTo>
                    <a:pt x="244" y="114"/>
                    <a:pt x="244" y="114"/>
                    <a:pt x="244" y="114"/>
                  </a:cubicBezTo>
                  <a:cubicBezTo>
                    <a:pt x="192" y="61"/>
                    <a:pt x="192" y="61"/>
                    <a:pt x="192" y="61"/>
                  </a:cubicBezTo>
                  <a:cubicBezTo>
                    <a:pt x="192" y="40"/>
                    <a:pt x="192" y="40"/>
                    <a:pt x="192" y="40"/>
                  </a:cubicBezTo>
                  <a:cubicBezTo>
                    <a:pt x="231" y="22"/>
                    <a:pt x="231" y="22"/>
                    <a:pt x="231" y="22"/>
                  </a:cubicBezTo>
                  <a:cubicBezTo>
                    <a:pt x="192" y="4"/>
                    <a:pt x="192" y="4"/>
                    <a:pt x="192" y="4"/>
                  </a:cubicBezTo>
                  <a:cubicBezTo>
                    <a:pt x="192" y="0"/>
                    <a:pt x="192" y="0"/>
                    <a:pt x="192" y="0"/>
                  </a:cubicBezTo>
                  <a:cubicBezTo>
                    <a:pt x="184" y="0"/>
                    <a:pt x="184" y="0"/>
                    <a:pt x="184" y="0"/>
                  </a:cubicBezTo>
                  <a:cubicBezTo>
                    <a:pt x="184" y="61"/>
                    <a:pt x="184" y="61"/>
                    <a:pt x="184" y="61"/>
                  </a:cubicBezTo>
                  <a:cubicBezTo>
                    <a:pt x="132" y="114"/>
                    <a:pt x="132" y="114"/>
                    <a:pt x="132" y="114"/>
                  </a:cubicBezTo>
                  <a:cubicBezTo>
                    <a:pt x="132" y="163"/>
                    <a:pt x="132" y="163"/>
                    <a:pt x="132" y="163"/>
                  </a:cubicBezTo>
                  <a:cubicBezTo>
                    <a:pt x="0" y="163"/>
                    <a:pt x="0" y="163"/>
                    <a:pt x="0" y="163"/>
                  </a:cubicBezTo>
                  <a:cubicBezTo>
                    <a:pt x="0" y="322"/>
                    <a:pt x="0" y="322"/>
                    <a:pt x="0" y="322"/>
                  </a:cubicBezTo>
                  <a:cubicBezTo>
                    <a:pt x="376" y="322"/>
                    <a:pt x="376" y="322"/>
                    <a:pt x="376" y="322"/>
                  </a:cubicBezTo>
                  <a:cubicBezTo>
                    <a:pt x="376" y="163"/>
                    <a:pt x="376" y="163"/>
                    <a:pt x="376" y="163"/>
                  </a:cubicBezTo>
                  <a:lnTo>
                    <a:pt x="244" y="163"/>
                  </a:lnTo>
                  <a:close/>
                  <a:moveTo>
                    <a:pt x="159" y="134"/>
                  </a:moveTo>
                  <a:cubicBezTo>
                    <a:pt x="159" y="118"/>
                    <a:pt x="172" y="105"/>
                    <a:pt x="188" y="105"/>
                  </a:cubicBezTo>
                  <a:cubicBezTo>
                    <a:pt x="204" y="105"/>
                    <a:pt x="217" y="118"/>
                    <a:pt x="217" y="134"/>
                  </a:cubicBezTo>
                  <a:cubicBezTo>
                    <a:pt x="217" y="150"/>
                    <a:pt x="206" y="162"/>
                    <a:pt x="191" y="163"/>
                  </a:cubicBezTo>
                  <a:cubicBezTo>
                    <a:pt x="185" y="163"/>
                    <a:pt x="185" y="163"/>
                    <a:pt x="185" y="163"/>
                  </a:cubicBezTo>
                  <a:cubicBezTo>
                    <a:pt x="170" y="162"/>
                    <a:pt x="159" y="150"/>
                    <a:pt x="159" y="134"/>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07" name="Freeform 36"/>
            <p:cNvSpPr/>
            <p:nvPr/>
          </p:nvSpPr>
          <p:spPr>
            <a:xfrm>
              <a:off x="690562" y="722476"/>
              <a:ext cx="77788" cy="149225"/>
            </a:xfrm>
            <a:custGeom>
              <a:avLst/>
              <a:gdLst>
                <a:gd name="txL" fmla="*/ 0 w 21"/>
                <a:gd name="txT" fmla="*/ 0 h 40"/>
                <a:gd name="txR" fmla="*/ 21 w 21"/>
                <a:gd name="txB" fmla="*/ 40 h 40"/>
              </a:gdLst>
              <a:ahLst/>
              <a:cxnLst>
                <a:cxn ang="0">
                  <a:pos x="17" y="40"/>
                </a:cxn>
                <a:cxn ang="0">
                  <a:pos x="20" y="39"/>
                </a:cxn>
                <a:cxn ang="0">
                  <a:pos x="20" y="34"/>
                </a:cxn>
                <a:cxn ang="0">
                  <a:pos x="8" y="21"/>
                </a:cxn>
                <a:cxn ang="0">
                  <a:pos x="8" y="4"/>
                </a:cxn>
                <a:cxn ang="0">
                  <a:pos x="4" y="0"/>
                </a:cxn>
                <a:cxn ang="0">
                  <a:pos x="0" y="4"/>
                </a:cxn>
                <a:cxn ang="0">
                  <a:pos x="0" y="23"/>
                </a:cxn>
                <a:cxn ang="0">
                  <a:pos x="1" y="25"/>
                </a:cxn>
                <a:cxn ang="0">
                  <a:pos x="14" y="39"/>
                </a:cxn>
                <a:cxn ang="0">
                  <a:pos x="17" y="40"/>
                </a:cxn>
              </a:cxnLst>
              <a:rect l="txL" t="txT" r="txR" b="txB"/>
              <a:pathLst>
                <a:path w="21" h="40">
                  <a:moveTo>
                    <a:pt x="17" y="40"/>
                  </a:moveTo>
                  <a:cubicBezTo>
                    <a:pt x="18" y="40"/>
                    <a:pt x="19" y="40"/>
                    <a:pt x="20" y="39"/>
                  </a:cubicBezTo>
                  <a:cubicBezTo>
                    <a:pt x="21" y="38"/>
                    <a:pt x="21" y="35"/>
                    <a:pt x="20" y="34"/>
                  </a:cubicBezTo>
                  <a:cubicBezTo>
                    <a:pt x="8" y="21"/>
                    <a:pt x="8" y="21"/>
                    <a:pt x="8" y="21"/>
                  </a:cubicBezTo>
                  <a:cubicBezTo>
                    <a:pt x="8" y="4"/>
                    <a:pt x="8" y="4"/>
                    <a:pt x="8" y="4"/>
                  </a:cubicBezTo>
                  <a:cubicBezTo>
                    <a:pt x="8" y="2"/>
                    <a:pt x="6" y="0"/>
                    <a:pt x="4" y="0"/>
                  </a:cubicBezTo>
                  <a:cubicBezTo>
                    <a:pt x="2" y="0"/>
                    <a:pt x="0" y="2"/>
                    <a:pt x="0" y="4"/>
                  </a:cubicBezTo>
                  <a:cubicBezTo>
                    <a:pt x="0" y="23"/>
                    <a:pt x="0" y="23"/>
                    <a:pt x="0" y="23"/>
                  </a:cubicBezTo>
                  <a:cubicBezTo>
                    <a:pt x="0" y="24"/>
                    <a:pt x="1" y="25"/>
                    <a:pt x="1" y="25"/>
                  </a:cubicBezTo>
                  <a:cubicBezTo>
                    <a:pt x="14" y="39"/>
                    <a:pt x="14" y="39"/>
                    <a:pt x="14" y="39"/>
                  </a:cubicBezTo>
                  <a:cubicBezTo>
                    <a:pt x="15" y="40"/>
                    <a:pt x="16" y="40"/>
                    <a:pt x="17" y="40"/>
                  </a:cubicBezTo>
                  <a:close/>
                </a:path>
              </a:pathLst>
            </a:custGeom>
            <a:solidFill>
              <a:srgbClr val="EA29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08" name="文本框 66"/>
            <p:cNvSpPr/>
            <p:nvPr/>
          </p:nvSpPr>
          <p:spPr>
            <a:xfrm>
              <a:off x="1911623" y="0"/>
              <a:ext cx="2269627" cy="369332"/>
            </a:xfrm>
            <a:prstGeom prst="rect">
              <a:avLst/>
            </a:prstGeom>
            <a:noFill/>
            <a:ln w="9525">
              <a:noFill/>
            </a:ln>
          </p:spPr>
          <p:txBody>
            <a:bodyPr wrap="squar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endParaRPr lang="zh-CN" altLang="en-US" dirty="0">
                <a:ea typeface="宋体" panose="02010600030101010101" pitchFamily="2" charset="-122"/>
              </a:endParaRPr>
            </a:p>
          </p:txBody>
        </p:sp>
        <p:sp>
          <p:nvSpPr>
            <p:cNvPr id="28709" name="文本框 67"/>
            <p:cNvSpPr/>
            <p:nvPr/>
          </p:nvSpPr>
          <p:spPr>
            <a:xfrm>
              <a:off x="1916968" y="308605"/>
              <a:ext cx="2790060" cy="156739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grpSp>
        <p:nvGrpSpPr>
          <p:cNvPr id="28710" name="组合 28709"/>
          <p:cNvGrpSpPr/>
          <p:nvPr/>
        </p:nvGrpSpPr>
        <p:grpSpPr>
          <a:xfrm>
            <a:off x="6518275" y="3563938"/>
            <a:ext cx="4570413" cy="1875907"/>
            <a:chOff x="0" y="0"/>
            <a:chExt cx="4570353" cy="1875163"/>
          </a:xfrm>
        </p:grpSpPr>
        <p:sp>
          <p:nvSpPr>
            <p:cNvPr id="28711" name="Oval 30"/>
            <p:cNvSpPr/>
            <p:nvPr/>
          </p:nvSpPr>
          <p:spPr>
            <a:xfrm>
              <a:off x="574675" y="108580"/>
              <a:ext cx="198438" cy="200025"/>
            </a:xfrm>
            <a:prstGeom prst="ellipse">
              <a:avLst/>
            </a:pr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nvGrpSpPr>
            <p:cNvPr id="28712" name="组合 28711"/>
            <p:cNvGrpSpPr/>
            <p:nvPr/>
          </p:nvGrpSpPr>
          <p:grpSpPr>
            <a:xfrm>
              <a:off x="0" y="357817"/>
              <a:ext cx="1336675" cy="995363"/>
              <a:chOff x="0" y="0"/>
              <a:chExt cx="1336675" cy="995363"/>
            </a:xfrm>
          </p:grpSpPr>
          <p:sp>
            <p:nvSpPr>
              <p:cNvPr id="28713" name="Freeform 29"/>
              <p:cNvSpPr/>
              <p:nvPr/>
            </p:nvSpPr>
            <p:spPr>
              <a:xfrm>
                <a:off x="409575" y="0"/>
                <a:ext cx="528638" cy="995362"/>
              </a:xfrm>
              <a:custGeom>
                <a:avLst/>
                <a:gdLst>
                  <a:gd name="txL" fmla="*/ 0 w 141"/>
                  <a:gd name="txT" fmla="*/ 0 h 265"/>
                  <a:gd name="txR" fmla="*/ 141 w 141"/>
                  <a:gd name="txB" fmla="*/ 265 h 265"/>
                </a:gdLst>
                <a:ahLst/>
                <a:cxnLst>
                  <a:cxn ang="0">
                    <a:pos x="119" y="0"/>
                  </a:cxn>
                  <a:cxn ang="0">
                    <a:pos x="76" y="0"/>
                  </a:cxn>
                  <a:cxn ang="0">
                    <a:pos x="82" y="76"/>
                  </a:cxn>
                  <a:cxn ang="0">
                    <a:pos x="71" y="86"/>
                  </a:cxn>
                  <a:cxn ang="0">
                    <a:pos x="60" y="76"/>
                  </a:cxn>
                  <a:cxn ang="0">
                    <a:pos x="66" y="0"/>
                  </a:cxn>
                  <a:cxn ang="0">
                    <a:pos x="22" y="0"/>
                  </a:cxn>
                  <a:cxn ang="0">
                    <a:pos x="4" y="24"/>
                  </a:cxn>
                  <a:cxn ang="0">
                    <a:pos x="31" y="129"/>
                  </a:cxn>
                  <a:cxn ang="0">
                    <a:pos x="31" y="129"/>
                  </a:cxn>
                  <a:cxn ang="0">
                    <a:pos x="37" y="153"/>
                  </a:cxn>
                  <a:cxn ang="0">
                    <a:pos x="48" y="153"/>
                  </a:cxn>
                  <a:cxn ang="0">
                    <a:pos x="58" y="265"/>
                  </a:cxn>
                  <a:cxn ang="0">
                    <a:pos x="84" y="265"/>
                  </a:cxn>
                  <a:cxn ang="0">
                    <a:pos x="94" y="153"/>
                  </a:cxn>
                  <a:cxn ang="0">
                    <a:pos x="104" y="153"/>
                  </a:cxn>
                  <a:cxn ang="0">
                    <a:pos x="110" y="130"/>
                  </a:cxn>
                  <a:cxn ang="0">
                    <a:pos x="111" y="129"/>
                  </a:cxn>
                  <a:cxn ang="0">
                    <a:pos x="138" y="24"/>
                  </a:cxn>
                  <a:cxn ang="0">
                    <a:pos x="119" y="0"/>
                  </a:cxn>
                </a:cxnLst>
                <a:rect l="txL" t="txT" r="txR" b="txB"/>
                <a:pathLst>
                  <a:path w="141" h="265">
                    <a:moveTo>
                      <a:pt x="119" y="0"/>
                    </a:moveTo>
                    <a:cubicBezTo>
                      <a:pt x="76" y="0"/>
                      <a:pt x="76" y="0"/>
                      <a:pt x="76" y="0"/>
                    </a:cubicBezTo>
                    <a:cubicBezTo>
                      <a:pt x="82" y="76"/>
                      <a:pt x="82" y="76"/>
                      <a:pt x="82" y="76"/>
                    </a:cubicBezTo>
                    <a:cubicBezTo>
                      <a:pt x="71" y="86"/>
                      <a:pt x="71" y="86"/>
                      <a:pt x="71" y="86"/>
                    </a:cubicBezTo>
                    <a:cubicBezTo>
                      <a:pt x="60" y="76"/>
                      <a:pt x="60" y="76"/>
                      <a:pt x="60" y="76"/>
                    </a:cubicBezTo>
                    <a:cubicBezTo>
                      <a:pt x="66" y="0"/>
                      <a:pt x="66" y="0"/>
                      <a:pt x="66" y="0"/>
                    </a:cubicBezTo>
                    <a:cubicBezTo>
                      <a:pt x="22" y="0"/>
                      <a:pt x="22" y="0"/>
                      <a:pt x="22" y="0"/>
                    </a:cubicBezTo>
                    <a:cubicBezTo>
                      <a:pt x="9" y="0"/>
                      <a:pt x="0" y="11"/>
                      <a:pt x="4" y="24"/>
                    </a:cubicBezTo>
                    <a:cubicBezTo>
                      <a:pt x="31" y="129"/>
                      <a:pt x="31" y="129"/>
                      <a:pt x="31" y="129"/>
                    </a:cubicBezTo>
                    <a:cubicBezTo>
                      <a:pt x="31" y="129"/>
                      <a:pt x="31" y="129"/>
                      <a:pt x="31" y="129"/>
                    </a:cubicBezTo>
                    <a:cubicBezTo>
                      <a:pt x="37" y="153"/>
                      <a:pt x="37" y="153"/>
                      <a:pt x="37" y="153"/>
                    </a:cubicBezTo>
                    <a:cubicBezTo>
                      <a:pt x="48" y="153"/>
                      <a:pt x="48" y="153"/>
                      <a:pt x="48" y="153"/>
                    </a:cubicBezTo>
                    <a:cubicBezTo>
                      <a:pt x="58" y="265"/>
                      <a:pt x="58" y="265"/>
                      <a:pt x="58" y="265"/>
                    </a:cubicBezTo>
                    <a:cubicBezTo>
                      <a:pt x="84" y="265"/>
                      <a:pt x="84" y="265"/>
                      <a:pt x="84" y="265"/>
                    </a:cubicBezTo>
                    <a:cubicBezTo>
                      <a:pt x="94" y="153"/>
                      <a:pt x="94" y="153"/>
                      <a:pt x="94" y="153"/>
                    </a:cubicBezTo>
                    <a:cubicBezTo>
                      <a:pt x="104" y="153"/>
                      <a:pt x="104" y="153"/>
                      <a:pt x="104" y="153"/>
                    </a:cubicBezTo>
                    <a:cubicBezTo>
                      <a:pt x="105" y="149"/>
                      <a:pt x="108" y="140"/>
                      <a:pt x="110" y="130"/>
                    </a:cubicBezTo>
                    <a:cubicBezTo>
                      <a:pt x="110" y="130"/>
                      <a:pt x="111" y="129"/>
                      <a:pt x="111" y="129"/>
                    </a:cubicBezTo>
                    <a:cubicBezTo>
                      <a:pt x="138" y="24"/>
                      <a:pt x="138" y="24"/>
                      <a:pt x="138" y="24"/>
                    </a:cubicBezTo>
                    <a:cubicBezTo>
                      <a:pt x="141" y="11"/>
                      <a:pt x="133" y="0"/>
                      <a:pt x="119" y="0"/>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14" name="Freeform 31"/>
              <p:cNvSpPr/>
              <p:nvPr/>
            </p:nvSpPr>
            <p:spPr>
              <a:xfrm>
                <a:off x="0" y="280988"/>
                <a:ext cx="379413" cy="714375"/>
              </a:xfrm>
              <a:custGeom>
                <a:avLst/>
                <a:gdLst>
                  <a:gd name="txL" fmla="*/ 0 w 101"/>
                  <a:gd name="txT" fmla="*/ 0 h 190"/>
                  <a:gd name="txR" fmla="*/ 101 w 101"/>
                  <a:gd name="txB" fmla="*/ 190 h 190"/>
                </a:gdLst>
                <a:ahLst/>
                <a:cxnLst>
                  <a:cxn ang="0">
                    <a:pos x="85" y="0"/>
                  </a:cxn>
                  <a:cxn ang="0">
                    <a:pos x="54" y="0"/>
                  </a:cxn>
                  <a:cxn ang="0">
                    <a:pos x="58" y="54"/>
                  </a:cxn>
                  <a:cxn ang="0">
                    <a:pos x="50" y="61"/>
                  </a:cxn>
                  <a:cxn ang="0">
                    <a:pos x="42" y="54"/>
                  </a:cxn>
                  <a:cxn ang="0">
                    <a:pos x="47" y="0"/>
                  </a:cxn>
                  <a:cxn ang="0">
                    <a:pos x="15" y="0"/>
                  </a:cxn>
                  <a:cxn ang="0">
                    <a:pos x="2" y="17"/>
                  </a:cxn>
                  <a:cxn ang="0">
                    <a:pos x="22" y="92"/>
                  </a:cxn>
                  <a:cxn ang="0">
                    <a:pos x="22" y="92"/>
                  </a:cxn>
                  <a:cxn ang="0">
                    <a:pos x="26" y="109"/>
                  </a:cxn>
                  <a:cxn ang="0">
                    <a:pos x="34" y="109"/>
                  </a:cxn>
                  <a:cxn ang="0">
                    <a:pos x="41" y="190"/>
                  </a:cxn>
                  <a:cxn ang="0">
                    <a:pos x="60" y="190"/>
                  </a:cxn>
                  <a:cxn ang="0">
                    <a:pos x="67" y="109"/>
                  </a:cxn>
                  <a:cxn ang="0">
                    <a:pos x="74" y="109"/>
                  </a:cxn>
                  <a:cxn ang="0">
                    <a:pos x="79" y="93"/>
                  </a:cxn>
                  <a:cxn ang="0">
                    <a:pos x="79" y="92"/>
                  </a:cxn>
                  <a:cxn ang="0">
                    <a:pos x="98" y="17"/>
                  </a:cxn>
                  <a:cxn ang="0">
                    <a:pos x="85" y="0"/>
                  </a:cxn>
                </a:cxnLst>
                <a:rect l="txL" t="txT" r="txR" b="txB"/>
                <a:pathLst>
                  <a:path w="101" h="190">
                    <a:moveTo>
                      <a:pt x="85" y="0"/>
                    </a:moveTo>
                    <a:cubicBezTo>
                      <a:pt x="54" y="0"/>
                      <a:pt x="54" y="0"/>
                      <a:pt x="54" y="0"/>
                    </a:cubicBezTo>
                    <a:cubicBezTo>
                      <a:pt x="58" y="54"/>
                      <a:pt x="58" y="54"/>
                      <a:pt x="58" y="54"/>
                    </a:cubicBezTo>
                    <a:cubicBezTo>
                      <a:pt x="50" y="61"/>
                      <a:pt x="50" y="61"/>
                      <a:pt x="50" y="61"/>
                    </a:cubicBezTo>
                    <a:cubicBezTo>
                      <a:pt x="42" y="54"/>
                      <a:pt x="42" y="54"/>
                      <a:pt x="42" y="54"/>
                    </a:cubicBezTo>
                    <a:cubicBezTo>
                      <a:pt x="47" y="0"/>
                      <a:pt x="47" y="0"/>
                      <a:pt x="47" y="0"/>
                    </a:cubicBezTo>
                    <a:cubicBezTo>
                      <a:pt x="15" y="0"/>
                      <a:pt x="15" y="0"/>
                      <a:pt x="15" y="0"/>
                    </a:cubicBezTo>
                    <a:cubicBezTo>
                      <a:pt x="6" y="0"/>
                      <a:pt x="0" y="7"/>
                      <a:pt x="2" y="17"/>
                    </a:cubicBezTo>
                    <a:cubicBezTo>
                      <a:pt x="22" y="92"/>
                      <a:pt x="22" y="92"/>
                      <a:pt x="22" y="92"/>
                    </a:cubicBezTo>
                    <a:cubicBezTo>
                      <a:pt x="22" y="92"/>
                      <a:pt x="22" y="92"/>
                      <a:pt x="22" y="92"/>
                    </a:cubicBezTo>
                    <a:cubicBezTo>
                      <a:pt x="26" y="109"/>
                      <a:pt x="26" y="109"/>
                      <a:pt x="26" y="109"/>
                    </a:cubicBezTo>
                    <a:cubicBezTo>
                      <a:pt x="34" y="109"/>
                      <a:pt x="34" y="109"/>
                      <a:pt x="34" y="109"/>
                    </a:cubicBezTo>
                    <a:cubicBezTo>
                      <a:pt x="41" y="190"/>
                      <a:pt x="41" y="190"/>
                      <a:pt x="41" y="190"/>
                    </a:cubicBezTo>
                    <a:cubicBezTo>
                      <a:pt x="60" y="190"/>
                      <a:pt x="60" y="190"/>
                      <a:pt x="60" y="190"/>
                    </a:cubicBezTo>
                    <a:cubicBezTo>
                      <a:pt x="67" y="109"/>
                      <a:pt x="67" y="109"/>
                      <a:pt x="67" y="109"/>
                    </a:cubicBezTo>
                    <a:cubicBezTo>
                      <a:pt x="74" y="109"/>
                      <a:pt x="74" y="109"/>
                      <a:pt x="74" y="109"/>
                    </a:cubicBezTo>
                    <a:cubicBezTo>
                      <a:pt x="75" y="106"/>
                      <a:pt x="77" y="100"/>
                      <a:pt x="79" y="93"/>
                    </a:cubicBezTo>
                    <a:cubicBezTo>
                      <a:pt x="79" y="93"/>
                      <a:pt x="79" y="92"/>
                      <a:pt x="79" y="92"/>
                    </a:cubicBezTo>
                    <a:cubicBezTo>
                      <a:pt x="98" y="17"/>
                      <a:pt x="98" y="17"/>
                      <a:pt x="98" y="17"/>
                    </a:cubicBezTo>
                    <a:cubicBezTo>
                      <a:pt x="101" y="7"/>
                      <a:pt x="95" y="0"/>
                      <a:pt x="85" y="0"/>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15" name="Oval 32"/>
              <p:cNvSpPr/>
              <p:nvPr/>
            </p:nvSpPr>
            <p:spPr>
              <a:xfrm>
                <a:off x="117475" y="101600"/>
                <a:ext cx="142875" cy="142875"/>
              </a:xfrm>
              <a:prstGeom prst="ellipse">
                <a:avLst/>
              </a:pr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16" name="Freeform 33"/>
              <p:cNvSpPr/>
              <p:nvPr/>
            </p:nvSpPr>
            <p:spPr>
              <a:xfrm>
                <a:off x="957262" y="280988"/>
                <a:ext cx="379413" cy="714375"/>
              </a:xfrm>
              <a:custGeom>
                <a:avLst/>
                <a:gdLst>
                  <a:gd name="txL" fmla="*/ 0 w 101"/>
                  <a:gd name="txT" fmla="*/ 0 h 190"/>
                  <a:gd name="txR" fmla="*/ 101 w 101"/>
                  <a:gd name="txB" fmla="*/ 190 h 190"/>
                </a:gdLst>
                <a:ahLst/>
                <a:cxnLst>
                  <a:cxn ang="0">
                    <a:pos x="85" y="0"/>
                  </a:cxn>
                  <a:cxn ang="0">
                    <a:pos x="54" y="0"/>
                  </a:cxn>
                  <a:cxn ang="0">
                    <a:pos x="58" y="54"/>
                  </a:cxn>
                  <a:cxn ang="0">
                    <a:pos x="50" y="61"/>
                  </a:cxn>
                  <a:cxn ang="0">
                    <a:pos x="43" y="54"/>
                  </a:cxn>
                  <a:cxn ang="0">
                    <a:pos x="47" y="0"/>
                  </a:cxn>
                  <a:cxn ang="0">
                    <a:pos x="15" y="0"/>
                  </a:cxn>
                  <a:cxn ang="0">
                    <a:pos x="2" y="17"/>
                  </a:cxn>
                  <a:cxn ang="0">
                    <a:pos x="22" y="92"/>
                  </a:cxn>
                  <a:cxn ang="0">
                    <a:pos x="22" y="92"/>
                  </a:cxn>
                  <a:cxn ang="0">
                    <a:pos x="26" y="109"/>
                  </a:cxn>
                  <a:cxn ang="0">
                    <a:pos x="34" y="109"/>
                  </a:cxn>
                  <a:cxn ang="0">
                    <a:pos x="41" y="190"/>
                  </a:cxn>
                  <a:cxn ang="0">
                    <a:pos x="60" y="190"/>
                  </a:cxn>
                  <a:cxn ang="0">
                    <a:pos x="67" y="109"/>
                  </a:cxn>
                  <a:cxn ang="0">
                    <a:pos x="75" y="109"/>
                  </a:cxn>
                  <a:cxn ang="0">
                    <a:pos x="79" y="93"/>
                  </a:cxn>
                  <a:cxn ang="0">
                    <a:pos x="79" y="92"/>
                  </a:cxn>
                  <a:cxn ang="0">
                    <a:pos x="98" y="17"/>
                  </a:cxn>
                  <a:cxn ang="0">
                    <a:pos x="85" y="0"/>
                  </a:cxn>
                </a:cxnLst>
                <a:rect l="txL" t="txT" r="txR" b="txB"/>
                <a:pathLst>
                  <a:path w="101" h="190">
                    <a:moveTo>
                      <a:pt x="85" y="0"/>
                    </a:moveTo>
                    <a:cubicBezTo>
                      <a:pt x="54" y="0"/>
                      <a:pt x="54" y="0"/>
                      <a:pt x="54" y="0"/>
                    </a:cubicBezTo>
                    <a:cubicBezTo>
                      <a:pt x="58" y="54"/>
                      <a:pt x="58" y="54"/>
                      <a:pt x="58" y="54"/>
                    </a:cubicBezTo>
                    <a:cubicBezTo>
                      <a:pt x="50" y="61"/>
                      <a:pt x="50" y="61"/>
                      <a:pt x="50" y="61"/>
                    </a:cubicBezTo>
                    <a:cubicBezTo>
                      <a:pt x="43" y="54"/>
                      <a:pt x="43" y="54"/>
                      <a:pt x="43" y="54"/>
                    </a:cubicBezTo>
                    <a:cubicBezTo>
                      <a:pt x="47" y="0"/>
                      <a:pt x="47" y="0"/>
                      <a:pt x="47" y="0"/>
                    </a:cubicBezTo>
                    <a:cubicBezTo>
                      <a:pt x="15" y="0"/>
                      <a:pt x="15" y="0"/>
                      <a:pt x="15" y="0"/>
                    </a:cubicBezTo>
                    <a:cubicBezTo>
                      <a:pt x="6" y="0"/>
                      <a:pt x="0" y="7"/>
                      <a:pt x="2" y="17"/>
                    </a:cubicBezTo>
                    <a:cubicBezTo>
                      <a:pt x="22" y="92"/>
                      <a:pt x="22" y="92"/>
                      <a:pt x="22" y="92"/>
                    </a:cubicBezTo>
                    <a:cubicBezTo>
                      <a:pt x="22" y="92"/>
                      <a:pt x="22" y="92"/>
                      <a:pt x="22" y="92"/>
                    </a:cubicBezTo>
                    <a:cubicBezTo>
                      <a:pt x="26" y="109"/>
                      <a:pt x="26" y="109"/>
                      <a:pt x="26" y="109"/>
                    </a:cubicBezTo>
                    <a:cubicBezTo>
                      <a:pt x="34" y="109"/>
                      <a:pt x="34" y="109"/>
                      <a:pt x="34" y="109"/>
                    </a:cubicBezTo>
                    <a:cubicBezTo>
                      <a:pt x="41" y="190"/>
                      <a:pt x="41" y="190"/>
                      <a:pt x="41" y="190"/>
                    </a:cubicBezTo>
                    <a:cubicBezTo>
                      <a:pt x="60" y="190"/>
                      <a:pt x="60" y="190"/>
                      <a:pt x="60" y="190"/>
                    </a:cubicBezTo>
                    <a:cubicBezTo>
                      <a:pt x="67" y="109"/>
                      <a:pt x="67" y="109"/>
                      <a:pt x="67" y="109"/>
                    </a:cubicBezTo>
                    <a:cubicBezTo>
                      <a:pt x="75" y="109"/>
                      <a:pt x="75" y="109"/>
                      <a:pt x="75" y="109"/>
                    </a:cubicBezTo>
                    <a:cubicBezTo>
                      <a:pt x="75" y="106"/>
                      <a:pt x="77" y="100"/>
                      <a:pt x="79" y="93"/>
                    </a:cubicBezTo>
                    <a:cubicBezTo>
                      <a:pt x="79" y="93"/>
                      <a:pt x="79" y="92"/>
                      <a:pt x="79" y="92"/>
                    </a:cubicBezTo>
                    <a:cubicBezTo>
                      <a:pt x="98" y="17"/>
                      <a:pt x="98" y="17"/>
                      <a:pt x="98" y="17"/>
                    </a:cubicBezTo>
                    <a:cubicBezTo>
                      <a:pt x="101" y="7"/>
                      <a:pt x="95" y="0"/>
                      <a:pt x="85" y="0"/>
                    </a:cubicBezTo>
                    <a:close/>
                  </a:path>
                </a:pathLst>
              </a:cu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28717" name="Oval 34"/>
              <p:cNvSpPr/>
              <p:nvPr/>
            </p:nvSpPr>
            <p:spPr>
              <a:xfrm>
                <a:off x="1074737" y="101600"/>
                <a:ext cx="141288" cy="142875"/>
              </a:xfrm>
              <a:prstGeom prst="ellipse">
                <a:avLst/>
              </a:prstGeom>
              <a:solidFill>
                <a:srgbClr val="C00000"/>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sp>
          <p:nvSpPr>
            <p:cNvPr id="28718" name="文本框 71"/>
            <p:cNvSpPr/>
            <p:nvPr/>
          </p:nvSpPr>
          <p:spPr>
            <a:xfrm>
              <a:off x="1774948" y="0"/>
              <a:ext cx="2269627" cy="369332"/>
            </a:xfrm>
            <a:prstGeom prst="rect">
              <a:avLst/>
            </a:prstGeom>
            <a:noFill/>
            <a:ln w="9525">
              <a:noFill/>
            </a:ln>
          </p:spPr>
          <p:txBody>
            <a:bodyPr wrap="squar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endParaRPr lang="zh-CN" altLang="en-US" dirty="0">
                <a:ea typeface="宋体" panose="02010600030101010101" pitchFamily="2" charset="-122"/>
              </a:endParaRPr>
            </a:p>
          </p:txBody>
        </p:sp>
        <p:sp>
          <p:nvSpPr>
            <p:cNvPr id="28719" name="文本框 72"/>
            <p:cNvSpPr/>
            <p:nvPr/>
          </p:nvSpPr>
          <p:spPr>
            <a:xfrm>
              <a:off x="1780293" y="308605"/>
              <a:ext cx="2790060" cy="1566558"/>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574">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678"/>
                                        </p:tgtEl>
                                        <p:attrNameLst>
                                          <p:attrName>style.visibility</p:attrName>
                                        </p:attrNameLst>
                                      </p:cBhvr>
                                      <p:to>
                                        <p:strVal val="visible"/>
                                      </p:to>
                                    </p:set>
                                    <p:animEffect filter="wipe(up)">
                                      <p:cBhvr>
                                        <p:cTn id="7" dur="500"/>
                                        <p:tgtEl>
                                          <p:spTgt spid="2867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8705"/>
                                        </p:tgtEl>
                                        <p:attrNameLst>
                                          <p:attrName>style.visibility</p:attrName>
                                        </p:attrNameLst>
                                      </p:cBhvr>
                                      <p:to>
                                        <p:strVal val="visible"/>
                                      </p:to>
                                    </p:set>
                                    <p:animEffect filter="fade">
                                      <p:cBhvr>
                                        <p:cTn id="11" dur="400"/>
                                        <p:tgtEl>
                                          <p:spTgt spid="28705"/>
                                        </p:tgtEl>
                                      </p:cBhvr>
                                    </p:animEffect>
                                    <p:anim calcmode="lin" valueType="num">
                                      <p:cBhvr>
                                        <p:cTn id="12" dur="400" fill="hold"/>
                                        <p:tgtEl>
                                          <p:spTgt spid="28705"/>
                                        </p:tgtEl>
                                        <p:attrNameLst>
                                          <p:attrName>ppt_x</p:attrName>
                                        </p:attrNameLst>
                                      </p:cBhvr>
                                      <p:tavLst>
                                        <p:tav tm="0">
                                          <p:val>
                                            <p:strVal val="#ppt_x"/>
                                          </p:val>
                                        </p:tav>
                                        <p:tav tm="100000">
                                          <p:val>
                                            <p:strVal val="#ppt_x"/>
                                          </p:val>
                                        </p:tav>
                                      </p:tavLst>
                                    </p:anim>
                                    <p:anim calcmode="lin" valueType="num">
                                      <p:cBhvr>
                                        <p:cTn id="13" dur="400" fill="hold"/>
                                        <p:tgtEl>
                                          <p:spTgt spid="2870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8697"/>
                                        </p:tgtEl>
                                        <p:attrNameLst>
                                          <p:attrName>style.visibility</p:attrName>
                                        </p:attrNameLst>
                                      </p:cBhvr>
                                      <p:to>
                                        <p:strVal val="visible"/>
                                      </p:to>
                                    </p:set>
                                    <p:animEffect filter="fade">
                                      <p:cBhvr>
                                        <p:cTn id="17" dur="400"/>
                                        <p:tgtEl>
                                          <p:spTgt spid="28697"/>
                                        </p:tgtEl>
                                      </p:cBhvr>
                                    </p:animEffect>
                                    <p:anim calcmode="lin" valueType="num">
                                      <p:cBhvr>
                                        <p:cTn id="18" dur="400" fill="hold"/>
                                        <p:tgtEl>
                                          <p:spTgt spid="28697"/>
                                        </p:tgtEl>
                                        <p:attrNameLst>
                                          <p:attrName>ppt_x</p:attrName>
                                        </p:attrNameLst>
                                      </p:cBhvr>
                                      <p:tavLst>
                                        <p:tav tm="0">
                                          <p:val>
                                            <p:strVal val="#ppt_x"/>
                                          </p:val>
                                        </p:tav>
                                        <p:tav tm="100000">
                                          <p:val>
                                            <p:strVal val="#ppt_x"/>
                                          </p:val>
                                        </p:tav>
                                      </p:tavLst>
                                    </p:anim>
                                    <p:anim calcmode="lin" valueType="num">
                                      <p:cBhvr>
                                        <p:cTn id="19" dur="400" fill="hold"/>
                                        <p:tgtEl>
                                          <p:spTgt spid="2869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8710"/>
                                        </p:tgtEl>
                                        <p:attrNameLst>
                                          <p:attrName>style.visibility</p:attrName>
                                        </p:attrNameLst>
                                      </p:cBhvr>
                                      <p:to>
                                        <p:strVal val="visible"/>
                                      </p:to>
                                    </p:set>
                                    <p:animEffect filter="fade">
                                      <p:cBhvr>
                                        <p:cTn id="23" dur="400"/>
                                        <p:tgtEl>
                                          <p:spTgt spid="28710"/>
                                        </p:tgtEl>
                                      </p:cBhvr>
                                    </p:animEffect>
                                    <p:anim calcmode="lin" valueType="num">
                                      <p:cBhvr>
                                        <p:cTn id="24" dur="400" fill="hold"/>
                                        <p:tgtEl>
                                          <p:spTgt spid="28710"/>
                                        </p:tgtEl>
                                        <p:attrNameLst>
                                          <p:attrName>ppt_x</p:attrName>
                                        </p:attrNameLst>
                                      </p:cBhvr>
                                      <p:tavLst>
                                        <p:tav tm="0">
                                          <p:val>
                                            <p:strVal val="#ppt_x"/>
                                          </p:val>
                                        </p:tav>
                                        <p:tav tm="100000">
                                          <p:val>
                                            <p:strVal val="#ppt_x"/>
                                          </p:val>
                                        </p:tav>
                                      </p:tavLst>
                                    </p:anim>
                                    <p:anim calcmode="lin" valueType="num">
                                      <p:cBhvr>
                                        <p:cTn id="25" dur="400" fill="hold"/>
                                        <p:tgtEl>
                                          <p:spTgt spid="287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736055" y="1890192"/>
            <a:ext cx="1905859" cy="3672408"/>
            <a:chOff x="609600" y="1417644"/>
            <a:chExt cx="1429394" cy="2754306"/>
          </a:xfrm>
        </p:grpSpPr>
        <p:sp>
          <p:nvSpPr>
            <p:cNvPr id="22" name="Pentagon 78"/>
            <p:cNvSpPr/>
            <p:nvPr/>
          </p:nvSpPr>
          <p:spPr>
            <a:xfrm rot="5400000">
              <a:off x="42537" y="1984707"/>
              <a:ext cx="2484276" cy="1350150"/>
            </a:xfrm>
            <a:prstGeom prst="homePlate">
              <a:avLst>
                <a:gd name="adj" fmla="val 31766"/>
              </a:avLst>
            </a:prstGeom>
            <a:gradFill>
              <a:gsLst>
                <a:gs pos="0">
                  <a:srgbClr val="E30000"/>
                </a:gs>
                <a:gs pos="100000">
                  <a:srgbClr val="760303"/>
                </a:gs>
              </a:gsLst>
              <a:lin ang="10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sp>
          <p:nvSpPr>
            <p:cNvPr id="23" name="Oval 76"/>
            <p:cNvSpPr/>
            <p:nvPr/>
          </p:nvSpPr>
          <p:spPr>
            <a:xfrm>
              <a:off x="609600"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24" name="TextBox 79"/>
            <p:cNvSpPr txBox="1"/>
            <p:nvPr/>
          </p:nvSpPr>
          <p:spPr>
            <a:xfrm>
              <a:off x="824143" y="2884885"/>
              <a:ext cx="921068" cy="884396"/>
            </a:xfrm>
            <a:prstGeom prst="rect">
              <a:avLst/>
            </a:prstGeom>
            <a:noFill/>
          </p:spPr>
          <p:txBody>
            <a:bodyPr wrap="none" lIns="91440" tIns="45720" rIns="91440" bIns="45720" rtlCol="0">
              <a:spAutoFit/>
            </a:bodyPr>
            <a:lstStyle/>
            <a:p>
              <a:pPr algn="ctr"/>
              <a:r>
                <a:rPr lang="en-US" altLang="zh-CN" sz="6665" b="1" dirty="0" smtClean="0">
                  <a:solidFill>
                    <a:srgbClr val="313757"/>
                  </a:solidFill>
                </a:rPr>
                <a:t>01</a:t>
              </a:r>
            </a:p>
          </p:txBody>
        </p:sp>
        <p:sp>
          <p:nvSpPr>
            <p:cNvPr id="25" name="TextBox 80"/>
            <p:cNvSpPr txBox="1"/>
            <p:nvPr/>
          </p:nvSpPr>
          <p:spPr>
            <a:xfrm>
              <a:off x="808424" y="3543106"/>
              <a:ext cx="952500" cy="330041"/>
            </a:xfrm>
            <a:prstGeom prst="rect">
              <a:avLst/>
            </a:prstGeom>
            <a:noFill/>
          </p:spPr>
          <p:txBody>
            <a:bodyPr wrap="none" lIns="91440" tIns="45720" rIns="91440" bIns="45720" rtlCol="0">
              <a:spAutoFit/>
            </a:bodyPr>
            <a:lstStyle/>
            <a:p>
              <a:pPr algn="ctr"/>
              <a:r>
                <a:rPr lang="zh-CN" altLang="en-US" sz="2135" cap="small" dirty="0" smtClean="0">
                  <a:latin typeface="微软雅黑" panose="020B0503020204020204" charset="-122"/>
                  <a:ea typeface="微软雅黑" panose="020B0503020204020204" charset="-122"/>
                </a:rPr>
                <a:t>文字说明</a:t>
              </a:r>
              <a:endParaRPr lang="en-US" sz="2135" cap="small" dirty="0">
                <a:latin typeface="微软雅黑" panose="020B0503020204020204" charset="-122"/>
                <a:ea typeface="微软雅黑" panose="020B0503020204020204" charset="-122"/>
              </a:endParaRPr>
            </a:p>
          </p:txBody>
        </p:sp>
        <p:grpSp>
          <p:nvGrpSpPr>
            <p:cNvPr id="26" name="组合 30"/>
            <p:cNvGrpSpPr/>
            <p:nvPr/>
          </p:nvGrpSpPr>
          <p:grpSpPr>
            <a:xfrm>
              <a:off x="660027" y="1725182"/>
              <a:ext cx="1378967" cy="796371"/>
              <a:chOff x="3658206" y="2768280"/>
              <a:chExt cx="1838623" cy="1061826"/>
            </a:xfrm>
          </p:grpSpPr>
          <p:sp>
            <p:nvSpPr>
              <p:cNvPr id="27" name="矩形 47"/>
              <p:cNvSpPr>
                <a:spLocks noChangeArrowheads="1"/>
              </p:cNvSpPr>
              <p:nvPr/>
            </p:nvSpPr>
            <p:spPr bwMode="auto">
              <a:xfrm>
                <a:off x="3658206" y="3275752"/>
                <a:ext cx="1711816"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rPr>
                  <a:t>点击输入文字说明细节内容</a:t>
                </a:r>
                <a:endParaRPr 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endParaRPr>
              </a:p>
            </p:txBody>
          </p:sp>
          <p:sp>
            <p:nvSpPr>
              <p:cNvPr id="28" name="文本框 48"/>
              <p:cNvSpPr>
                <a:spLocks noChangeArrowheads="1"/>
              </p:cNvSpPr>
              <p:nvPr/>
            </p:nvSpPr>
            <p:spPr bwMode="auto">
              <a:xfrm>
                <a:off x="3676450" y="2768280"/>
                <a:ext cx="1820379" cy="48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solidFill>
                      <a:schemeClr val="bg1"/>
                    </a:solidFill>
                    <a:latin typeface="微软雅黑" panose="020B0503020204020204" charset="-122"/>
                    <a:ea typeface="微软雅黑" panose="020B0503020204020204" charset="-122"/>
                    <a:sym typeface="宋体" panose="02010600030101010101" pitchFamily="2" charset="-122"/>
                  </a:rPr>
                  <a:t>添加标题</a:t>
                </a:r>
              </a:p>
            </p:txBody>
          </p:sp>
        </p:grpSp>
      </p:grpSp>
      <p:grpSp>
        <p:nvGrpSpPr>
          <p:cNvPr id="29" name="Group 28"/>
          <p:cNvGrpSpPr/>
          <p:nvPr/>
        </p:nvGrpSpPr>
        <p:grpSpPr>
          <a:xfrm>
            <a:off x="3857822" y="1890192"/>
            <a:ext cx="1930833" cy="3672408"/>
            <a:chOff x="2200925" y="1417644"/>
            <a:chExt cx="1448125" cy="2754306"/>
          </a:xfrm>
        </p:grpSpPr>
        <p:sp>
          <p:nvSpPr>
            <p:cNvPr id="30" name="Pentagon 143"/>
            <p:cNvSpPr/>
            <p:nvPr/>
          </p:nvSpPr>
          <p:spPr>
            <a:xfrm rot="5400000">
              <a:off x="1633862" y="1984707"/>
              <a:ext cx="2484276" cy="1350150"/>
            </a:xfrm>
            <a:prstGeom prst="homePlate">
              <a:avLst>
                <a:gd name="adj" fmla="val 31766"/>
              </a:avLst>
            </a:prstGeom>
            <a:gradFill>
              <a:gsLst>
                <a:gs pos="0">
                  <a:srgbClr val="E30000"/>
                </a:gs>
                <a:gs pos="100000">
                  <a:srgbClr val="760303"/>
                </a:gs>
              </a:gsLst>
              <a:lin ang="10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sp>
          <p:nvSpPr>
            <p:cNvPr id="31" name="Oval 147"/>
            <p:cNvSpPr/>
            <p:nvPr/>
          </p:nvSpPr>
          <p:spPr>
            <a:xfrm>
              <a:off x="2200925"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32" name="TextBox 145"/>
            <p:cNvSpPr txBox="1"/>
            <p:nvPr/>
          </p:nvSpPr>
          <p:spPr>
            <a:xfrm>
              <a:off x="2415466" y="2884885"/>
              <a:ext cx="921068" cy="884396"/>
            </a:xfrm>
            <a:prstGeom prst="rect">
              <a:avLst/>
            </a:prstGeom>
            <a:noFill/>
          </p:spPr>
          <p:txBody>
            <a:bodyPr wrap="none" lIns="91440" tIns="45720" rIns="91440" bIns="45720" rtlCol="0">
              <a:spAutoFit/>
            </a:bodyPr>
            <a:lstStyle/>
            <a:p>
              <a:pPr algn="ctr"/>
              <a:r>
                <a:rPr lang="en-US" altLang="zh-CN" sz="6665" b="1" dirty="0" smtClean="0">
                  <a:solidFill>
                    <a:srgbClr val="313757"/>
                  </a:solidFill>
                </a:rPr>
                <a:t>02</a:t>
              </a:r>
            </a:p>
          </p:txBody>
        </p:sp>
        <p:sp>
          <p:nvSpPr>
            <p:cNvPr id="33" name="TextBox 146"/>
            <p:cNvSpPr txBox="1"/>
            <p:nvPr/>
          </p:nvSpPr>
          <p:spPr>
            <a:xfrm>
              <a:off x="2399748" y="3543106"/>
              <a:ext cx="952500" cy="330041"/>
            </a:xfrm>
            <a:prstGeom prst="rect">
              <a:avLst/>
            </a:prstGeom>
            <a:noFill/>
          </p:spPr>
          <p:txBody>
            <a:bodyPr wrap="none" lIns="91440" tIns="45720" rIns="91440" bIns="45720" rtlCol="0">
              <a:spAutoFit/>
            </a:bodyPr>
            <a:lstStyle/>
            <a:p>
              <a:pPr algn="ctr"/>
              <a:r>
                <a:rPr lang="zh-CN" altLang="en-US" sz="2135" cap="small" dirty="0" smtClean="0">
                  <a:latin typeface="微软雅黑" panose="020B0503020204020204" charset="-122"/>
                  <a:ea typeface="微软雅黑" panose="020B0503020204020204" charset="-122"/>
                </a:rPr>
                <a:t>文字说明</a:t>
              </a:r>
              <a:endParaRPr lang="en-US" sz="2135" cap="small" dirty="0">
                <a:latin typeface="微软雅黑" panose="020B0503020204020204" charset="-122"/>
                <a:ea typeface="微软雅黑" panose="020B0503020204020204" charset="-122"/>
              </a:endParaRPr>
            </a:p>
          </p:txBody>
        </p:sp>
        <p:grpSp>
          <p:nvGrpSpPr>
            <p:cNvPr id="34" name="组合 33"/>
            <p:cNvGrpSpPr/>
            <p:nvPr/>
          </p:nvGrpSpPr>
          <p:grpSpPr>
            <a:xfrm>
              <a:off x="2270083" y="1725183"/>
              <a:ext cx="1378967" cy="796371"/>
              <a:chOff x="3658206" y="2768280"/>
              <a:chExt cx="1838623" cy="1061826"/>
            </a:xfrm>
          </p:grpSpPr>
          <p:sp>
            <p:nvSpPr>
              <p:cNvPr id="35" name="矩形 47"/>
              <p:cNvSpPr>
                <a:spLocks noChangeArrowheads="1"/>
              </p:cNvSpPr>
              <p:nvPr/>
            </p:nvSpPr>
            <p:spPr bwMode="auto">
              <a:xfrm>
                <a:off x="3658206" y="3275752"/>
                <a:ext cx="1711816"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rPr>
                  <a:t>点击输入文字说明细节内容</a:t>
                </a:r>
                <a:endParaRPr 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endParaRPr>
              </a:p>
            </p:txBody>
          </p:sp>
          <p:sp>
            <p:nvSpPr>
              <p:cNvPr id="38" name="文本框 48"/>
              <p:cNvSpPr>
                <a:spLocks noChangeArrowheads="1"/>
              </p:cNvSpPr>
              <p:nvPr/>
            </p:nvSpPr>
            <p:spPr bwMode="auto">
              <a:xfrm>
                <a:off x="3676450" y="2768280"/>
                <a:ext cx="1820379" cy="48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solidFill>
                      <a:schemeClr val="bg1"/>
                    </a:solidFill>
                    <a:latin typeface="微软雅黑" panose="020B0503020204020204" charset="-122"/>
                    <a:ea typeface="微软雅黑" panose="020B0503020204020204" charset="-122"/>
                    <a:sym typeface="宋体" panose="02010600030101010101" pitchFamily="2" charset="-122"/>
                  </a:rPr>
                  <a:t>添加标题</a:t>
                </a:r>
              </a:p>
            </p:txBody>
          </p:sp>
        </p:grpSp>
      </p:grpSp>
      <p:grpSp>
        <p:nvGrpSpPr>
          <p:cNvPr id="39" name="Group 38"/>
          <p:cNvGrpSpPr/>
          <p:nvPr/>
        </p:nvGrpSpPr>
        <p:grpSpPr>
          <a:xfrm>
            <a:off x="5979587" y="1890192"/>
            <a:ext cx="1844047" cy="3672408"/>
            <a:chOff x="3792249" y="1417644"/>
            <a:chExt cx="1383035" cy="2754306"/>
          </a:xfrm>
        </p:grpSpPr>
        <p:sp>
          <p:nvSpPr>
            <p:cNvPr id="42" name="Pentagon 150"/>
            <p:cNvSpPr/>
            <p:nvPr/>
          </p:nvSpPr>
          <p:spPr>
            <a:xfrm rot="5400000">
              <a:off x="3225186" y="1984707"/>
              <a:ext cx="2484276" cy="1350150"/>
            </a:xfrm>
            <a:prstGeom prst="homePlate">
              <a:avLst>
                <a:gd name="adj" fmla="val 31766"/>
              </a:avLst>
            </a:prstGeom>
            <a:gradFill>
              <a:gsLst>
                <a:gs pos="0">
                  <a:srgbClr val="E30000"/>
                </a:gs>
                <a:gs pos="100000">
                  <a:srgbClr val="760303"/>
                </a:gs>
              </a:gsLst>
              <a:lin ang="10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sp>
          <p:nvSpPr>
            <p:cNvPr id="43" name="Oval 154"/>
            <p:cNvSpPr/>
            <p:nvPr/>
          </p:nvSpPr>
          <p:spPr>
            <a:xfrm>
              <a:off x="3792249"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44" name="TextBox 152"/>
            <p:cNvSpPr txBox="1"/>
            <p:nvPr/>
          </p:nvSpPr>
          <p:spPr>
            <a:xfrm>
              <a:off x="4006791" y="2884885"/>
              <a:ext cx="921068" cy="884396"/>
            </a:xfrm>
            <a:prstGeom prst="rect">
              <a:avLst/>
            </a:prstGeom>
            <a:noFill/>
          </p:spPr>
          <p:txBody>
            <a:bodyPr wrap="none" lIns="91440" tIns="45720" rIns="91440" bIns="45720" rtlCol="0">
              <a:spAutoFit/>
            </a:bodyPr>
            <a:lstStyle/>
            <a:p>
              <a:pPr algn="ctr"/>
              <a:r>
                <a:rPr lang="en-US" altLang="zh-CN" sz="6665" b="1" dirty="0" smtClean="0">
                  <a:solidFill>
                    <a:srgbClr val="313757"/>
                  </a:solidFill>
                </a:rPr>
                <a:t>03</a:t>
              </a:r>
            </a:p>
          </p:txBody>
        </p:sp>
        <p:sp>
          <p:nvSpPr>
            <p:cNvPr id="45" name="TextBox 153"/>
            <p:cNvSpPr txBox="1"/>
            <p:nvPr/>
          </p:nvSpPr>
          <p:spPr>
            <a:xfrm>
              <a:off x="3991073" y="3543106"/>
              <a:ext cx="952500" cy="330041"/>
            </a:xfrm>
            <a:prstGeom prst="rect">
              <a:avLst/>
            </a:prstGeom>
            <a:noFill/>
          </p:spPr>
          <p:txBody>
            <a:bodyPr wrap="none" lIns="91440" tIns="45720" rIns="91440" bIns="45720" rtlCol="0">
              <a:spAutoFit/>
            </a:bodyPr>
            <a:lstStyle/>
            <a:p>
              <a:pPr algn="ctr"/>
              <a:r>
                <a:rPr lang="zh-CN" altLang="en-US" sz="2135" cap="small" dirty="0" smtClean="0">
                  <a:latin typeface="微软雅黑" panose="020B0503020204020204" charset="-122"/>
                  <a:ea typeface="微软雅黑" panose="020B0503020204020204" charset="-122"/>
                </a:rPr>
                <a:t>文字说明</a:t>
              </a:r>
              <a:endParaRPr lang="en-US" sz="2135" cap="small" dirty="0">
                <a:latin typeface="微软雅黑" panose="020B0503020204020204" charset="-122"/>
                <a:ea typeface="微软雅黑" panose="020B0503020204020204" charset="-122"/>
              </a:endParaRPr>
            </a:p>
          </p:txBody>
        </p:sp>
        <p:grpSp>
          <p:nvGrpSpPr>
            <p:cNvPr id="49" name="组合 37"/>
            <p:cNvGrpSpPr/>
            <p:nvPr/>
          </p:nvGrpSpPr>
          <p:grpSpPr>
            <a:xfrm>
              <a:off x="3810000" y="1725183"/>
              <a:ext cx="1365284" cy="796371"/>
              <a:chOff x="3564687" y="2768280"/>
              <a:chExt cx="1820379" cy="1061826"/>
            </a:xfrm>
          </p:grpSpPr>
          <p:sp>
            <p:nvSpPr>
              <p:cNvPr id="50" name="矩形 47"/>
              <p:cNvSpPr>
                <a:spLocks noChangeArrowheads="1"/>
              </p:cNvSpPr>
              <p:nvPr/>
            </p:nvSpPr>
            <p:spPr bwMode="auto">
              <a:xfrm>
                <a:off x="3658206" y="3275752"/>
                <a:ext cx="1711816"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rPr>
                  <a:t>点击输入文字说明细节内容</a:t>
                </a:r>
                <a:r>
                  <a:rPr lang="en-US" sz="1465"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Calibri" panose="020F0502020204030204" charset="0"/>
                  </a:rPr>
                  <a:t>. </a:t>
                </a:r>
              </a:p>
            </p:txBody>
          </p:sp>
          <p:sp>
            <p:nvSpPr>
              <p:cNvPr id="52" name="文本框 48"/>
              <p:cNvSpPr>
                <a:spLocks noChangeArrowheads="1"/>
              </p:cNvSpPr>
              <p:nvPr/>
            </p:nvSpPr>
            <p:spPr bwMode="auto">
              <a:xfrm>
                <a:off x="3564687" y="2768280"/>
                <a:ext cx="1820379" cy="48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sz="2400" b="1" dirty="0" smtClean="0">
                    <a:solidFill>
                      <a:schemeClr val="bg1"/>
                    </a:solidFill>
                    <a:latin typeface="微软雅黑" panose="020B0503020204020204" charset="-122"/>
                    <a:ea typeface="微软雅黑" panose="020B0503020204020204" charset="-122"/>
                    <a:sym typeface="宋体" panose="02010600030101010101" pitchFamily="2" charset="-122"/>
                  </a:rPr>
                  <a:t>添加标题</a:t>
                </a:r>
              </a:p>
            </p:txBody>
          </p:sp>
        </p:grpSp>
      </p:grpSp>
      <p:grpSp>
        <p:nvGrpSpPr>
          <p:cNvPr id="53" name="Group 52"/>
          <p:cNvGrpSpPr/>
          <p:nvPr/>
        </p:nvGrpSpPr>
        <p:grpSpPr>
          <a:xfrm>
            <a:off x="8101355" y="1890192"/>
            <a:ext cx="1980781" cy="3672408"/>
            <a:chOff x="5383575" y="1417644"/>
            <a:chExt cx="1485586" cy="2754306"/>
          </a:xfrm>
        </p:grpSpPr>
        <p:grpSp>
          <p:nvGrpSpPr>
            <p:cNvPr id="55" name="Group 40"/>
            <p:cNvGrpSpPr/>
            <p:nvPr/>
          </p:nvGrpSpPr>
          <p:grpSpPr>
            <a:xfrm>
              <a:off x="5383575" y="1417644"/>
              <a:ext cx="1350150" cy="2754306"/>
              <a:chOff x="5383575" y="1417644"/>
              <a:chExt cx="1350150" cy="2754306"/>
            </a:xfrm>
          </p:grpSpPr>
          <p:sp>
            <p:nvSpPr>
              <p:cNvPr id="68" name="Pentagon 157"/>
              <p:cNvSpPr/>
              <p:nvPr/>
            </p:nvSpPr>
            <p:spPr>
              <a:xfrm rot="5400000">
                <a:off x="4816512" y="1984707"/>
                <a:ext cx="2484276" cy="1350150"/>
              </a:xfrm>
              <a:prstGeom prst="homePlate">
                <a:avLst>
                  <a:gd name="adj" fmla="val 31766"/>
                </a:avLst>
              </a:prstGeom>
              <a:gradFill>
                <a:gsLst>
                  <a:gs pos="0">
                    <a:srgbClr val="E30000"/>
                  </a:gs>
                  <a:gs pos="100000">
                    <a:srgbClr val="760303"/>
                  </a:gs>
                </a:gsLst>
                <a:lin ang="108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dirty="0"/>
              </a:p>
            </p:txBody>
          </p:sp>
          <p:sp>
            <p:nvSpPr>
              <p:cNvPr id="69" name="Oval 161"/>
              <p:cNvSpPr/>
              <p:nvPr/>
            </p:nvSpPr>
            <p:spPr>
              <a:xfrm>
                <a:off x="5383575"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70" name="TextBox 159"/>
              <p:cNvSpPr txBox="1"/>
              <p:nvPr/>
            </p:nvSpPr>
            <p:spPr>
              <a:xfrm>
                <a:off x="5598117" y="2884885"/>
                <a:ext cx="921068" cy="884396"/>
              </a:xfrm>
              <a:prstGeom prst="rect">
                <a:avLst/>
              </a:prstGeom>
              <a:noFill/>
            </p:spPr>
            <p:txBody>
              <a:bodyPr wrap="none" lIns="91440" tIns="45720" rIns="91440" bIns="45720" rtlCol="0">
                <a:spAutoFit/>
              </a:bodyPr>
              <a:lstStyle/>
              <a:p>
                <a:pPr algn="ctr"/>
                <a:r>
                  <a:rPr lang="en-US" altLang="zh-CN" sz="6665" b="1" dirty="0" smtClean="0">
                    <a:solidFill>
                      <a:srgbClr val="313757"/>
                    </a:solidFill>
                  </a:rPr>
                  <a:t>04</a:t>
                </a:r>
              </a:p>
            </p:txBody>
          </p:sp>
          <p:sp>
            <p:nvSpPr>
              <p:cNvPr id="71" name="TextBox 160"/>
              <p:cNvSpPr txBox="1"/>
              <p:nvPr/>
            </p:nvSpPr>
            <p:spPr>
              <a:xfrm>
                <a:off x="5582398" y="3543106"/>
                <a:ext cx="952500" cy="330041"/>
              </a:xfrm>
              <a:prstGeom prst="rect">
                <a:avLst/>
              </a:prstGeom>
              <a:noFill/>
            </p:spPr>
            <p:txBody>
              <a:bodyPr wrap="none" lIns="91440" tIns="45720" rIns="91440" bIns="45720" rtlCol="0">
                <a:spAutoFit/>
              </a:bodyPr>
              <a:lstStyle/>
              <a:p>
                <a:pPr algn="ctr"/>
                <a:r>
                  <a:rPr lang="zh-CN" altLang="en-US" sz="2135" cap="small" dirty="0" smtClean="0">
                    <a:latin typeface="微软雅黑" panose="020B0503020204020204" charset="-122"/>
                    <a:ea typeface="微软雅黑" panose="020B0503020204020204" charset="-122"/>
                  </a:rPr>
                  <a:t>文字说明</a:t>
                </a:r>
                <a:endParaRPr lang="en-US" sz="2135" cap="small" dirty="0">
                  <a:latin typeface="微软雅黑" panose="020B0503020204020204" charset="-122"/>
                  <a:ea typeface="微软雅黑" panose="020B0503020204020204" charset="-122"/>
                </a:endParaRPr>
              </a:p>
            </p:txBody>
          </p:sp>
        </p:grpSp>
        <p:grpSp>
          <p:nvGrpSpPr>
            <p:cNvPr id="56" name="组合 40"/>
            <p:cNvGrpSpPr/>
            <p:nvPr/>
          </p:nvGrpSpPr>
          <p:grpSpPr>
            <a:xfrm>
              <a:off x="5490194" y="1725183"/>
              <a:ext cx="1378967" cy="796371"/>
              <a:chOff x="3658206" y="2768280"/>
              <a:chExt cx="1838623" cy="1061826"/>
            </a:xfrm>
          </p:grpSpPr>
          <p:sp>
            <p:nvSpPr>
              <p:cNvPr id="58" name="矩形 47"/>
              <p:cNvSpPr>
                <a:spLocks noChangeArrowheads="1"/>
              </p:cNvSpPr>
              <p:nvPr/>
            </p:nvSpPr>
            <p:spPr bwMode="auto">
              <a:xfrm>
                <a:off x="3658206" y="3275752"/>
                <a:ext cx="1711816"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rPr>
                  <a:t>点击输入文字说明细节内容</a:t>
                </a:r>
                <a:endParaRPr lang="en-US" sz="1465" dirty="0" smtClean="0">
                  <a:solidFill>
                    <a:schemeClr val="bg1"/>
                  </a:solidFill>
                  <a:latin typeface="微软雅黑" panose="020B0503020204020204" charset="-122"/>
                  <a:ea typeface="微软雅黑" panose="020B0503020204020204" charset="-122"/>
                  <a:cs typeface="Arial Unicode MS" panose="020B0604020202020204" pitchFamily="34" charset="-122"/>
                  <a:sym typeface="Calibri" panose="020F0502020204030204" charset="0"/>
                </a:endParaRPr>
              </a:p>
            </p:txBody>
          </p:sp>
          <p:sp>
            <p:nvSpPr>
              <p:cNvPr id="59" name="文本框 48"/>
              <p:cNvSpPr>
                <a:spLocks noChangeArrowheads="1"/>
              </p:cNvSpPr>
              <p:nvPr/>
            </p:nvSpPr>
            <p:spPr bwMode="auto">
              <a:xfrm>
                <a:off x="3676450" y="2768280"/>
                <a:ext cx="1820379" cy="48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solidFill>
                      <a:schemeClr val="bg1"/>
                    </a:solidFill>
                    <a:latin typeface="微软雅黑" panose="020B0503020204020204" charset="-122"/>
                    <a:ea typeface="微软雅黑" panose="020B0503020204020204" charset="-122"/>
                    <a:sym typeface="宋体" panose="02010600030101010101" pitchFamily="2" charset="-122"/>
                  </a:rPr>
                  <a:t>添加标题</a:t>
                </a:r>
              </a:p>
            </p:txBody>
          </p:sp>
        </p:grpSp>
      </p:grpSp>
      <p:sp>
        <p:nvSpPr>
          <p:cNvPr id="80" name="矩形 10"/>
          <p:cNvSpPr/>
          <p:nvPr/>
        </p:nvSpPr>
        <p:spPr>
          <a:xfrm>
            <a:off x="843682" y="388807"/>
            <a:ext cx="4032448"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3500" b="1"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  目录页</a:t>
            </a:r>
            <a:r>
              <a:rPr lang="zh-CN" altLang="en-US" sz="3500" b="1" dirty="0" smtClean="0">
                <a:solidFill>
                  <a:schemeClr val="accent5"/>
                </a:solidFill>
                <a:latin typeface="微软雅黑" panose="020B0503020204020204" charset="-122"/>
                <a:ea typeface="微软雅黑" panose="020B0503020204020204" charset="-122"/>
              </a:rPr>
              <a:t> </a:t>
            </a:r>
            <a:r>
              <a:rPr lang="en-US" altLang="zh-CN" sz="2135" b="1" dirty="0" smtClean="0">
                <a:solidFill>
                  <a:schemeClr val="accent5"/>
                </a:solidFill>
                <a:latin typeface="微软雅黑" panose="020B0503020204020204" charset="-122"/>
                <a:ea typeface="微软雅黑" panose="020B0503020204020204" charset="-122"/>
              </a:rPr>
              <a:t> </a:t>
            </a:r>
            <a:r>
              <a:rPr lang="en-US" altLang="zh-CN" sz="2135" b="1" dirty="0" smtClean="0">
                <a:solidFill>
                  <a:srgbClr val="313757"/>
                </a:solidFill>
              </a:rPr>
              <a:t>CONTENTS PAGE </a:t>
            </a:r>
          </a:p>
        </p:txBody>
      </p:sp>
      <p:pic>
        <p:nvPicPr>
          <p:cNvPr id="8" name="图片 7"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4586">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1000"/>
                                        <p:tgtEl>
                                          <p:spTgt spid="53"/>
                                        </p:tgtEl>
                                      </p:cBhvr>
                                    </p:animEffect>
                                    <p:anim calcmode="lin" valueType="num">
                                      <p:cBhvr>
                                        <p:cTn id="26" dur="1000" fill="hold"/>
                                        <p:tgtEl>
                                          <p:spTgt spid="53"/>
                                        </p:tgtEl>
                                        <p:attrNameLst>
                                          <p:attrName>ppt_x</p:attrName>
                                        </p:attrNameLst>
                                      </p:cBhvr>
                                      <p:tavLst>
                                        <p:tav tm="0">
                                          <p:val>
                                            <p:strVal val="#ppt_x"/>
                                          </p:val>
                                        </p:tav>
                                        <p:tav tm="100000">
                                          <p:val>
                                            <p:strVal val="#ppt_x"/>
                                          </p:val>
                                        </p:tav>
                                      </p:tavLst>
                                    </p:anim>
                                    <p:anim calcmode="lin" valueType="num">
                                      <p:cBhvr>
                                        <p:cTn id="2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grpSp>
        <p:nvGrpSpPr>
          <p:cNvPr id="4" name="组合 3"/>
          <p:cNvGrpSpPr/>
          <p:nvPr/>
        </p:nvGrpSpPr>
        <p:grpSpPr>
          <a:xfrm>
            <a:off x="1385842" y="2550978"/>
            <a:ext cx="9421586" cy="2077720"/>
            <a:chOff x="1385207" y="2820853"/>
            <a:chExt cx="9421586" cy="2077720"/>
          </a:xfrm>
        </p:grpSpPr>
        <p:sp>
          <p:nvSpPr>
            <p:cNvPr id="5" name="Rectangle 12_1"/>
            <p:cNvSpPr/>
            <p:nvPr/>
          </p:nvSpPr>
          <p:spPr>
            <a:xfrm>
              <a:off x="1385207" y="2820853"/>
              <a:ext cx="9421586" cy="2077718"/>
            </a:xfrm>
            <a:prstGeom prst="rect">
              <a:avLst/>
            </a:prstGeom>
            <a:blipFill dpi="0"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5207" y="2820853"/>
              <a:ext cx="9421495" cy="2077720"/>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6"/>
          <p:cNvSpPr/>
          <p:nvPr/>
        </p:nvSpPr>
        <p:spPr>
          <a:xfrm>
            <a:off x="5353685" y="1885498"/>
            <a:ext cx="1551215" cy="1583872"/>
          </a:xfrm>
          <a:custGeom>
            <a:avLst/>
            <a:gdLst>
              <a:gd name="connsiteX0" fmla="*/ 0 w 1551215"/>
              <a:gd name="connsiteY0" fmla="*/ 0 h 1583872"/>
              <a:gd name="connsiteX1" fmla="*/ 449036 w 1551215"/>
              <a:gd name="connsiteY1" fmla="*/ 0 h 1583872"/>
              <a:gd name="connsiteX2" fmla="*/ 449036 w 1551215"/>
              <a:gd name="connsiteY2" fmla="*/ 71936 h 1583872"/>
              <a:gd name="connsiteX3" fmla="*/ 73607 w 1551215"/>
              <a:gd name="connsiteY3" fmla="*/ 71936 h 1583872"/>
              <a:gd name="connsiteX4" fmla="*/ 73607 w 1551215"/>
              <a:gd name="connsiteY4" fmla="*/ 1511936 h 1583872"/>
              <a:gd name="connsiteX5" fmla="*/ 1477607 w 1551215"/>
              <a:gd name="connsiteY5" fmla="*/ 1511936 h 1583872"/>
              <a:gd name="connsiteX6" fmla="*/ 1477607 w 1551215"/>
              <a:gd name="connsiteY6" fmla="*/ 71936 h 1583872"/>
              <a:gd name="connsiteX7" fmla="*/ 1102179 w 1551215"/>
              <a:gd name="connsiteY7" fmla="*/ 71936 h 1583872"/>
              <a:gd name="connsiteX8" fmla="*/ 1102179 w 1551215"/>
              <a:gd name="connsiteY8" fmla="*/ 0 h 1583872"/>
              <a:gd name="connsiteX9" fmla="*/ 1551215 w 1551215"/>
              <a:gd name="connsiteY9" fmla="*/ 0 h 1583872"/>
              <a:gd name="connsiteX10" fmla="*/ 1551215 w 1551215"/>
              <a:gd name="connsiteY10" fmla="*/ 1583872 h 1583872"/>
              <a:gd name="connsiteX11" fmla="*/ 0 w 1551215"/>
              <a:gd name="connsiteY11" fmla="*/ 1583872 h 158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215" h="1583872">
                <a:moveTo>
                  <a:pt x="0" y="0"/>
                </a:moveTo>
                <a:lnTo>
                  <a:pt x="449036" y="0"/>
                </a:lnTo>
                <a:lnTo>
                  <a:pt x="449036" y="71936"/>
                </a:lnTo>
                <a:lnTo>
                  <a:pt x="73607" y="71936"/>
                </a:lnTo>
                <a:lnTo>
                  <a:pt x="73607" y="1511936"/>
                </a:lnTo>
                <a:lnTo>
                  <a:pt x="1477607" y="1511936"/>
                </a:lnTo>
                <a:lnTo>
                  <a:pt x="1477607" y="71936"/>
                </a:lnTo>
                <a:lnTo>
                  <a:pt x="1102179" y="71936"/>
                </a:lnTo>
                <a:lnTo>
                  <a:pt x="1102179" y="0"/>
                </a:lnTo>
                <a:lnTo>
                  <a:pt x="1551215" y="0"/>
                </a:lnTo>
                <a:lnTo>
                  <a:pt x="1551215" y="1583872"/>
                </a:lnTo>
                <a:lnTo>
                  <a:pt x="0" y="1583872"/>
                </a:lnTo>
                <a:close/>
              </a:path>
            </a:pathLst>
          </a:cu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5976892" y="2914197"/>
            <a:ext cx="304800" cy="277586"/>
          </a:xfrm>
          <a:prstGeom prst="triangle">
            <a:avLst/>
          </a:pr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780479" y="1350649"/>
            <a:ext cx="653613" cy="1310640"/>
          </a:xfrm>
          <a:prstGeom prst="rect">
            <a:avLst/>
          </a:prstGeom>
          <a:noFill/>
        </p:spPr>
        <p:txBody>
          <a:bodyPr wrap="square" rtlCol="0">
            <a:spAutoFit/>
          </a:bodyPr>
          <a:lstStyle/>
          <a:p>
            <a:pPr algn="ctr"/>
            <a:r>
              <a:rPr lang="en-US" altLang="zh-CN" sz="8000" dirty="0">
                <a:solidFill>
                  <a:schemeClr val="tx1"/>
                </a:solidFill>
                <a:effectLst>
                  <a:outerShdw blurRad="38100" dist="38100" dir="2700000" algn="tl">
                    <a:srgbClr val="000000">
                      <a:alpha val="43137"/>
                    </a:srgbClr>
                  </a:outerShdw>
                </a:effectLst>
                <a:latin typeface="+mn-ea"/>
              </a:rPr>
              <a:t>4</a:t>
            </a:r>
          </a:p>
        </p:txBody>
      </p:sp>
      <p:sp>
        <p:nvSpPr>
          <p:cNvPr id="15" name="矩形 14"/>
          <p:cNvSpPr/>
          <p:nvPr/>
        </p:nvSpPr>
        <p:spPr>
          <a:xfrm>
            <a:off x="4176396" y="3683379"/>
            <a:ext cx="3840480" cy="678815"/>
          </a:xfrm>
          <a:prstGeom prst="rect">
            <a:avLst/>
          </a:prstGeom>
        </p:spPr>
        <p:txBody>
          <a:bodyPr wrap="none">
            <a:spAutoFit/>
          </a:bodyPr>
          <a:lstStyle/>
          <a:p>
            <a:pPr algn="ctr"/>
            <a:r>
              <a:rPr lang="zh-CN" altLang="en-US" sz="3600" dirty="0">
                <a:solidFill>
                  <a:schemeClr val="bg1"/>
                </a:solidFill>
                <a:latin typeface="微软雅黑" panose="020B0503020204020204" charset="-122"/>
                <a:ea typeface="微软雅黑" panose="020B0503020204020204" charset="-122"/>
              </a:rPr>
              <a:t>单击此处添加标题</a:t>
            </a:r>
          </a:p>
        </p:txBody>
      </p:sp>
    </p:spTree>
  </p:cSld>
  <p:clrMapOvr>
    <a:masterClrMapping/>
  </p:clrMapOvr>
  <p:transition advTm="3603">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0" presetClass="entr" presetSubtype="0" decel="100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3"/>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par>
                          <p:cTn id="26" fill="hold">
                            <p:stCondLst>
                              <p:cond delay="2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
        <p:nvSpPr>
          <p:cNvPr id="29702" name="矩形 34"/>
          <p:cNvSpPr/>
          <p:nvPr/>
        </p:nvSpPr>
        <p:spPr>
          <a:xfrm>
            <a:off x="276225" y="830263"/>
            <a:ext cx="4608513" cy="1511300"/>
          </a:xfrm>
          <a:prstGeom prst="rect">
            <a:avLst/>
          </a:prstGeom>
          <a:solidFill>
            <a:srgbClr val="3A3A3A"/>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9703" name="矩形 35"/>
          <p:cNvSpPr/>
          <p:nvPr/>
        </p:nvSpPr>
        <p:spPr>
          <a:xfrm>
            <a:off x="5029200" y="830263"/>
            <a:ext cx="3600450" cy="1511300"/>
          </a:xfrm>
          <a:prstGeom prst="rect">
            <a:avLst/>
          </a:prstGeom>
          <a:solidFill>
            <a:srgbClr val="E8E8E8"/>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9704" name="矩形 37"/>
          <p:cNvSpPr/>
          <p:nvPr/>
        </p:nvSpPr>
        <p:spPr>
          <a:xfrm>
            <a:off x="8743950" y="2486025"/>
            <a:ext cx="3125788" cy="2879725"/>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9705" name="TextBox 2"/>
          <p:cNvSpPr/>
          <p:nvPr/>
        </p:nvSpPr>
        <p:spPr>
          <a:xfrm>
            <a:off x="560388" y="1190625"/>
            <a:ext cx="4103687" cy="941705"/>
          </a:xfrm>
          <a:prstGeom prst="rect">
            <a:avLst/>
          </a:prstGeom>
          <a:noFill/>
          <a:ln w="9525">
            <a:noFill/>
          </a:ln>
        </p:spPr>
        <p:txBody>
          <a:bodyPr wrap="square">
            <a:spAutoFit/>
          </a:bodyPr>
          <a:lstStyle/>
          <a:p>
            <a:pPr lvl="0">
              <a:lnSpc>
                <a:spcPct val="100000"/>
              </a:lnSpc>
            </a:pPr>
            <a:r>
              <a:rPr sz="1100" dirty="0">
                <a:solidFill>
                  <a:srgbClr val="FFFFFF"/>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9706" name="TextBox 2"/>
          <p:cNvSpPr/>
          <p:nvPr/>
        </p:nvSpPr>
        <p:spPr>
          <a:xfrm>
            <a:off x="5424488" y="1203325"/>
            <a:ext cx="2808287" cy="774065"/>
          </a:xfrm>
          <a:prstGeom prst="rect">
            <a:avLst/>
          </a:prstGeom>
          <a:noFill/>
          <a:ln w="9525">
            <a:noFill/>
          </a:ln>
        </p:spPr>
        <p:txBody>
          <a:bodyPr wrap="square">
            <a:spAutoFit/>
          </a:bodyPr>
          <a:lstStyle/>
          <a:p>
            <a:pPr lvl="0">
              <a:lnSpc>
                <a:spcPct val="100000"/>
              </a:lnSpc>
            </a:pPr>
            <a:r>
              <a:rPr sz="1100" dirty="0">
                <a:solidFill>
                  <a:srgbClr val="262626"/>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29707" name="TextBox 2"/>
          <p:cNvSpPr/>
          <p:nvPr/>
        </p:nvSpPr>
        <p:spPr>
          <a:xfrm>
            <a:off x="8991600" y="3206750"/>
            <a:ext cx="2574925" cy="1444625"/>
          </a:xfrm>
          <a:prstGeom prst="rect">
            <a:avLst/>
          </a:prstGeom>
          <a:noFill/>
          <a:ln w="9525">
            <a:noFill/>
          </a:ln>
        </p:spPr>
        <p:txBody>
          <a:bodyPr wrap="square">
            <a:spAutoFit/>
          </a:bodyPr>
          <a:lstStyle/>
          <a:p>
            <a:pPr lvl="0">
              <a:lnSpc>
                <a:spcPct val="100000"/>
              </a:lnSpc>
            </a:pPr>
            <a:r>
              <a:rPr sz="1100" dirty="0">
                <a:solidFill>
                  <a:srgbClr val="FFFFFF"/>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29708" name="TextBox 2"/>
          <p:cNvSpPr/>
          <p:nvPr/>
        </p:nvSpPr>
        <p:spPr>
          <a:xfrm>
            <a:off x="1307148" y="5648960"/>
            <a:ext cx="9577387" cy="438785"/>
          </a:xfrm>
          <a:prstGeom prst="rect">
            <a:avLst/>
          </a:prstGeom>
          <a:noFill/>
          <a:ln w="9525">
            <a:noFill/>
          </a:ln>
        </p:spPr>
        <p:txBody>
          <a:bodyPr wrap="square">
            <a:spAutoFit/>
          </a:bodyPr>
          <a:lstStyle/>
          <a:p>
            <a:pPr lvl="0">
              <a:lnSpc>
                <a:spcPct val="100000"/>
              </a:lnSpc>
            </a:pPr>
            <a:r>
              <a:rPr sz="1100" dirty="0">
                <a:solidFill>
                  <a:srgbClr val="262626"/>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pic>
        <p:nvPicPr>
          <p:cNvPr id="29709" name="图片 1" descr="C:\Users\Administrator\Desktop\QQ截图20170415132826.jpgQQ截图20170415132826"/>
          <p:cNvPicPr>
            <a:picLocks noChangeAspect="1"/>
          </p:cNvPicPr>
          <p:nvPr/>
        </p:nvPicPr>
        <p:blipFill>
          <a:blip r:embed="rId3"/>
          <a:srcRect/>
          <a:stretch>
            <a:fillRect/>
          </a:stretch>
        </p:blipFill>
        <p:spPr>
          <a:xfrm>
            <a:off x="276225" y="2476500"/>
            <a:ext cx="8354060" cy="2889250"/>
          </a:xfrm>
          <a:prstGeom prst="rect">
            <a:avLst/>
          </a:prstGeom>
          <a:noFill/>
          <a:ln w="9525">
            <a:noFill/>
          </a:ln>
        </p:spPr>
      </p:pic>
      <p:pic>
        <p:nvPicPr>
          <p:cNvPr id="29710" name="图片 2" descr="C:\Users\Administrator\Desktop\QQ截图20170415132846.jpgQQ截图20170415132846"/>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743950" y="863283"/>
            <a:ext cx="3125788" cy="1445260"/>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spTree>
  </p:cSld>
  <p:clrMapOvr>
    <a:masterClrMapping/>
  </p:clrMapOvr>
  <p:transition advTm="1544">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fade">
                                      <p:cBhvr>
                                        <p:cTn id="7" dur="1000"/>
                                        <p:tgtEl>
                                          <p:spTgt spid="29702"/>
                                        </p:tgtEl>
                                      </p:cBhvr>
                                    </p:animEffect>
                                    <p:anim calcmode="lin" valueType="num">
                                      <p:cBhvr>
                                        <p:cTn id="8" dur="1000" fill="hold"/>
                                        <p:tgtEl>
                                          <p:spTgt spid="29702"/>
                                        </p:tgtEl>
                                        <p:attrNameLst>
                                          <p:attrName>ppt_x</p:attrName>
                                        </p:attrNameLst>
                                      </p:cBhvr>
                                      <p:tavLst>
                                        <p:tav tm="0">
                                          <p:val>
                                            <p:strVal val="#ppt_x"/>
                                          </p:val>
                                        </p:tav>
                                        <p:tav tm="100000">
                                          <p:val>
                                            <p:strVal val="#ppt_x"/>
                                          </p:val>
                                        </p:tav>
                                      </p:tavLst>
                                    </p:anim>
                                    <p:anim calcmode="lin" valueType="num">
                                      <p:cBhvr>
                                        <p:cTn id="9" dur="1000" fill="hold"/>
                                        <p:tgtEl>
                                          <p:spTgt spid="297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fade">
                                      <p:cBhvr>
                                        <p:cTn id="12" dur="1000"/>
                                        <p:tgtEl>
                                          <p:spTgt spid="29703"/>
                                        </p:tgtEl>
                                      </p:cBhvr>
                                    </p:animEffect>
                                    <p:anim calcmode="lin" valueType="num">
                                      <p:cBhvr>
                                        <p:cTn id="13" dur="1000" fill="hold"/>
                                        <p:tgtEl>
                                          <p:spTgt spid="29703"/>
                                        </p:tgtEl>
                                        <p:attrNameLst>
                                          <p:attrName>ppt_x</p:attrName>
                                        </p:attrNameLst>
                                      </p:cBhvr>
                                      <p:tavLst>
                                        <p:tav tm="0">
                                          <p:val>
                                            <p:strVal val="#ppt_x"/>
                                          </p:val>
                                        </p:tav>
                                        <p:tav tm="100000">
                                          <p:val>
                                            <p:strVal val="#ppt_x"/>
                                          </p:val>
                                        </p:tav>
                                      </p:tavLst>
                                    </p:anim>
                                    <p:anim calcmode="lin" valueType="num">
                                      <p:cBhvr>
                                        <p:cTn id="14" dur="1000" fill="hold"/>
                                        <p:tgtEl>
                                          <p:spTgt spid="2970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704"/>
                                        </p:tgtEl>
                                        <p:attrNameLst>
                                          <p:attrName>style.visibility</p:attrName>
                                        </p:attrNameLst>
                                      </p:cBhvr>
                                      <p:to>
                                        <p:strVal val="visible"/>
                                      </p:to>
                                    </p:set>
                                    <p:animEffect transition="in" filter="fade">
                                      <p:cBhvr>
                                        <p:cTn id="17" dur="1000"/>
                                        <p:tgtEl>
                                          <p:spTgt spid="29704"/>
                                        </p:tgtEl>
                                      </p:cBhvr>
                                    </p:animEffect>
                                    <p:anim calcmode="lin" valueType="num">
                                      <p:cBhvr>
                                        <p:cTn id="18" dur="1000" fill="hold"/>
                                        <p:tgtEl>
                                          <p:spTgt spid="29704"/>
                                        </p:tgtEl>
                                        <p:attrNameLst>
                                          <p:attrName>ppt_x</p:attrName>
                                        </p:attrNameLst>
                                      </p:cBhvr>
                                      <p:tavLst>
                                        <p:tav tm="0">
                                          <p:val>
                                            <p:strVal val="#ppt_x"/>
                                          </p:val>
                                        </p:tav>
                                        <p:tav tm="100000">
                                          <p:val>
                                            <p:strVal val="#ppt_x"/>
                                          </p:val>
                                        </p:tav>
                                      </p:tavLst>
                                    </p:anim>
                                    <p:anim calcmode="lin" valueType="num">
                                      <p:cBhvr>
                                        <p:cTn id="19" dur="1000" fill="hold"/>
                                        <p:tgtEl>
                                          <p:spTgt spid="2970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705"/>
                                        </p:tgtEl>
                                        <p:attrNameLst>
                                          <p:attrName>style.visibility</p:attrName>
                                        </p:attrNameLst>
                                      </p:cBhvr>
                                      <p:to>
                                        <p:strVal val="visible"/>
                                      </p:to>
                                    </p:set>
                                    <p:animEffect transition="in" filter="fade">
                                      <p:cBhvr>
                                        <p:cTn id="22" dur="1000"/>
                                        <p:tgtEl>
                                          <p:spTgt spid="29705"/>
                                        </p:tgtEl>
                                      </p:cBhvr>
                                    </p:animEffect>
                                    <p:anim calcmode="lin" valueType="num">
                                      <p:cBhvr>
                                        <p:cTn id="23" dur="1000" fill="hold"/>
                                        <p:tgtEl>
                                          <p:spTgt spid="29705"/>
                                        </p:tgtEl>
                                        <p:attrNameLst>
                                          <p:attrName>ppt_x</p:attrName>
                                        </p:attrNameLst>
                                      </p:cBhvr>
                                      <p:tavLst>
                                        <p:tav tm="0">
                                          <p:val>
                                            <p:strVal val="#ppt_x"/>
                                          </p:val>
                                        </p:tav>
                                        <p:tav tm="100000">
                                          <p:val>
                                            <p:strVal val="#ppt_x"/>
                                          </p:val>
                                        </p:tav>
                                      </p:tavLst>
                                    </p:anim>
                                    <p:anim calcmode="lin" valueType="num">
                                      <p:cBhvr>
                                        <p:cTn id="24" dur="1000" fill="hold"/>
                                        <p:tgtEl>
                                          <p:spTgt spid="2970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706"/>
                                        </p:tgtEl>
                                        <p:attrNameLst>
                                          <p:attrName>style.visibility</p:attrName>
                                        </p:attrNameLst>
                                      </p:cBhvr>
                                      <p:to>
                                        <p:strVal val="visible"/>
                                      </p:to>
                                    </p:set>
                                    <p:animEffect transition="in" filter="fade">
                                      <p:cBhvr>
                                        <p:cTn id="27" dur="1000"/>
                                        <p:tgtEl>
                                          <p:spTgt spid="29706"/>
                                        </p:tgtEl>
                                      </p:cBhvr>
                                    </p:animEffect>
                                    <p:anim calcmode="lin" valueType="num">
                                      <p:cBhvr>
                                        <p:cTn id="28" dur="1000" fill="hold"/>
                                        <p:tgtEl>
                                          <p:spTgt spid="29706"/>
                                        </p:tgtEl>
                                        <p:attrNameLst>
                                          <p:attrName>ppt_x</p:attrName>
                                        </p:attrNameLst>
                                      </p:cBhvr>
                                      <p:tavLst>
                                        <p:tav tm="0">
                                          <p:val>
                                            <p:strVal val="#ppt_x"/>
                                          </p:val>
                                        </p:tav>
                                        <p:tav tm="100000">
                                          <p:val>
                                            <p:strVal val="#ppt_x"/>
                                          </p:val>
                                        </p:tav>
                                      </p:tavLst>
                                    </p:anim>
                                    <p:anim calcmode="lin" valueType="num">
                                      <p:cBhvr>
                                        <p:cTn id="29" dur="1000" fill="hold"/>
                                        <p:tgtEl>
                                          <p:spTgt spid="2970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fade">
                                      <p:cBhvr>
                                        <p:cTn id="32" dur="1000"/>
                                        <p:tgtEl>
                                          <p:spTgt spid="29707"/>
                                        </p:tgtEl>
                                      </p:cBhvr>
                                    </p:animEffect>
                                    <p:anim calcmode="lin" valueType="num">
                                      <p:cBhvr>
                                        <p:cTn id="33" dur="1000" fill="hold"/>
                                        <p:tgtEl>
                                          <p:spTgt spid="29707"/>
                                        </p:tgtEl>
                                        <p:attrNameLst>
                                          <p:attrName>ppt_x</p:attrName>
                                        </p:attrNameLst>
                                      </p:cBhvr>
                                      <p:tavLst>
                                        <p:tav tm="0">
                                          <p:val>
                                            <p:strVal val="#ppt_x"/>
                                          </p:val>
                                        </p:tav>
                                        <p:tav tm="100000">
                                          <p:val>
                                            <p:strVal val="#ppt_x"/>
                                          </p:val>
                                        </p:tav>
                                      </p:tavLst>
                                    </p:anim>
                                    <p:anim calcmode="lin" valueType="num">
                                      <p:cBhvr>
                                        <p:cTn id="34" dur="1000" fill="hold"/>
                                        <p:tgtEl>
                                          <p:spTgt spid="2970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708"/>
                                        </p:tgtEl>
                                        <p:attrNameLst>
                                          <p:attrName>style.visibility</p:attrName>
                                        </p:attrNameLst>
                                      </p:cBhvr>
                                      <p:to>
                                        <p:strVal val="visible"/>
                                      </p:to>
                                    </p:set>
                                    <p:animEffect transition="in" filter="fade">
                                      <p:cBhvr>
                                        <p:cTn id="37" dur="1000"/>
                                        <p:tgtEl>
                                          <p:spTgt spid="29708"/>
                                        </p:tgtEl>
                                      </p:cBhvr>
                                    </p:animEffect>
                                    <p:anim calcmode="lin" valueType="num">
                                      <p:cBhvr>
                                        <p:cTn id="38" dur="1000" fill="hold"/>
                                        <p:tgtEl>
                                          <p:spTgt spid="29708"/>
                                        </p:tgtEl>
                                        <p:attrNameLst>
                                          <p:attrName>ppt_x</p:attrName>
                                        </p:attrNameLst>
                                      </p:cBhvr>
                                      <p:tavLst>
                                        <p:tav tm="0">
                                          <p:val>
                                            <p:strVal val="#ppt_x"/>
                                          </p:val>
                                        </p:tav>
                                        <p:tav tm="100000">
                                          <p:val>
                                            <p:strVal val="#ppt_x"/>
                                          </p:val>
                                        </p:tav>
                                      </p:tavLst>
                                    </p:anim>
                                    <p:anim calcmode="lin" valueType="num">
                                      <p:cBhvr>
                                        <p:cTn id="39" dur="1000" fill="hold"/>
                                        <p:tgtEl>
                                          <p:spTgt spid="2970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9709"/>
                                        </p:tgtEl>
                                        <p:attrNameLst>
                                          <p:attrName>style.visibility</p:attrName>
                                        </p:attrNameLst>
                                      </p:cBhvr>
                                      <p:to>
                                        <p:strVal val="visible"/>
                                      </p:to>
                                    </p:set>
                                    <p:animEffect transition="in" filter="fade">
                                      <p:cBhvr>
                                        <p:cTn id="42" dur="1000"/>
                                        <p:tgtEl>
                                          <p:spTgt spid="29709"/>
                                        </p:tgtEl>
                                      </p:cBhvr>
                                    </p:animEffect>
                                    <p:anim calcmode="lin" valueType="num">
                                      <p:cBhvr>
                                        <p:cTn id="43" dur="1000" fill="hold"/>
                                        <p:tgtEl>
                                          <p:spTgt spid="29709"/>
                                        </p:tgtEl>
                                        <p:attrNameLst>
                                          <p:attrName>ppt_x</p:attrName>
                                        </p:attrNameLst>
                                      </p:cBhvr>
                                      <p:tavLst>
                                        <p:tav tm="0">
                                          <p:val>
                                            <p:strVal val="#ppt_x"/>
                                          </p:val>
                                        </p:tav>
                                        <p:tav tm="100000">
                                          <p:val>
                                            <p:strVal val="#ppt_x"/>
                                          </p:val>
                                        </p:tav>
                                      </p:tavLst>
                                    </p:anim>
                                    <p:anim calcmode="lin" valueType="num">
                                      <p:cBhvr>
                                        <p:cTn id="44" dur="1000" fill="hold"/>
                                        <p:tgtEl>
                                          <p:spTgt spid="2970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9710"/>
                                        </p:tgtEl>
                                        <p:attrNameLst>
                                          <p:attrName>style.visibility</p:attrName>
                                        </p:attrNameLst>
                                      </p:cBhvr>
                                      <p:to>
                                        <p:strVal val="visible"/>
                                      </p:to>
                                    </p:set>
                                    <p:animEffect transition="in" filter="fade">
                                      <p:cBhvr>
                                        <p:cTn id="47" dur="1000"/>
                                        <p:tgtEl>
                                          <p:spTgt spid="29710"/>
                                        </p:tgtEl>
                                      </p:cBhvr>
                                    </p:animEffect>
                                    <p:anim calcmode="lin" valueType="num">
                                      <p:cBhvr>
                                        <p:cTn id="48" dur="1000" fill="hold"/>
                                        <p:tgtEl>
                                          <p:spTgt spid="29710"/>
                                        </p:tgtEl>
                                        <p:attrNameLst>
                                          <p:attrName>ppt_x</p:attrName>
                                        </p:attrNameLst>
                                      </p:cBhvr>
                                      <p:tavLst>
                                        <p:tav tm="0">
                                          <p:val>
                                            <p:strVal val="#ppt_x"/>
                                          </p:val>
                                        </p:tav>
                                        <p:tav tm="100000">
                                          <p:val>
                                            <p:strVal val="#ppt_x"/>
                                          </p:val>
                                        </p:tav>
                                      </p:tavLst>
                                    </p:anim>
                                    <p:anim calcmode="lin" valueType="num">
                                      <p:cBhvr>
                                        <p:cTn id="49" dur="1000" fill="hold"/>
                                        <p:tgtEl>
                                          <p:spTgt spid="297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50" name="组合 31749"/>
          <p:cNvGrpSpPr/>
          <p:nvPr/>
        </p:nvGrpSpPr>
        <p:grpSpPr>
          <a:xfrm>
            <a:off x="1793875" y="1768475"/>
            <a:ext cx="1223963" cy="1223963"/>
            <a:chOff x="0" y="0"/>
            <a:chExt cx="1224136" cy="1224136"/>
          </a:xfrm>
        </p:grpSpPr>
        <p:sp>
          <p:nvSpPr>
            <p:cNvPr id="31751" name="椭圆 44"/>
            <p:cNvSpPr/>
            <p:nvPr/>
          </p:nvSpPr>
          <p:spPr>
            <a:xfrm>
              <a:off x="0" y="0"/>
              <a:ext cx="1224136" cy="122413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1752" name="组合 31751"/>
            <p:cNvGrpSpPr/>
            <p:nvPr/>
          </p:nvGrpSpPr>
          <p:grpSpPr>
            <a:xfrm>
              <a:off x="455517" y="389024"/>
              <a:ext cx="293688" cy="446088"/>
              <a:chOff x="0" y="0"/>
              <a:chExt cx="293688" cy="446088"/>
            </a:xfrm>
          </p:grpSpPr>
          <p:sp>
            <p:nvSpPr>
              <p:cNvPr id="31753" name="Freeform 1016"/>
              <p:cNvSpPr/>
              <p:nvPr/>
            </p:nvSpPr>
            <p:spPr>
              <a:xfrm>
                <a:off x="0" y="0"/>
                <a:ext cx="293688" cy="352425"/>
              </a:xfrm>
              <a:custGeom>
                <a:avLst/>
                <a:gdLst>
                  <a:gd name="txL" fmla="*/ 0 w 50"/>
                  <a:gd name="txT" fmla="*/ 0 h 60"/>
                  <a:gd name="txR" fmla="*/ 50 w 50"/>
                  <a:gd name="txB" fmla="*/ 60 h 60"/>
                </a:gdLst>
                <a:ahLst/>
                <a:cxnLst>
                  <a:cxn ang="0">
                    <a:pos x="50" y="23"/>
                  </a:cxn>
                  <a:cxn ang="0">
                    <a:pos x="25" y="0"/>
                  </a:cxn>
                  <a:cxn ang="0">
                    <a:pos x="0" y="23"/>
                  </a:cxn>
                  <a:cxn ang="0">
                    <a:pos x="2" y="32"/>
                  </a:cxn>
                  <a:cxn ang="0">
                    <a:pos x="2" y="32"/>
                  </a:cxn>
                  <a:cxn ang="0">
                    <a:pos x="5" y="36"/>
                  </a:cxn>
                  <a:cxn ang="0">
                    <a:pos x="13" y="58"/>
                  </a:cxn>
                  <a:cxn ang="0">
                    <a:pos x="17" y="60"/>
                  </a:cxn>
                  <a:cxn ang="0">
                    <a:pos x="33" y="60"/>
                  </a:cxn>
                  <a:cxn ang="0">
                    <a:pos x="37" y="58"/>
                  </a:cxn>
                  <a:cxn ang="0">
                    <a:pos x="45" y="36"/>
                  </a:cxn>
                  <a:cxn ang="0">
                    <a:pos x="48" y="32"/>
                  </a:cxn>
                  <a:cxn ang="0">
                    <a:pos x="48" y="32"/>
                  </a:cxn>
                  <a:cxn ang="0">
                    <a:pos x="48" y="32"/>
                  </a:cxn>
                  <a:cxn ang="0">
                    <a:pos x="50" y="23"/>
                  </a:cxn>
                </a:cxnLst>
                <a:rect l="txL" t="txT" r="txR" b="txB"/>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54" name="Freeform 1017"/>
              <p:cNvSpPr/>
              <p:nvPr/>
            </p:nvSpPr>
            <p:spPr>
              <a:xfrm>
                <a:off x="76200" y="376237"/>
                <a:ext cx="141288" cy="22225"/>
              </a:xfrm>
              <a:custGeom>
                <a:avLst/>
                <a:gdLst>
                  <a:gd name="txL" fmla="*/ 0 w 24"/>
                  <a:gd name="txT" fmla="*/ 0 h 4"/>
                  <a:gd name="txR" fmla="*/ 24 w 24"/>
                  <a:gd name="txB" fmla="*/ 4 h 4"/>
                </a:gdLst>
                <a:ahLst/>
                <a:cxnLst>
                  <a:cxn ang="0">
                    <a:pos x="24" y="2"/>
                  </a:cxn>
                  <a:cxn ang="0">
                    <a:pos x="21" y="0"/>
                  </a:cxn>
                  <a:cxn ang="0">
                    <a:pos x="3" y="0"/>
                  </a:cxn>
                  <a:cxn ang="0">
                    <a:pos x="0" y="2"/>
                  </a:cxn>
                  <a:cxn ang="0">
                    <a:pos x="0" y="2"/>
                  </a:cxn>
                  <a:cxn ang="0">
                    <a:pos x="3" y="4"/>
                  </a:cxn>
                  <a:cxn ang="0">
                    <a:pos x="21" y="4"/>
                  </a:cxn>
                  <a:cxn ang="0">
                    <a:pos x="24" y="2"/>
                  </a:cxn>
                </a:cxnLst>
                <a:rect l="txL" t="txT" r="txR" b="txB"/>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55" name="Freeform 1018"/>
              <p:cNvSpPr/>
              <p:nvPr/>
            </p:nvSpPr>
            <p:spPr>
              <a:xfrm>
                <a:off x="76200" y="415925"/>
                <a:ext cx="141288" cy="30163"/>
              </a:xfrm>
              <a:custGeom>
                <a:avLst/>
                <a:gdLst>
                  <a:gd name="txL" fmla="*/ 0 w 24"/>
                  <a:gd name="txT" fmla="*/ 0 h 5"/>
                  <a:gd name="txR" fmla="*/ 24 w 24"/>
                  <a:gd name="txB" fmla="*/ 5 h 5"/>
                </a:gdLst>
                <a:ahLst/>
                <a:cxnLst>
                  <a:cxn ang="0">
                    <a:pos x="24" y="2"/>
                  </a:cxn>
                  <a:cxn ang="0">
                    <a:pos x="21" y="0"/>
                  </a:cxn>
                  <a:cxn ang="0">
                    <a:pos x="3" y="0"/>
                  </a:cxn>
                  <a:cxn ang="0">
                    <a:pos x="0" y="2"/>
                  </a:cxn>
                  <a:cxn ang="0">
                    <a:pos x="0" y="2"/>
                  </a:cxn>
                  <a:cxn ang="0">
                    <a:pos x="3" y="5"/>
                  </a:cxn>
                  <a:cxn ang="0">
                    <a:pos x="21" y="5"/>
                  </a:cxn>
                  <a:cxn ang="0">
                    <a:pos x="24" y="2"/>
                  </a:cxn>
                </a:cxnLst>
                <a:rect l="txL" t="txT" r="txR" b="txB"/>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grpSp>
        <p:nvGrpSpPr>
          <p:cNvPr id="31756" name="组合 31755"/>
          <p:cNvGrpSpPr/>
          <p:nvPr/>
        </p:nvGrpSpPr>
        <p:grpSpPr>
          <a:xfrm>
            <a:off x="3557588" y="1768475"/>
            <a:ext cx="1223962" cy="1223963"/>
            <a:chOff x="0" y="0"/>
            <a:chExt cx="1224136" cy="1224136"/>
          </a:xfrm>
        </p:grpSpPr>
        <p:sp>
          <p:nvSpPr>
            <p:cNvPr id="31757" name="椭圆 50"/>
            <p:cNvSpPr/>
            <p:nvPr/>
          </p:nvSpPr>
          <p:spPr>
            <a:xfrm>
              <a:off x="0" y="0"/>
              <a:ext cx="1224136" cy="122413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758" name="Freeform 1001"/>
            <p:cNvSpPr>
              <a:spLocks noEditPoints="1"/>
            </p:cNvSpPr>
            <p:nvPr/>
          </p:nvSpPr>
          <p:spPr>
            <a:xfrm>
              <a:off x="358172" y="312058"/>
              <a:ext cx="492125" cy="546100"/>
            </a:xfrm>
            <a:custGeom>
              <a:avLst/>
              <a:gdLst>
                <a:gd name="txL" fmla="*/ 0 w 84"/>
                <a:gd name="txT" fmla="*/ 0 h 93"/>
                <a:gd name="txR" fmla="*/ 84 w 84"/>
                <a:gd name="txB" fmla="*/ 93 h 93"/>
              </a:gdLst>
              <a:ahLst/>
              <a:cxnLst>
                <a:cxn ang="0">
                  <a:pos x="56" y="32"/>
                </a:cxn>
                <a:cxn ang="0">
                  <a:pos x="64" y="14"/>
                </a:cxn>
                <a:cxn ang="0">
                  <a:pos x="67" y="12"/>
                </a:cxn>
                <a:cxn ang="0">
                  <a:pos x="65" y="10"/>
                </a:cxn>
                <a:cxn ang="0">
                  <a:pos x="65" y="10"/>
                </a:cxn>
                <a:cxn ang="0">
                  <a:pos x="64" y="10"/>
                </a:cxn>
                <a:cxn ang="0">
                  <a:pos x="63" y="12"/>
                </a:cxn>
                <a:cxn ang="0">
                  <a:pos x="45" y="28"/>
                </a:cxn>
                <a:cxn ang="0">
                  <a:pos x="41" y="28"/>
                </a:cxn>
                <a:cxn ang="0">
                  <a:pos x="40" y="28"/>
                </a:cxn>
                <a:cxn ang="0">
                  <a:pos x="19" y="2"/>
                </a:cxn>
                <a:cxn ang="0">
                  <a:pos x="15" y="2"/>
                </a:cxn>
                <a:cxn ang="0">
                  <a:pos x="17" y="4"/>
                </a:cxn>
                <a:cxn ang="0">
                  <a:pos x="34" y="29"/>
                </a:cxn>
                <a:cxn ang="0">
                  <a:pos x="5" y="32"/>
                </a:cxn>
                <a:cxn ang="0">
                  <a:pos x="0" y="87"/>
                </a:cxn>
                <a:cxn ang="0">
                  <a:pos x="7" y="92"/>
                </a:cxn>
                <a:cxn ang="0">
                  <a:pos x="17" y="93"/>
                </a:cxn>
                <a:cxn ang="0">
                  <a:pos x="67" y="92"/>
                </a:cxn>
                <a:cxn ang="0">
                  <a:pos x="78" y="93"/>
                </a:cxn>
                <a:cxn ang="0">
                  <a:pos x="79" y="92"/>
                </a:cxn>
                <a:cxn ang="0">
                  <a:pos x="84" y="37"/>
                </a:cxn>
                <a:cxn ang="0">
                  <a:pos x="71" y="80"/>
                </a:cxn>
                <a:cxn ang="0">
                  <a:pos x="13" y="88"/>
                </a:cxn>
                <a:cxn ang="0">
                  <a:pos x="4" y="44"/>
                </a:cxn>
                <a:cxn ang="0">
                  <a:pos x="63" y="36"/>
                </a:cxn>
                <a:cxn ang="0">
                  <a:pos x="71" y="80"/>
                </a:cxn>
                <a:cxn ang="0">
                  <a:pos x="74" y="51"/>
                </a:cxn>
                <a:cxn ang="0">
                  <a:pos x="80" y="51"/>
                </a:cxn>
                <a:cxn ang="0">
                  <a:pos x="77" y="46"/>
                </a:cxn>
                <a:cxn ang="0">
                  <a:pos x="77" y="39"/>
                </a:cxn>
                <a:cxn ang="0">
                  <a:pos x="77" y="46"/>
                </a:cxn>
              </a:cxnLst>
              <a:rect l="txL" t="txT" r="txR" b="txB"/>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w="9525">
              <a:noFill/>
            </a:ln>
          </p:spPr>
          <p:txBody>
            <a:bodyPr/>
            <a:lstStyle/>
            <a:p>
              <a:pPr lvl="0">
                <a:lnSpc>
                  <a:spcPct val="100000"/>
                </a:lnSpc>
              </a:pPr>
              <a:endParaRPr sz="160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31759" name="组合 31758"/>
          <p:cNvGrpSpPr/>
          <p:nvPr/>
        </p:nvGrpSpPr>
        <p:grpSpPr>
          <a:xfrm>
            <a:off x="5321300" y="1768475"/>
            <a:ext cx="1225550" cy="1223963"/>
            <a:chOff x="0" y="0"/>
            <a:chExt cx="1224136" cy="1224136"/>
          </a:xfrm>
        </p:grpSpPr>
        <p:sp>
          <p:nvSpPr>
            <p:cNvPr id="31760" name="椭圆 53"/>
            <p:cNvSpPr/>
            <p:nvPr/>
          </p:nvSpPr>
          <p:spPr>
            <a:xfrm>
              <a:off x="0" y="0"/>
              <a:ext cx="1224136" cy="122413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1761" name="组合 31760"/>
            <p:cNvGrpSpPr/>
            <p:nvPr/>
          </p:nvGrpSpPr>
          <p:grpSpPr>
            <a:xfrm>
              <a:off x="358824" y="389024"/>
              <a:ext cx="381000" cy="492126"/>
              <a:chOff x="0" y="0"/>
              <a:chExt cx="381000" cy="492126"/>
            </a:xfrm>
          </p:grpSpPr>
          <p:sp>
            <p:nvSpPr>
              <p:cNvPr id="31762" name="Freeform 1011"/>
              <p:cNvSpPr/>
              <p:nvPr/>
            </p:nvSpPr>
            <p:spPr>
              <a:xfrm>
                <a:off x="182562" y="0"/>
                <a:ext cx="46038" cy="111125"/>
              </a:xfrm>
              <a:custGeom>
                <a:avLst/>
                <a:gdLst>
                  <a:gd name="txL" fmla="*/ 0 w 8"/>
                  <a:gd name="txT" fmla="*/ 0 h 19"/>
                  <a:gd name="txR" fmla="*/ 8 w 8"/>
                  <a:gd name="txB" fmla="*/ 19 h 19"/>
                </a:gdLst>
                <a:ahLst/>
                <a:cxnLst>
                  <a:cxn ang="0">
                    <a:pos x="8" y="15"/>
                  </a:cxn>
                  <a:cxn ang="0">
                    <a:pos x="4" y="19"/>
                  </a:cxn>
                  <a:cxn ang="0">
                    <a:pos x="4" y="19"/>
                  </a:cxn>
                  <a:cxn ang="0">
                    <a:pos x="0" y="15"/>
                  </a:cxn>
                  <a:cxn ang="0">
                    <a:pos x="0" y="5"/>
                  </a:cxn>
                  <a:cxn ang="0">
                    <a:pos x="4" y="0"/>
                  </a:cxn>
                  <a:cxn ang="0">
                    <a:pos x="4" y="0"/>
                  </a:cxn>
                  <a:cxn ang="0">
                    <a:pos x="8" y="5"/>
                  </a:cxn>
                  <a:cxn ang="0">
                    <a:pos x="8" y="15"/>
                  </a:cxn>
                </a:cxnLst>
                <a:rect l="txL" t="txT" r="txR" b="txB"/>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w="9525">
                <a:noFill/>
              </a:ln>
            </p:spPr>
            <p:txBody>
              <a:bodyPr/>
              <a:lstStyle/>
              <a:p>
                <a:pPr lvl="0">
                  <a:lnSpc>
                    <a:spcPct val="100000"/>
                  </a:lnSpc>
                </a:pPr>
                <a:endParaRPr sz="16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63" name="Freeform 1012"/>
              <p:cNvSpPr/>
              <p:nvPr/>
            </p:nvSpPr>
            <p:spPr>
              <a:xfrm>
                <a:off x="293687" y="0"/>
                <a:ext cx="52388" cy="111125"/>
              </a:xfrm>
              <a:custGeom>
                <a:avLst/>
                <a:gdLst>
                  <a:gd name="txL" fmla="*/ 0 w 9"/>
                  <a:gd name="txT" fmla="*/ 0 h 19"/>
                  <a:gd name="txR" fmla="*/ 9 w 9"/>
                  <a:gd name="txB" fmla="*/ 19 h 19"/>
                </a:gdLst>
                <a:ahLst/>
                <a:cxnLst>
                  <a:cxn ang="0">
                    <a:pos x="9" y="15"/>
                  </a:cxn>
                  <a:cxn ang="0">
                    <a:pos x="4" y="19"/>
                  </a:cxn>
                  <a:cxn ang="0">
                    <a:pos x="4" y="19"/>
                  </a:cxn>
                  <a:cxn ang="0">
                    <a:pos x="0" y="15"/>
                  </a:cxn>
                  <a:cxn ang="0">
                    <a:pos x="0" y="5"/>
                  </a:cxn>
                  <a:cxn ang="0">
                    <a:pos x="4" y="0"/>
                  </a:cxn>
                  <a:cxn ang="0">
                    <a:pos x="4" y="0"/>
                  </a:cxn>
                  <a:cxn ang="0">
                    <a:pos x="9" y="5"/>
                  </a:cxn>
                  <a:cxn ang="0">
                    <a:pos x="9" y="15"/>
                  </a:cxn>
                </a:cxnLst>
                <a:rect l="txL" t="txT" r="txR" b="txB"/>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w="9525">
                <a:noFill/>
              </a:ln>
            </p:spPr>
            <p:txBody>
              <a:bodyPr/>
              <a:lstStyle/>
              <a:p>
                <a:pPr lvl="0">
                  <a:lnSpc>
                    <a:spcPct val="100000"/>
                  </a:lnSpc>
                </a:pPr>
                <a:endParaRPr sz="16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64" name="Freeform 1013"/>
              <p:cNvSpPr/>
              <p:nvPr/>
            </p:nvSpPr>
            <p:spPr>
              <a:xfrm>
                <a:off x="147637" y="134938"/>
                <a:ext cx="233363" cy="204788"/>
              </a:xfrm>
              <a:custGeom>
                <a:avLst/>
                <a:gdLst>
                  <a:gd name="txL" fmla="*/ 0 w 40"/>
                  <a:gd name="txT" fmla="*/ 0 h 35"/>
                  <a:gd name="txR" fmla="*/ 40 w 40"/>
                  <a:gd name="txB" fmla="*/ 35 h 35"/>
                </a:gdLst>
                <a:ahLst/>
                <a:cxnLst>
                  <a:cxn ang="0">
                    <a:pos x="35" y="0"/>
                  </a:cxn>
                  <a:cxn ang="0">
                    <a:pos x="5" y="0"/>
                  </a:cxn>
                  <a:cxn ang="0">
                    <a:pos x="0" y="0"/>
                  </a:cxn>
                  <a:cxn ang="0">
                    <a:pos x="0" y="4"/>
                  </a:cxn>
                  <a:cxn ang="0">
                    <a:pos x="0" y="10"/>
                  </a:cxn>
                  <a:cxn ang="0">
                    <a:pos x="0" y="27"/>
                  </a:cxn>
                  <a:cxn ang="0">
                    <a:pos x="5" y="31"/>
                  </a:cxn>
                  <a:cxn ang="0">
                    <a:pos x="12" y="31"/>
                  </a:cxn>
                  <a:cxn ang="0">
                    <a:pos x="16" y="35"/>
                  </a:cxn>
                  <a:cxn ang="0">
                    <a:pos x="25" y="35"/>
                  </a:cxn>
                  <a:cxn ang="0">
                    <a:pos x="29" y="31"/>
                  </a:cxn>
                  <a:cxn ang="0">
                    <a:pos x="35" y="31"/>
                  </a:cxn>
                  <a:cxn ang="0">
                    <a:pos x="40" y="27"/>
                  </a:cxn>
                  <a:cxn ang="0">
                    <a:pos x="40" y="10"/>
                  </a:cxn>
                  <a:cxn ang="0">
                    <a:pos x="40" y="4"/>
                  </a:cxn>
                  <a:cxn ang="0">
                    <a:pos x="40" y="0"/>
                  </a:cxn>
                  <a:cxn ang="0">
                    <a:pos x="35" y="0"/>
                  </a:cxn>
                </a:cxnLst>
                <a:rect l="txL" t="txT" r="txR" b="txB"/>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w="9525">
                <a:noFill/>
              </a:ln>
            </p:spPr>
            <p:txBody>
              <a:bodyPr/>
              <a:lstStyle/>
              <a:p>
                <a:pPr lvl="0">
                  <a:lnSpc>
                    <a:spcPct val="100000"/>
                  </a:lnSpc>
                </a:pPr>
                <a:endParaRPr sz="160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65" name="Freeform 1014"/>
              <p:cNvSpPr/>
              <p:nvPr/>
            </p:nvSpPr>
            <p:spPr>
              <a:xfrm>
                <a:off x="0" y="334963"/>
                <a:ext cx="280988" cy="157163"/>
              </a:xfrm>
              <a:custGeom>
                <a:avLst/>
                <a:gdLst>
                  <a:gd name="txL" fmla="*/ 0 w 48"/>
                  <a:gd name="txT" fmla="*/ 0 h 27"/>
                  <a:gd name="txR" fmla="*/ 48 w 48"/>
                  <a:gd name="txB" fmla="*/ 27 h 27"/>
                </a:gdLst>
                <a:ahLst/>
                <a:cxnLst>
                  <a:cxn ang="0">
                    <a:pos x="45" y="2"/>
                  </a:cxn>
                  <a:cxn ang="0">
                    <a:pos x="43" y="5"/>
                  </a:cxn>
                  <a:cxn ang="0">
                    <a:pos x="43" y="13"/>
                  </a:cxn>
                  <a:cxn ang="0">
                    <a:pos x="35" y="21"/>
                  </a:cxn>
                  <a:cxn ang="0">
                    <a:pos x="27" y="13"/>
                  </a:cxn>
                  <a:cxn ang="0">
                    <a:pos x="13" y="0"/>
                  </a:cxn>
                  <a:cxn ang="0">
                    <a:pos x="0" y="13"/>
                  </a:cxn>
                  <a:cxn ang="0">
                    <a:pos x="3" y="16"/>
                  </a:cxn>
                  <a:cxn ang="0">
                    <a:pos x="6" y="13"/>
                  </a:cxn>
                  <a:cxn ang="0">
                    <a:pos x="13" y="5"/>
                  </a:cxn>
                  <a:cxn ang="0">
                    <a:pos x="21" y="13"/>
                  </a:cxn>
                  <a:cxn ang="0">
                    <a:pos x="35" y="27"/>
                  </a:cxn>
                  <a:cxn ang="0">
                    <a:pos x="48" y="13"/>
                  </a:cxn>
                  <a:cxn ang="0">
                    <a:pos x="48" y="5"/>
                  </a:cxn>
                  <a:cxn ang="0">
                    <a:pos x="45" y="2"/>
                  </a:cxn>
                </a:cxnLst>
                <a:rect l="txL" t="txT" r="txR" b="txB"/>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w="9525">
                <a:noFill/>
              </a:ln>
            </p:spPr>
            <p:txBody>
              <a:bodyPr/>
              <a:lstStyle/>
              <a:p>
                <a:pPr lvl="0">
                  <a:lnSpc>
                    <a:spcPct val="100000"/>
                  </a:lnSpc>
                </a:pPr>
                <a:endParaRPr sz="1600">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grpSp>
        <p:nvGrpSpPr>
          <p:cNvPr id="31766" name="组合 31765"/>
          <p:cNvGrpSpPr/>
          <p:nvPr/>
        </p:nvGrpSpPr>
        <p:grpSpPr>
          <a:xfrm>
            <a:off x="7086600" y="1751013"/>
            <a:ext cx="1223963" cy="1223962"/>
            <a:chOff x="0" y="0"/>
            <a:chExt cx="1224136" cy="1224136"/>
          </a:xfrm>
        </p:grpSpPr>
        <p:sp>
          <p:nvSpPr>
            <p:cNvPr id="31767" name="椭圆 60"/>
            <p:cNvSpPr/>
            <p:nvPr/>
          </p:nvSpPr>
          <p:spPr>
            <a:xfrm>
              <a:off x="0" y="0"/>
              <a:ext cx="1224136" cy="122413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768" name="Freeform 1015"/>
            <p:cNvSpPr/>
            <p:nvPr/>
          </p:nvSpPr>
          <p:spPr>
            <a:xfrm>
              <a:off x="377672" y="461202"/>
              <a:ext cx="457200" cy="415925"/>
            </a:xfrm>
            <a:custGeom>
              <a:avLst/>
              <a:gdLst>
                <a:gd name="txL" fmla="*/ 0 w 78"/>
                <a:gd name="txT" fmla="*/ 0 h 71"/>
                <a:gd name="txR" fmla="*/ 78 w 78"/>
                <a:gd name="txB" fmla="*/ 71 h 71"/>
              </a:gdLst>
              <a:ahLst/>
              <a:cxnLst>
                <a:cxn ang="0">
                  <a:pos x="1" y="69"/>
                </a:cxn>
                <a:cxn ang="0">
                  <a:pos x="5" y="70"/>
                </a:cxn>
                <a:cxn ang="0">
                  <a:pos x="14" y="55"/>
                </a:cxn>
                <a:cxn ang="0">
                  <a:pos x="49" y="48"/>
                </a:cxn>
                <a:cxn ang="0">
                  <a:pos x="78" y="0"/>
                </a:cxn>
                <a:cxn ang="0">
                  <a:pos x="10" y="53"/>
                </a:cxn>
                <a:cxn ang="0">
                  <a:pos x="42" y="21"/>
                </a:cxn>
                <a:cxn ang="0">
                  <a:pos x="1" y="69"/>
                </a:cxn>
              </a:cxnLst>
              <a:rect l="txL" t="txT" r="txR" b="txB"/>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31769" name="组合 31768"/>
          <p:cNvGrpSpPr/>
          <p:nvPr/>
        </p:nvGrpSpPr>
        <p:grpSpPr>
          <a:xfrm>
            <a:off x="8850313" y="1768475"/>
            <a:ext cx="1223962" cy="1223963"/>
            <a:chOff x="0" y="0"/>
            <a:chExt cx="1224136" cy="1224136"/>
          </a:xfrm>
        </p:grpSpPr>
        <p:sp>
          <p:nvSpPr>
            <p:cNvPr id="31770" name="椭圆 63"/>
            <p:cNvSpPr/>
            <p:nvPr/>
          </p:nvSpPr>
          <p:spPr>
            <a:xfrm>
              <a:off x="0" y="0"/>
              <a:ext cx="1224136" cy="122413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1771" name="组合 31770"/>
            <p:cNvGrpSpPr/>
            <p:nvPr/>
          </p:nvGrpSpPr>
          <p:grpSpPr>
            <a:xfrm>
              <a:off x="402004" y="462692"/>
              <a:ext cx="415398" cy="303451"/>
              <a:chOff x="0" y="0"/>
              <a:chExt cx="685800" cy="400050"/>
            </a:xfrm>
          </p:grpSpPr>
          <p:sp>
            <p:nvSpPr>
              <p:cNvPr id="31772" name="Freeform 8"/>
              <p:cNvSpPr/>
              <p:nvPr/>
            </p:nvSpPr>
            <p:spPr>
              <a:xfrm>
                <a:off x="0" y="365125"/>
                <a:ext cx="685800" cy="34925"/>
              </a:xfrm>
              <a:custGeom>
                <a:avLst/>
                <a:gdLst>
                  <a:gd name="txL" fmla="*/ 0 w 117"/>
                  <a:gd name="txT" fmla="*/ 0 h 6"/>
                  <a:gd name="txR" fmla="*/ 117 w 117"/>
                  <a:gd name="txB" fmla="*/ 6 h 6"/>
                </a:gdLst>
                <a:ahLst/>
                <a:cxnLst>
                  <a:cxn ang="0">
                    <a:pos x="117" y="5"/>
                  </a:cxn>
                  <a:cxn ang="0">
                    <a:pos x="115" y="6"/>
                  </a:cxn>
                  <a:cxn ang="0">
                    <a:pos x="2" y="6"/>
                  </a:cxn>
                  <a:cxn ang="0">
                    <a:pos x="0" y="5"/>
                  </a:cxn>
                  <a:cxn ang="0">
                    <a:pos x="0" y="1"/>
                  </a:cxn>
                  <a:cxn ang="0">
                    <a:pos x="2" y="0"/>
                  </a:cxn>
                  <a:cxn ang="0">
                    <a:pos x="115" y="0"/>
                  </a:cxn>
                  <a:cxn ang="0">
                    <a:pos x="117" y="1"/>
                  </a:cxn>
                  <a:cxn ang="0">
                    <a:pos x="117" y="5"/>
                  </a:cxn>
                </a:cxnLst>
                <a:rect l="txL" t="txT" r="txR" b="txB"/>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31773" name="Freeform 9"/>
              <p:cNvSpPr>
                <a:spLocks noEditPoints="1"/>
              </p:cNvSpPr>
              <p:nvPr/>
            </p:nvSpPr>
            <p:spPr>
              <a:xfrm>
                <a:off x="41275" y="0"/>
                <a:ext cx="603250" cy="346075"/>
              </a:xfrm>
              <a:custGeom>
                <a:avLst/>
                <a:gdLst>
                  <a:gd name="txL" fmla="*/ 0 w 103"/>
                  <a:gd name="txT" fmla="*/ 0 h 59"/>
                  <a:gd name="txR" fmla="*/ 103 w 103"/>
                  <a:gd name="txB" fmla="*/ 59 h 59"/>
                </a:gdLst>
                <a:ahLst/>
                <a:cxnLst>
                  <a:cxn ang="0">
                    <a:pos x="99" y="0"/>
                  </a:cxn>
                  <a:cxn ang="0">
                    <a:pos x="5" y="0"/>
                  </a:cxn>
                  <a:cxn ang="0">
                    <a:pos x="0" y="5"/>
                  </a:cxn>
                  <a:cxn ang="0">
                    <a:pos x="0" y="54"/>
                  </a:cxn>
                  <a:cxn ang="0">
                    <a:pos x="5" y="59"/>
                  </a:cxn>
                  <a:cxn ang="0">
                    <a:pos x="99" y="59"/>
                  </a:cxn>
                  <a:cxn ang="0">
                    <a:pos x="103" y="54"/>
                  </a:cxn>
                  <a:cxn ang="0">
                    <a:pos x="103" y="5"/>
                  </a:cxn>
                  <a:cxn ang="0">
                    <a:pos x="99" y="0"/>
                  </a:cxn>
                  <a:cxn ang="0">
                    <a:pos x="99" y="55"/>
                  </a:cxn>
                  <a:cxn ang="0">
                    <a:pos x="5" y="55"/>
                  </a:cxn>
                  <a:cxn ang="0">
                    <a:pos x="5" y="6"/>
                  </a:cxn>
                  <a:cxn ang="0">
                    <a:pos x="99" y="6"/>
                  </a:cxn>
                  <a:cxn ang="0">
                    <a:pos x="99" y="55"/>
                  </a:cxn>
                </a:cxnLst>
                <a:rect l="txL" t="txT" r="txR" b="txB"/>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grpSp>
        <p:nvGrpSpPr>
          <p:cNvPr id="31774" name="组合 31773"/>
          <p:cNvGrpSpPr/>
          <p:nvPr/>
        </p:nvGrpSpPr>
        <p:grpSpPr>
          <a:xfrm>
            <a:off x="1793875" y="3227388"/>
            <a:ext cx="8839200" cy="307975"/>
            <a:chOff x="0" y="0"/>
            <a:chExt cx="8838828" cy="307777"/>
          </a:xfrm>
        </p:grpSpPr>
        <p:sp>
          <p:nvSpPr>
            <p:cNvPr id="31775" name="文本框 68"/>
            <p:cNvSpPr/>
            <p:nvPr/>
          </p:nvSpPr>
          <p:spPr>
            <a:xfrm>
              <a:off x="0" y="0"/>
              <a:ext cx="1780764" cy="307777"/>
            </a:xfrm>
            <a:prstGeom prst="rect">
              <a:avLst/>
            </a:prstGeom>
            <a:noFill/>
            <a:ln w="9525">
              <a:noFill/>
            </a:ln>
          </p:spPr>
          <p:txBody>
            <a:bodyPr wrap="square">
              <a:spAutoFit/>
            </a:bodyPr>
            <a:lstStyle/>
            <a:p>
              <a:pPr lvl="0">
                <a:lnSpc>
                  <a:spcPct val="100000"/>
                </a:lnSpc>
              </a:pPr>
              <a:r>
                <a:rPr lang="zh-CN" altLang="en-US" sz="1400" b="1" dirty="0">
                  <a:solidFill>
                    <a:srgbClr val="000000"/>
                  </a:solidFill>
                  <a:latin typeface="微软雅黑" panose="020B0503020204020204" charset="-122"/>
                  <a:ea typeface="微软雅黑" panose="020B0503020204020204" charset="-122"/>
                  <a:sym typeface="微软雅黑" panose="020B0503020204020204" charset="-122"/>
                </a:rPr>
                <a:t>单击输入标题</a:t>
              </a:r>
            </a:p>
          </p:txBody>
        </p:sp>
        <p:sp>
          <p:nvSpPr>
            <p:cNvPr id="31776" name="文本框 69"/>
            <p:cNvSpPr/>
            <p:nvPr/>
          </p:nvSpPr>
          <p:spPr>
            <a:xfrm>
              <a:off x="1724111" y="0"/>
              <a:ext cx="1780764" cy="307777"/>
            </a:xfrm>
            <a:prstGeom prst="rect">
              <a:avLst/>
            </a:prstGeom>
            <a:noFill/>
            <a:ln w="9525">
              <a:noFill/>
            </a:ln>
          </p:spPr>
          <p:txBody>
            <a:bodyPr wrap="square">
              <a:spAutoFit/>
            </a:bodyPr>
            <a:lstStyle/>
            <a:p>
              <a:pPr lvl="0">
                <a:lnSpc>
                  <a:spcPct val="100000"/>
                </a:lnSpc>
              </a:pPr>
              <a:r>
                <a:rPr lang="zh-CN" altLang="en-US" sz="1400" b="1" dirty="0">
                  <a:solidFill>
                    <a:srgbClr val="000000"/>
                  </a:solidFill>
                  <a:latin typeface="微软雅黑" panose="020B0503020204020204" charset="-122"/>
                  <a:ea typeface="微软雅黑" panose="020B0503020204020204" charset="-122"/>
                  <a:sym typeface="微软雅黑" panose="020B0503020204020204" charset="-122"/>
                </a:rPr>
                <a:t>单击输入标题</a:t>
              </a:r>
            </a:p>
          </p:txBody>
        </p:sp>
        <p:sp>
          <p:nvSpPr>
            <p:cNvPr id="31777" name="文本框 70"/>
            <p:cNvSpPr/>
            <p:nvPr/>
          </p:nvSpPr>
          <p:spPr>
            <a:xfrm>
              <a:off x="3553189" y="0"/>
              <a:ext cx="1780764" cy="307777"/>
            </a:xfrm>
            <a:prstGeom prst="rect">
              <a:avLst/>
            </a:prstGeom>
            <a:noFill/>
            <a:ln w="9525">
              <a:noFill/>
            </a:ln>
          </p:spPr>
          <p:txBody>
            <a:bodyPr wrap="square">
              <a:spAutoFit/>
            </a:bodyPr>
            <a:lstStyle/>
            <a:p>
              <a:pPr lvl="0">
                <a:lnSpc>
                  <a:spcPct val="100000"/>
                </a:lnSpc>
              </a:pPr>
              <a:r>
                <a:rPr lang="zh-CN" altLang="en-US" sz="1400" b="1" dirty="0">
                  <a:solidFill>
                    <a:srgbClr val="000000"/>
                  </a:solidFill>
                  <a:latin typeface="微软雅黑" panose="020B0503020204020204" charset="-122"/>
                  <a:ea typeface="微软雅黑" panose="020B0503020204020204" charset="-122"/>
                  <a:sym typeface="微软雅黑" panose="020B0503020204020204" charset="-122"/>
                </a:rPr>
                <a:t>单击输入标题</a:t>
              </a:r>
            </a:p>
          </p:txBody>
        </p:sp>
        <p:sp>
          <p:nvSpPr>
            <p:cNvPr id="31778" name="文本框 71"/>
            <p:cNvSpPr/>
            <p:nvPr/>
          </p:nvSpPr>
          <p:spPr>
            <a:xfrm>
              <a:off x="5277300" y="0"/>
              <a:ext cx="1780764" cy="307777"/>
            </a:xfrm>
            <a:prstGeom prst="rect">
              <a:avLst/>
            </a:prstGeom>
            <a:noFill/>
            <a:ln w="9525">
              <a:noFill/>
            </a:ln>
          </p:spPr>
          <p:txBody>
            <a:bodyPr wrap="square">
              <a:spAutoFit/>
            </a:bodyPr>
            <a:lstStyle/>
            <a:p>
              <a:pPr lvl="0">
                <a:lnSpc>
                  <a:spcPct val="100000"/>
                </a:lnSpc>
              </a:pPr>
              <a:r>
                <a:rPr lang="zh-CN" altLang="en-US" sz="1400" b="1" dirty="0">
                  <a:solidFill>
                    <a:srgbClr val="000000"/>
                  </a:solidFill>
                  <a:latin typeface="微软雅黑" panose="020B0503020204020204" charset="-122"/>
                  <a:ea typeface="微软雅黑" panose="020B0503020204020204" charset="-122"/>
                  <a:sym typeface="微软雅黑" panose="020B0503020204020204" charset="-122"/>
                </a:rPr>
                <a:t>单击输入标题</a:t>
              </a:r>
            </a:p>
          </p:txBody>
        </p:sp>
        <p:sp>
          <p:nvSpPr>
            <p:cNvPr id="31779" name="文本框 72"/>
            <p:cNvSpPr/>
            <p:nvPr/>
          </p:nvSpPr>
          <p:spPr>
            <a:xfrm>
              <a:off x="7058064" y="0"/>
              <a:ext cx="1780764" cy="307777"/>
            </a:xfrm>
            <a:prstGeom prst="rect">
              <a:avLst/>
            </a:prstGeom>
            <a:noFill/>
            <a:ln w="9525">
              <a:noFill/>
            </a:ln>
          </p:spPr>
          <p:txBody>
            <a:bodyPr wrap="square">
              <a:spAutoFit/>
            </a:bodyPr>
            <a:lstStyle/>
            <a:p>
              <a:pPr lvl="0">
                <a:lnSpc>
                  <a:spcPct val="100000"/>
                </a:lnSpc>
              </a:pPr>
              <a:r>
                <a:rPr lang="zh-CN" altLang="en-US" sz="1400" b="1" dirty="0">
                  <a:solidFill>
                    <a:srgbClr val="000000"/>
                  </a:solidFill>
                  <a:latin typeface="微软雅黑" panose="020B0503020204020204" charset="-122"/>
                  <a:ea typeface="微软雅黑" panose="020B0503020204020204" charset="-122"/>
                  <a:sym typeface="微软雅黑" panose="020B0503020204020204" charset="-122"/>
                </a:rPr>
                <a:t>单击输入标题</a:t>
              </a:r>
            </a:p>
          </p:txBody>
        </p:sp>
      </p:grpSp>
      <p:sp>
        <p:nvSpPr>
          <p:cNvPr id="31780" name="燕尾形 73"/>
          <p:cNvSpPr/>
          <p:nvPr/>
        </p:nvSpPr>
        <p:spPr>
          <a:xfrm>
            <a:off x="3165475" y="2320925"/>
            <a:ext cx="215900" cy="215900"/>
          </a:xfrm>
          <a:prstGeom prst="chevron">
            <a:avLst>
              <a:gd name="adj" fmla="val 50000"/>
            </a:avLst>
          </a:prstGeom>
          <a:solidFill>
            <a:schemeClr val="tx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81" name="燕尾形 74"/>
          <p:cNvSpPr/>
          <p:nvPr/>
        </p:nvSpPr>
        <p:spPr>
          <a:xfrm>
            <a:off x="4956175" y="2320925"/>
            <a:ext cx="215900" cy="215900"/>
          </a:xfrm>
          <a:prstGeom prst="chevron">
            <a:avLst>
              <a:gd name="adj" fmla="val 50000"/>
            </a:avLst>
          </a:prstGeom>
          <a:solidFill>
            <a:schemeClr val="tx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82" name="燕尾形 75"/>
          <p:cNvSpPr/>
          <p:nvPr/>
        </p:nvSpPr>
        <p:spPr>
          <a:xfrm>
            <a:off x="6711950" y="2320925"/>
            <a:ext cx="215900" cy="215900"/>
          </a:xfrm>
          <a:prstGeom prst="chevron">
            <a:avLst>
              <a:gd name="adj" fmla="val 50000"/>
            </a:avLst>
          </a:prstGeom>
          <a:solidFill>
            <a:schemeClr val="tx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83" name="燕尾形 76"/>
          <p:cNvSpPr/>
          <p:nvPr/>
        </p:nvSpPr>
        <p:spPr>
          <a:xfrm>
            <a:off x="8493125" y="2339975"/>
            <a:ext cx="215900" cy="215900"/>
          </a:xfrm>
          <a:prstGeom prst="chevron">
            <a:avLst>
              <a:gd name="adj" fmla="val 50000"/>
            </a:avLst>
          </a:prstGeom>
          <a:solidFill>
            <a:schemeClr val="tx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1784" name="组合 31783"/>
          <p:cNvGrpSpPr/>
          <p:nvPr/>
        </p:nvGrpSpPr>
        <p:grpSpPr>
          <a:xfrm>
            <a:off x="1773238" y="4078288"/>
            <a:ext cx="8664575" cy="1074737"/>
            <a:chOff x="0" y="0"/>
            <a:chExt cx="8664397" cy="1074623"/>
          </a:xfrm>
        </p:grpSpPr>
        <p:sp>
          <p:nvSpPr>
            <p:cNvPr id="31785" name="矩形 78"/>
            <p:cNvSpPr/>
            <p:nvPr/>
          </p:nvSpPr>
          <p:spPr>
            <a:xfrm>
              <a:off x="0" y="0"/>
              <a:ext cx="1679848" cy="1061829"/>
            </a:xfrm>
            <a:prstGeom prst="rect">
              <a:avLst/>
            </a:prstGeom>
            <a:noFill/>
            <a:ln w="9525">
              <a:noFill/>
            </a:ln>
          </p:spPr>
          <p:txBody>
            <a:bodyPr wrap="square">
              <a:spAutoFit/>
            </a:bodyPr>
            <a:lstStyle/>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endParaRPr lang="zh-CN" altLang="en-US" sz="1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86" name="矩形 79"/>
            <p:cNvSpPr/>
            <p:nvPr/>
          </p:nvSpPr>
          <p:spPr>
            <a:xfrm>
              <a:off x="1714589" y="6397"/>
              <a:ext cx="1679848" cy="1061829"/>
            </a:xfrm>
            <a:prstGeom prst="rect">
              <a:avLst/>
            </a:prstGeom>
            <a:noFill/>
            <a:ln w="9525">
              <a:noFill/>
            </a:ln>
          </p:spPr>
          <p:txBody>
            <a:bodyPr wrap="square">
              <a:spAutoFit/>
            </a:bodyPr>
            <a:lstStyle/>
            <a:p>
              <a:pPr lvl="0">
                <a:lnSpc>
                  <a:spcPct val="100000"/>
                </a:lnSpc>
              </a:pPr>
              <a:r>
                <a:rPr lang="zh-CN" altLang="en-US" sz="1000" dirty="0">
                  <a:solidFill>
                    <a:srgbClr val="FFFFFF"/>
                  </a:solidFill>
                  <a:latin typeface="微软雅黑" panose="020B0503020204020204" charset="-122"/>
                  <a:ea typeface="微软雅黑" panose="020B0503020204020204" charset="-122"/>
                  <a:sym typeface="微软雅黑" panose="020B0503020204020204" charset="-122"/>
                </a:rPr>
                <a:t>请</a:t>
              </a: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endParaRPr lang="zh-CN" altLang="en-US" sz="1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87" name="矩形 80"/>
            <p:cNvSpPr/>
            <p:nvPr/>
          </p:nvSpPr>
          <p:spPr>
            <a:xfrm>
              <a:off x="3474904" y="6397"/>
              <a:ext cx="1679848" cy="1061829"/>
            </a:xfrm>
            <a:prstGeom prst="rect">
              <a:avLst/>
            </a:prstGeom>
            <a:noFill/>
            <a:ln w="9525">
              <a:noFill/>
            </a:ln>
          </p:spPr>
          <p:txBody>
            <a:bodyPr wrap="square">
              <a:spAutoFit/>
            </a:bodyPr>
            <a:lstStyle/>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endParaRPr lang="zh-CN" altLang="en-US" sz="1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88" name="矩形 81"/>
            <p:cNvSpPr/>
            <p:nvPr/>
          </p:nvSpPr>
          <p:spPr>
            <a:xfrm>
              <a:off x="5189493" y="12794"/>
              <a:ext cx="1679848" cy="1061829"/>
            </a:xfrm>
            <a:prstGeom prst="rect">
              <a:avLst/>
            </a:prstGeom>
            <a:noFill/>
            <a:ln w="9525">
              <a:noFill/>
            </a:ln>
          </p:spPr>
          <p:txBody>
            <a:bodyPr wrap="square">
              <a:spAutoFit/>
            </a:bodyPr>
            <a:lstStyle/>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endParaRPr lang="zh-CN" altLang="en-US" sz="1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1789" name="矩形 82"/>
            <p:cNvSpPr/>
            <p:nvPr/>
          </p:nvSpPr>
          <p:spPr>
            <a:xfrm>
              <a:off x="6984549" y="236"/>
              <a:ext cx="1679848" cy="1061829"/>
            </a:xfrm>
            <a:prstGeom prst="rect">
              <a:avLst/>
            </a:prstGeom>
            <a:noFill/>
            <a:ln w="9525">
              <a:noFill/>
            </a:ln>
          </p:spPr>
          <p:txBody>
            <a:bodyPr wrap="square">
              <a:spAutoFit/>
            </a:bodyPr>
            <a:lstStyle/>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000" dirty="0">
                  <a:solidFill>
                    <a:srgbClr val="000000"/>
                  </a:solidFill>
                  <a:latin typeface="微软雅黑" panose="020B0503020204020204" charset="-122"/>
                  <a:ea typeface="微软雅黑" panose="020B0503020204020204" charset="-122"/>
                  <a:sym typeface="微软雅黑" panose="020B0503020204020204" charset="-122"/>
                </a:rPr>
                <a:t>请在这里输入您要的</a:t>
              </a:r>
              <a:endParaRPr lang="en-US" altLang="x-none" sz="10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endParaRPr lang="zh-CN" altLang="en-US" sz="1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31790" name="组合 31789"/>
          <p:cNvGrpSpPr/>
          <p:nvPr/>
        </p:nvGrpSpPr>
        <p:grpSpPr>
          <a:xfrm>
            <a:off x="1857375" y="3676650"/>
            <a:ext cx="8208963" cy="307975"/>
            <a:chOff x="0" y="0"/>
            <a:chExt cx="8208912" cy="309189"/>
          </a:xfrm>
        </p:grpSpPr>
        <p:sp>
          <p:nvSpPr>
            <p:cNvPr id="31791" name="矩形 84"/>
            <p:cNvSpPr/>
            <p:nvPr/>
          </p:nvSpPr>
          <p:spPr>
            <a:xfrm>
              <a:off x="0" y="0"/>
              <a:ext cx="8208912" cy="309189"/>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792" name="燕尾形 85"/>
            <p:cNvSpPr/>
            <p:nvPr/>
          </p:nvSpPr>
          <p:spPr>
            <a:xfrm rot="5400000">
              <a:off x="447875" y="45803"/>
              <a:ext cx="237581" cy="237581"/>
            </a:xfrm>
            <a:prstGeom prst="chevron">
              <a:avLst>
                <a:gd name="adj" fmla="val 50000"/>
              </a:avLst>
            </a:prstGeom>
            <a:solidFill>
              <a:schemeClr val="bg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93" name="燕尾形 86"/>
            <p:cNvSpPr/>
            <p:nvPr/>
          </p:nvSpPr>
          <p:spPr>
            <a:xfrm rot="5400000">
              <a:off x="2193724" y="45802"/>
              <a:ext cx="237581" cy="237581"/>
            </a:xfrm>
            <a:prstGeom prst="chevron">
              <a:avLst>
                <a:gd name="adj" fmla="val 50000"/>
              </a:avLst>
            </a:prstGeom>
            <a:solidFill>
              <a:schemeClr val="bg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94" name="燕尾形 87"/>
            <p:cNvSpPr/>
            <p:nvPr/>
          </p:nvSpPr>
          <p:spPr>
            <a:xfrm rot="5400000">
              <a:off x="4024557" y="51518"/>
              <a:ext cx="237581" cy="237581"/>
            </a:xfrm>
            <a:prstGeom prst="chevron">
              <a:avLst>
                <a:gd name="adj" fmla="val 50000"/>
              </a:avLst>
            </a:prstGeom>
            <a:solidFill>
              <a:schemeClr val="bg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95" name="燕尾形 88"/>
            <p:cNvSpPr/>
            <p:nvPr/>
          </p:nvSpPr>
          <p:spPr>
            <a:xfrm rot="5400000">
              <a:off x="5716320" y="40380"/>
              <a:ext cx="237581" cy="237581"/>
            </a:xfrm>
            <a:prstGeom prst="chevron">
              <a:avLst>
                <a:gd name="adj" fmla="val 50000"/>
              </a:avLst>
            </a:prstGeom>
            <a:solidFill>
              <a:schemeClr val="bg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31796" name="燕尾形 89"/>
            <p:cNvSpPr/>
            <p:nvPr/>
          </p:nvSpPr>
          <p:spPr>
            <a:xfrm rot="5400000">
              <a:off x="7540696" y="51082"/>
              <a:ext cx="237581" cy="237581"/>
            </a:xfrm>
            <a:prstGeom prst="chevron">
              <a:avLst>
                <a:gd name="adj" fmla="val 50000"/>
              </a:avLst>
            </a:prstGeom>
            <a:solidFill>
              <a:schemeClr val="bg1"/>
            </a:solidFill>
            <a:ln w="12700">
              <a:noFill/>
            </a:ln>
          </p:spPr>
          <p:txBody>
            <a:bodyPr anchor="ctr"/>
            <a:lstStyle/>
            <a:p>
              <a:pPr lvl="0" algn="ctr">
                <a:lnSpc>
                  <a:spcPct val="100000"/>
                </a:lnSpc>
              </a:pPr>
              <a:endParaRPr>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3838">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p:cTn id="7" dur="300" fill="hold"/>
                                        <p:tgtEl>
                                          <p:spTgt spid="31750"/>
                                        </p:tgtEl>
                                        <p:attrNameLst>
                                          <p:attrName>ppt_w</p:attrName>
                                        </p:attrNameLst>
                                      </p:cBhvr>
                                      <p:tavLst>
                                        <p:tav tm="0">
                                          <p:val>
                                            <p:fltVal val="0"/>
                                          </p:val>
                                        </p:tav>
                                        <p:tav tm="100000">
                                          <p:val>
                                            <p:strVal val="#ppt_w"/>
                                          </p:val>
                                        </p:tav>
                                      </p:tavLst>
                                    </p:anim>
                                    <p:anim calcmode="lin" valueType="num">
                                      <p:cBhvr>
                                        <p:cTn id="8" dur="300" fill="hold"/>
                                        <p:tgtEl>
                                          <p:spTgt spid="31750"/>
                                        </p:tgtEl>
                                        <p:attrNameLst>
                                          <p:attrName>ppt_h</p:attrName>
                                        </p:attrNameLst>
                                      </p:cBhvr>
                                      <p:tavLst>
                                        <p:tav tm="0">
                                          <p:val>
                                            <p:fltVal val="0"/>
                                          </p:val>
                                        </p:tav>
                                        <p:tav tm="100000">
                                          <p:val>
                                            <p:strVal val="#ppt_h"/>
                                          </p:val>
                                        </p:tav>
                                      </p:tavLst>
                                    </p:anim>
                                    <p:animEffect filter="fade">
                                      <p:cBhvr>
                                        <p:cTn id="9" dur="300"/>
                                        <p:tgtEl>
                                          <p:spTgt spid="3175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1756"/>
                                        </p:tgtEl>
                                        <p:attrNameLst>
                                          <p:attrName>style.visibility</p:attrName>
                                        </p:attrNameLst>
                                      </p:cBhvr>
                                      <p:to>
                                        <p:strVal val="visible"/>
                                      </p:to>
                                    </p:set>
                                    <p:anim calcmode="lin" valueType="num">
                                      <p:cBhvr>
                                        <p:cTn id="13" dur="300" fill="hold"/>
                                        <p:tgtEl>
                                          <p:spTgt spid="31756"/>
                                        </p:tgtEl>
                                        <p:attrNameLst>
                                          <p:attrName>ppt_w</p:attrName>
                                        </p:attrNameLst>
                                      </p:cBhvr>
                                      <p:tavLst>
                                        <p:tav tm="0">
                                          <p:val>
                                            <p:fltVal val="0"/>
                                          </p:val>
                                        </p:tav>
                                        <p:tav tm="100000">
                                          <p:val>
                                            <p:strVal val="#ppt_w"/>
                                          </p:val>
                                        </p:tav>
                                      </p:tavLst>
                                    </p:anim>
                                    <p:anim calcmode="lin" valueType="num">
                                      <p:cBhvr>
                                        <p:cTn id="14" dur="300" fill="hold"/>
                                        <p:tgtEl>
                                          <p:spTgt spid="31756"/>
                                        </p:tgtEl>
                                        <p:attrNameLst>
                                          <p:attrName>ppt_h</p:attrName>
                                        </p:attrNameLst>
                                      </p:cBhvr>
                                      <p:tavLst>
                                        <p:tav tm="0">
                                          <p:val>
                                            <p:fltVal val="0"/>
                                          </p:val>
                                        </p:tav>
                                        <p:tav tm="100000">
                                          <p:val>
                                            <p:strVal val="#ppt_h"/>
                                          </p:val>
                                        </p:tav>
                                      </p:tavLst>
                                    </p:anim>
                                    <p:animEffect filter="fade">
                                      <p:cBhvr>
                                        <p:cTn id="15" dur="300"/>
                                        <p:tgtEl>
                                          <p:spTgt spid="3175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1759"/>
                                        </p:tgtEl>
                                        <p:attrNameLst>
                                          <p:attrName>style.visibility</p:attrName>
                                        </p:attrNameLst>
                                      </p:cBhvr>
                                      <p:to>
                                        <p:strVal val="visible"/>
                                      </p:to>
                                    </p:set>
                                    <p:anim calcmode="lin" valueType="num">
                                      <p:cBhvr>
                                        <p:cTn id="19" dur="300" fill="hold"/>
                                        <p:tgtEl>
                                          <p:spTgt spid="31759"/>
                                        </p:tgtEl>
                                        <p:attrNameLst>
                                          <p:attrName>ppt_w</p:attrName>
                                        </p:attrNameLst>
                                      </p:cBhvr>
                                      <p:tavLst>
                                        <p:tav tm="0">
                                          <p:val>
                                            <p:fltVal val="0"/>
                                          </p:val>
                                        </p:tav>
                                        <p:tav tm="100000">
                                          <p:val>
                                            <p:strVal val="#ppt_w"/>
                                          </p:val>
                                        </p:tav>
                                      </p:tavLst>
                                    </p:anim>
                                    <p:anim calcmode="lin" valueType="num">
                                      <p:cBhvr>
                                        <p:cTn id="20" dur="300" fill="hold"/>
                                        <p:tgtEl>
                                          <p:spTgt spid="31759"/>
                                        </p:tgtEl>
                                        <p:attrNameLst>
                                          <p:attrName>ppt_h</p:attrName>
                                        </p:attrNameLst>
                                      </p:cBhvr>
                                      <p:tavLst>
                                        <p:tav tm="0">
                                          <p:val>
                                            <p:fltVal val="0"/>
                                          </p:val>
                                        </p:tav>
                                        <p:tav tm="100000">
                                          <p:val>
                                            <p:strVal val="#ppt_h"/>
                                          </p:val>
                                        </p:tav>
                                      </p:tavLst>
                                    </p:anim>
                                    <p:animEffect filter="fade">
                                      <p:cBhvr>
                                        <p:cTn id="21" dur="300"/>
                                        <p:tgtEl>
                                          <p:spTgt spid="31759"/>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1766"/>
                                        </p:tgtEl>
                                        <p:attrNameLst>
                                          <p:attrName>style.visibility</p:attrName>
                                        </p:attrNameLst>
                                      </p:cBhvr>
                                      <p:to>
                                        <p:strVal val="visible"/>
                                      </p:to>
                                    </p:set>
                                    <p:anim calcmode="lin" valueType="num">
                                      <p:cBhvr>
                                        <p:cTn id="25" dur="300" fill="hold"/>
                                        <p:tgtEl>
                                          <p:spTgt spid="31766"/>
                                        </p:tgtEl>
                                        <p:attrNameLst>
                                          <p:attrName>ppt_w</p:attrName>
                                        </p:attrNameLst>
                                      </p:cBhvr>
                                      <p:tavLst>
                                        <p:tav tm="0">
                                          <p:val>
                                            <p:fltVal val="0"/>
                                          </p:val>
                                        </p:tav>
                                        <p:tav tm="100000">
                                          <p:val>
                                            <p:strVal val="#ppt_w"/>
                                          </p:val>
                                        </p:tav>
                                      </p:tavLst>
                                    </p:anim>
                                    <p:anim calcmode="lin" valueType="num">
                                      <p:cBhvr>
                                        <p:cTn id="26" dur="300" fill="hold"/>
                                        <p:tgtEl>
                                          <p:spTgt spid="31766"/>
                                        </p:tgtEl>
                                        <p:attrNameLst>
                                          <p:attrName>ppt_h</p:attrName>
                                        </p:attrNameLst>
                                      </p:cBhvr>
                                      <p:tavLst>
                                        <p:tav tm="0">
                                          <p:val>
                                            <p:fltVal val="0"/>
                                          </p:val>
                                        </p:tav>
                                        <p:tav tm="100000">
                                          <p:val>
                                            <p:strVal val="#ppt_h"/>
                                          </p:val>
                                        </p:tav>
                                      </p:tavLst>
                                    </p:anim>
                                    <p:animEffect filter="fade">
                                      <p:cBhvr>
                                        <p:cTn id="27" dur="300"/>
                                        <p:tgtEl>
                                          <p:spTgt spid="31766"/>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1769"/>
                                        </p:tgtEl>
                                        <p:attrNameLst>
                                          <p:attrName>style.visibility</p:attrName>
                                        </p:attrNameLst>
                                      </p:cBhvr>
                                      <p:to>
                                        <p:strVal val="visible"/>
                                      </p:to>
                                    </p:set>
                                    <p:anim calcmode="lin" valueType="num">
                                      <p:cBhvr>
                                        <p:cTn id="31" dur="300" fill="hold"/>
                                        <p:tgtEl>
                                          <p:spTgt spid="31769"/>
                                        </p:tgtEl>
                                        <p:attrNameLst>
                                          <p:attrName>ppt_w</p:attrName>
                                        </p:attrNameLst>
                                      </p:cBhvr>
                                      <p:tavLst>
                                        <p:tav tm="0">
                                          <p:val>
                                            <p:fltVal val="0"/>
                                          </p:val>
                                        </p:tav>
                                        <p:tav tm="100000">
                                          <p:val>
                                            <p:strVal val="#ppt_w"/>
                                          </p:val>
                                        </p:tav>
                                      </p:tavLst>
                                    </p:anim>
                                    <p:anim calcmode="lin" valueType="num">
                                      <p:cBhvr>
                                        <p:cTn id="32" dur="300" fill="hold"/>
                                        <p:tgtEl>
                                          <p:spTgt spid="31769"/>
                                        </p:tgtEl>
                                        <p:attrNameLst>
                                          <p:attrName>ppt_h</p:attrName>
                                        </p:attrNameLst>
                                      </p:cBhvr>
                                      <p:tavLst>
                                        <p:tav tm="0">
                                          <p:val>
                                            <p:fltVal val="0"/>
                                          </p:val>
                                        </p:tav>
                                        <p:tav tm="100000">
                                          <p:val>
                                            <p:strVal val="#ppt_h"/>
                                          </p:val>
                                        </p:tav>
                                      </p:tavLst>
                                    </p:anim>
                                    <p:animEffect filter="fade">
                                      <p:cBhvr>
                                        <p:cTn id="33" dur="300"/>
                                        <p:tgtEl>
                                          <p:spTgt spid="31769"/>
                                        </p:tgtEl>
                                      </p:cBhvr>
                                    </p:animEffect>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31780"/>
                                        </p:tgtEl>
                                        <p:attrNameLst>
                                          <p:attrName>style.visibility</p:attrName>
                                        </p:attrNameLst>
                                      </p:cBhvr>
                                      <p:to>
                                        <p:strVal val="visible"/>
                                      </p:to>
                                    </p:set>
                                    <p:anim calcmode="lin" valueType="num">
                                      <p:cBhvr>
                                        <p:cTn id="37" dur="300" fill="hold"/>
                                        <p:tgtEl>
                                          <p:spTgt spid="31780"/>
                                        </p:tgtEl>
                                        <p:attrNameLst>
                                          <p:attrName>ppt_x</p:attrName>
                                        </p:attrNameLst>
                                      </p:cBhvr>
                                      <p:tavLst>
                                        <p:tav tm="0">
                                          <p:val>
                                            <p:strVal val="0-#ppt_w/2"/>
                                          </p:val>
                                        </p:tav>
                                        <p:tav tm="100000">
                                          <p:val>
                                            <p:strVal val="#ppt_x"/>
                                          </p:val>
                                        </p:tav>
                                      </p:tavLst>
                                    </p:anim>
                                    <p:anim calcmode="lin" valueType="num">
                                      <p:cBhvr>
                                        <p:cTn id="38" dur="300" fill="hold"/>
                                        <p:tgtEl>
                                          <p:spTgt spid="3178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1781"/>
                                        </p:tgtEl>
                                        <p:attrNameLst>
                                          <p:attrName>style.visibility</p:attrName>
                                        </p:attrNameLst>
                                      </p:cBhvr>
                                      <p:to>
                                        <p:strVal val="visible"/>
                                      </p:to>
                                    </p:set>
                                    <p:anim calcmode="lin" valueType="num">
                                      <p:cBhvr>
                                        <p:cTn id="41" dur="300" fill="hold"/>
                                        <p:tgtEl>
                                          <p:spTgt spid="31781"/>
                                        </p:tgtEl>
                                        <p:attrNameLst>
                                          <p:attrName>ppt_x</p:attrName>
                                        </p:attrNameLst>
                                      </p:cBhvr>
                                      <p:tavLst>
                                        <p:tav tm="0">
                                          <p:val>
                                            <p:strVal val="0-#ppt_w/2"/>
                                          </p:val>
                                        </p:tav>
                                        <p:tav tm="100000">
                                          <p:val>
                                            <p:strVal val="#ppt_x"/>
                                          </p:val>
                                        </p:tav>
                                      </p:tavLst>
                                    </p:anim>
                                    <p:anim calcmode="lin" valueType="num">
                                      <p:cBhvr>
                                        <p:cTn id="42" dur="300" fill="hold"/>
                                        <p:tgtEl>
                                          <p:spTgt spid="31781"/>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1782"/>
                                        </p:tgtEl>
                                        <p:attrNameLst>
                                          <p:attrName>style.visibility</p:attrName>
                                        </p:attrNameLst>
                                      </p:cBhvr>
                                      <p:to>
                                        <p:strVal val="visible"/>
                                      </p:to>
                                    </p:set>
                                    <p:anim calcmode="lin" valueType="num">
                                      <p:cBhvr>
                                        <p:cTn id="45" dur="300" fill="hold"/>
                                        <p:tgtEl>
                                          <p:spTgt spid="31782"/>
                                        </p:tgtEl>
                                        <p:attrNameLst>
                                          <p:attrName>ppt_x</p:attrName>
                                        </p:attrNameLst>
                                      </p:cBhvr>
                                      <p:tavLst>
                                        <p:tav tm="0">
                                          <p:val>
                                            <p:strVal val="0-#ppt_w/2"/>
                                          </p:val>
                                        </p:tav>
                                        <p:tav tm="100000">
                                          <p:val>
                                            <p:strVal val="#ppt_x"/>
                                          </p:val>
                                        </p:tav>
                                      </p:tavLst>
                                    </p:anim>
                                    <p:anim calcmode="lin" valueType="num">
                                      <p:cBhvr>
                                        <p:cTn id="46" dur="300" fill="hold"/>
                                        <p:tgtEl>
                                          <p:spTgt spid="3178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1783"/>
                                        </p:tgtEl>
                                        <p:attrNameLst>
                                          <p:attrName>style.visibility</p:attrName>
                                        </p:attrNameLst>
                                      </p:cBhvr>
                                      <p:to>
                                        <p:strVal val="visible"/>
                                      </p:to>
                                    </p:set>
                                    <p:anim calcmode="lin" valueType="num">
                                      <p:cBhvr>
                                        <p:cTn id="49" dur="300" fill="hold"/>
                                        <p:tgtEl>
                                          <p:spTgt spid="31783"/>
                                        </p:tgtEl>
                                        <p:attrNameLst>
                                          <p:attrName>ppt_x</p:attrName>
                                        </p:attrNameLst>
                                      </p:cBhvr>
                                      <p:tavLst>
                                        <p:tav tm="0">
                                          <p:val>
                                            <p:strVal val="0-#ppt_w/2"/>
                                          </p:val>
                                        </p:tav>
                                        <p:tav tm="100000">
                                          <p:val>
                                            <p:strVal val="#ppt_x"/>
                                          </p:val>
                                        </p:tav>
                                      </p:tavLst>
                                    </p:anim>
                                    <p:anim calcmode="lin" valueType="num">
                                      <p:cBhvr>
                                        <p:cTn id="50" dur="300" fill="hold"/>
                                        <p:tgtEl>
                                          <p:spTgt spid="31783"/>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31774"/>
                                        </p:tgtEl>
                                        <p:attrNameLst>
                                          <p:attrName>style.visibility</p:attrName>
                                        </p:attrNameLst>
                                      </p:cBhvr>
                                      <p:to>
                                        <p:strVal val="visible"/>
                                      </p:to>
                                    </p:set>
                                    <p:animEffect filter="fade">
                                      <p:cBhvr>
                                        <p:cTn id="54" dur="500"/>
                                        <p:tgtEl>
                                          <p:spTgt spid="31774"/>
                                        </p:tgtEl>
                                      </p:cBhvr>
                                    </p:animEffect>
                                    <p:anim calcmode="lin" valueType="num">
                                      <p:cBhvr>
                                        <p:cTn id="55" dur="500" fill="hold"/>
                                        <p:tgtEl>
                                          <p:spTgt spid="31774"/>
                                        </p:tgtEl>
                                        <p:attrNameLst>
                                          <p:attrName>ppt_x</p:attrName>
                                        </p:attrNameLst>
                                      </p:cBhvr>
                                      <p:tavLst>
                                        <p:tav tm="0">
                                          <p:val>
                                            <p:strVal val="#ppt_x"/>
                                          </p:val>
                                        </p:tav>
                                        <p:tav tm="100000">
                                          <p:val>
                                            <p:strVal val="#ppt_x"/>
                                          </p:val>
                                        </p:tav>
                                      </p:tavLst>
                                    </p:anim>
                                    <p:anim calcmode="lin" valueType="num">
                                      <p:cBhvr>
                                        <p:cTn id="56" dur="500" fill="hold"/>
                                        <p:tgtEl>
                                          <p:spTgt spid="31774"/>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22" presetClass="entr" presetSubtype="1" fill="hold" nodeType="afterEffect">
                                  <p:stCondLst>
                                    <p:cond delay="0"/>
                                  </p:stCondLst>
                                  <p:childTnLst>
                                    <p:set>
                                      <p:cBhvr>
                                        <p:cTn id="59" dur="1" fill="hold">
                                          <p:stCondLst>
                                            <p:cond delay="0"/>
                                          </p:stCondLst>
                                        </p:cTn>
                                        <p:tgtEl>
                                          <p:spTgt spid="31790"/>
                                        </p:tgtEl>
                                        <p:attrNameLst>
                                          <p:attrName>style.visibility</p:attrName>
                                        </p:attrNameLst>
                                      </p:cBhvr>
                                      <p:to>
                                        <p:strVal val="visible"/>
                                      </p:to>
                                    </p:set>
                                    <p:animEffect filter="wipe(up)">
                                      <p:cBhvr>
                                        <p:cTn id="60" dur="500"/>
                                        <p:tgtEl>
                                          <p:spTgt spid="31790"/>
                                        </p:tgtEl>
                                      </p:cBhvr>
                                    </p:animEffect>
                                  </p:childTnLst>
                                </p:cTn>
                              </p:par>
                            </p:childTnLst>
                          </p:cTn>
                        </p:par>
                        <p:par>
                          <p:cTn id="61" fill="hold">
                            <p:stCondLst>
                              <p:cond delay="4000"/>
                            </p:stCondLst>
                            <p:childTnLst>
                              <p:par>
                                <p:cTn id="62" presetID="42" presetClass="entr" presetSubtype="0" fill="hold" nodeType="afterEffect">
                                  <p:stCondLst>
                                    <p:cond delay="0"/>
                                  </p:stCondLst>
                                  <p:childTnLst>
                                    <p:set>
                                      <p:cBhvr>
                                        <p:cTn id="63" dur="1" fill="hold">
                                          <p:stCondLst>
                                            <p:cond delay="0"/>
                                          </p:stCondLst>
                                        </p:cTn>
                                        <p:tgtEl>
                                          <p:spTgt spid="31784"/>
                                        </p:tgtEl>
                                        <p:attrNameLst>
                                          <p:attrName>style.visibility</p:attrName>
                                        </p:attrNameLst>
                                      </p:cBhvr>
                                      <p:to>
                                        <p:strVal val="visible"/>
                                      </p:to>
                                    </p:set>
                                    <p:animEffect filter="fade">
                                      <p:cBhvr>
                                        <p:cTn id="64" dur="300"/>
                                        <p:tgtEl>
                                          <p:spTgt spid="31784"/>
                                        </p:tgtEl>
                                      </p:cBhvr>
                                    </p:animEffect>
                                    <p:anim calcmode="lin" valueType="num">
                                      <p:cBhvr>
                                        <p:cTn id="65" dur="300" fill="hold"/>
                                        <p:tgtEl>
                                          <p:spTgt spid="31784"/>
                                        </p:tgtEl>
                                        <p:attrNameLst>
                                          <p:attrName>ppt_x</p:attrName>
                                        </p:attrNameLst>
                                      </p:cBhvr>
                                      <p:tavLst>
                                        <p:tav tm="0">
                                          <p:val>
                                            <p:strVal val="#ppt_x"/>
                                          </p:val>
                                        </p:tav>
                                        <p:tav tm="100000">
                                          <p:val>
                                            <p:strVal val="#ppt_x"/>
                                          </p:val>
                                        </p:tav>
                                      </p:tavLst>
                                    </p:anim>
                                    <p:anim calcmode="lin" valueType="num">
                                      <p:cBhvr>
                                        <p:cTn id="66" dur="300" fill="hold"/>
                                        <p:tgtEl>
                                          <p:spTgt spid="317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0" grpId="0" bldLvl="0" animBg="1"/>
      <p:bldP spid="31781" grpId="0" bldLvl="0" animBg="1"/>
      <p:bldP spid="31782" grpId="0" bldLvl="0" animBg="1"/>
      <p:bldP spid="3178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矩形 52"/>
          <p:cNvSpPr/>
          <p:nvPr/>
        </p:nvSpPr>
        <p:spPr>
          <a:xfrm>
            <a:off x="0" y="2032000"/>
            <a:ext cx="12192000" cy="2692400"/>
          </a:xfrm>
          <a:prstGeom prst="rect">
            <a:avLst/>
          </a:prstGeom>
          <a:solidFill>
            <a:srgbClr val="7F7F7F"/>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4823" name="矩形 53"/>
          <p:cNvSpPr/>
          <p:nvPr/>
        </p:nvSpPr>
        <p:spPr>
          <a:xfrm>
            <a:off x="2479675" y="1574800"/>
            <a:ext cx="1570038" cy="368300"/>
          </a:xfrm>
          <a:prstGeom prst="rect">
            <a:avLst/>
          </a:prstGeom>
          <a:noFill/>
          <a:ln w="9525">
            <a:noFill/>
          </a:ln>
        </p:spPr>
        <p:txBody>
          <a:bodyPr wrap="non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C00000"/>
              </a:solidFill>
              <a:latin typeface="微软雅黑" panose="020B0503020204020204" charset="-122"/>
              <a:ea typeface="微软雅黑" panose="020B0503020204020204" charset="-122"/>
              <a:sym typeface="微软雅黑" panose="020B0503020204020204" charset="-122"/>
            </a:endParaRPr>
          </a:p>
        </p:txBody>
      </p:sp>
      <p:sp>
        <p:nvSpPr>
          <p:cNvPr id="34824" name="文本框 34"/>
          <p:cNvSpPr/>
          <p:nvPr/>
        </p:nvSpPr>
        <p:spPr>
          <a:xfrm>
            <a:off x="1458913" y="2252663"/>
            <a:ext cx="2951162" cy="2026285"/>
          </a:xfrm>
          <a:prstGeom prst="rect">
            <a:avLst/>
          </a:prstGeom>
          <a:noFill/>
          <a:ln w="9525">
            <a:noFill/>
          </a:ln>
        </p:spPr>
        <p:txBody>
          <a:bodyPr wrap="square">
            <a:spAutoFit/>
          </a:bodyPr>
          <a:lstStyle/>
          <a:p>
            <a:pPr lvl="0">
              <a:lnSpc>
                <a:spcPct val="100000"/>
              </a:lnSpc>
            </a:pPr>
            <a:r>
              <a:rPr sz="14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34825" name="矩形 55"/>
          <p:cNvSpPr/>
          <p:nvPr/>
        </p:nvSpPr>
        <p:spPr>
          <a:xfrm>
            <a:off x="8393113" y="1617663"/>
            <a:ext cx="1570037" cy="369887"/>
          </a:xfrm>
          <a:prstGeom prst="rect">
            <a:avLst/>
          </a:prstGeom>
          <a:noFill/>
          <a:ln w="9525">
            <a:noFill/>
          </a:ln>
        </p:spPr>
        <p:txBody>
          <a:bodyPr wrap="none">
            <a:spAutoFit/>
          </a:bodyPr>
          <a:lstStyle/>
          <a:p>
            <a:pPr lvl="0">
              <a:lnSpc>
                <a:spcPct val="100000"/>
              </a:lnSpc>
            </a:pPr>
            <a:r>
              <a:rPr lang="zh-CN" altLang="en-US" b="1" dirty="0">
                <a:solidFill>
                  <a:srgbClr val="C00000"/>
                </a:solidFill>
                <a:latin typeface="微软雅黑" panose="020B0503020204020204" charset="-122"/>
                <a:ea typeface="微软雅黑" panose="020B0503020204020204" charset="-122"/>
                <a:sym typeface="微软雅黑" panose="020B0503020204020204" charset="-122"/>
              </a:rPr>
              <a:t>输入您的标题</a:t>
            </a:r>
            <a:endParaRPr lang="en-US" altLang="x-none" b="1" dirty="0">
              <a:solidFill>
                <a:srgbClr val="C00000"/>
              </a:solidFill>
              <a:latin typeface="微软雅黑" panose="020B0503020204020204" charset="-122"/>
              <a:ea typeface="微软雅黑" panose="020B0503020204020204" charset="-122"/>
              <a:sym typeface="微软雅黑" panose="020B0503020204020204" charset="-122"/>
            </a:endParaRPr>
          </a:p>
        </p:txBody>
      </p:sp>
      <p:sp>
        <p:nvSpPr>
          <p:cNvPr id="34826" name="椭圆 56"/>
          <p:cNvSpPr/>
          <p:nvPr/>
        </p:nvSpPr>
        <p:spPr>
          <a:xfrm>
            <a:off x="285750" y="4143375"/>
            <a:ext cx="1162050" cy="1162050"/>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4827" name="组合 34826"/>
          <p:cNvGrpSpPr/>
          <p:nvPr/>
        </p:nvGrpSpPr>
        <p:grpSpPr>
          <a:xfrm>
            <a:off x="10788650" y="4232275"/>
            <a:ext cx="1165225" cy="1162050"/>
            <a:chOff x="0" y="0"/>
            <a:chExt cx="1656184" cy="1656184"/>
          </a:xfrm>
        </p:grpSpPr>
        <p:sp>
          <p:nvSpPr>
            <p:cNvPr id="34828" name="椭圆 58"/>
            <p:cNvSpPr/>
            <p:nvPr/>
          </p:nvSpPr>
          <p:spPr>
            <a:xfrm>
              <a:off x="0" y="0"/>
              <a:ext cx="1656184" cy="1656184"/>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34829" name="图片 5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039" y="261047"/>
              <a:ext cx="1304976" cy="1309881"/>
            </a:xfrm>
            <a:prstGeom prst="rect">
              <a:avLst/>
            </a:prstGeom>
            <a:noFill/>
            <a:ln w="9525">
              <a:noFill/>
            </a:ln>
          </p:spPr>
        </p:pic>
      </p:grpSp>
      <p:sp>
        <p:nvSpPr>
          <p:cNvPr id="34830" name="文本框 34"/>
          <p:cNvSpPr/>
          <p:nvPr/>
        </p:nvSpPr>
        <p:spPr>
          <a:xfrm>
            <a:off x="8337550" y="2252663"/>
            <a:ext cx="2951163" cy="2026285"/>
          </a:xfrm>
          <a:prstGeom prst="rect">
            <a:avLst/>
          </a:prstGeom>
          <a:noFill/>
          <a:ln w="9525">
            <a:noFill/>
          </a:ln>
        </p:spPr>
        <p:txBody>
          <a:bodyPr wrap="square">
            <a:spAutoFit/>
          </a:bodyPr>
          <a:lstStyle/>
          <a:p>
            <a:pPr lvl="0">
              <a:lnSpc>
                <a:spcPct val="100000"/>
              </a:lnSpc>
            </a:pPr>
            <a:r>
              <a:rPr sz="14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pic>
        <p:nvPicPr>
          <p:cNvPr id="34831" name="图片 61"/>
          <p:cNvPicPr>
            <a:picLocks noChangeAspect="1"/>
          </p:cNvPicPr>
          <p:nvPr/>
        </p:nvPicPr>
        <p:blipFill>
          <a:blip r:embed="rId3"/>
          <a:stretch>
            <a:fillRect/>
          </a:stretch>
        </p:blipFill>
        <p:spPr>
          <a:xfrm>
            <a:off x="436563" y="4295775"/>
            <a:ext cx="860425" cy="858838"/>
          </a:xfrm>
          <a:prstGeom prst="rect">
            <a:avLst/>
          </a:prstGeom>
          <a:noFill/>
          <a:ln w="9525">
            <a:noFill/>
          </a:ln>
        </p:spPr>
      </p:pic>
      <p:pic>
        <p:nvPicPr>
          <p:cNvPr id="34832" name="图片 6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flipH="1">
            <a:off x="6350000" y="576263"/>
            <a:ext cx="2301875" cy="5351462"/>
          </a:xfrm>
          <a:prstGeom prst="rect">
            <a:avLst/>
          </a:prstGeom>
          <a:noFill/>
          <a:ln w="9525">
            <a:noFill/>
          </a:ln>
        </p:spPr>
      </p:pic>
      <p:pic>
        <p:nvPicPr>
          <p:cNvPr id="34833" name="Picture 2" descr="C:\Documents and Settings\tdz\桌面\礼仪培训\西装男.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57650" y="576263"/>
            <a:ext cx="2384425" cy="5726112"/>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48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822"/>
                                        </p:tgtEl>
                                        <p:attrNameLst>
                                          <p:attrName>style.visibility</p:attrName>
                                        </p:attrNameLst>
                                      </p:cBhvr>
                                      <p:to>
                                        <p:strVal val="visible"/>
                                      </p:to>
                                    </p:set>
                                    <p:anim calcmode="lin" valueType="num">
                                      <p:cBhvr>
                                        <p:cTn id="7" dur="500" fill="hold"/>
                                        <p:tgtEl>
                                          <p:spTgt spid="34822"/>
                                        </p:tgtEl>
                                        <p:attrNameLst>
                                          <p:attrName>ppt_w</p:attrName>
                                        </p:attrNameLst>
                                      </p:cBhvr>
                                      <p:tavLst>
                                        <p:tav tm="0">
                                          <p:val>
                                            <p:fltVal val="0"/>
                                          </p:val>
                                        </p:tav>
                                        <p:tav tm="100000">
                                          <p:val>
                                            <p:strVal val="#ppt_w"/>
                                          </p:val>
                                        </p:tav>
                                      </p:tavLst>
                                    </p:anim>
                                    <p:anim calcmode="lin" valueType="num">
                                      <p:cBhvr>
                                        <p:cTn id="8" dur="500" fill="hold"/>
                                        <p:tgtEl>
                                          <p:spTgt spid="34822"/>
                                        </p:tgtEl>
                                        <p:attrNameLst>
                                          <p:attrName>ppt_h</p:attrName>
                                        </p:attrNameLst>
                                      </p:cBhvr>
                                      <p:tavLst>
                                        <p:tav tm="0">
                                          <p:val>
                                            <p:fltVal val="0"/>
                                          </p:val>
                                        </p:tav>
                                        <p:tav tm="100000">
                                          <p:val>
                                            <p:strVal val="#ppt_h"/>
                                          </p:val>
                                        </p:tav>
                                      </p:tavLst>
                                    </p:anim>
                                    <p:animEffect transition="in" filter="fade">
                                      <p:cBhvr>
                                        <p:cTn id="9" dur="500"/>
                                        <p:tgtEl>
                                          <p:spTgt spid="348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823"/>
                                        </p:tgtEl>
                                        <p:attrNameLst>
                                          <p:attrName>style.visibility</p:attrName>
                                        </p:attrNameLst>
                                      </p:cBhvr>
                                      <p:to>
                                        <p:strVal val="visible"/>
                                      </p:to>
                                    </p:set>
                                    <p:anim calcmode="lin" valueType="num">
                                      <p:cBhvr>
                                        <p:cTn id="12" dur="500" fill="hold"/>
                                        <p:tgtEl>
                                          <p:spTgt spid="34823"/>
                                        </p:tgtEl>
                                        <p:attrNameLst>
                                          <p:attrName>ppt_w</p:attrName>
                                        </p:attrNameLst>
                                      </p:cBhvr>
                                      <p:tavLst>
                                        <p:tav tm="0">
                                          <p:val>
                                            <p:fltVal val="0"/>
                                          </p:val>
                                        </p:tav>
                                        <p:tav tm="100000">
                                          <p:val>
                                            <p:strVal val="#ppt_w"/>
                                          </p:val>
                                        </p:tav>
                                      </p:tavLst>
                                    </p:anim>
                                    <p:anim calcmode="lin" valueType="num">
                                      <p:cBhvr>
                                        <p:cTn id="13" dur="500" fill="hold"/>
                                        <p:tgtEl>
                                          <p:spTgt spid="34823"/>
                                        </p:tgtEl>
                                        <p:attrNameLst>
                                          <p:attrName>ppt_h</p:attrName>
                                        </p:attrNameLst>
                                      </p:cBhvr>
                                      <p:tavLst>
                                        <p:tav tm="0">
                                          <p:val>
                                            <p:fltVal val="0"/>
                                          </p:val>
                                        </p:tav>
                                        <p:tav tm="100000">
                                          <p:val>
                                            <p:strVal val="#ppt_h"/>
                                          </p:val>
                                        </p:tav>
                                      </p:tavLst>
                                    </p:anim>
                                    <p:animEffect transition="in" filter="fade">
                                      <p:cBhvr>
                                        <p:cTn id="14" dur="500"/>
                                        <p:tgtEl>
                                          <p:spTgt spid="348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824"/>
                                        </p:tgtEl>
                                        <p:attrNameLst>
                                          <p:attrName>style.visibility</p:attrName>
                                        </p:attrNameLst>
                                      </p:cBhvr>
                                      <p:to>
                                        <p:strVal val="visible"/>
                                      </p:to>
                                    </p:set>
                                    <p:anim calcmode="lin" valueType="num">
                                      <p:cBhvr>
                                        <p:cTn id="17" dur="500" fill="hold"/>
                                        <p:tgtEl>
                                          <p:spTgt spid="34824"/>
                                        </p:tgtEl>
                                        <p:attrNameLst>
                                          <p:attrName>ppt_w</p:attrName>
                                        </p:attrNameLst>
                                      </p:cBhvr>
                                      <p:tavLst>
                                        <p:tav tm="0">
                                          <p:val>
                                            <p:fltVal val="0"/>
                                          </p:val>
                                        </p:tav>
                                        <p:tav tm="100000">
                                          <p:val>
                                            <p:strVal val="#ppt_w"/>
                                          </p:val>
                                        </p:tav>
                                      </p:tavLst>
                                    </p:anim>
                                    <p:anim calcmode="lin" valueType="num">
                                      <p:cBhvr>
                                        <p:cTn id="18" dur="500" fill="hold"/>
                                        <p:tgtEl>
                                          <p:spTgt spid="34824"/>
                                        </p:tgtEl>
                                        <p:attrNameLst>
                                          <p:attrName>ppt_h</p:attrName>
                                        </p:attrNameLst>
                                      </p:cBhvr>
                                      <p:tavLst>
                                        <p:tav tm="0">
                                          <p:val>
                                            <p:fltVal val="0"/>
                                          </p:val>
                                        </p:tav>
                                        <p:tav tm="100000">
                                          <p:val>
                                            <p:strVal val="#ppt_h"/>
                                          </p:val>
                                        </p:tav>
                                      </p:tavLst>
                                    </p:anim>
                                    <p:animEffect transition="in" filter="fade">
                                      <p:cBhvr>
                                        <p:cTn id="19" dur="500"/>
                                        <p:tgtEl>
                                          <p:spTgt spid="348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4825"/>
                                        </p:tgtEl>
                                        <p:attrNameLst>
                                          <p:attrName>style.visibility</p:attrName>
                                        </p:attrNameLst>
                                      </p:cBhvr>
                                      <p:to>
                                        <p:strVal val="visible"/>
                                      </p:to>
                                    </p:set>
                                    <p:anim calcmode="lin" valueType="num">
                                      <p:cBhvr>
                                        <p:cTn id="22" dur="500" fill="hold"/>
                                        <p:tgtEl>
                                          <p:spTgt spid="34825"/>
                                        </p:tgtEl>
                                        <p:attrNameLst>
                                          <p:attrName>ppt_w</p:attrName>
                                        </p:attrNameLst>
                                      </p:cBhvr>
                                      <p:tavLst>
                                        <p:tav tm="0">
                                          <p:val>
                                            <p:fltVal val="0"/>
                                          </p:val>
                                        </p:tav>
                                        <p:tav tm="100000">
                                          <p:val>
                                            <p:strVal val="#ppt_w"/>
                                          </p:val>
                                        </p:tav>
                                      </p:tavLst>
                                    </p:anim>
                                    <p:anim calcmode="lin" valueType="num">
                                      <p:cBhvr>
                                        <p:cTn id="23" dur="500" fill="hold"/>
                                        <p:tgtEl>
                                          <p:spTgt spid="34825"/>
                                        </p:tgtEl>
                                        <p:attrNameLst>
                                          <p:attrName>ppt_h</p:attrName>
                                        </p:attrNameLst>
                                      </p:cBhvr>
                                      <p:tavLst>
                                        <p:tav tm="0">
                                          <p:val>
                                            <p:fltVal val="0"/>
                                          </p:val>
                                        </p:tav>
                                        <p:tav tm="100000">
                                          <p:val>
                                            <p:strVal val="#ppt_h"/>
                                          </p:val>
                                        </p:tav>
                                      </p:tavLst>
                                    </p:anim>
                                    <p:animEffect transition="in" filter="fade">
                                      <p:cBhvr>
                                        <p:cTn id="24" dur="500"/>
                                        <p:tgtEl>
                                          <p:spTgt spid="348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4826"/>
                                        </p:tgtEl>
                                        <p:attrNameLst>
                                          <p:attrName>style.visibility</p:attrName>
                                        </p:attrNameLst>
                                      </p:cBhvr>
                                      <p:to>
                                        <p:strVal val="visible"/>
                                      </p:to>
                                    </p:set>
                                    <p:anim calcmode="lin" valueType="num">
                                      <p:cBhvr>
                                        <p:cTn id="27" dur="500" fill="hold"/>
                                        <p:tgtEl>
                                          <p:spTgt spid="34826"/>
                                        </p:tgtEl>
                                        <p:attrNameLst>
                                          <p:attrName>ppt_w</p:attrName>
                                        </p:attrNameLst>
                                      </p:cBhvr>
                                      <p:tavLst>
                                        <p:tav tm="0">
                                          <p:val>
                                            <p:fltVal val="0"/>
                                          </p:val>
                                        </p:tav>
                                        <p:tav tm="100000">
                                          <p:val>
                                            <p:strVal val="#ppt_w"/>
                                          </p:val>
                                        </p:tav>
                                      </p:tavLst>
                                    </p:anim>
                                    <p:anim calcmode="lin" valueType="num">
                                      <p:cBhvr>
                                        <p:cTn id="28" dur="500" fill="hold"/>
                                        <p:tgtEl>
                                          <p:spTgt spid="34826"/>
                                        </p:tgtEl>
                                        <p:attrNameLst>
                                          <p:attrName>ppt_h</p:attrName>
                                        </p:attrNameLst>
                                      </p:cBhvr>
                                      <p:tavLst>
                                        <p:tav tm="0">
                                          <p:val>
                                            <p:fltVal val="0"/>
                                          </p:val>
                                        </p:tav>
                                        <p:tav tm="100000">
                                          <p:val>
                                            <p:strVal val="#ppt_h"/>
                                          </p:val>
                                        </p:tav>
                                      </p:tavLst>
                                    </p:anim>
                                    <p:animEffect transition="in" filter="fade">
                                      <p:cBhvr>
                                        <p:cTn id="29" dur="500"/>
                                        <p:tgtEl>
                                          <p:spTgt spid="34826"/>
                                        </p:tgtEl>
                                      </p:cBhvr>
                                    </p:animEffect>
                                  </p:childTnLst>
                                </p:cTn>
                              </p:par>
                              <p:par>
                                <p:cTn id="30" presetID="53" presetClass="entr" presetSubtype="16" fill="hold" nodeType="withEffect">
                                  <p:stCondLst>
                                    <p:cond delay="0"/>
                                  </p:stCondLst>
                                  <p:childTnLst>
                                    <p:set>
                                      <p:cBhvr>
                                        <p:cTn id="31" dur="1" fill="hold">
                                          <p:stCondLst>
                                            <p:cond delay="0"/>
                                          </p:stCondLst>
                                        </p:cTn>
                                        <p:tgtEl>
                                          <p:spTgt spid="34827"/>
                                        </p:tgtEl>
                                        <p:attrNameLst>
                                          <p:attrName>style.visibility</p:attrName>
                                        </p:attrNameLst>
                                      </p:cBhvr>
                                      <p:to>
                                        <p:strVal val="visible"/>
                                      </p:to>
                                    </p:set>
                                    <p:anim calcmode="lin" valueType="num">
                                      <p:cBhvr>
                                        <p:cTn id="32" dur="500" fill="hold"/>
                                        <p:tgtEl>
                                          <p:spTgt spid="34827"/>
                                        </p:tgtEl>
                                        <p:attrNameLst>
                                          <p:attrName>ppt_w</p:attrName>
                                        </p:attrNameLst>
                                      </p:cBhvr>
                                      <p:tavLst>
                                        <p:tav tm="0">
                                          <p:val>
                                            <p:fltVal val="0"/>
                                          </p:val>
                                        </p:tav>
                                        <p:tav tm="100000">
                                          <p:val>
                                            <p:strVal val="#ppt_w"/>
                                          </p:val>
                                        </p:tav>
                                      </p:tavLst>
                                    </p:anim>
                                    <p:anim calcmode="lin" valueType="num">
                                      <p:cBhvr>
                                        <p:cTn id="33" dur="500" fill="hold"/>
                                        <p:tgtEl>
                                          <p:spTgt spid="34827"/>
                                        </p:tgtEl>
                                        <p:attrNameLst>
                                          <p:attrName>ppt_h</p:attrName>
                                        </p:attrNameLst>
                                      </p:cBhvr>
                                      <p:tavLst>
                                        <p:tav tm="0">
                                          <p:val>
                                            <p:fltVal val="0"/>
                                          </p:val>
                                        </p:tav>
                                        <p:tav tm="100000">
                                          <p:val>
                                            <p:strVal val="#ppt_h"/>
                                          </p:val>
                                        </p:tav>
                                      </p:tavLst>
                                    </p:anim>
                                    <p:animEffect transition="in" filter="fade">
                                      <p:cBhvr>
                                        <p:cTn id="34" dur="500"/>
                                        <p:tgtEl>
                                          <p:spTgt spid="348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830"/>
                                        </p:tgtEl>
                                        <p:attrNameLst>
                                          <p:attrName>style.visibility</p:attrName>
                                        </p:attrNameLst>
                                      </p:cBhvr>
                                      <p:to>
                                        <p:strVal val="visible"/>
                                      </p:to>
                                    </p:set>
                                    <p:anim calcmode="lin" valueType="num">
                                      <p:cBhvr>
                                        <p:cTn id="37" dur="500" fill="hold"/>
                                        <p:tgtEl>
                                          <p:spTgt spid="34830"/>
                                        </p:tgtEl>
                                        <p:attrNameLst>
                                          <p:attrName>ppt_w</p:attrName>
                                        </p:attrNameLst>
                                      </p:cBhvr>
                                      <p:tavLst>
                                        <p:tav tm="0">
                                          <p:val>
                                            <p:fltVal val="0"/>
                                          </p:val>
                                        </p:tav>
                                        <p:tav tm="100000">
                                          <p:val>
                                            <p:strVal val="#ppt_w"/>
                                          </p:val>
                                        </p:tav>
                                      </p:tavLst>
                                    </p:anim>
                                    <p:anim calcmode="lin" valueType="num">
                                      <p:cBhvr>
                                        <p:cTn id="38" dur="500" fill="hold"/>
                                        <p:tgtEl>
                                          <p:spTgt spid="34830"/>
                                        </p:tgtEl>
                                        <p:attrNameLst>
                                          <p:attrName>ppt_h</p:attrName>
                                        </p:attrNameLst>
                                      </p:cBhvr>
                                      <p:tavLst>
                                        <p:tav tm="0">
                                          <p:val>
                                            <p:fltVal val="0"/>
                                          </p:val>
                                        </p:tav>
                                        <p:tav tm="100000">
                                          <p:val>
                                            <p:strVal val="#ppt_h"/>
                                          </p:val>
                                        </p:tav>
                                      </p:tavLst>
                                    </p:anim>
                                    <p:animEffect transition="in" filter="fade">
                                      <p:cBhvr>
                                        <p:cTn id="39" dur="500"/>
                                        <p:tgtEl>
                                          <p:spTgt spid="34830"/>
                                        </p:tgtEl>
                                      </p:cBhvr>
                                    </p:animEffect>
                                  </p:childTnLst>
                                </p:cTn>
                              </p:par>
                              <p:par>
                                <p:cTn id="40" presetID="53" presetClass="entr" presetSubtype="16" fill="hold" nodeType="withEffect">
                                  <p:stCondLst>
                                    <p:cond delay="0"/>
                                  </p:stCondLst>
                                  <p:childTnLst>
                                    <p:set>
                                      <p:cBhvr>
                                        <p:cTn id="41" dur="1" fill="hold">
                                          <p:stCondLst>
                                            <p:cond delay="0"/>
                                          </p:stCondLst>
                                        </p:cTn>
                                        <p:tgtEl>
                                          <p:spTgt spid="34831"/>
                                        </p:tgtEl>
                                        <p:attrNameLst>
                                          <p:attrName>style.visibility</p:attrName>
                                        </p:attrNameLst>
                                      </p:cBhvr>
                                      <p:to>
                                        <p:strVal val="visible"/>
                                      </p:to>
                                    </p:set>
                                    <p:anim calcmode="lin" valueType="num">
                                      <p:cBhvr>
                                        <p:cTn id="42" dur="500" fill="hold"/>
                                        <p:tgtEl>
                                          <p:spTgt spid="34831"/>
                                        </p:tgtEl>
                                        <p:attrNameLst>
                                          <p:attrName>ppt_w</p:attrName>
                                        </p:attrNameLst>
                                      </p:cBhvr>
                                      <p:tavLst>
                                        <p:tav tm="0">
                                          <p:val>
                                            <p:fltVal val="0"/>
                                          </p:val>
                                        </p:tav>
                                        <p:tav tm="100000">
                                          <p:val>
                                            <p:strVal val="#ppt_w"/>
                                          </p:val>
                                        </p:tav>
                                      </p:tavLst>
                                    </p:anim>
                                    <p:anim calcmode="lin" valueType="num">
                                      <p:cBhvr>
                                        <p:cTn id="43" dur="500" fill="hold"/>
                                        <p:tgtEl>
                                          <p:spTgt spid="34831"/>
                                        </p:tgtEl>
                                        <p:attrNameLst>
                                          <p:attrName>ppt_h</p:attrName>
                                        </p:attrNameLst>
                                      </p:cBhvr>
                                      <p:tavLst>
                                        <p:tav tm="0">
                                          <p:val>
                                            <p:fltVal val="0"/>
                                          </p:val>
                                        </p:tav>
                                        <p:tav tm="100000">
                                          <p:val>
                                            <p:strVal val="#ppt_h"/>
                                          </p:val>
                                        </p:tav>
                                      </p:tavLst>
                                    </p:anim>
                                    <p:animEffect transition="in" filter="fade">
                                      <p:cBhvr>
                                        <p:cTn id="44" dur="500"/>
                                        <p:tgtEl>
                                          <p:spTgt spid="34831"/>
                                        </p:tgtEl>
                                      </p:cBhvr>
                                    </p:animEffect>
                                  </p:childTnLst>
                                </p:cTn>
                              </p:par>
                            </p:childTnLst>
                          </p:cTn>
                        </p:par>
                        <p:par>
                          <p:cTn id="45" fill="hold">
                            <p:stCondLst>
                              <p:cond delay="500"/>
                            </p:stCondLst>
                            <p:childTnLst>
                              <p:par>
                                <p:cTn id="46" presetID="47" presetClass="entr" presetSubtype="0" fill="hold" nodeType="afterEffect">
                                  <p:stCondLst>
                                    <p:cond delay="0"/>
                                  </p:stCondLst>
                                  <p:childTnLst>
                                    <p:set>
                                      <p:cBhvr>
                                        <p:cTn id="47" dur="1" fill="hold">
                                          <p:stCondLst>
                                            <p:cond delay="0"/>
                                          </p:stCondLst>
                                        </p:cTn>
                                        <p:tgtEl>
                                          <p:spTgt spid="34833"/>
                                        </p:tgtEl>
                                        <p:attrNameLst>
                                          <p:attrName>style.visibility</p:attrName>
                                        </p:attrNameLst>
                                      </p:cBhvr>
                                      <p:to>
                                        <p:strVal val="visible"/>
                                      </p:to>
                                    </p:set>
                                    <p:animEffect transition="in" filter="fade">
                                      <p:cBhvr>
                                        <p:cTn id="48" dur="1000"/>
                                        <p:tgtEl>
                                          <p:spTgt spid="34833"/>
                                        </p:tgtEl>
                                      </p:cBhvr>
                                    </p:animEffect>
                                    <p:anim calcmode="lin" valueType="num">
                                      <p:cBhvr>
                                        <p:cTn id="49" dur="1000" fill="hold"/>
                                        <p:tgtEl>
                                          <p:spTgt spid="34833"/>
                                        </p:tgtEl>
                                        <p:attrNameLst>
                                          <p:attrName>ppt_x</p:attrName>
                                        </p:attrNameLst>
                                      </p:cBhvr>
                                      <p:tavLst>
                                        <p:tav tm="0">
                                          <p:val>
                                            <p:strVal val="#ppt_x"/>
                                          </p:val>
                                        </p:tav>
                                        <p:tav tm="100000">
                                          <p:val>
                                            <p:strVal val="#ppt_x"/>
                                          </p:val>
                                        </p:tav>
                                      </p:tavLst>
                                    </p:anim>
                                    <p:anim calcmode="lin" valueType="num">
                                      <p:cBhvr>
                                        <p:cTn id="50" dur="1000" fill="hold"/>
                                        <p:tgtEl>
                                          <p:spTgt spid="34833"/>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34832"/>
                                        </p:tgtEl>
                                        <p:attrNameLst>
                                          <p:attrName>style.visibility</p:attrName>
                                        </p:attrNameLst>
                                      </p:cBhvr>
                                      <p:to>
                                        <p:strVal val="visible"/>
                                      </p:to>
                                    </p:set>
                                    <p:animEffect transition="in" filter="fade">
                                      <p:cBhvr>
                                        <p:cTn id="53" dur="1000"/>
                                        <p:tgtEl>
                                          <p:spTgt spid="34832"/>
                                        </p:tgtEl>
                                      </p:cBhvr>
                                    </p:animEffect>
                                    <p:anim calcmode="lin" valueType="num">
                                      <p:cBhvr>
                                        <p:cTn id="54" dur="1000" fill="hold"/>
                                        <p:tgtEl>
                                          <p:spTgt spid="34832"/>
                                        </p:tgtEl>
                                        <p:attrNameLst>
                                          <p:attrName>ppt_x</p:attrName>
                                        </p:attrNameLst>
                                      </p:cBhvr>
                                      <p:tavLst>
                                        <p:tav tm="0">
                                          <p:val>
                                            <p:strVal val="#ppt_x"/>
                                          </p:val>
                                        </p:tav>
                                        <p:tav tm="100000">
                                          <p:val>
                                            <p:strVal val="#ppt_x"/>
                                          </p:val>
                                        </p:tav>
                                      </p:tavLst>
                                    </p:anim>
                                    <p:anim calcmode="lin" valueType="num">
                                      <p:cBhvr>
                                        <p:cTn id="55" dur="1000" fill="hold"/>
                                        <p:tgtEl>
                                          <p:spTgt spid="348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23" grpId="0"/>
      <p:bldP spid="34824" grpId="0"/>
      <p:bldP spid="34825" grpId="0"/>
      <p:bldP spid="34826" grpId="0" animBg="1"/>
      <p:bldP spid="348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43009"/>
          <p:cNvGrpSpPr/>
          <p:nvPr/>
        </p:nvGrpSpPr>
        <p:grpSpPr>
          <a:xfrm>
            <a:off x="1290638" y="952500"/>
            <a:ext cx="10069512" cy="4961168"/>
            <a:chOff x="0" y="0"/>
            <a:chExt cx="10070091" cy="4961259"/>
          </a:xfrm>
        </p:grpSpPr>
        <p:grpSp>
          <p:nvGrpSpPr>
            <p:cNvPr id="43011" name="组合 43010"/>
            <p:cNvGrpSpPr/>
            <p:nvPr/>
          </p:nvGrpSpPr>
          <p:grpSpPr>
            <a:xfrm>
              <a:off x="0" y="133382"/>
              <a:ext cx="10070091" cy="4827877"/>
              <a:chOff x="0" y="0"/>
              <a:chExt cx="11440446" cy="5484862"/>
            </a:xfrm>
          </p:grpSpPr>
          <p:grpSp>
            <p:nvGrpSpPr>
              <p:cNvPr id="43012" name="组合 43011"/>
              <p:cNvGrpSpPr/>
              <p:nvPr/>
            </p:nvGrpSpPr>
            <p:grpSpPr>
              <a:xfrm>
                <a:off x="6823996" y="2217738"/>
                <a:ext cx="4616450" cy="2894013"/>
                <a:chOff x="0" y="0"/>
                <a:chExt cx="2908" cy="1823"/>
              </a:xfrm>
            </p:grpSpPr>
            <p:sp>
              <p:nvSpPr>
                <p:cNvPr id="43013" name="Freeform 15"/>
                <p:cNvSpPr/>
                <p:nvPr/>
              </p:nvSpPr>
              <p:spPr>
                <a:xfrm>
                  <a:off x="0" y="351"/>
                  <a:ext cx="2908" cy="1472"/>
                </a:xfrm>
                <a:custGeom>
                  <a:avLst/>
                  <a:gdLst>
                    <a:gd name="txL" fmla="*/ 0 w 12822"/>
                    <a:gd name="txT" fmla="*/ 0 h 6490"/>
                    <a:gd name="txR" fmla="*/ 12822 w 12822"/>
                    <a:gd name="txB" fmla="*/ 6490 h 6490"/>
                  </a:gdLst>
                  <a:ahLst/>
                  <a:cxnLst>
                    <a:cxn ang="0">
                      <a:pos x="311" y="0"/>
                    </a:cxn>
                    <a:cxn ang="0">
                      <a:pos x="660" y="131"/>
                    </a:cxn>
                    <a:cxn ang="0">
                      <a:pos x="424" y="334"/>
                    </a:cxn>
                    <a:cxn ang="0">
                      <a:pos x="0" y="131"/>
                    </a:cxn>
                    <a:cxn ang="0">
                      <a:pos x="311" y="0"/>
                    </a:cxn>
                  </a:cxnLst>
                  <a:rect l="txL" t="txT" r="txR" b="txB"/>
                  <a:pathLst>
                    <a:path w="12822" h="6490">
                      <a:moveTo>
                        <a:pt x="6041" y="0"/>
                      </a:moveTo>
                      <a:lnTo>
                        <a:pt x="12821" y="2552"/>
                      </a:lnTo>
                      <a:lnTo>
                        <a:pt x="8237" y="6489"/>
                      </a:lnTo>
                      <a:lnTo>
                        <a:pt x="0" y="2546"/>
                      </a:lnTo>
                      <a:lnTo>
                        <a:pt x="6041" y="0"/>
                      </a:lnTo>
                    </a:path>
                  </a:pathLst>
                </a:custGeom>
                <a:solidFill>
                  <a:srgbClr val="0070C0"/>
                </a:solidFill>
                <a:ln w="9525" cap="flat" cmpd="sng">
                  <a:solidFill>
                    <a:srgbClr val="0051DB"/>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14" name="Freeform 16"/>
                <p:cNvSpPr/>
                <p:nvPr/>
              </p:nvSpPr>
              <p:spPr>
                <a:xfrm>
                  <a:off x="1787" y="363"/>
                  <a:ext cx="1112" cy="1459"/>
                </a:xfrm>
                <a:custGeom>
                  <a:avLst/>
                  <a:gdLst>
                    <a:gd name="txL" fmla="*/ 0 w 4904"/>
                    <a:gd name="txT" fmla="*/ 0 h 6434"/>
                    <a:gd name="txR" fmla="*/ 4904 w 4904"/>
                    <a:gd name="txB" fmla="*/ 6434 h 6434"/>
                  </a:gdLst>
                  <a:ahLst/>
                  <a:cxnLst>
                    <a:cxn ang="0">
                      <a:pos x="0" y="133"/>
                    </a:cxn>
                    <a:cxn ang="0">
                      <a:pos x="175" y="0"/>
                    </a:cxn>
                    <a:cxn ang="0">
                      <a:pos x="252" y="129"/>
                    </a:cxn>
                    <a:cxn ang="0">
                      <a:pos x="16" y="331"/>
                    </a:cxn>
                    <a:cxn ang="0">
                      <a:pos x="0" y="133"/>
                    </a:cxn>
                  </a:cxnLst>
                  <a:rect l="txL" t="txT" r="txR" b="txB"/>
                  <a:pathLst>
                    <a:path w="4904" h="6434">
                      <a:moveTo>
                        <a:pt x="0" y="2581"/>
                      </a:moveTo>
                      <a:lnTo>
                        <a:pt x="3403" y="0"/>
                      </a:lnTo>
                      <a:lnTo>
                        <a:pt x="4903" y="2503"/>
                      </a:lnTo>
                      <a:lnTo>
                        <a:pt x="312" y="6433"/>
                      </a:lnTo>
                      <a:lnTo>
                        <a:pt x="0" y="2581"/>
                      </a:lnTo>
                    </a:path>
                  </a:pathLst>
                </a:custGeom>
                <a:solidFill>
                  <a:srgbClr val="C00000"/>
                </a:solidFill>
                <a:ln w="9525" cap="flat" cmpd="sng">
                  <a:solidFill>
                    <a:schemeClr val="bg1"/>
                  </a:solidFill>
                  <a:prstDash val="solid"/>
                  <a:bevel/>
                  <a:headEnd type="none" w="med" len="med"/>
                  <a:tailEnd type="none" w="med" len="med"/>
                </a:ln>
              </p:spPr>
              <p:txBody>
                <a:bodyPr wrap="none" anchor="ctr"/>
                <a:lstStyle/>
                <a:p>
                  <a:pPr lvl="0">
                    <a:lnSpc>
                      <a:spcPct val="100000"/>
                    </a:lnSpc>
                  </a:pPr>
                  <a:endParaRPr>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15" name="Freeform 17"/>
                <p:cNvSpPr/>
                <p:nvPr/>
              </p:nvSpPr>
              <p:spPr>
                <a:xfrm>
                  <a:off x="12" y="0"/>
                  <a:ext cx="1415" cy="918"/>
                </a:xfrm>
                <a:custGeom>
                  <a:avLst/>
                  <a:gdLst>
                    <a:gd name="txL" fmla="*/ 0 w 6241"/>
                    <a:gd name="txT" fmla="*/ 0 h 4046"/>
                    <a:gd name="txR" fmla="*/ 6241 w 6241"/>
                    <a:gd name="txB" fmla="*/ 4046 h 4046"/>
                  </a:gdLst>
                  <a:ahLst/>
                  <a:cxnLst>
                    <a:cxn ang="0">
                      <a:pos x="85" y="80"/>
                    </a:cxn>
                    <a:cxn ang="0">
                      <a:pos x="321" y="0"/>
                    </a:cxn>
                    <a:cxn ang="0">
                      <a:pos x="311" y="80"/>
                    </a:cxn>
                    <a:cxn ang="0">
                      <a:pos x="0" y="208"/>
                    </a:cxn>
                    <a:cxn ang="0">
                      <a:pos x="85" y="80"/>
                    </a:cxn>
                  </a:cxnLst>
                  <a:rect l="txL" t="txT" r="txR" b="txB"/>
                  <a:pathLst>
                    <a:path w="6241" h="4046">
                      <a:moveTo>
                        <a:pt x="1647" y="1549"/>
                      </a:moveTo>
                      <a:lnTo>
                        <a:pt x="6240" y="0"/>
                      </a:lnTo>
                      <a:lnTo>
                        <a:pt x="6041" y="1549"/>
                      </a:lnTo>
                      <a:lnTo>
                        <a:pt x="0" y="4045"/>
                      </a:lnTo>
                      <a:lnTo>
                        <a:pt x="1647" y="1549"/>
                      </a:lnTo>
                    </a:path>
                  </a:pathLst>
                </a:custGeom>
                <a:solidFill>
                  <a:srgbClr val="0070C0"/>
                </a:solidFill>
                <a:ln w="9525" cap="flat" cmpd="sng">
                  <a:solidFill>
                    <a:srgbClr val="0051DB"/>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16" name="Freeform 18"/>
                <p:cNvSpPr/>
                <p:nvPr/>
              </p:nvSpPr>
              <p:spPr>
                <a:xfrm>
                  <a:off x="397" y="11"/>
                  <a:ext cx="2162" cy="928"/>
                </a:xfrm>
                <a:custGeom>
                  <a:avLst/>
                  <a:gdLst>
                    <a:gd name="txL" fmla="*/ 0 w 9536"/>
                    <a:gd name="txT" fmla="*/ 0 h 4091"/>
                    <a:gd name="txR" fmla="*/ 9536 w 9536"/>
                    <a:gd name="txB" fmla="*/ 4091 h 4091"/>
                  </a:gdLst>
                  <a:ahLst/>
                  <a:cxnLst>
                    <a:cxn ang="0">
                      <a:pos x="231" y="0"/>
                    </a:cxn>
                    <a:cxn ang="0">
                      <a:pos x="490" y="82"/>
                    </a:cxn>
                    <a:cxn ang="0">
                      <a:pos x="315" y="211"/>
                    </a:cxn>
                    <a:cxn ang="0">
                      <a:pos x="0" y="77"/>
                    </a:cxn>
                    <a:cxn ang="0">
                      <a:pos x="231" y="0"/>
                    </a:cxn>
                  </a:cxnLst>
                  <a:rect l="txL" t="txT" r="txR" b="txB"/>
                  <a:pathLst>
                    <a:path w="9536" h="4091">
                      <a:moveTo>
                        <a:pt x="4493" y="0"/>
                      </a:moveTo>
                      <a:lnTo>
                        <a:pt x="9535" y="1598"/>
                      </a:lnTo>
                      <a:lnTo>
                        <a:pt x="6132" y="4090"/>
                      </a:lnTo>
                      <a:lnTo>
                        <a:pt x="0" y="1499"/>
                      </a:lnTo>
                      <a:lnTo>
                        <a:pt x="4493" y="0"/>
                      </a:lnTo>
                    </a:path>
                  </a:pathLst>
                </a:custGeom>
                <a:solidFill>
                  <a:srgbClr val="C00000"/>
                </a:solidFill>
                <a:ln w="9525" cap="flat" cmpd="sng">
                  <a:solidFill>
                    <a:schemeClr val="bg1"/>
                  </a:solidFill>
                  <a:prstDash val="solid"/>
                  <a:bevel/>
                  <a:headEnd type="none" w="med" len="med"/>
                  <a:tailEnd type="none" w="med" len="med"/>
                </a:ln>
              </p:spPr>
              <p:txBody>
                <a:bodyPr wrap="none" anchor="ctr"/>
                <a:lstStyle/>
                <a:p>
                  <a:pPr lvl="0">
                    <a:lnSpc>
                      <a:spcPct val="100000"/>
                    </a:lnSpc>
                  </a:pPr>
                  <a:endParaRPr>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17" name="Freeform 19"/>
                <p:cNvSpPr/>
                <p:nvPr/>
              </p:nvSpPr>
              <p:spPr>
                <a:xfrm>
                  <a:off x="0" y="351"/>
                  <a:ext cx="1866" cy="1470"/>
                </a:xfrm>
                <a:custGeom>
                  <a:avLst/>
                  <a:gdLst>
                    <a:gd name="txL" fmla="*/ 0 w 8230"/>
                    <a:gd name="txT" fmla="*/ 0 h 6483"/>
                    <a:gd name="txR" fmla="*/ 8230 w 8230"/>
                    <a:gd name="txB" fmla="*/ 6483 h 6483"/>
                  </a:gdLst>
                  <a:ahLst/>
                  <a:cxnLst>
                    <a:cxn ang="0">
                      <a:pos x="87" y="0"/>
                    </a:cxn>
                    <a:cxn ang="0">
                      <a:pos x="403" y="133"/>
                    </a:cxn>
                    <a:cxn ang="0">
                      <a:pos x="423" y="333"/>
                    </a:cxn>
                    <a:cxn ang="0">
                      <a:pos x="0" y="131"/>
                    </a:cxn>
                    <a:cxn ang="0">
                      <a:pos x="87" y="0"/>
                    </a:cxn>
                  </a:cxnLst>
                  <a:rect l="txL" t="txT" r="txR" b="txB"/>
                  <a:pathLst>
                    <a:path w="8230" h="6483">
                      <a:moveTo>
                        <a:pt x="1697" y="0"/>
                      </a:moveTo>
                      <a:lnTo>
                        <a:pt x="7840" y="2591"/>
                      </a:lnTo>
                      <a:lnTo>
                        <a:pt x="8229" y="6482"/>
                      </a:lnTo>
                      <a:lnTo>
                        <a:pt x="0" y="2546"/>
                      </a:lnTo>
                      <a:lnTo>
                        <a:pt x="1697" y="0"/>
                      </a:lnTo>
                    </a:path>
                  </a:pathLst>
                </a:custGeom>
                <a:solidFill>
                  <a:srgbClr val="C00000"/>
                </a:solidFill>
                <a:ln w="9525" cap="flat" cmpd="sng">
                  <a:solidFill>
                    <a:schemeClr val="bg1"/>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43018" name="组合 43017"/>
              <p:cNvGrpSpPr/>
              <p:nvPr/>
            </p:nvGrpSpPr>
            <p:grpSpPr>
              <a:xfrm>
                <a:off x="3302077" y="2877914"/>
                <a:ext cx="3239914" cy="401637"/>
                <a:chOff x="0" y="0"/>
                <a:chExt cx="3239914" cy="401637"/>
              </a:xfrm>
            </p:grpSpPr>
            <p:sp>
              <p:nvSpPr>
                <p:cNvPr id="43019" name="Line 7"/>
                <p:cNvSpPr/>
                <p:nvPr/>
              </p:nvSpPr>
              <p:spPr>
                <a:xfrm>
                  <a:off x="3727" y="400050"/>
                  <a:ext cx="3181642" cy="1587"/>
                </a:xfrm>
                <a:prstGeom prst="line">
                  <a:avLst/>
                </a:prstGeom>
                <a:ln w="9525" cap="flat" cmpd="sng">
                  <a:solidFill>
                    <a:srgbClr val="BFBFBF"/>
                  </a:solidFill>
                  <a:prstDash val="solid"/>
                  <a:bevel/>
                  <a:headEnd type="none" w="med" len="med"/>
                  <a:tailEnd type="none" w="med" len="med"/>
                </a:ln>
              </p:spPr>
              <p:txBody>
                <a:bodyP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0" name="Text Box 13"/>
                <p:cNvSpPr/>
                <p:nvPr/>
              </p:nvSpPr>
              <p:spPr>
                <a:xfrm>
                  <a:off x="0" y="0"/>
                  <a:ext cx="3239914" cy="367878"/>
                </a:xfrm>
                <a:prstGeom prst="rect">
                  <a:avLst/>
                </a:prstGeom>
                <a:noFill/>
                <a:ln w="9525">
                  <a:noFill/>
                </a:ln>
              </p:spPr>
              <p:txBody>
                <a:bodyPr wrap="square" lIns="90000" tIns="45000" rIns="90000" bIns="45000">
                  <a:spAutoFit/>
                </a:bodyPr>
                <a:lstStyle/>
                <a:p>
                  <a:pPr marL="0" lvl="0" indent="0" fontAlgn="base">
                    <a:lnSpc>
                      <a:spcPct val="100000"/>
                    </a:lnSpc>
                    <a:spcBef>
                      <a:spcPct val="0"/>
                    </a:spcBef>
                    <a:spcAft>
                      <a:spcPct val="0"/>
                    </a:spcAft>
                    <a:buNone/>
                  </a:pPr>
                  <a:r>
                    <a:rPr lang="en-US" altLang="x-none" b="1" baseline="0" dirty="0">
                      <a:solidFill>
                        <a:schemeClr val="tx1"/>
                      </a:solidFill>
                      <a:latin typeface="微软雅黑" panose="020B0503020204020204" charset="-122"/>
                      <a:ea typeface="微软雅黑" panose="020B0503020204020204" charset="-122"/>
                    </a:rPr>
                    <a:t>4. </a:t>
                  </a:r>
                  <a:r>
                    <a:rPr lang="zh-CN" altLang="en-US" b="1" baseline="0" dirty="0">
                      <a:solidFill>
                        <a:schemeClr val="tx1"/>
                      </a:solidFill>
                      <a:latin typeface="微软雅黑" panose="020B0503020204020204" charset="-122"/>
                      <a:ea typeface="微软雅黑" panose="020B0503020204020204" charset="-122"/>
                    </a:rPr>
                    <a:t>点击输入文本</a:t>
                  </a:r>
                  <a:endParaRPr lang="en-US" altLang="x-none" b="1" baseline="0" dirty="0">
                    <a:solidFill>
                      <a:schemeClr val="tx1"/>
                    </a:solidFill>
                    <a:latin typeface="微软雅黑" panose="020B0503020204020204" charset="-122"/>
                    <a:ea typeface="微软雅黑" panose="020B0503020204020204" charset="-122"/>
                  </a:endParaRPr>
                </a:p>
              </p:txBody>
            </p:sp>
          </p:grpSp>
          <p:grpSp>
            <p:nvGrpSpPr>
              <p:cNvPr id="43021" name="组合 43020"/>
              <p:cNvGrpSpPr/>
              <p:nvPr/>
            </p:nvGrpSpPr>
            <p:grpSpPr>
              <a:xfrm>
                <a:off x="7547896" y="1517650"/>
                <a:ext cx="3216275" cy="1887537"/>
                <a:chOff x="0" y="0"/>
                <a:chExt cx="2026" cy="1189"/>
              </a:xfrm>
            </p:grpSpPr>
            <p:sp>
              <p:nvSpPr>
                <p:cNvPr id="43022" name="Freeform 21"/>
                <p:cNvSpPr/>
                <p:nvPr/>
              </p:nvSpPr>
              <p:spPr>
                <a:xfrm>
                  <a:off x="8" y="334"/>
                  <a:ext cx="2018" cy="851"/>
                </a:xfrm>
                <a:custGeom>
                  <a:avLst/>
                  <a:gdLst>
                    <a:gd name="txL" fmla="*/ 0 w 8901"/>
                    <a:gd name="txT" fmla="*/ 0 h 3753"/>
                    <a:gd name="txR" fmla="*/ 8901 w 8901"/>
                    <a:gd name="txB" fmla="*/ 3753 h 3753"/>
                  </a:gdLst>
                  <a:ahLst/>
                  <a:cxnLst>
                    <a:cxn ang="0">
                      <a:pos x="208" y="0"/>
                    </a:cxn>
                    <a:cxn ang="0">
                      <a:pos x="458" y="79"/>
                    </a:cxn>
                    <a:cxn ang="0">
                      <a:pos x="294" y="193"/>
                    </a:cxn>
                    <a:cxn ang="0">
                      <a:pos x="0" y="74"/>
                    </a:cxn>
                    <a:cxn ang="0">
                      <a:pos x="208" y="0"/>
                    </a:cxn>
                  </a:cxnLst>
                  <a:rect l="txL" t="txT" r="txR" b="txB"/>
                  <a:pathLst>
                    <a:path w="8901" h="3753">
                      <a:moveTo>
                        <a:pt x="4041" y="0"/>
                      </a:moveTo>
                      <a:lnTo>
                        <a:pt x="8900" y="1539"/>
                      </a:lnTo>
                      <a:lnTo>
                        <a:pt x="5725" y="3752"/>
                      </a:lnTo>
                      <a:lnTo>
                        <a:pt x="0" y="1443"/>
                      </a:lnTo>
                      <a:lnTo>
                        <a:pt x="4041" y="0"/>
                      </a:lnTo>
                    </a:path>
                  </a:pathLst>
                </a:custGeom>
                <a:solidFill>
                  <a:srgbClr val="262626"/>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3" name="Freeform 22"/>
                <p:cNvSpPr/>
                <p:nvPr/>
              </p:nvSpPr>
              <p:spPr>
                <a:xfrm>
                  <a:off x="341" y="0"/>
                  <a:ext cx="1434" cy="468"/>
                </a:xfrm>
                <a:custGeom>
                  <a:avLst/>
                  <a:gdLst>
                    <a:gd name="txL" fmla="*/ 0 w 6322"/>
                    <a:gd name="txT" fmla="*/ 0 h 2065"/>
                    <a:gd name="txR" fmla="*/ 6322 w 6322"/>
                    <a:gd name="txB" fmla="*/ 2065 h 2065"/>
                  </a:gdLst>
                  <a:ahLst/>
                  <a:cxnLst>
                    <a:cxn ang="0">
                      <a:pos x="134" y="0"/>
                    </a:cxn>
                    <a:cxn ang="0">
                      <a:pos x="325" y="51"/>
                    </a:cxn>
                    <a:cxn ang="0">
                      <a:pos x="207" y="106"/>
                    </a:cxn>
                    <a:cxn ang="0">
                      <a:pos x="0" y="41"/>
                    </a:cxn>
                    <a:cxn ang="0">
                      <a:pos x="134" y="0"/>
                    </a:cxn>
                  </a:cxnLst>
                  <a:rect l="txL" t="txT" r="txR" b="txB"/>
                  <a:pathLst>
                    <a:path w="6322" h="2065">
                      <a:moveTo>
                        <a:pt x="2602" y="0"/>
                      </a:moveTo>
                      <a:lnTo>
                        <a:pt x="6321" y="1000"/>
                      </a:lnTo>
                      <a:lnTo>
                        <a:pt x="4019" y="2064"/>
                      </a:lnTo>
                      <a:lnTo>
                        <a:pt x="0" y="798"/>
                      </a:lnTo>
                      <a:lnTo>
                        <a:pt x="2602" y="0"/>
                      </a:lnTo>
                    </a:path>
                  </a:pathLst>
                </a:custGeom>
                <a:solidFill>
                  <a:srgbClr val="D8D8D8"/>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4" name="Freeform 23"/>
                <p:cNvSpPr/>
                <p:nvPr/>
              </p:nvSpPr>
              <p:spPr>
                <a:xfrm>
                  <a:off x="0" y="178"/>
                  <a:ext cx="1310" cy="1012"/>
                </a:xfrm>
                <a:custGeom>
                  <a:avLst/>
                  <a:gdLst>
                    <a:gd name="txL" fmla="*/ 0 w 5776"/>
                    <a:gd name="txT" fmla="*/ 0 h 4462"/>
                    <a:gd name="txR" fmla="*/ 5776 w 5776"/>
                    <a:gd name="txB" fmla="*/ 4462 h 4462"/>
                  </a:gdLst>
                  <a:ahLst/>
                  <a:cxnLst>
                    <a:cxn ang="0">
                      <a:pos x="78" y="0"/>
                    </a:cxn>
                    <a:cxn ang="0">
                      <a:pos x="284" y="65"/>
                    </a:cxn>
                    <a:cxn ang="0">
                      <a:pos x="297" y="230"/>
                    </a:cxn>
                    <a:cxn ang="0">
                      <a:pos x="0" y="110"/>
                    </a:cxn>
                    <a:cxn ang="0">
                      <a:pos x="78" y="0"/>
                    </a:cxn>
                  </a:cxnLst>
                  <a:rect l="txL" t="txT" r="txR" b="txB"/>
                  <a:pathLst>
                    <a:path w="5776" h="4462">
                      <a:moveTo>
                        <a:pt x="1509" y="0"/>
                      </a:moveTo>
                      <a:lnTo>
                        <a:pt x="5531" y="1260"/>
                      </a:lnTo>
                      <a:lnTo>
                        <a:pt x="5775" y="4461"/>
                      </a:lnTo>
                      <a:lnTo>
                        <a:pt x="0" y="2138"/>
                      </a:lnTo>
                      <a:lnTo>
                        <a:pt x="1509" y="0"/>
                      </a:lnTo>
                    </a:path>
                  </a:pathLst>
                </a:custGeom>
                <a:solidFill>
                  <a:srgbClr val="D8D8D8"/>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5" name="Freeform 24"/>
                <p:cNvSpPr/>
                <p:nvPr/>
              </p:nvSpPr>
              <p:spPr>
                <a:xfrm>
                  <a:off x="1252" y="226"/>
                  <a:ext cx="774" cy="960"/>
                </a:xfrm>
                <a:custGeom>
                  <a:avLst/>
                  <a:gdLst>
                    <a:gd name="txL" fmla="*/ 0 w 3414"/>
                    <a:gd name="txT" fmla="*/ 0 h 4233"/>
                    <a:gd name="txR" fmla="*/ 3414 w 3414"/>
                    <a:gd name="txB" fmla="*/ 4233 h 4233"/>
                  </a:gdLst>
                  <a:ahLst/>
                  <a:cxnLst>
                    <a:cxn ang="0">
                      <a:pos x="0" y="55"/>
                    </a:cxn>
                    <a:cxn ang="0">
                      <a:pos x="118" y="0"/>
                    </a:cxn>
                    <a:cxn ang="0">
                      <a:pos x="175" y="103"/>
                    </a:cxn>
                    <a:cxn ang="0">
                      <a:pos x="12" y="218"/>
                    </a:cxn>
                    <a:cxn ang="0">
                      <a:pos x="0" y="55"/>
                    </a:cxn>
                  </a:cxnLst>
                  <a:rect l="txL" t="txT" r="txR" b="txB"/>
                  <a:pathLst>
                    <a:path w="3414" h="4233">
                      <a:moveTo>
                        <a:pt x="0" y="1064"/>
                      </a:moveTo>
                      <a:lnTo>
                        <a:pt x="2302" y="0"/>
                      </a:lnTo>
                      <a:lnTo>
                        <a:pt x="3413" y="2006"/>
                      </a:lnTo>
                      <a:lnTo>
                        <a:pt x="235" y="4232"/>
                      </a:lnTo>
                      <a:lnTo>
                        <a:pt x="0" y="1064"/>
                      </a:lnTo>
                    </a:path>
                  </a:pathLst>
                </a:custGeom>
                <a:solidFill>
                  <a:srgbClr val="D8D8D8"/>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43026" name="组合 43025"/>
              <p:cNvGrpSpPr/>
              <p:nvPr/>
            </p:nvGrpSpPr>
            <p:grpSpPr>
              <a:xfrm>
                <a:off x="8190839" y="798513"/>
                <a:ext cx="2052639" cy="1192213"/>
                <a:chOff x="0" y="0"/>
                <a:chExt cx="1293" cy="751"/>
              </a:xfrm>
            </p:grpSpPr>
            <p:sp>
              <p:nvSpPr>
                <p:cNvPr id="43027" name="Freeform 26"/>
                <p:cNvSpPr/>
                <p:nvPr/>
              </p:nvSpPr>
              <p:spPr>
                <a:xfrm>
                  <a:off x="578" y="7"/>
                  <a:ext cx="715" cy="534"/>
                </a:xfrm>
                <a:custGeom>
                  <a:avLst/>
                  <a:gdLst>
                    <a:gd name="txL" fmla="*/ 0 w 3154"/>
                    <a:gd name="txT" fmla="*/ 0 h 2354"/>
                    <a:gd name="txR" fmla="*/ 3154 w 3154"/>
                    <a:gd name="txB" fmla="*/ 2354 h 2354"/>
                  </a:gdLst>
                  <a:ahLst/>
                  <a:cxnLst>
                    <a:cxn ang="0">
                      <a:pos x="8" y="0"/>
                    </a:cxn>
                    <a:cxn ang="0">
                      <a:pos x="110" y="13"/>
                    </a:cxn>
                    <a:cxn ang="0">
                      <a:pos x="162" y="121"/>
                    </a:cxn>
                    <a:cxn ang="0">
                      <a:pos x="0" y="79"/>
                    </a:cxn>
                    <a:cxn ang="0">
                      <a:pos x="8" y="0"/>
                    </a:cxn>
                  </a:cxnLst>
                  <a:rect l="txL" t="txT" r="txR" b="txB"/>
                  <a:pathLst>
                    <a:path w="3154" h="2354">
                      <a:moveTo>
                        <a:pt x="154" y="0"/>
                      </a:moveTo>
                      <a:lnTo>
                        <a:pt x="2135" y="261"/>
                      </a:lnTo>
                      <a:lnTo>
                        <a:pt x="3153" y="2353"/>
                      </a:lnTo>
                      <a:lnTo>
                        <a:pt x="0" y="1538"/>
                      </a:lnTo>
                      <a:lnTo>
                        <a:pt x="154" y="0"/>
                      </a:lnTo>
                    </a:path>
                  </a:pathLst>
                </a:custGeom>
                <a:solidFill>
                  <a:srgbClr val="EAEAEA">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8" name="Freeform 27"/>
                <p:cNvSpPr/>
                <p:nvPr/>
              </p:nvSpPr>
              <p:spPr>
                <a:xfrm>
                  <a:off x="0" y="352"/>
                  <a:ext cx="1291" cy="396"/>
                </a:xfrm>
                <a:custGeom>
                  <a:avLst/>
                  <a:gdLst>
                    <a:gd name="txL" fmla="*/ 0 w 5691"/>
                    <a:gd name="txT" fmla="*/ 0 h 1748"/>
                    <a:gd name="txR" fmla="*/ 5691 w 5691"/>
                    <a:gd name="txB" fmla="*/ 1748 h 1748"/>
                  </a:gdLst>
                  <a:ahLst/>
                  <a:cxnLst>
                    <a:cxn ang="0">
                      <a:pos x="128" y="0"/>
                    </a:cxn>
                    <a:cxn ang="0">
                      <a:pos x="293" y="41"/>
                    </a:cxn>
                    <a:cxn ang="0">
                      <a:pos x="188" y="90"/>
                    </a:cxn>
                    <a:cxn ang="0">
                      <a:pos x="0" y="38"/>
                    </a:cxn>
                    <a:cxn ang="0">
                      <a:pos x="128" y="0"/>
                    </a:cxn>
                  </a:cxnLst>
                  <a:rect l="txL" t="txT" r="txR" b="txB"/>
                  <a:pathLst>
                    <a:path w="5691" h="1748">
                      <a:moveTo>
                        <a:pt x="2496" y="0"/>
                      </a:moveTo>
                      <a:lnTo>
                        <a:pt x="5690" y="801"/>
                      </a:lnTo>
                      <a:lnTo>
                        <a:pt x="3644" y="1747"/>
                      </a:lnTo>
                      <a:lnTo>
                        <a:pt x="0" y="748"/>
                      </a:lnTo>
                      <a:lnTo>
                        <a:pt x="2496" y="0"/>
                      </a:lnTo>
                    </a:path>
                  </a:pathLst>
                </a:custGeom>
                <a:solidFill>
                  <a:srgbClr val="C0C0C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29" name="Freeform 28"/>
                <p:cNvSpPr/>
                <p:nvPr/>
              </p:nvSpPr>
              <p:spPr>
                <a:xfrm>
                  <a:off x="776" y="67"/>
                  <a:ext cx="514" cy="684"/>
                </a:xfrm>
                <a:custGeom>
                  <a:avLst/>
                  <a:gdLst>
                    <a:gd name="txL" fmla="*/ 0 w 2266"/>
                    <a:gd name="txT" fmla="*/ 0 h 3015"/>
                    <a:gd name="txR" fmla="*/ 2266 w 2266"/>
                    <a:gd name="txB" fmla="*/ 3015 h 3015"/>
                  </a:gdLst>
                  <a:ahLst/>
                  <a:cxnLst>
                    <a:cxn ang="0">
                      <a:pos x="0" y="15"/>
                    </a:cxn>
                    <a:cxn ang="0">
                      <a:pos x="61" y="0"/>
                    </a:cxn>
                    <a:cxn ang="0">
                      <a:pos x="117" y="106"/>
                    </a:cxn>
                    <a:cxn ang="0">
                      <a:pos x="12" y="155"/>
                    </a:cxn>
                    <a:cxn ang="0">
                      <a:pos x="0" y="15"/>
                    </a:cxn>
                  </a:cxnLst>
                  <a:rect l="txL" t="txT" r="txR" b="txB"/>
                  <a:pathLst>
                    <a:path w="2266" h="3015">
                      <a:moveTo>
                        <a:pt x="0" y="282"/>
                      </a:moveTo>
                      <a:lnTo>
                        <a:pt x="1193" y="0"/>
                      </a:lnTo>
                      <a:lnTo>
                        <a:pt x="2265" y="2059"/>
                      </a:lnTo>
                      <a:lnTo>
                        <a:pt x="239" y="3014"/>
                      </a:lnTo>
                      <a:lnTo>
                        <a:pt x="0" y="282"/>
                      </a:lnTo>
                    </a:path>
                  </a:pathLst>
                </a:custGeom>
                <a:solidFill>
                  <a:srgbClr val="00000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0" name="Freeform 29"/>
                <p:cNvSpPr/>
                <p:nvPr/>
              </p:nvSpPr>
              <p:spPr>
                <a:xfrm>
                  <a:off x="0" y="7"/>
                  <a:ext cx="611" cy="520"/>
                </a:xfrm>
                <a:custGeom>
                  <a:avLst/>
                  <a:gdLst>
                    <a:gd name="txL" fmla="*/ 0 w 2693"/>
                    <a:gd name="txT" fmla="*/ 0 h 2292"/>
                    <a:gd name="txR" fmla="*/ 2693 w 2693"/>
                    <a:gd name="txB" fmla="*/ 2292 h 2292"/>
                  </a:gdLst>
                  <a:ahLst/>
                  <a:cxnLst>
                    <a:cxn ang="0">
                      <a:pos x="72" y="12"/>
                    </a:cxn>
                    <a:cxn ang="0">
                      <a:pos x="139" y="0"/>
                    </a:cxn>
                    <a:cxn ang="0">
                      <a:pos x="132" y="78"/>
                    </a:cxn>
                    <a:cxn ang="0">
                      <a:pos x="0" y="118"/>
                    </a:cxn>
                    <a:cxn ang="0">
                      <a:pos x="72" y="12"/>
                    </a:cxn>
                  </a:cxnLst>
                  <a:rect l="txL" t="txT" r="txR" b="txB"/>
                  <a:pathLst>
                    <a:path w="2693" h="2292">
                      <a:moveTo>
                        <a:pt x="1400" y="223"/>
                      </a:moveTo>
                      <a:lnTo>
                        <a:pt x="2692" y="0"/>
                      </a:lnTo>
                      <a:lnTo>
                        <a:pt x="2564" y="1525"/>
                      </a:lnTo>
                      <a:lnTo>
                        <a:pt x="0" y="2291"/>
                      </a:lnTo>
                      <a:lnTo>
                        <a:pt x="1400" y="223"/>
                      </a:lnTo>
                    </a:path>
                  </a:pathLst>
                </a:custGeom>
                <a:solidFill>
                  <a:srgbClr val="EAEAEA">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1" name="Freeform 30"/>
                <p:cNvSpPr/>
                <p:nvPr/>
              </p:nvSpPr>
              <p:spPr>
                <a:xfrm>
                  <a:off x="4" y="61"/>
                  <a:ext cx="827" cy="689"/>
                </a:xfrm>
                <a:custGeom>
                  <a:avLst/>
                  <a:gdLst>
                    <a:gd name="txL" fmla="*/ 0 w 3645"/>
                    <a:gd name="txT" fmla="*/ 0 h 3037"/>
                    <a:gd name="txR" fmla="*/ 3645 w 3645"/>
                    <a:gd name="txB" fmla="*/ 3037 h 3037"/>
                  </a:gdLst>
                  <a:ahLst/>
                  <a:cxnLst>
                    <a:cxn ang="0">
                      <a:pos x="71" y="0"/>
                    </a:cxn>
                    <a:cxn ang="0">
                      <a:pos x="174" y="16"/>
                    </a:cxn>
                    <a:cxn ang="0">
                      <a:pos x="188" y="156"/>
                    </a:cxn>
                    <a:cxn ang="0">
                      <a:pos x="0" y="105"/>
                    </a:cxn>
                    <a:cxn ang="0">
                      <a:pos x="71" y="0"/>
                    </a:cxn>
                  </a:cxnLst>
                  <a:rect l="txL" t="txT" r="txR" b="txB"/>
                  <a:pathLst>
                    <a:path w="3645" h="3037">
                      <a:moveTo>
                        <a:pt x="1388" y="0"/>
                      </a:moveTo>
                      <a:lnTo>
                        <a:pt x="3383" y="304"/>
                      </a:lnTo>
                      <a:lnTo>
                        <a:pt x="3644" y="3036"/>
                      </a:lnTo>
                      <a:lnTo>
                        <a:pt x="0" y="2040"/>
                      </a:lnTo>
                      <a:lnTo>
                        <a:pt x="1388" y="0"/>
                      </a:lnTo>
                    </a:path>
                  </a:pathLst>
                </a:custGeom>
                <a:solidFill>
                  <a:srgbClr val="00000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2" name="Freeform 31"/>
                <p:cNvSpPr/>
                <p:nvPr/>
              </p:nvSpPr>
              <p:spPr>
                <a:xfrm>
                  <a:off x="313" y="0"/>
                  <a:ext cx="736" cy="129"/>
                </a:xfrm>
                <a:custGeom>
                  <a:avLst/>
                  <a:gdLst>
                    <a:gd name="txL" fmla="*/ 0 w 3247"/>
                    <a:gd name="txT" fmla="*/ 0 h 571"/>
                    <a:gd name="txR" fmla="*/ 3247 w 3247"/>
                    <a:gd name="txB" fmla="*/ 571 h 571"/>
                  </a:gdLst>
                  <a:ahLst/>
                  <a:cxnLst>
                    <a:cxn ang="0">
                      <a:pos x="72" y="0"/>
                    </a:cxn>
                    <a:cxn ang="0">
                      <a:pos x="167" y="14"/>
                    </a:cxn>
                    <a:cxn ang="0">
                      <a:pos x="105" y="29"/>
                    </a:cxn>
                    <a:cxn ang="0">
                      <a:pos x="0" y="12"/>
                    </a:cxn>
                    <a:cxn ang="0">
                      <a:pos x="72" y="0"/>
                    </a:cxn>
                  </a:cxnLst>
                  <a:rect l="txL" t="txT" r="txR" b="txB"/>
                  <a:pathLst>
                    <a:path w="3247" h="571">
                      <a:moveTo>
                        <a:pt x="1395" y="0"/>
                      </a:moveTo>
                      <a:lnTo>
                        <a:pt x="3246" y="275"/>
                      </a:lnTo>
                      <a:lnTo>
                        <a:pt x="2042" y="570"/>
                      </a:lnTo>
                      <a:lnTo>
                        <a:pt x="0" y="240"/>
                      </a:lnTo>
                      <a:lnTo>
                        <a:pt x="1395" y="0"/>
                      </a:lnTo>
                    </a:path>
                  </a:pathLst>
                </a:custGeom>
                <a:solidFill>
                  <a:srgbClr val="00000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43033" name="组合 43032"/>
              <p:cNvGrpSpPr/>
              <p:nvPr/>
            </p:nvGrpSpPr>
            <p:grpSpPr>
              <a:xfrm>
                <a:off x="8790908" y="0"/>
                <a:ext cx="974725" cy="817562"/>
                <a:chOff x="0" y="0"/>
                <a:chExt cx="614" cy="515"/>
              </a:xfrm>
            </p:grpSpPr>
            <p:sp>
              <p:nvSpPr>
                <p:cNvPr id="43034" name="Freeform 33"/>
                <p:cNvSpPr/>
                <p:nvPr/>
              </p:nvSpPr>
              <p:spPr>
                <a:xfrm>
                  <a:off x="0" y="408"/>
                  <a:ext cx="615" cy="108"/>
                </a:xfrm>
                <a:custGeom>
                  <a:avLst/>
                  <a:gdLst>
                    <a:gd name="txL" fmla="*/ 0 w 2711"/>
                    <a:gd name="txT" fmla="*/ 0 h 478"/>
                    <a:gd name="txR" fmla="*/ 2711 w 2711"/>
                    <a:gd name="txB" fmla="*/ 478 h 478"/>
                  </a:gdLst>
                  <a:ahLst/>
                  <a:cxnLst>
                    <a:cxn ang="0">
                      <a:pos x="65" y="0"/>
                    </a:cxn>
                    <a:cxn ang="0">
                      <a:pos x="140" y="12"/>
                    </a:cxn>
                    <a:cxn ang="0">
                      <a:pos x="87" y="24"/>
                    </a:cxn>
                    <a:cxn ang="0">
                      <a:pos x="0" y="10"/>
                    </a:cxn>
                    <a:cxn ang="0">
                      <a:pos x="65" y="0"/>
                    </a:cxn>
                  </a:cxnLst>
                  <a:rect l="txL" t="txT" r="txR" b="txB"/>
                  <a:pathLst>
                    <a:path w="2711" h="478">
                      <a:moveTo>
                        <a:pt x="1257" y="0"/>
                      </a:moveTo>
                      <a:lnTo>
                        <a:pt x="2710" y="239"/>
                      </a:lnTo>
                      <a:lnTo>
                        <a:pt x="1691" y="477"/>
                      </a:lnTo>
                      <a:lnTo>
                        <a:pt x="0" y="195"/>
                      </a:lnTo>
                      <a:lnTo>
                        <a:pt x="1257" y="0"/>
                      </a:lnTo>
                    </a:path>
                  </a:pathLst>
                </a:custGeom>
                <a:solidFill>
                  <a:srgbClr val="C0C0C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5" name="Freeform 34"/>
                <p:cNvSpPr/>
                <p:nvPr/>
              </p:nvSpPr>
              <p:spPr>
                <a:xfrm>
                  <a:off x="0" y="0"/>
                  <a:ext cx="384" cy="517"/>
                </a:xfrm>
                <a:custGeom>
                  <a:avLst/>
                  <a:gdLst>
                    <a:gd name="txL" fmla="*/ 0 w 1692"/>
                    <a:gd name="txT" fmla="*/ 0 h 2278"/>
                    <a:gd name="txR" fmla="*/ 1692 w 1692"/>
                    <a:gd name="txB" fmla="*/ 2278 h 2278"/>
                  </a:gdLst>
                  <a:ahLst/>
                  <a:cxnLst>
                    <a:cxn ang="0">
                      <a:pos x="75" y="0"/>
                    </a:cxn>
                    <a:cxn ang="0">
                      <a:pos x="87" y="117"/>
                    </a:cxn>
                    <a:cxn ang="0">
                      <a:pos x="0" y="102"/>
                    </a:cxn>
                    <a:cxn ang="0">
                      <a:pos x="75" y="0"/>
                    </a:cxn>
                  </a:cxnLst>
                  <a:rect l="txL" t="txT" r="txR" b="txB"/>
                  <a:pathLst>
                    <a:path w="1692" h="2278">
                      <a:moveTo>
                        <a:pt x="1449" y="0"/>
                      </a:moveTo>
                      <a:lnTo>
                        <a:pt x="1691" y="2277"/>
                      </a:lnTo>
                      <a:lnTo>
                        <a:pt x="0" y="1973"/>
                      </a:lnTo>
                      <a:lnTo>
                        <a:pt x="1449" y="0"/>
                      </a:lnTo>
                    </a:path>
                  </a:pathLst>
                </a:custGeom>
                <a:solidFill>
                  <a:srgbClr val="00000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6" name="Freeform 35"/>
                <p:cNvSpPr/>
                <p:nvPr/>
              </p:nvSpPr>
              <p:spPr>
                <a:xfrm>
                  <a:off x="329" y="0"/>
                  <a:ext cx="286" cy="517"/>
                </a:xfrm>
                <a:custGeom>
                  <a:avLst/>
                  <a:gdLst>
                    <a:gd name="txL" fmla="*/ 0 w 1262"/>
                    <a:gd name="txT" fmla="*/ 0 h 2278"/>
                    <a:gd name="txR" fmla="*/ 1262 w 1262"/>
                    <a:gd name="txB" fmla="*/ 2278 h 2278"/>
                  </a:gdLst>
                  <a:ahLst/>
                  <a:cxnLst>
                    <a:cxn ang="0">
                      <a:pos x="0" y="0"/>
                    </a:cxn>
                    <a:cxn ang="0">
                      <a:pos x="65" y="104"/>
                    </a:cxn>
                    <a:cxn ang="0">
                      <a:pos x="12" y="117"/>
                    </a:cxn>
                    <a:cxn ang="0">
                      <a:pos x="0" y="0"/>
                    </a:cxn>
                  </a:cxnLst>
                  <a:rect l="txL" t="txT" r="txR" b="txB"/>
                  <a:pathLst>
                    <a:path w="1262" h="2278">
                      <a:moveTo>
                        <a:pt x="0" y="0"/>
                      </a:moveTo>
                      <a:lnTo>
                        <a:pt x="1261" y="2017"/>
                      </a:lnTo>
                      <a:lnTo>
                        <a:pt x="242" y="2277"/>
                      </a:lnTo>
                      <a:lnTo>
                        <a:pt x="0" y="0"/>
                      </a:lnTo>
                    </a:path>
                  </a:pathLst>
                </a:custGeom>
                <a:solidFill>
                  <a:srgbClr val="000000">
                    <a:alpha val="79999"/>
                  </a:srgbClr>
                </a:solidFill>
                <a:ln w="9525" cap="flat" cmpd="sng">
                  <a:solidFill>
                    <a:srgbClr val="C0C0C0"/>
                  </a:solidFill>
                  <a:prstDash val="solid"/>
                  <a:bevel/>
                  <a:headEnd type="none" w="med" len="med"/>
                  <a:tailEnd type="none" w="med" len="med"/>
                </a:ln>
              </p:spPr>
              <p:txBody>
                <a:bodyPr wrap="none" anchor="ct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43037" name="组合 43036"/>
              <p:cNvGrpSpPr/>
              <p:nvPr/>
            </p:nvGrpSpPr>
            <p:grpSpPr>
              <a:xfrm>
                <a:off x="3305804" y="1951947"/>
                <a:ext cx="3951469" cy="401637"/>
                <a:chOff x="0" y="0"/>
                <a:chExt cx="3951469" cy="401637"/>
              </a:xfrm>
            </p:grpSpPr>
            <p:sp>
              <p:nvSpPr>
                <p:cNvPr id="43038" name="Line 7"/>
                <p:cNvSpPr/>
                <p:nvPr/>
              </p:nvSpPr>
              <p:spPr>
                <a:xfrm>
                  <a:off x="0" y="401637"/>
                  <a:ext cx="3896924" cy="1"/>
                </a:xfrm>
                <a:prstGeom prst="line">
                  <a:avLst/>
                </a:prstGeom>
                <a:ln w="9525" cap="flat" cmpd="sng">
                  <a:solidFill>
                    <a:srgbClr val="BFBFBF"/>
                  </a:solidFill>
                  <a:prstDash val="solid"/>
                  <a:bevel/>
                  <a:headEnd type="none" w="med" len="med"/>
                  <a:tailEnd type="none" w="med" len="med"/>
                </a:ln>
              </p:spPr>
              <p:txBody>
                <a:bodyP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39" name="Text Box 13"/>
                <p:cNvSpPr/>
                <p:nvPr/>
              </p:nvSpPr>
              <p:spPr>
                <a:xfrm>
                  <a:off x="0" y="0"/>
                  <a:ext cx="3951469" cy="367878"/>
                </a:xfrm>
                <a:prstGeom prst="rect">
                  <a:avLst/>
                </a:prstGeom>
                <a:noFill/>
                <a:ln w="9525">
                  <a:noFill/>
                </a:ln>
              </p:spPr>
              <p:txBody>
                <a:bodyPr wrap="square" lIns="90000" tIns="45000" rIns="90000" bIns="45000">
                  <a:spAutoFit/>
                </a:bodyPr>
                <a:lstStyle/>
                <a:p>
                  <a:pPr marL="0" lvl="0" indent="0" fontAlgn="base">
                    <a:lnSpc>
                      <a:spcPct val="100000"/>
                    </a:lnSpc>
                    <a:spcBef>
                      <a:spcPct val="0"/>
                    </a:spcBef>
                    <a:spcAft>
                      <a:spcPct val="0"/>
                    </a:spcAft>
                    <a:buNone/>
                  </a:pPr>
                  <a:r>
                    <a:rPr lang="en-US" altLang="x-none" b="1" baseline="0" dirty="0">
                      <a:solidFill>
                        <a:schemeClr val="tx1"/>
                      </a:solidFill>
                      <a:latin typeface="微软雅黑" panose="020B0503020204020204" charset="-122"/>
                      <a:ea typeface="微软雅黑" panose="020B0503020204020204" charset="-122"/>
                    </a:rPr>
                    <a:t>3. </a:t>
                  </a:r>
                  <a:r>
                    <a:rPr lang="zh-CN" altLang="en-US" b="1" baseline="0" dirty="0">
                      <a:solidFill>
                        <a:schemeClr val="tx1"/>
                      </a:solidFill>
                      <a:latin typeface="微软雅黑" panose="020B0503020204020204" charset="-122"/>
                      <a:ea typeface="微软雅黑" panose="020B0503020204020204" charset="-122"/>
                    </a:rPr>
                    <a:t>点击输入文本</a:t>
                  </a:r>
                  <a:endParaRPr lang="en-US" altLang="x-none" b="1" baseline="0" dirty="0">
                    <a:solidFill>
                      <a:schemeClr val="tx1"/>
                    </a:solidFill>
                    <a:latin typeface="微软雅黑" panose="020B0503020204020204" charset="-122"/>
                    <a:ea typeface="微软雅黑" panose="020B0503020204020204" charset="-122"/>
                  </a:endParaRPr>
                </a:p>
              </p:txBody>
            </p:sp>
          </p:grpSp>
          <p:grpSp>
            <p:nvGrpSpPr>
              <p:cNvPr id="43040" name="组合 43039"/>
              <p:cNvGrpSpPr/>
              <p:nvPr/>
            </p:nvGrpSpPr>
            <p:grpSpPr>
              <a:xfrm>
                <a:off x="3305804" y="1025980"/>
                <a:ext cx="4600914" cy="401637"/>
                <a:chOff x="0" y="0"/>
                <a:chExt cx="4600914" cy="401637"/>
              </a:xfrm>
            </p:grpSpPr>
            <p:sp>
              <p:nvSpPr>
                <p:cNvPr id="43041" name="Line 7"/>
                <p:cNvSpPr/>
                <p:nvPr/>
              </p:nvSpPr>
              <p:spPr>
                <a:xfrm>
                  <a:off x="0" y="401637"/>
                  <a:ext cx="4546369" cy="1"/>
                </a:xfrm>
                <a:prstGeom prst="line">
                  <a:avLst/>
                </a:prstGeom>
                <a:ln w="9525" cap="flat" cmpd="sng">
                  <a:solidFill>
                    <a:srgbClr val="BFBFBF"/>
                  </a:solidFill>
                  <a:prstDash val="solid"/>
                  <a:bevel/>
                  <a:headEnd type="none" w="med" len="med"/>
                  <a:tailEnd type="none" w="med" len="med"/>
                </a:ln>
              </p:spPr>
              <p:txBody>
                <a:bodyP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42" name="Text Box 13"/>
                <p:cNvSpPr/>
                <p:nvPr/>
              </p:nvSpPr>
              <p:spPr>
                <a:xfrm>
                  <a:off x="0" y="0"/>
                  <a:ext cx="4600914" cy="367878"/>
                </a:xfrm>
                <a:prstGeom prst="rect">
                  <a:avLst/>
                </a:prstGeom>
                <a:noFill/>
                <a:ln w="9525">
                  <a:noFill/>
                </a:ln>
              </p:spPr>
              <p:txBody>
                <a:bodyPr wrap="square" lIns="90000" tIns="45000" rIns="90000" bIns="45000">
                  <a:spAutoFit/>
                </a:bodyPr>
                <a:lstStyle/>
                <a:p>
                  <a:pPr marL="0" lvl="0" indent="0" fontAlgn="base">
                    <a:lnSpc>
                      <a:spcPct val="100000"/>
                    </a:lnSpc>
                    <a:spcBef>
                      <a:spcPct val="0"/>
                    </a:spcBef>
                    <a:spcAft>
                      <a:spcPct val="0"/>
                    </a:spcAft>
                    <a:buNone/>
                  </a:pPr>
                  <a:r>
                    <a:rPr lang="en-US" altLang="x-none" b="1" baseline="0" dirty="0">
                      <a:solidFill>
                        <a:schemeClr val="tx1"/>
                      </a:solidFill>
                      <a:latin typeface="微软雅黑" panose="020B0503020204020204" charset="-122"/>
                      <a:ea typeface="微软雅黑" panose="020B0503020204020204" charset="-122"/>
                    </a:rPr>
                    <a:t>2. </a:t>
                  </a:r>
                  <a:r>
                    <a:rPr lang="zh-CN" altLang="en-US" b="1" baseline="0" dirty="0">
                      <a:solidFill>
                        <a:schemeClr val="tx1"/>
                      </a:solidFill>
                      <a:latin typeface="微软雅黑" panose="020B0503020204020204" charset="-122"/>
                      <a:ea typeface="微软雅黑" panose="020B0503020204020204" charset="-122"/>
                    </a:rPr>
                    <a:t>点击输入文本</a:t>
                  </a:r>
                  <a:endParaRPr lang="en-US" altLang="x-none" b="1" baseline="0" dirty="0">
                    <a:solidFill>
                      <a:schemeClr val="tx1"/>
                    </a:solidFill>
                    <a:latin typeface="微软雅黑" panose="020B0503020204020204" charset="-122"/>
                    <a:ea typeface="微软雅黑" panose="020B0503020204020204" charset="-122"/>
                  </a:endParaRPr>
                </a:p>
              </p:txBody>
            </p:sp>
          </p:grpSp>
          <p:grpSp>
            <p:nvGrpSpPr>
              <p:cNvPr id="43043" name="组合 43042"/>
              <p:cNvGrpSpPr/>
              <p:nvPr/>
            </p:nvGrpSpPr>
            <p:grpSpPr>
              <a:xfrm>
                <a:off x="3305804" y="100013"/>
                <a:ext cx="5207264" cy="401637"/>
                <a:chOff x="0" y="0"/>
                <a:chExt cx="5207264" cy="401637"/>
              </a:xfrm>
            </p:grpSpPr>
            <p:sp>
              <p:nvSpPr>
                <p:cNvPr id="43044" name="Line 7"/>
                <p:cNvSpPr/>
                <p:nvPr/>
              </p:nvSpPr>
              <p:spPr>
                <a:xfrm>
                  <a:off x="0" y="401637"/>
                  <a:ext cx="5152719" cy="1"/>
                </a:xfrm>
                <a:prstGeom prst="line">
                  <a:avLst/>
                </a:prstGeom>
                <a:ln w="9525" cap="flat" cmpd="sng">
                  <a:solidFill>
                    <a:srgbClr val="BFBFBF"/>
                  </a:solidFill>
                  <a:prstDash val="solid"/>
                  <a:bevel/>
                  <a:headEnd type="none" w="med" len="med"/>
                  <a:tailEnd type="none" w="med" len="med"/>
                </a:ln>
              </p:spPr>
              <p:txBody>
                <a:bodyPr/>
                <a:lstStyle/>
                <a:p>
                  <a:pPr marL="0" lvl="0" indent="0" eaLnBrk="1" fontAlgn="base" latinLnBrk="0" hangingPunct="1">
                    <a:lnSpc>
                      <a:spcPct val="100000"/>
                    </a:lnSpc>
                    <a:spcBef>
                      <a:spcPct val="0"/>
                    </a:spcBef>
                    <a:spcAft>
                      <a:spcPct val="0"/>
                    </a:spcAft>
                    <a:buNone/>
                  </a:pPr>
                  <a:endParaRPr sz="1800" b="1" baseline="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3045" name="Text Box 13"/>
                <p:cNvSpPr/>
                <p:nvPr/>
              </p:nvSpPr>
              <p:spPr>
                <a:xfrm>
                  <a:off x="0" y="0"/>
                  <a:ext cx="5207264" cy="367878"/>
                </a:xfrm>
                <a:prstGeom prst="rect">
                  <a:avLst/>
                </a:prstGeom>
                <a:noFill/>
                <a:ln w="9525">
                  <a:noFill/>
                </a:ln>
              </p:spPr>
              <p:txBody>
                <a:bodyPr wrap="square" lIns="90000" tIns="45000" rIns="90000" bIns="45000">
                  <a:spAutoFit/>
                </a:bodyPr>
                <a:lstStyle/>
                <a:p>
                  <a:pPr marL="0" lvl="0" indent="0" defTabSz="0" eaLnBrk="1" fontAlgn="base" latinLnBrk="0" hangingPunct="1">
                    <a:lnSpc>
                      <a:spcPct val="100000"/>
                    </a:lnSpc>
                    <a:spcBef>
                      <a:spcPct val="0"/>
                    </a:spcBef>
                    <a:spcAft>
                      <a:spcPct val="0"/>
                    </a:spcAft>
                    <a:buNone/>
                    <a:tabLst>
                      <a:tab pos="723900" algn="l"/>
                      <a:tab pos="1447800" algn="l"/>
                      <a:tab pos="2171700" algn="l"/>
                      <a:tab pos="2895600" algn="l"/>
                      <a:tab pos="3619500" algn="l"/>
                      <a:tab pos="4343400" algn="l"/>
                      <a:tab pos="5067300" algn="l"/>
                    </a:tabLst>
                  </a:pPr>
                  <a:r>
                    <a:rPr lang="en-US" altLang="x-none" sz="1800" b="1" baseline="0" dirty="0">
                      <a:solidFill>
                        <a:schemeClr val="tx1"/>
                      </a:solidFill>
                      <a:latin typeface="微软雅黑" panose="020B0503020204020204" charset="-122"/>
                      <a:ea typeface="微软雅黑" panose="020B0503020204020204" charset="-122"/>
                      <a:sym typeface="微软雅黑" panose="020B0503020204020204" charset="-122"/>
                    </a:rPr>
                    <a:t>1. </a:t>
                  </a:r>
                  <a:r>
                    <a:rPr lang="zh-CN" altLang="en-US" sz="1800" b="1" baseline="0" dirty="0">
                      <a:solidFill>
                        <a:schemeClr val="tx1"/>
                      </a:solidFill>
                      <a:latin typeface="微软雅黑" panose="020B0503020204020204" charset="-122"/>
                      <a:ea typeface="微软雅黑" panose="020B0503020204020204" charset="-122"/>
                      <a:sym typeface="微软雅黑" panose="020B0503020204020204" charset="-122"/>
                    </a:rPr>
                    <a:t>点击输入文本</a:t>
                  </a:r>
                  <a:endParaRPr lang="en-US" altLang="x-none" sz="1800" b="1" baseline="0" dirty="0">
                    <a:solidFill>
                      <a:schemeClr val="tx1"/>
                    </a:solidFill>
                    <a:latin typeface="微软雅黑" panose="020B0503020204020204" charset="-122"/>
                    <a:ea typeface="微软雅黑" panose="020B0503020204020204" charset="-122"/>
                    <a:sym typeface="微软雅黑" panose="020B0503020204020204" charset="-122"/>
                  </a:endParaRPr>
                </a:p>
              </p:txBody>
            </p:sp>
          </p:grpSp>
          <p:grpSp>
            <p:nvGrpSpPr>
              <p:cNvPr id="43046" name="组合 43045"/>
              <p:cNvGrpSpPr/>
              <p:nvPr/>
            </p:nvGrpSpPr>
            <p:grpSpPr>
              <a:xfrm>
                <a:off x="0" y="3653164"/>
                <a:ext cx="6146387" cy="1831698"/>
                <a:chOff x="0" y="0"/>
                <a:chExt cx="6146387" cy="1831698"/>
              </a:xfrm>
            </p:grpSpPr>
            <p:sp>
              <p:nvSpPr>
                <p:cNvPr id="43047" name="文本框 43"/>
                <p:cNvSpPr/>
                <p:nvPr/>
              </p:nvSpPr>
              <p:spPr>
                <a:xfrm>
                  <a:off x="0" y="0"/>
                  <a:ext cx="6146387" cy="1831698"/>
                </a:xfrm>
                <a:prstGeom prst="rect">
                  <a:avLst/>
                </a:prstGeom>
                <a:noFill/>
                <a:ln w="9525">
                  <a:noFill/>
                </a:ln>
              </p:spPr>
              <p:txBody>
                <a:bodyPr wrap="square">
                  <a:spAutoFit/>
                </a:bodyPr>
                <a:lstStyle/>
                <a:p>
                  <a:pPr lvl="0">
                    <a:lnSpc>
                      <a:spcPct val="100000"/>
                    </a:lnSpc>
                  </a:pPr>
                  <a:r>
                    <a:rPr sz="11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a:p>
                  <a:pPr lvl="0">
                    <a:lnSpc>
                      <a:spcPct val="100000"/>
                    </a:lnSpc>
                  </a:pPr>
                  <a:endParaRPr sz="1100"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1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43048" name="文本框 46"/>
                <p:cNvSpPr/>
                <p:nvPr/>
              </p:nvSpPr>
              <p:spPr>
                <a:xfrm>
                  <a:off x="3237056" y="968155"/>
                  <a:ext cx="2514497" cy="369332"/>
                </a:xfrm>
                <a:prstGeom prst="rect">
                  <a:avLst/>
                </a:prstGeom>
                <a:noFill/>
                <a:ln w="9525">
                  <a:noFill/>
                </a:ln>
              </p:spPr>
              <p:txBody>
                <a:bodyPr wrap="square">
                  <a:spAutoFit/>
                </a:bodyPr>
                <a:lstStyle/>
                <a:p>
                  <a:pPr lvl="0">
                    <a:lnSpc>
                      <a:spcPct val="100000"/>
                    </a:lnSpc>
                  </a:pPr>
                  <a:endParaRPr>
                    <a:solidFill>
                      <a:srgbClr val="2B2E30"/>
                    </a:solidFill>
                    <a:latin typeface="微软雅黑" panose="020B0503020204020204" charset="-122"/>
                    <a:ea typeface="微软雅黑" panose="020B0503020204020204" charset="-122"/>
                    <a:sym typeface="微软雅黑" panose="020B0503020204020204" charset="-122"/>
                  </a:endParaRPr>
                </a:p>
              </p:txBody>
            </p:sp>
          </p:grpSp>
          <p:grpSp>
            <p:nvGrpSpPr>
              <p:cNvPr id="43049" name="组合 43048"/>
              <p:cNvGrpSpPr/>
              <p:nvPr/>
            </p:nvGrpSpPr>
            <p:grpSpPr>
              <a:xfrm>
                <a:off x="4646362" y="4304823"/>
                <a:ext cx="2530486" cy="732586"/>
                <a:chOff x="0" y="0"/>
                <a:chExt cx="2530486" cy="732586"/>
              </a:xfrm>
            </p:grpSpPr>
            <p:sp>
              <p:nvSpPr>
                <p:cNvPr id="43050" name="文本框 50"/>
                <p:cNvSpPr/>
                <p:nvPr/>
              </p:nvSpPr>
              <p:spPr>
                <a:xfrm>
                  <a:off x="0" y="0"/>
                  <a:ext cx="2514497" cy="369332"/>
                </a:xfrm>
                <a:prstGeom prst="rect">
                  <a:avLst/>
                </a:prstGeom>
                <a:noFill/>
                <a:ln w="9525">
                  <a:noFill/>
                </a:ln>
              </p:spPr>
              <p:txBody>
                <a:bodyPr wrap="square">
                  <a:spAutoFit/>
                </a:bodyPr>
                <a:lstStyle/>
                <a:p>
                  <a:pPr lvl="0">
                    <a:lnSpc>
                      <a:spcPct val="100000"/>
                    </a:lnSpc>
                  </a:pPr>
                  <a:endParaRPr>
                    <a:solidFill>
                      <a:srgbClr val="2B2E30"/>
                    </a:solidFill>
                    <a:latin typeface="微软雅黑" panose="020B0503020204020204" charset="-122"/>
                    <a:ea typeface="微软雅黑" panose="020B0503020204020204" charset="-122"/>
                    <a:sym typeface="微软雅黑" panose="020B0503020204020204" charset="-122"/>
                  </a:endParaRPr>
                </a:p>
              </p:txBody>
            </p:sp>
            <p:sp>
              <p:nvSpPr>
                <p:cNvPr id="43051" name="文本框 51"/>
                <p:cNvSpPr/>
                <p:nvPr/>
              </p:nvSpPr>
              <p:spPr>
                <a:xfrm>
                  <a:off x="15989" y="363255"/>
                  <a:ext cx="2514497" cy="369331"/>
                </a:xfrm>
                <a:prstGeom prst="rect">
                  <a:avLst/>
                </a:prstGeom>
                <a:noFill/>
                <a:ln w="9525">
                  <a:noFill/>
                </a:ln>
              </p:spPr>
              <p:txBody>
                <a:bodyPr wrap="square">
                  <a:spAutoFit/>
                </a:bodyPr>
                <a:lstStyle/>
                <a:p>
                  <a:pPr lvl="0">
                    <a:lnSpc>
                      <a:spcPct val="100000"/>
                    </a:lnSpc>
                  </a:pPr>
                  <a:endParaRPr>
                    <a:solidFill>
                      <a:srgbClr val="2B2E30"/>
                    </a:solidFill>
                    <a:latin typeface="微软雅黑" panose="020B0503020204020204" charset="-122"/>
                    <a:ea typeface="微软雅黑" panose="020B0503020204020204" charset="-122"/>
                    <a:sym typeface="微软雅黑" panose="020B0503020204020204" charset="-122"/>
                  </a:endParaRPr>
                </a:p>
              </p:txBody>
            </p:sp>
          </p:grpSp>
        </p:grpSp>
        <p:grpSp>
          <p:nvGrpSpPr>
            <p:cNvPr id="43052" name="组合 43051"/>
            <p:cNvGrpSpPr>
              <a:grpSpLocks noChangeAspect="1"/>
            </p:cNvGrpSpPr>
            <p:nvPr/>
          </p:nvGrpSpPr>
          <p:grpSpPr>
            <a:xfrm>
              <a:off x="83731" y="0"/>
              <a:ext cx="2515402" cy="3135538"/>
              <a:chOff x="0" y="0"/>
              <a:chExt cx="2322667" cy="2895287"/>
            </a:xfrm>
          </p:grpSpPr>
          <p:pic>
            <p:nvPicPr>
              <p:cNvPr id="43053" name="图片 1"/>
              <p:cNvPicPr>
                <a:picLocks noChangeAspect="1"/>
              </p:cNvPicPr>
              <p:nvPr/>
            </p:nvPicPr>
            <p:blipFill>
              <a:blip r:embed="rId2"/>
              <a:stretch>
                <a:fillRect/>
              </a:stretch>
            </p:blipFill>
            <p:spPr>
              <a:xfrm>
                <a:off x="0" y="0"/>
                <a:ext cx="2322667" cy="1345287"/>
              </a:xfrm>
              <a:prstGeom prst="rect">
                <a:avLst/>
              </a:prstGeom>
              <a:noFill/>
              <a:ln w="9525">
                <a:noFill/>
              </a:ln>
            </p:spPr>
          </p:pic>
          <p:pic>
            <p:nvPicPr>
              <p:cNvPr id="43054" name="图片 2"/>
              <p:cNvPicPr>
                <a:picLocks noChangeAspect="1"/>
              </p:cNvPicPr>
              <p:nvPr/>
            </p:nvPicPr>
            <p:blipFill>
              <a:blip r:embed="rId3"/>
              <a:stretch>
                <a:fillRect/>
              </a:stretch>
            </p:blipFill>
            <p:spPr>
              <a:xfrm>
                <a:off x="7844" y="1542737"/>
                <a:ext cx="2312555" cy="1352550"/>
              </a:xfrm>
              <a:prstGeom prst="rect">
                <a:avLst/>
              </a:prstGeom>
              <a:noFill/>
              <a:ln w="9525">
                <a:noFill/>
              </a:ln>
            </p:spPr>
          </p:pic>
        </p:gr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1498">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p:cTn id="7" dur="500" fill="hold"/>
                                        <p:tgtEl>
                                          <p:spTgt spid="43010"/>
                                        </p:tgtEl>
                                        <p:attrNameLst>
                                          <p:attrName>ppt_w</p:attrName>
                                        </p:attrNameLst>
                                      </p:cBhvr>
                                      <p:tavLst>
                                        <p:tav tm="0">
                                          <p:val>
                                            <p:fltVal val="0"/>
                                          </p:val>
                                        </p:tav>
                                        <p:tav tm="100000">
                                          <p:val>
                                            <p:strVal val="#ppt_w"/>
                                          </p:val>
                                        </p:tav>
                                      </p:tavLst>
                                    </p:anim>
                                    <p:anim calcmode="lin" valueType="num">
                                      <p:cBhvr>
                                        <p:cTn id="8" dur="500" fill="hold"/>
                                        <p:tgtEl>
                                          <p:spTgt spid="43010"/>
                                        </p:tgtEl>
                                        <p:attrNameLst>
                                          <p:attrName>ppt_h</p:attrName>
                                        </p:attrNameLst>
                                      </p:cBhvr>
                                      <p:tavLst>
                                        <p:tav tm="0">
                                          <p:val>
                                            <p:fltVal val="0"/>
                                          </p:val>
                                        </p:tav>
                                        <p:tav tm="100000">
                                          <p:val>
                                            <p:strVal val="#ppt_h"/>
                                          </p:val>
                                        </p:tav>
                                      </p:tavLst>
                                    </p:anim>
                                    <p:animEffect transition="in" filter="fade">
                                      <p:cBhvr>
                                        <p:cTn id="9"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38913"/>
          <p:cNvGrpSpPr/>
          <p:nvPr/>
        </p:nvGrpSpPr>
        <p:grpSpPr>
          <a:xfrm>
            <a:off x="851768" y="1166813"/>
            <a:ext cx="10613157" cy="4706937"/>
            <a:chOff x="7219" y="0"/>
            <a:chExt cx="10614410" cy="4706392"/>
          </a:xfrm>
        </p:grpSpPr>
        <p:grpSp>
          <p:nvGrpSpPr>
            <p:cNvPr id="38915" name="组合 38914"/>
            <p:cNvGrpSpPr/>
            <p:nvPr/>
          </p:nvGrpSpPr>
          <p:grpSpPr>
            <a:xfrm>
              <a:off x="7219" y="2167204"/>
              <a:ext cx="10614410" cy="2539188"/>
              <a:chOff x="0" y="0"/>
              <a:chExt cx="7778804" cy="1860852"/>
            </a:xfrm>
          </p:grpSpPr>
          <p:sp>
            <p:nvSpPr>
              <p:cNvPr id="38916" name="矩形 16"/>
              <p:cNvSpPr/>
              <p:nvPr/>
            </p:nvSpPr>
            <p:spPr>
              <a:xfrm>
                <a:off x="0" y="2698"/>
                <a:ext cx="2569850" cy="1856804"/>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8917" name="矩形 17"/>
              <p:cNvSpPr/>
              <p:nvPr/>
            </p:nvSpPr>
            <p:spPr>
              <a:xfrm>
                <a:off x="2636532" y="1349"/>
                <a:ext cx="2532159" cy="1859503"/>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8918" name="TextBox 10"/>
              <p:cNvSpPr/>
              <p:nvPr/>
            </p:nvSpPr>
            <p:spPr>
              <a:xfrm>
                <a:off x="837616" y="432111"/>
                <a:ext cx="1740393" cy="1181417"/>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38919" name="TextBox 12"/>
              <p:cNvSpPr/>
              <p:nvPr/>
            </p:nvSpPr>
            <p:spPr>
              <a:xfrm>
                <a:off x="5775696" y="196519"/>
                <a:ext cx="1740393" cy="938719"/>
              </a:xfrm>
              <a:prstGeom prst="rect">
                <a:avLst/>
              </a:prstGeom>
              <a:noFill/>
              <a:ln w="9525">
                <a:noFill/>
              </a:ln>
            </p:spPr>
            <p:txBody>
              <a:bodyPr wrap="square">
                <a:spAutoFit/>
              </a:bodyPr>
              <a:lstStyle/>
              <a:p>
                <a:pPr lvl="0">
                  <a:lnSpc>
                    <a:spcPct val="100000"/>
                  </a:lnSpc>
                </a:pPr>
                <a:r>
                  <a:rPr lang="zh-CN" altLang="en-US" sz="1100" b="1" dirty="0">
                    <a:solidFill>
                      <a:srgbClr val="000000"/>
                    </a:solidFill>
                    <a:latin typeface="微软雅黑" panose="020B0503020204020204" charset="-122"/>
                    <a:ea typeface="微软雅黑" panose="020B0503020204020204" charset="-122"/>
                    <a:sym typeface="微软雅黑" panose="020B0503020204020204" charset="-122"/>
                  </a:rPr>
                  <a:t>请输入你想要的文字</a:t>
                </a:r>
                <a:endParaRPr lang="en-US" altLang="x-none" sz="1100" b="1"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b="1" dirty="0">
                    <a:solidFill>
                      <a:srgbClr val="000000"/>
                    </a:solidFill>
                    <a:latin typeface="微软雅黑" panose="020B0503020204020204" charset="-122"/>
                    <a:ea typeface="微软雅黑" panose="020B0503020204020204" charset="-122"/>
                    <a:sym typeface="微软雅黑" panose="020B0503020204020204" charset="-122"/>
                  </a:rPr>
                  <a:t>请输入你想要的文字</a:t>
                </a:r>
                <a:endParaRPr lang="zh-CN" altLang="en-US" sz="11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r>
                  <a:rPr lang="zh-CN" altLang="en-US" sz="1100" b="1" dirty="0">
                    <a:solidFill>
                      <a:srgbClr val="000000"/>
                    </a:solidFill>
                    <a:latin typeface="微软雅黑" panose="020B0503020204020204" charset="-122"/>
                    <a:ea typeface="微软雅黑" panose="020B0503020204020204" charset="-122"/>
                    <a:sym typeface="微软雅黑" panose="020B0503020204020204" charset="-122"/>
                  </a:rPr>
                  <a:t>请输入你想要的文字</a:t>
                </a:r>
                <a:endParaRPr lang="en-US" altLang="x-none" sz="1100" b="1" dirty="0">
                  <a:solidFill>
                    <a:srgbClr val="0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lang="zh-CN" altLang="en-US" sz="1100" b="1" dirty="0">
                    <a:solidFill>
                      <a:srgbClr val="000000"/>
                    </a:solidFill>
                    <a:latin typeface="微软雅黑" panose="020B0503020204020204" charset="-122"/>
                    <a:ea typeface="微软雅黑" panose="020B0503020204020204" charset="-122"/>
                    <a:sym typeface="微软雅黑" panose="020B0503020204020204" charset="-122"/>
                  </a:rPr>
                  <a:t>请输入你想要的文字</a:t>
                </a:r>
                <a:endParaRPr lang="zh-CN" altLang="en-US" sz="1100" dirty="0">
                  <a:solidFill>
                    <a:srgbClr val="000000"/>
                  </a:solidFill>
                  <a:latin typeface="Arial" panose="020B0604020202020204" pitchFamily="34" charset="0"/>
                  <a:ea typeface="宋体" panose="02010600030101010101" pitchFamily="2" charset="-122"/>
                  <a:sym typeface="Arial" panose="020B0604020202020204" pitchFamily="34" charset="0"/>
                </a:endParaRPr>
              </a:p>
              <a:p>
                <a:pPr lvl="0">
                  <a:lnSpc>
                    <a:spcPct val="100000"/>
                  </a:lnSpc>
                </a:pPr>
                <a:endParaRPr lang="zh-CN" altLang="en-US" sz="1100" dirty="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8920" name="矩形 20"/>
              <p:cNvSpPr/>
              <p:nvPr/>
            </p:nvSpPr>
            <p:spPr>
              <a:xfrm>
                <a:off x="5235372" y="0"/>
                <a:ext cx="2543432" cy="1859502"/>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8921" name="TextBox 10"/>
              <p:cNvSpPr/>
              <p:nvPr/>
            </p:nvSpPr>
            <p:spPr>
              <a:xfrm>
                <a:off x="3495037" y="432110"/>
                <a:ext cx="1740393" cy="1181417"/>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38922" name="TextBox 10"/>
              <p:cNvSpPr/>
              <p:nvPr/>
            </p:nvSpPr>
            <p:spPr>
              <a:xfrm>
                <a:off x="6002916" y="450148"/>
                <a:ext cx="1740393" cy="1181417"/>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38923" name="直接连接符 23"/>
              <p:cNvSpPr/>
              <p:nvPr/>
            </p:nvSpPr>
            <p:spPr>
              <a:xfrm>
                <a:off x="777809" y="518376"/>
                <a:ext cx="1" cy="1102900"/>
              </a:xfrm>
              <a:prstGeom prst="line">
                <a:avLst/>
              </a:prstGeom>
              <a:ln w="6350" cap="flat" cmpd="sng">
                <a:solidFill>
                  <a:schemeClr val="bg1"/>
                </a:solidFill>
                <a:prstDash val="solid"/>
                <a:bevel/>
                <a:headEnd type="none" w="med" len="med"/>
                <a:tailEnd type="none" w="med" len="med"/>
              </a:ln>
            </p:spPr>
          </p:sp>
          <p:sp>
            <p:nvSpPr>
              <p:cNvPr id="38924" name="直接连接符 24"/>
              <p:cNvSpPr/>
              <p:nvPr/>
            </p:nvSpPr>
            <p:spPr>
              <a:xfrm>
                <a:off x="3442105" y="518376"/>
                <a:ext cx="1" cy="1102900"/>
              </a:xfrm>
              <a:prstGeom prst="line">
                <a:avLst/>
              </a:prstGeom>
              <a:ln w="6350" cap="flat" cmpd="sng">
                <a:solidFill>
                  <a:schemeClr val="bg1"/>
                </a:solidFill>
                <a:prstDash val="solid"/>
                <a:bevel/>
                <a:headEnd type="none" w="med" len="med"/>
                <a:tailEnd type="none" w="med" len="med"/>
              </a:ln>
            </p:spPr>
          </p:sp>
          <p:sp>
            <p:nvSpPr>
              <p:cNvPr id="38925" name="直接连接符 25"/>
              <p:cNvSpPr/>
              <p:nvPr/>
            </p:nvSpPr>
            <p:spPr>
              <a:xfrm>
                <a:off x="5934074" y="518376"/>
                <a:ext cx="1" cy="1102900"/>
              </a:xfrm>
              <a:prstGeom prst="line">
                <a:avLst/>
              </a:prstGeom>
              <a:ln w="6350" cap="flat" cmpd="sng">
                <a:solidFill>
                  <a:schemeClr val="bg1"/>
                </a:solidFill>
                <a:prstDash val="solid"/>
                <a:bevel/>
                <a:headEnd type="none" w="med" len="med"/>
                <a:tailEnd type="none" w="med" len="med"/>
              </a:ln>
            </p:spPr>
          </p:sp>
        </p:grpSp>
        <p:pic>
          <p:nvPicPr>
            <p:cNvPr id="38926" name="图片 13" descr="C:\Users\Administrator\Desktop\QQ截图20170415132807.jpgQQ截图20170415132807"/>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6510" y="0"/>
              <a:ext cx="3440836" cy="2081751"/>
            </a:xfrm>
            <a:prstGeom prst="rect">
              <a:avLst/>
            </a:prstGeom>
            <a:noFill/>
            <a:ln w="9525">
              <a:noFill/>
            </a:ln>
          </p:spPr>
        </p:pic>
        <p:pic>
          <p:nvPicPr>
            <p:cNvPr id="38927" name="图片 14" descr="C:\Users\Administrator\Desktop\QQ截图20170415132826.jpgQQ截图20170415132826"/>
            <p:cNvPicPr>
              <a:picLocks noChangeAspect="1"/>
            </p:cNvPicPr>
            <p:nvPr/>
          </p:nvPicPr>
          <p:blipFill>
            <a:blip r:embed="rId3"/>
            <a:srcRect/>
            <a:stretch>
              <a:fillRect/>
            </a:stretch>
          </p:blipFill>
          <p:spPr>
            <a:xfrm>
              <a:off x="3604686" y="4444"/>
              <a:ext cx="3455443" cy="2076845"/>
            </a:xfrm>
            <a:prstGeom prst="rect">
              <a:avLst/>
            </a:prstGeom>
            <a:noFill/>
            <a:ln w="9525">
              <a:noFill/>
            </a:ln>
          </p:spPr>
        </p:pic>
        <p:pic>
          <p:nvPicPr>
            <p:cNvPr id="38928" name="图片 15" descr="C:\Users\Administrator\Desktop\QQ截图20170415132856.jpgQQ截图20170415132856"/>
            <p:cNvPicPr>
              <a:picLocks noChangeAspect="1"/>
            </p:cNvPicPr>
            <p:nvPr/>
          </p:nvPicPr>
          <p:blipFill>
            <a:blip r:embed="rId4"/>
            <a:srcRect/>
            <a:stretch>
              <a:fillRect/>
            </a:stretch>
          </p:blipFill>
          <p:spPr>
            <a:xfrm>
              <a:off x="7150944" y="3810"/>
              <a:ext cx="3470685" cy="2077479"/>
            </a:xfrm>
            <a:prstGeom prst="rect">
              <a:avLst/>
            </a:prstGeom>
            <a:noFill/>
            <a:ln w="9525">
              <a:noFill/>
            </a:ln>
          </p:spPr>
        </p:pic>
      </p:grpSp>
      <p:pic>
        <p:nvPicPr>
          <p:cNvPr id="38929" name="图片 26"/>
          <p:cNvPicPr>
            <a:picLocks noChangeAspect="1"/>
          </p:cNvPicPr>
          <p:nvPr/>
        </p:nvPicPr>
        <p:blipFill>
          <a:blip r:embed="rId5"/>
          <a:stretch>
            <a:fillRect/>
          </a:stretch>
        </p:blipFill>
        <p:spPr>
          <a:xfrm>
            <a:off x="1071563" y="3449638"/>
            <a:ext cx="596900" cy="592137"/>
          </a:xfrm>
          <a:prstGeom prst="rect">
            <a:avLst/>
          </a:prstGeom>
          <a:noFill/>
          <a:ln w="9525">
            <a:noFill/>
          </a:ln>
        </p:spPr>
      </p:pic>
      <p:pic>
        <p:nvPicPr>
          <p:cNvPr id="38930" name="图片 27"/>
          <p:cNvPicPr>
            <a:picLocks noChangeAspect="1"/>
          </p:cNvPicPr>
          <p:nvPr/>
        </p:nvPicPr>
        <p:blipFill>
          <a:blip r:embed="rId6"/>
          <a:stretch>
            <a:fillRect/>
          </a:stretch>
        </p:blipFill>
        <p:spPr>
          <a:xfrm>
            <a:off x="4565650" y="3363913"/>
            <a:ext cx="815975" cy="811212"/>
          </a:xfrm>
          <a:prstGeom prst="rect">
            <a:avLst/>
          </a:prstGeom>
          <a:noFill/>
          <a:ln w="9525">
            <a:noFill/>
          </a:ln>
        </p:spPr>
      </p:pic>
      <p:pic>
        <p:nvPicPr>
          <p:cNvPr id="38931" name="图片 28"/>
          <p:cNvPicPr>
            <a:picLocks noChangeAspect="1"/>
          </p:cNvPicPr>
          <p:nvPr/>
        </p:nvPicPr>
        <p:blipFill>
          <a:blip r:embed="rId7"/>
          <a:stretch>
            <a:fillRect/>
          </a:stretch>
        </p:blipFill>
        <p:spPr>
          <a:xfrm>
            <a:off x="8132763" y="3436938"/>
            <a:ext cx="603250" cy="603250"/>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1732">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1000"/>
                                        <p:tgtEl>
                                          <p:spTgt spid="38914"/>
                                        </p:tgtEl>
                                      </p:cBhvr>
                                    </p:animEffect>
                                    <p:anim calcmode="lin" valueType="num">
                                      <p:cBhvr>
                                        <p:cTn id="8" dur="1000" fill="hold"/>
                                        <p:tgtEl>
                                          <p:spTgt spid="38914"/>
                                        </p:tgtEl>
                                        <p:attrNameLst>
                                          <p:attrName>ppt_x</p:attrName>
                                        </p:attrNameLst>
                                      </p:cBhvr>
                                      <p:tavLst>
                                        <p:tav tm="0">
                                          <p:val>
                                            <p:strVal val="#ppt_x"/>
                                          </p:val>
                                        </p:tav>
                                        <p:tav tm="100000">
                                          <p:val>
                                            <p:strVal val="#ppt_x"/>
                                          </p:val>
                                        </p:tav>
                                      </p:tavLst>
                                    </p:anim>
                                    <p:anim calcmode="lin" valueType="num">
                                      <p:cBhvr>
                                        <p:cTn id="9" dur="1000" fill="hold"/>
                                        <p:tgtEl>
                                          <p:spTgt spid="389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003515" y="2287270"/>
            <a:ext cx="6832709" cy="1135380"/>
          </a:xfrm>
          <a:prstGeom prst="rect">
            <a:avLst/>
          </a:prstGeom>
          <a:noFill/>
        </p:spPr>
        <p:txBody>
          <a:bodyPr wrap="square" rtlCol="0">
            <a:spAutoFit/>
          </a:bodyPr>
          <a:lstStyle/>
          <a:p>
            <a:pPr algn="ctr"/>
            <a:r>
              <a:rPr lang="en-US" altLang="zh-CN" sz="6400" b="1" dirty="0" smtClean="0">
                <a:gradFill>
                  <a:gsLst>
                    <a:gs pos="0">
                      <a:srgbClr val="E30000"/>
                    </a:gs>
                    <a:gs pos="100000">
                      <a:srgbClr val="760303"/>
                    </a:gs>
                  </a:gsLst>
                  <a:lin ang="5400000" scaled="0"/>
                </a:gradFill>
                <a:effectLst>
                  <a:outerShdw blurRad="38100" dist="38100" dir="2700000" algn="tl">
                    <a:srgbClr val="000000">
                      <a:alpha val="43137"/>
                    </a:srgbClr>
                  </a:outerShdw>
                </a:effectLst>
                <a:latin typeface="微软雅黑" panose="020B0503020204020204" charset="-122"/>
                <a:ea typeface="微软雅黑" panose="020B0503020204020204" charset="-122"/>
              </a:rPr>
              <a:t>THANK YOU</a:t>
            </a:r>
          </a:p>
        </p:txBody>
      </p:sp>
      <p:grpSp>
        <p:nvGrpSpPr>
          <p:cNvPr id="3" name="组合 45"/>
          <p:cNvGrpSpPr/>
          <p:nvPr/>
        </p:nvGrpSpPr>
        <p:grpSpPr>
          <a:xfrm>
            <a:off x="2446965" y="3577670"/>
            <a:ext cx="7946680" cy="384810"/>
            <a:chOff x="2002264" y="3416297"/>
            <a:chExt cx="8187473" cy="384809"/>
          </a:xfrm>
        </p:grpSpPr>
        <p:sp>
          <p:nvSpPr>
            <p:cNvPr id="4" name="矩形 17"/>
            <p:cNvSpPr>
              <a:spLocks noChangeArrowheads="1"/>
            </p:cNvSpPr>
            <p:nvPr/>
          </p:nvSpPr>
          <p:spPr bwMode="auto">
            <a:xfrm>
              <a:off x="3898034" y="3416297"/>
              <a:ext cx="4395931" cy="3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汇报人：代用名 日期：</a:t>
              </a:r>
              <a:r>
                <a:rPr lang="en-US" altLang="zh-CN"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XX</a:t>
              </a:r>
              <a:r>
                <a:rPr lang="zh-CN" altLang="en-US"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年</a:t>
              </a:r>
              <a:r>
                <a:rPr lang="en-US" altLang="zh-CN"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XX</a:t>
              </a:r>
              <a:r>
                <a:rPr lang="zh-CN" altLang="en-US"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月</a:t>
              </a:r>
              <a:r>
                <a:rPr lang="en-US" altLang="zh-CN"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XX</a:t>
              </a:r>
              <a:r>
                <a:rPr lang="zh-CN" altLang="en-US" dirty="0" smtClean="0">
                  <a:gradFill>
                    <a:gsLst>
                      <a:gs pos="0">
                        <a:srgbClr val="E30000"/>
                      </a:gs>
                      <a:gs pos="100000">
                        <a:srgbClr val="760303"/>
                      </a:gs>
                    </a:gsLst>
                    <a:lin ang="5400000" scaled="0"/>
                  </a:gradFill>
                  <a:latin typeface="微软雅黑" panose="020B0503020204020204" charset="-122"/>
                  <a:ea typeface="微软雅黑" panose="020B0503020204020204" charset="-122"/>
                </a:rPr>
                <a:t>日</a:t>
              </a:r>
            </a:p>
          </p:txBody>
        </p:sp>
        <p:cxnSp>
          <p:nvCxnSpPr>
            <p:cNvPr id="5" name="直接连接符 13"/>
            <p:cNvCxnSpPr/>
            <p:nvPr/>
          </p:nvCxnSpPr>
          <p:spPr bwMode="auto">
            <a:xfrm>
              <a:off x="2002264" y="3609064"/>
              <a:ext cx="1769599" cy="0"/>
            </a:xfrm>
            <a:prstGeom prst="line">
              <a:avLst/>
            </a:prstGeom>
            <a:noFill/>
            <a:ln w="12700" cap="flat" cmpd="sng" algn="ctr">
              <a:solidFill>
                <a:srgbClr val="C00000"/>
              </a:solidFill>
              <a:prstDash val="solid"/>
            </a:ln>
            <a:effectLst/>
          </p:spPr>
        </p:cxnSp>
        <p:cxnSp>
          <p:nvCxnSpPr>
            <p:cNvPr id="6" name="直接连接符 14"/>
            <p:cNvCxnSpPr/>
            <p:nvPr/>
          </p:nvCxnSpPr>
          <p:spPr bwMode="auto">
            <a:xfrm>
              <a:off x="8420138" y="3609064"/>
              <a:ext cx="1769599" cy="0"/>
            </a:xfrm>
            <a:prstGeom prst="line">
              <a:avLst/>
            </a:prstGeom>
            <a:noFill/>
            <a:ln w="12700" cap="flat" cmpd="sng" algn="ctr">
              <a:solidFill>
                <a:srgbClr val="C00000"/>
              </a:solidFill>
              <a:prstDash val="solid"/>
            </a:ln>
            <a:effectLst/>
          </p:spPr>
        </p:cxnSp>
      </p:grpSp>
    </p:spTree>
  </p:cSld>
  <p:clrMapOvr>
    <a:masterClrMapping/>
  </p:clrMapOvr>
  <p:transition advTm="2949">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11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grpSp>
        <p:nvGrpSpPr>
          <p:cNvPr id="2" name="组合 1"/>
          <p:cNvGrpSpPr/>
          <p:nvPr/>
        </p:nvGrpSpPr>
        <p:grpSpPr>
          <a:xfrm>
            <a:off x="1385842" y="2550978"/>
            <a:ext cx="9421586" cy="2077720"/>
            <a:chOff x="1385207" y="2820853"/>
            <a:chExt cx="9421586" cy="2077720"/>
          </a:xfrm>
        </p:grpSpPr>
        <p:sp>
          <p:nvSpPr>
            <p:cNvPr id="16" name="Rectangle 12_1"/>
            <p:cNvSpPr/>
            <p:nvPr/>
          </p:nvSpPr>
          <p:spPr>
            <a:xfrm>
              <a:off x="1385207" y="2820853"/>
              <a:ext cx="9421586" cy="2077718"/>
            </a:xfrm>
            <a:prstGeom prst="rect">
              <a:avLst/>
            </a:prstGeom>
            <a:blipFill dpi="0"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85207" y="2820853"/>
              <a:ext cx="9421495" cy="2077720"/>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任意多边形 8"/>
          <p:cNvSpPr/>
          <p:nvPr/>
        </p:nvSpPr>
        <p:spPr>
          <a:xfrm>
            <a:off x="5353685" y="1885498"/>
            <a:ext cx="1551215" cy="1583872"/>
          </a:xfrm>
          <a:custGeom>
            <a:avLst/>
            <a:gdLst>
              <a:gd name="connsiteX0" fmla="*/ 0 w 1551215"/>
              <a:gd name="connsiteY0" fmla="*/ 0 h 1583872"/>
              <a:gd name="connsiteX1" fmla="*/ 449036 w 1551215"/>
              <a:gd name="connsiteY1" fmla="*/ 0 h 1583872"/>
              <a:gd name="connsiteX2" fmla="*/ 449036 w 1551215"/>
              <a:gd name="connsiteY2" fmla="*/ 71936 h 1583872"/>
              <a:gd name="connsiteX3" fmla="*/ 73607 w 1551215"/>
              <a:gd name="connsiteY3" fmla="*/ 71936 h 1583872"/>
              <a:gd name="connsiteX4" fmla="*/ 73607 w 1551215"/>
              <a:gd name="connsiteY4" fmla="*/ 1511936 h 1583872"/>
              <a:gd name="connsiteX5" fmla="*/ 1477607 w 1551215"/>
              <a:gd name="connsiteY5" fmla="*/ 1511936 h 1583872"/>
              <a:gd name="connsiteX6" fmla="*/ 1477607 w 1551215"/>
              <a:gd name="connsiteY6" fmla="*/ 71936 h 1583872"/>
              <a:gd name="connsiteX7" fmla="*/ 1102179 w 1551215"/>
              <a:gd name="connsiteY7" fmla="*/ 71936 h 1583872"/>
              <a:gd name="connsiteX8" fmla="*/ 1102179 w 1551215"/>
              <a:gd name="connsiteY8" fmla="*/ 0 h 1583872"/>
              <a:gd name="connsiteX9" fmla="*/ 1551215 w 1551215"/>
              <a:gd name="connsiteY9" fmla="*/ 0 h 1583872"/>
              <a:gd name="connsiteX10" fmla="*/ 1551215 w 1551215"/>
              <a:gd name="connsiteY10" fmla="*/ 1583872 h 1583872"/>
              <a:gd name="connsiteX11" fmla="*/ 0 w 1551215"/>
              <a:gd name="connsiteY11" fmla="*/ 1583872 h 158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215" h="1583872">
                <a:moveTo>
                  <a:pt x="0" y="0"/>
                </a:moveTo>
                <a:lnTo>
                  <a:pt x="449036" y="0"/>
                </a:lnTo>
                <a:lnTo>
                  <a:pt x="449036" y="71936"/>
                </a:lnTo>
                <a:lnTo>
                  <a:pt x="73607" y="71936"/>
                </a:lnTo>
                <a:lnTo>
                  <a:pt x="73607" y="1511936"/>
                </a:lnTo>
                <a:lnTo>
                  <a:pt x="1477607" y="1511936"/>
                </a:lnTo>
                <a:lnTo>
                  <a:pt x="1477607" y="71936"/>
                </a:lnTo>
                <a:lnTo>
                  <a:pt x="1102179" y="71936"/>
                </a:lnTo>
                <a:lnTo>
                  <a:pt x="1102179" y="0"/>
                </a:lnTo>
                <a:lnTo>
                  <a:pt x="1551215" y="0"/>
                </a:lnTo>
                <a:lnTo>
                  <a:pt x="1551215" y="1583872"/>
                </a:lnTo>
                <a:lnTo>
                  <a:pt x="0" y="1583872"/>
                </a:lnTo>
                <a:close/>
              </a:path>
            </a:pathLst>
          </a:cu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a:off x="5976892" y="2914197"/>
            <a:ext cx="304800" cy="277586"/>
          </a:xfrm>
          <a:prstGeom prst="triangle">
            <a:avLst/>
          </a:pr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80479" y="1350649"/>
            <a:ext cx="653613" cy="1323439"/>
          </a:xfrm>
          <a:prstGeom prst="rect">
            <a:avLst/>
          </a:prstGeom>
          <a:noFill/>
        </p:spPr>
        <p:txBody>
          <a:bodyPr wrap="square" rtlCol="0">
            <a:spAutoFit/>
          </a:bodyPr>
          <a:lstStyle/>
          <a:p>
            <a:pPr algn="ctr"/>
            <a:r>
              <a:rPr lang="en-US" altLang="zh-CN" sz="8000" dirty="0">
                <a:solidFill>
                  <a:schemeClr val="tx1"/>
                </a:solidFill>
                <a:effectLst>
                  <a:outerShdw blurRad="38100" dist="38100" dir="2700000" algn="tl">
                    <a:srgbClr val="000000">
                      <a:alpha val="43137"/>
                    </a:srgbClr>
                  </a:outerShdw>
                </a:effectLst>
                <a:latin typeface="+mn-ea"/>
              </a:rPr>
              <a:t>1</a:t>
            </a:r>
          </a:p>
        </p:txBody>
      </p:sp>
      <p:sp>
        <p:nvSpPr>
          <p:cNvPr id="17" name="矩形 16"/>
          <p:cNvSpPr/>
          <p:nvPr/>
        </p:nvSpPr>
        <p:spPr>
          <a:xfrm>
            <a:off x="4176396" y="3683379"/>
            <a:ext cx="3840480" cy="678815"/>
          </a:xfrm>
          <a:prstGeom prst="rect">
            <a:avLst/>
          </a:prstGeom>
        </p:spPr>
        <p:txBody>
          <a:bodyPr wrap="none">
            <a:spAutoFit/>
          </a:bodyPr>
          <a:lstStyle/>
          <a:p>
            <a:pPr algn="ctr"/>
            <a:r>
              <a:rPr lang="zh-CN" altLang="en-US" sz="3600" dirty="0">
                <a:solidFill>
                  <a:schemeClr val="bg1"/>
                </a:solidFill>
                <a:latin typeface="微软雅黑" panose="020B0503020204020204" charset="-122"/>
                <a:ea typeface="微软雅黑" panose="020B0503020204020204" charset="-122"/>
              </a:rPr>
              <a:t>单击此处添加标题</a:t>
            </a:r>
          </a:p>
        </p:txBody>
      </p:sp>
    </p:spTree>
  </p:cSld>
  <p:clrMapOvr>
    <a:masterClrMapping/>
  </p:clrMapOvr>
  <p:transition advTm="6740">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strVal val="#ppt_w+.3"/>
                                          </p:val>
                                        </p:tav>
                                        <p:tav tm="100000">
                                          <p:val>
                                            <p:strVal val="#ppt_w"/>
                                          </p:val>
                                        </p:tav>
                                      </p:tavLst>
                                    </p:anim>
                                    <p:anim calcmode="lin" valueType="num">
                                      <p:cBhvr>
                                        <p:cTn id="25" dur="1000" fill="hold"/>
                                        <p:tgtEl>
                                          <p:spTgt spid="2"/>
                                        </p:tgtEl>
                                        <p:attrNameLst>
                                          <p:attrName>ppt_h</p:attrName>
                                        </p:attrNameLst>
                                      </p:cBhvr>
                                      <p:tavLst>
                                        <p:tav tm="0">
                                          <p:val>
                                            <p:strVal val="#ppt_h"/>
                                          </p:val>
                                        </p:tav>
                                        <p:tav tm="100000">
                                          <p:val>
                                            <p:strVal val="#ppt_h"/>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90" name="组合 41989"/>
          <p:cNvGrpSpPr/>
          <p:nvPr/>
        </p:nvGrpSpPr>
        <p:grpSpPr>
          <a:xfrm>
            <a:off x="982663" y="3133725"/>
            <a:ext cx="2301875" cy="2447925"/>
            <a:chOff x="0" y="0"/>
            <a:chExt cx="2301177" cy="2448272"/>
          </a:xfrm>
        </p:grpSpPr>
        <p:sp>
          <p:nvSpPr>
            <p:cNvPr id="41991" name="矩形 58"/>
            <p:cNvSpPr/>
            <p:nvPr/>
          </p:nvSpPr>
          <p:spPr>
            <a:xfrm>
              <a:off x="0" y="0"/>
              <a:ext cx="2296938" cy="2448272"/>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992" name="Freeform 66"/>
            <p:cNvSpPr>
              <a:spLocks noEditPoints="1"/>
            </p:cNvSpPr>
            <p:nvPr/>
          </p:nvSpPr>
          <p:spPr>
            <a:xfrm>
              <a:off x="189281" y="188179"/>
              <a:ext cx="660156" cy="608581"/>
            </a:xfrm>
            <a:custGeom>
              <a:avLst/>
              <a:gdLst>
                <a:gd name="txL" fmla="*/ 0 w 54"/>
                <a:gd name="txT" fmla="*/ 0 h 49"/>
                <a:gd name="txR" fmla="*/ 54 w 54"/>
                <a:gd name="txB" fmla="*/ 49 h 49"/>
              </a:gdLst>
              <a:ahLst/>
              <a:cxnLst>
                <a:cxn ang="0">
                  <a:pos x="41" y="0"/>
                </a:cxn>
                <a:cxn ang="0">
                  <a:pos x="34" y="0"/>
                </a:cxn>
                <a:cxn ang="0">
                  <a:pos x="13" y="0"/>
                </a:cxn>
                <a:cxn ang="0">
                  <a:pos x="0" y="13"/>
                </a:cxn>
                <a:cxn ang="0">
                  <a:pos x="0" y="15"/>
                </a:cxn>
                <a:cxn ang="0">
                  <a:pos x="0" y="25"/>
                </a:cxn>
                <a:cxn ang="0">
                  <a:pos x="13" y="38"/>
                </a:cxn>
                <a:cxn ang="0">
                  <a:pos x="23" y="38"/>
                </a:cxn>
                <a:cxn ang="0">
                  <a:pos x="45" y="49"/>
                </a:cxn>
                <a:cxn ang="0">
                  <a:pos x="41" y="38"/>
                </a:cxn>
                <a:cxn ang="0">
                  <a:pos x="41" y="38"/>
                </a:cxn>
                <a:cxn ang="0">
                  <a:pos x="54" y="25"/>
                </a:cxn>
                <a:cxn ang="0">
                  <a:pos x="54" y="13"/>
                </a:cxn>
                <a:cxn ang="0">
                  <a:pos x="41" y="0"/>
                </a:cxn>
                <a:cxn ang="0">
                  <a:pos x="14" y="22"/>
                </a:cxn>
                <a:cxn ang="0">
                  <a:pos x="11" y="19"/>
                </a:cxn>
                <a:cxn ang="0">
                  <a:pos x="14" y="16"/>
                </a:cxn>
                <a:cxn ang="0">
                  <a:pos x="17" y="19"/>
                </a:cxn>
                <a:cxn ang="0">
                  <a:pos x="14" y="22"/>
                </a:cxn>
                <a:cxn ang="0">
                  <a:pos x="22" y="22"/>
                </a:cxn>
                <a:cxn ang="0">
                  <a:pos x="19" y="19"/>
                </a:cxn>
                <a:cxn ang="0">
                  <a:pos x="22" y="16"/>
                </a:cxn>
                <a:cxn ang="0">
                  <a:pos x="25" y="19"/>
                </a:cxn>
                <a:cxn ang="0">
                  <a:pos x="22" y="22"/>
                </a:cxn>
                <a:cxn ang="0">
                  <a:pos x="32" y="22"/>
                </a:cxn>
                <a:cxn ang="0">
                  <a:pos x="29" y="19"/>
                </a:cxn>
                <a:cxn ang="0">
                  <a:pos x="32" y="16"/>
                </a:cxn>
                <a:cxn ang="0">
                  <a:pos x="35" y="19"/>
                </a:cxn>
                <a:cxn ang="0">
                  <a:pos x="32" y="22"/>
                </a:cxn>
                <a:cxn ang="0">
                  <a:pos x="40" y="22"/>
                </a:cxn>
                <a:cxn ang="0">
                  <a:pos x="37" y="19"/>
                </a:cxn>
                <a:cxn ang="0">
                  <a:pos x="40" y="16"/>
                </a:cxn>
                <a:cxn ang="0">
                  <a:pos x="43" y="19"/>
                </a:cxn>
                <a:cxn ang="0">
                  <a:pos x="40" y="22"/>
                </a:cxn>
              </a:cxnLst>
              <a:rect l="txL" t="txT" r="txR" b="txB"/>
              <a:pathLst>
                <a:path w="54" h="49">
                  <a:moveTo>
                    <a:pt x="41" y="0"/>
                  </a:moveTo>
                  <a:cubicBezTo>
                    <a:pt x="34" y="0"/>
                    <a:pt x="34" y="0"/>
                    <a:pt x="34" y="0"/>
                  </a:cubicBezTo>
                  <a:cubicBezTo>
                    <a:pt x="13" y="0"/>
                    <a:pt x="13" y="0"/>
                    <a:pt x="13" y="0"/>
                  </a:cubicBezTo>
                  <a:cubicBezTo>
                    <a:pt x="6" y="0"/>
                    <a:pt x="0" y="6"/>
                    <a:pt x="0" y="13"/>
                  </a:cubicBezTo>
                  <a:cubicBezTo>
                    <a:pt x="0" y="15"/>
                    <a:pt x="0" y="15"/>
                    <a:pt x="0" y="15"/>
                  </a:cubicBezTo>
                  <a:cubicBezTo>
                    <a:pt x="0" y="25"/>
                    <a:pt x="0" y="25"/>
                    <a:pt x="0" y="25"/>
                  </a:cubicBezTo>
                  <a:cubicBezTo>
                    <a:pt x="0" y="32"/>
                    <a:pt x="6" y="38"/>
                    <a:pt x="13" y="38"/>
                  </a:cubicBezTo>
                  <a:cubicBezTo>
                    <a:pt x="23" y="38"/>
                    <a:pt x="23" y="38"/>
                    <a:pt x="23" y="38"/>
                  </a:cubicBezTo>
                  <a:cubicBezTo>
                    <a:pt x="45" y="49"/>
                    <a:pt x="45" y="49"/>
                    <a:pt x="45" y="49"/>
                  </a:cubicBezTo>
                  <a:cubicBezTo>
                    <a:pt x="41" y="38"/>
                    <a:pt x="41" y="38"/>
                    <a:pt x="41" y="38"/>
                  </a:cubicBezTo>
                  <a:cubicBezTo>
                    <a:pt x="41" y="38"/>
                    <a:pt x="41" y="38"/>
                    <a:pt x="41" y="38"/>
                  </a:cubicBezTo>
                  <a:cubicBezTo>
                    <a:pt x="49" y="38"/>
                    <a:pt x="54" y="32"/>
                    <a:pt x="54" y="25"/>
                  </a:cubicBezTo>
                  <a:cubicBezTo>
                    <a:pt x="54" y="13"/>
                    <a:pt x="54" y="13"/>
                    <a:pt x="54" y="13"/>
                  </a:cubicBezTo>
                  <a:cubicBezTo>
                    <a:pt x="54" y="6"/>
                    <a:pt x="49" y="0"/>
                    <a:pt x="41" y="0"/>
                  </a:cubicBezTo>
                  <a:close/>
                  <a:moveTo>
                    <a:pt x="14" y="22"/>
                  </a:moveTo>
                  <a:cubicBezTo>
                    <a:pt x="12" y="22"/>
                    <a:pt x="11" y="21"/>
                    <a:pt x="11" y="19"/>
                  </a:cubicBezTo>
                  <a:cubicBezTo>
                    <a:pt x="11" y="18"/>
                    <a:pt x="12" y="16"/>
                    <a:pt x="14" y="16"/>
                  </a:cubicBezTo>
                  <a:cubicBezTo>
                    <a:pt x="15" y="16"/>
                    <a:pt x="17" y="18"/>
                    <a:pt x="17" y="19"/>
                  </a:cubicBezTo>
                  <a:cubicBezTo>
                    <a:pt x="17" y="21"/>
                    <a:pt x="15" y="22"/>
                    <a:pt x="14" y="22"/>
                  </a:cubicBezTo>
                  <a:close/>
                  <a:moveTo>
                    <a:pt x="22" y="22"/>
                  </a:moveTo>
                  <a:cubicBezTo>
                    <a:pt x="21" y="22"/>
                    <a:pt x="19" y="21"/>
                    <a:pt x="19" y="19"/>
                  </a:cubicBezTo>
                  <a:cubicBezTo>
                    <a:pt x="19" y="18"/>
                    <a:pt x="21" y="16"/>
                    <a:pt x="22" y="16"/>
                  </a:cubicBezTo>
                  <a:cubicBezTo>
                    <a:pt x="24" y="16"/>
                    <a:pt x="25" y="18"/>
                    <a:pt x="25" y="19"/>
                  </a:cubicBezTo>
                  <a:cubicBezTo>
                    <a:pt x="25" y="21"/>
                    <a:pt x="24" y="22"/>
                    <a:pt x="22" y="22"/>
                  </a:cubicBezTo>
                  <a:close/>
                  <a:moveTo>
                    <a:pt x="32" y="22"/>
                  </a:moveTo>
                  <a:cubicBezTo>
                    <a:pt x="30" y="22"/>
                    <a:pt x="29" y="21"/>
                    <a:pt x="29" y="19"/>
                  </a:cubicBezTo>
                  <a:cubicBezTo>
                    <a:pt x="29" y="18"/>
                    <a:pt x="30" y="16"/>
                    <a:pt x="32" y="16"/>
                  </a:cubicBezTo>
                  <a:cubicBezTo>
                    <a:pt x="33" y="16"/>
                    <a:pt x="35" y="18"/>
                    <a:pt x="35" y="19"/>
                  </a:cubicBezTo>
                  <a:cubicBezTo>
                    <a:pt x="35" y="21"/>
                    <a:pt x="33" y="22"/>
                    <a:pt x="32" y="22"/>
                  </a:cubicBezTo>
                  <a:close/>
                  <a:moveTo>
                    <a:pt x="40" y="22"/>
                  </a:moveTo>
                  <a:cubicBezTo>
                    <a:pt x="39" y="22"/>
                    <a:pt x="37" y="21"/>
                    <a:pt x="37" y="19"/>
                  </a:cubicBezTo>
                  <a:cubicBezTo>
                    <a:pt x="37" y="18"/>
                    <a:pt x="39" y="16"/>
                    <a:pt x="40" y="16"/>
                  </a:cubicBezTo>
                  <a:cubicBezTo>
                    <a:pt x="42" y="16"/>
                    <a:pt x="43" y="18"/>
                    <a:pt x="43" y="19"/>
                  </a:cubicBezTo>
                  <a:cubicBezTo>
                    <a:pt x="43" y="21"/>
                    <a:pt x="42" y="22"/>
                    <a:pt x="40" y="22"/>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41993" name="直接连接符 60"/>
            <p:cNvSpPr/>
            <p:nvPr/>
          </p:nvSpPr>
          <p:spPr>
            <a:xfrm flipH="1">
              <a:off x="693337" y="936104"/>
              <a:ext cx="1603602" cy="1"/>
            </a:xfrm>
            <a:prstGeom prst="line">
              <a:avLst/>
            </a:prstGeom>
            <a:ln w="6350" cap="flat" cmpd="sng">
              <a:solidFill>
                <a:schemeClr val="bg1"/>
              </a:solidFill>
              <a:prstDash val="solid"/>
              <a:bevel/>
              <a:headEnd type="none" w="med" len="med"/>
              <a:tailEnd type="none" w="med" len="med"/>
            </a:ln>
          </p:spPr>
        </p:sp>
        <p:sp>
          <p:nvSpPr>
            <p:cNvPr id="41994" name="矩形 61"/>
            <p:cNvSpPr/>
            <p:nvPr/>
          </p:nvSpPr>
          <p:spPr>
            <a:xfrm>
              <a:off x="621329" y="1030469"/>
              <a:ext cx="1679848" cy="1016779"/>
            </a:xfrm>
            <a:prstGeom prst="rect">
              <a:avLst/>
            </a:prstGeom>
            <a:noFill/>
            <a:ln w="9525">
              <a:noFill/>
            </a:ln>
          </p:spPr>
          <p:txBody>
            <a:bodyPr wrap="square">
              <a:spAutoFit/>
            </a:bodyPr>
            <a:lstStyle/>
            <a:p>
              <a:pPr lvl="0">
                <a:lnSpc>
                  <a:spcPct val="100000"/>
                </a:lnSpc>
              </a:pPr>
              <a:r>
                <a:rPr sz="10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grpSp>
        <p:nvGrpSpPr>
          <p:cNvPr id="41995" name="组合 41994"/>
          <p:cNvGrpSpPr/>
          <p:nvPr/>
        </p:nvGrpSpPr>
        <p:grpSpPr>
          <a:xfrm>
            <a:off x="3503613" y="3133725"/>
            <a:ext cx="2297112" cy="2447925"/>
            <a:chOff x="0" y="0"/>
            <a:chExt cx="2296939" cy="2448272"/>
          </a:xfrm>
        </p:grpSpPr>
        <p:grpSp>
          <p:nvGrpSpPr>
            <p:cNvPr id="41996" name="组合 41995"/>
            <p:cNvGrpSpPr/>
            <p:nvPr/>
          </p:nvGrpSpPr>
          <p:grpSpPr>
            <a:xfrm>
              <a:off x="0" y="0"/>
              <a:ext cx="2296939" cy="2448272"/>
              <a:chOff x="0" y="0"/>
              <a:chExt cx="2296939" cy="2448272"/>
            </a:xfrm>
          </p:grpSpPr>
          <p:sp>
            <p:nvSpPr>
              <p:cNvPr id="41997" name="矩形 65"/>
              <p:cNvSpPr/>
              <p:nvPr/>
            </p:nvSpPr>
            <p:spPr>
              <a:xfrm>
                <a:off x="0" y="0"/>
                <a:ext cx="2296938" cy="2448272"/>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998" name="直接连接符 66"/>
              <p:cNvSpPr/>
              <p:nvPr/>
            </p:nvSpPr>
            <p:spPr>
              <a:xfrm flipH="1">
                <a:off x="693337" y="936104"/>
                <a:ext cx="1603602" cy="1"/>
              </a:xfrm>
              <a:prstGeom prst="line">
                <a:avLst/>
              </a:prstGeom>
              <a:ln w="6350" cap="flat" cmpd="sng">
                <a:solidFill>
                  <a:schemeClr val="bg1"/>
                </a:solidFill>
                <a:prstDash val="solid"/>
                <a:bevel/>
                <a:headEnd type="none" w="med" len="med"/>
                <a:tailEnd type="none" w="med" len="med"/>
              </a:ln>
            </p:spPr>
          </p:sp>
          <p:sp>
            <p:nvSpPr>
              <p:cNvPr id="41999" name="矩形 67"/>
              <p:cNvSpPr/>
              <p:nvPr/>
            </p:nvSpPr>
            <p:spPr>
              <a:xfrm>
                <a:off x="617091" y="1049830"/>
                <a:ext cx="1679848" cy="1016779"/>
              </a:xfrm>
              <a:prstGeom prst="rect">
                <a:avLst/>
              </a:prstGeom>
              <a:noFill/>
              <a:ln w="9525">
                <a:noFill/>
              </a:ln>
            </p:spPr>
            <p:txBody>
              <a:bodyPr wrap="square">
                <a:spAutoFit/>
              </a:bodyPr>
              <a:lstStyle/>
              <a:p>
                <a:pPr lvl="0">
                  <a:lnSpc>
                    <a:spcPct val="100000"/>
                  </a:lnSpc>
                </a:pPr>
                <a:r>
                  <a:rPr sz="10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sp>
          <p:nvSpPr>
            <p:cNvPr id="42000" name="Freeform 67"/>
            <p:cNvSpPr/>
            <p:nvPr/>
          </p:nvSpPr>
          <p:spPr>
            <a:xfrm>
              <a:off x="248226" y="174402"/>
              <a:ext cx="504364" cy="636134"/>
            </a:xfrm>
            <a:custGeom>
              <a:avLst/>
              <a:gdLst>
                <a:gd name="txL" fmla="*/ 0 w 47"/>
                <a:gd name="txT" fmla="*/ 0 h 58"/>
                <a:gd name="txR" fmla="*/ 47 w 47"/>
                <a:gd name="txB" fmla="*/ 58 h 58"/>
              </a:gdLst>
              <a:ahLst/>
              <a:cxnLst>
                <a:cxn ang="0">
                  <a:pos x="24" y="0"/>
                </a:cxn>
                <a:cxn ang="0">
                  <a:pos x="33" y="2"/>
                </a:cxn>
                <a:cxn ang="0">
                  <a:pos x="35" y="23"/>
                </a:cxn>
                <a:cxn ang="0">
                  <a:pos x="30" y="32"/>
                </a:cxn>
                <a:cxn ang="0">
                  <a:pos x="31" y="38"/>
                </a:cxn>
                <a:cxn ang="0">
                  <a:pos x="39" y="43"/>
                </a:cxn>
                <a:cxn ang="0">
                  <a:pos x="47" y="45"/>
                </a:cxn>
                <a:cxn ang="0">
                  <a:pos x="45" y="58"/>
                </a:cxn>
                <a:cxn ang="0">
                  <a:pos x="3" y="58"/>
                </a:cxn>
                <a:cxn ang="0">
                  <a:pos x="0" y="45"/>
                </a:cxn>
                <a:cxn ang="0">
                  <a:pos x="8" y="43"/>
                </a:cxn>
                <a:cxn ang="0">
                  <a:pos x="16" y="38"/>
                </a:cxn>
                <a:cxn ang="0">
                  <a:pos x="17" y="32"/>
                </a:cxn>
                <a:cxn ang="0">
                  <a:pos x="13" y="22"/>
                </a:cxn>
                <a:cxn ang="0">
                  <a:pos x="15" y="2"/>
                </a:cxn>
                <a:cxn ang="0">
                  <a:pos x="23" y="0"/>
                </a:cxn>
                <a:cxn ang="0">
                  <a:pos x="24" y="0"/>
                </a:cxn>
                <a:cxn ang="0">
                  <a:pos x="24" y="0"/>
                </a:cxn>
              </a:cxnLst>
              <a:rect l="txL" t="txT" r="txR" b="txB"/>
              <a:pathLst>
                <a:path w="47" h="58">
                  <a:moveTo>
                    <a:pt x="24" y="0"/>
                  </a:moveTo>
                  <a:cubicBezTo>
                    <a:pt x="27" y="0"/>
                    <a:pt x="30" y="0"/>
                    <a:pt x="33" y="2"/>
                  </a:cubicBezTo>
                  <a:cubicBezTo>
                    <a:pt x="37" y="6"/>
                    <a:pt x="36" y="14"/>
                    <a:pt x="35" y="23"/>
                  </a:cubicBezTo>
                  <a:cubicBezTo>
                    <a:pt x="34" y="28"/>
                    <a:pt x="32" y="30"/>
                    <a:pt x="30" y="32"/>
                  </a:cubicBezTo>
                  <a:cubicBezTo>
                    <a:pt x="30" y="34"/>
                    <a:pt x="31" y="38"/>
                    <a:pt x="31" y="38"/>
                  </a:cubicBezTo>
                  <a:cubicBezTo>
                    <a:pt x="33" y="41"/>
                    <a:pt x="36" y="42"/>
                    <a:pt x="39" y="43"/>
                  </a:cubicBezTo>
                  <a:cubicBezTo>
                    <a:pt x="43" y="43"/>
                    <a:pt x="47" y="45"/>
                    <a:pt x="47" y="45"/>
                  </a:cubicBezTo>
                  <a:cubicBezTo>
                    <a:pt x="45" y="58"/>
                    <a:pt x="45" y="58"/>
                    <a:pt x="45" y="58"/>
                  </a:cubicBezTo>
                  <a:cubicBezTo>
                    <a:pt x="3" y="58"/>
                    <a:pt x="3" y="58"/>
                    <a:pt x="3" y="58"/>
                  </a:cubicBezTo>
                  <a:cubicBezTo>
                    <a:pt x="0" y="45"/>
                    <a:pt x="0" y="45"/>
                    <a:pt x="0" y="45"/>
                  </a:cubicBezTo>
                  <a:cubicBezTo>
                    <a:pt x="5" y="43"/>
                    <a:pt x="4" y="43"/>
                    <a:pt x="8" y="43"/>
                  </a:cubicBezTo>
                  <a:cubicBezTo>
                    <a:pt x="12" y="42"/>
                    <a:pt x="14" y="41"/>
                    <a:pt x="16" y="38"/>
                  </a:cubicBezTo>
                  <a:cubicBezTo>
                    <a:pt x="16" y="38"/>
                    <a:pt x="17" y="34"/>
                    <a:pt x="17" y="32"/>
                  </a:cubicBezTo>
                  <a:cubicBezTo>
                    <a:pt x="15" y="30"/>
                    <a:pt x="13" y="28"/>
                    <a:pt x="13" y="22"/>
                  </a:cubicBezTo>
                  <a:cubicBezTo>
                    <a:pt x="12" y="13"/>
                    <a:pt x="10" y="6"/>
                    <a:pt x="15" y="2"/>
                  </a:cubicBezTo>
                  <a:cubicBezTo>
                    <a:pt x="17" y="0"/>
                    <a:pt x="20" y="0"/>
                    <a:pt x="23" y="0"/>
                  </a:cubicBezTo>
                  <a:cubicBezTo>
                    <a:pt x="24" y="0"/>
                    <a:pt x="24" y="0"/>
                    <a:pt x="24" y="0"/>
                  </a:cubicBezTo>
                  <a:cubicBezTo>
                    <a:pt x="24" y="0"/>
                    <a:pt x="24" y="0"/>
                    <a:pt x="24" y="0"/>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sp>
        <p:nvSpPr>
          <p:cNvPr id="42001" name="矩形 68"/>
          <p:cNvSpPr/>
          <p:nvPr/>
        </p:nvSpPr>
        <p:spPr>
          <a:xfrm>
            <a:off x="6019800" y="3133725"/>
            <a:ext cx="2295525" cy="2447925"/>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002" name="直接连接符 69"/>
          <p:cNvSpPr/>
          <p:nvPr/>
        </p:nvSpPr>
        <p:spPr>
          <a:xfrm flipH="1">
            <a:off x="6711950" y="4070350"/>
            <a:ext cx="1603375" cy="0"/>
          </a:xfrm>
          <a:prstGeom prst="line">
            <a:avLst/>
          </a:prstGeom>
          <a:ln w="6350" cap="flat" cmpd="sng">
            <a:solidFill>
              <a:schemeClr val="bg1"/>
            </a:solidFill>
            <a:prstDash val="solid"/>
            <a:bevel/>
            <a:headEnd type="none" w="med" len="med"/>
            <a:tailEnd type="none" w="med" len="med"/>
          </a:ln>
        </p:spPr>
      </p:sp>
      <p:sp>
        <p:nvSpPr>
          <p:cNvPr id="42003" name="矩形 70"/>
          <p:cNvSpPr/>
          <p:nvPr/>
        </p:nvSpPr>
        <p:spPr>
          <a:xfrm>
            <a:off x="6635750" y="4179888"/>
            <a:ext cx="1679575" cy="1016635"/>
          </a:xfrm>
          <a:prstGeom prst="rect">
            <a:avLst/>
          </a:prstGeom>
          <a:noFill/>
          <a:ln w="9525">
            <a:noFill/>
          </a:ln>
        </p:spPr>
        <p:txBody>
          <a:bodyPr wrap="square">
            <a:spAutoFit/>
          </a:bodyPr>
          <a:lstStyle/>
          <a:p>
            <a:pPr lvl="0">
              <a:lnSpc>
                <a:spcPct val="100000"/>
              </a:lnSpc>
            </a:pPr>
            <a:r>
              <a:rPr sz="10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nvGrpSpPr>
          <p:cNvPr id="42004" name="组合 42003"/>
          <p:cNvGrpSpPr/>
          <p:nvPr/>
        </p:nvGrpSpPr>
        <p:grpSpPr>
          <a:xfrm>
            <a:off x="6213475" y="3336925"/>
            <a:ext cx="647700" cy="555625"/>
            <a:chOff x="0" y="0"/>
            <a:chExt cx="648072" cy="554325"/>
          </a:xfrm>
        </p:grpSpPr>
        <p:sp>
          <p:nvSpPr>
            <p:cNvPr id="42005" name="Freeform 88"/>
            <p:cNvSpPr/>
            <p:nvPr/>
          </p:nvSpPr>
          <p:spPr>
            <a:xfrm>
              <a:off x="211948" y="505414"/>
              <a:ext cx="232328" cy="28531"/>
            </a:xfrm>
            <a:custGeom>
              <a:avLst/>
              <a:gdLst>
                <a:gd name="txL" fmla="*/ 0 w 24"/>
                <a:gd name="txT" fmla="*/ 0 h 3"/>
                <a:gd name="txR" fmla="*/ 24 w 24"/>
                <a:gd name="txB" fmla="*/ 3 h 3"/>
              </a:gdLst>
              <a:ahLst/>
              <a:cxnLst>
                <a:cxn ang="0">
                  <a:pos x="18" y="0"/>
                </a:cxn>
                <a:cxn ang="0">
                  <a:pos x="6" y="0"/>
                </a:cxn>
                <a:cxn ang="0">
                  <a:pos x="4" y="2"/>
                </a:cxn>
                <a:cxn ang="0">
                  <a:pos x="0" y="3"/>
                </a:cxn>
                <a:cxn ang="0">
                  <a:pos x="0" y="3"/>
                </a:cxn>
                <a:cxn ang="0">
                  <a:pos x="24" y="3"/>
                </a:cxn>
                <a:cxn ang="0">
                  <a:pos x="24" y="3"/>
                </a:cxn>
                <a:cxn ang="0">
                  <a:pos x="20" y="2"/>
                </a:cxn>
                <a:cxn ang="0">
                  <a:pos x="18" y="0"/>
                </a:cxn>
              </a:cxnLst>
              <a:rect l="txL" t="txT" r="txR" b="txB"/>
              <a:pathLst>
                <a:path w="24" h="3">
                  <a:moveTo>
                    <a:pt x="18" y="0"/>
                  </a:moveTo>
                  <a:cubicBezTo>
                    <a:pt x="6" y="0"/>
                    <a:pt x="6" y="0"/>
                    <a:pt x="6" y="0"/>
                  </a:cubicBezTo>
                  <a:cubicBezTo>
                    <a:pt x="6" y="1"/>
                    <a:pt x="5" y="1"/>
                    <a:pt x="4" y="2"/>
                  </a:cubicBezTo>
                  <a:cubicBezTo>
                    <a:pt x="0" y="3"/>
                    <a:pt x="0" y="3"/>
                    <a:pt x="0" y="3"/>
                  </a:cubicBezTo>
                  <a:cubicBezTo>
                    <a:pt x="0" y="3"/>
                    <a:pt x="0" y="3"/>
                    <a:pt x="0" y="3"/>
                  </a:cubicBezTo>
                  <a:cubicBezTo>
                    <a:pt x="24" y="3"/>
                    <a:pt x="24" y="3"/>
                    <a:pt x="24" y="3"/>
                  </a:cubicBezTo>
                  <a:cubicBezTo>
                    <a:pt x="24" y="3"/>
                    <a:pt x="24" y="3"/>
                    <a:pt x="24" y="3"/>
                  </a:cubicBezTo>
                  <a:cubicBezTo>
                    <a:pt x="24" y="3"/>
                    <a:pt x="24" y="3"/>
                    <a:pt x="20" y="2"/>
                  </a:cubicBezTo>
                  <a:cubicBezTo>
                    <a:pt x="19" y="1"/>
                    <a:pt x="18" y="1"/>
                    <a:pt x="18" y="0"/>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42006" name="Rectangle 89"/>
            <p:cNvSpPr/>
            <p:nvPr/>
          </p:nvSpPr>
          <p:spPr>
            <a:xfrm>
              <a:off x="211948" y="542098"/>
              <a:ext cx="232328" cy="12227"/>
            </a:xfrm>
            <a:prstGeom prst="rect">
              <a:avLst/>
            </a:pr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42007" name="Freeform 90"/>
            <p:cNvSpPr/>
            <p:nvPr/>
          </p:nvSpPr>
          <p:spPr>
            <a:xfrm>
              <a:off x="252707" y="452427"/>
              <a:ext cx="154885" cy="40759"/>
            </a:xfrm>
            <a:custGeom>
              <a:avLst/>
              <a:gdLst>
                <a:gd name="txL" fmla="*/ 0 w 16"/>
                <a:gd name="txT" fmla="*/ 0 h 4"/>
                <a:gd name="txR" fmla="*/ 16 w 16"/>
                <a:gd name="txB" fmla="*/ 4 h 4"/>
              </a:gdLst>
              <a:ahLst/>
              <a:cxnLst>
                <a:cxn ang="0">
                  <a:pos x="14" y="4"/>
                </a:cxn>
                <a:cxn ang="0">
                  <a:pos x="16" y="0"/>
                </a:cxn>
                <a:cxn ang="0">
                  <a:pos x="0" y="0"/>
                </a:cxn>
                <a:cxn ang="0">
                  <a:pos x="2" y="4"/>
                </a:cxn>
                <a:cxn ang="0">
                  <a:pos x="14" y="4"/>
                </a:cxn>
              </a:cxnLst>
              <a:rect l="txL" t="txT" r="txR" b="txB"/>
              <a:pathLst>
                <a:path w="16" h="4">
                  <a:moveTo>
                    <a:pt x="14" y="4"/>
                  </a:moveTo>
                  <a:cubicBezTo>
                    <a:pt x="14" y="2"/>
                    <a:pt x="16" y="0"/>
                    <a:pt x="16" y="0"/>
                  </a:cubicBezTo>
                  <a:cubicBezTo>
                    <a:pt x="0" y="0"/>
                    <a:pt x="0" y="0"/>
                    <a:pt x="0" y="0"/>
                  </a:cubicBezTo>
                  <a:cubicBezTo>
                    <a:pt x="0" y="0"/>
                    <a:pt x="2" y="2"/>
                    <a:pt x="2" y="4"/>
                  </a:cubicBezTo>
                  <a:lnTo>
                    <a:pt x="14" y="4"/>
                  </a:ln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42008" name="Freeform 91"/>
            <p:cNvSpPr>
              <a:spLocks noEditPoints="1"/>
            </p:cNvSpPr>
            <p:nvPr/>
          </p:nvSpPr>
          <p:spPr>
            <a:xfrm>
              <a:off x="0" y="0"/>
              <a:ext cx="648072" cy="444276"/>
            </a:xfrm>
            <a:custGeom>
              <a:avLst/>
              <a:gdLst>
                <a:gd name="txL" fmla="*/ 0 w 67"/>
                <a:gd name="txT" fmla="*/ 0 h 45"/>
                <a:gd name="txR" fmla="*/ 67 w 67"/>
                <a:gd name="txB" fmla="*/ 45 h 45"/>
              </a:gdLst>
              <a:ahLst/>
              <a:cxnLst>
                <a:cxn ang="0">
                  <a:pos x="65" y="0"/>
                </a:cxn>
                <a:cxn ang="0">
                  <a:pos x="2" y="0"/>
                </a:cxn>
                <a:cxn ang="0">
                  <a:pos x="0" y="2"/>
                </a:cxn>
                <a:cxn ang="0">
                  <a:pos x="0" y="43"/>
                </a:cxn>
                <a:cxn ang="0">
                  <a:pos x="2" y="45"/>
                </a:cxn>
                <a:cxn ang="0">
                  <a:pos x="65" y="45"/>
                </a:cxn>
                <a:cxn ang="0">
                  <a:pos x="67" y="43"/>
                </a:cxn>
                <a:cxn ang="0">
                  <a:pos x="67" y="2"/>
                </a:cxn>
                <a:cxn ang="0">
                  <a:pos x="65" y="0"/>
                </a:cxn>
                <a:cxn ang="0">
                  <a:pos x="66" y="39"/>
                </a:cxn>
                <a:cxn ang="0">
                  <a:pos x="66" y="39"/>
                </a:cxn>
                <a:cxn ang="0">
                  <a:pos x="3" y="39"/>
                </a:cxn>
                <a:cxn ang="0">
                  <a:pos x="2" y="39"/>
                </a:cxn>
                <a:cxn ang="0">
                  <a:pos x="2" y="2"/>
                </a:cxn>
                <a:cxn ang="0">
                  <a:pos x="3" y="2"/>
                </a:cxn>
                <a:cxn ang="0">
                  <a:pos x="66" y="2"/>
                </a:cxn>
                <a:cxn ang="0">
                  <a:pos x="66" y="2"/>
                </a:cxn>
                <a:cxn ang="0">
                  <a:pos x="66" y="39"/>
                </a:cxn>
              </a:cxnLst>
              <a:rect l="txL" t="txT" r="txR" b="txB"/>
              <a:pathLst>
                <a:path w="67" h="45">
                  <a:moveTo>
                    <a:pt x="65" y="0"/>
                  </a:moveTo>
                  <a:cubicBezTo>
                    <a:pt x="2" y="0"/>
                    <a:pt x="2" y="0"/>
                    <a:pt x="2" y="0"/>
                  </a:cubicBezTo>
                  <a:cubicBezTo>
                    <a:pt x="1" y="0"/>
                    <a:pt x="0" y="1"/>
                    <a:pt x="0" y="2"/>
                  </a:cubicBezTo>
                  <a:cubicBezTo>
                    <a:pt x="0" y="43"/>
                    <a:pt x="0" y="43"/>
                    <a:pt x="0" y="43"/>
                  </a:cubicBezTo>
                  <a:cubicBezTo>
                    <a:pt x="0" y="44"/>
                    <a:pt x="1" y="45"/>
                    <a:pt x="2" y="45"/>
                  </a:cubicBezTo>
                  <a:cubicBezTo>
                    <a:pt x="65" y="45"/>
                    <a:pt x="65" y="45"/>
                    <a:pt x="65" y="45"/>
                  </a:cubicBezTo>
                  <a:cubicBezTo>
                    <a:pt x="67" y="45"/>
                    <a:pt x="67" y="44"/>
                    <a:pt x="67" y="43"/>
                  </a:cubicBezTo>
                  <a:cubicBezTo>
                    <a:pt x="67" y="2"/>
                    <a:pt x="67" y="2"/>
                    <a:pt x="67" y="2"/>
                  </a:cubicBezTo>
                  <a:cubicBezTo>
                    <a:pt x="67" y="1"/>
                    <a:pt x="67" y="0"/>
                    <a:pt x="65" y="0"/>
                  </a:cubicBezTo>
                  <a:close/>
                  <a:moveTo>
                    <a:pt x="66" y="39"/>
                  </a:moveTo>
                  <a:cubicBezTo>
                    <a:pt x="66" y="39"/>
                    <a:pt x="66" y="39"/>
                    <a:pt x="66" y="39"/>
                  </a:cubicBezTo>
                  <a:cubicBezTo>
                    <a:pt x="3" y="39"/>
                    <a:pt x="3" y="39"/>
                    <a:pt x="3" y="39"/>
                  </a:cubicBezTo>
                  <a:cubicBezTo>
                    <a:pt x="3" y="39"/>
                    <a:pt x="2" y="39"/>
                    <a:pt x="2" y="39"/>
                  </a:cubicBezTo>
                  <a:cubicBezTo>
                    <a:pt x="2" y="2"/>
                    <a:pt x="2" y="2"/>
                    <a:pt x="2" y="2"/>
                  </a:cubicBezTo>
                  <a:cubicBezTo>
                    <a:pt x="2" y="2"/>
                    <a:pt x="3" y="2"/>
                    <a:pt x="3" y="2"/>
                  </a:cubicBezTo>
                  <a:cubicBezTo>
                    <a:pt x="66" y="2"/>
                    <a:pt x="66" y="2"/>
                    <a:pt x="66" y="2"/>
                  </a:cubicBezTo>
                  <a:cubicBezTo>
                    <a:pt x="66" y="2"/>
                    <a:pt x="66" y="2"/>
                    <a:pt x="66" y="2"/>
                  </a:cubicBezTo>
                  <a:lnTo>
                    <a:pt x="66" y="39"/>
                  </a:ln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42009" name="组合 42008"/>
          <p:cNvGrpSpPr/>
          <p:nvPr/>
        </p:nvGrpSpPr>
        <p:grpSpPr>
          <a:xfrm>
            <a:off x="8545513" y="3133725"/>
            <a:ext cx="2297112" cy="2447925"/>
            <a:chOff x="0" y="0"/>
            <a:chExt cx="2296939" cy="2448272"/>
          </a:xfrm>
        </p:grpSpPr>
        <p:grpSp>
          <p:nvGrpSpPr>
            <p:cNvPr id="42010" name="组合 42009"/>
            <p:cNvGrpSpPr/>
            <p:nvPr/>
          </p:nvGrpSpPr>
          <p:grpSpPr>
            <a:xfrm>
              <a:off x="0" y="0"/>
              <a:ext cx="2296939" cy="2448272"/>
              <a:chOff x="0" y="0"/>
              <a:chExt cx="2296939" cy="2448272"/>
            </a:xfrm>
          </p:grpSpPr>
          <p:sp>
            <p:nvSpPr>
              <p:cNvPr id="42011" name="矩形 79"/>
              <p:cNvSpPr/>
              <p:nvPr/>
            </p:nvSpPr>
            <p:spPr>
              <a:xfrm>
                <a:off x="0" y="0"/>
                <a:ext cx="2296938" cy="2448272"/>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012" name="直接连接符 80"/>
              <p:cNvSpPr/>
              <p:nvPr/>
            </p:nvSpPr>
            <p:spPr>
              <a:xfrm flipH="1">
                <a:off x="693337" y="936104"/>
                <a:ext cx="1603602" cy="1"/>
              </a:xfrm>
              <a:prstGeom prst="line">
                <a:avLst/>
              </a:prstGeom>
              <a:ln w="6350" cap="flat" cmpd="sng">
                <a:solidFill>
                  <a:schemeClr val="bg1"/>
                </a:solidFill>
                <a:prstDash val="solid"/>
                <a:bevel/>
                <a:headEnd type="none" w="med" len="med"/>
                <a:tailEnd type="none" w="med" len="med"/>
              </a:ln>
            </p:spPr>
          </p:sp>
          <p:sp>
            <p:nvSpPr>
              <p:cNvPr id="42013" name="矩形 81"/>
              <p:cNvSpPr/>
              <p:nvPr/>
            </p:nvSpPr>
            <p:spPr>
              <a:xfrm>
                <a:off x="617091" y="1046153"/>
                <a:ext cx="1679848" cy="1016779"/>
              </a:xfrm>
              <a:prstGeom prst="rect">
                <a:avLst/>
              </a:prstGeom>
              <a:noFill/>
              <a:ln w="9525">
                <a:noFill/>
              </a:ln>
            </p:spPr>
            <p:txBody>
              <a:bodyPr wrap="square">
                <a:spAutoFit/>
              </a:bodyPr>
              <a:lstStyle/>
              <a:p>
                <a:pPr lvl="0">
                  <a:lnSpc>
                    <a:spcPct val="100000"/>
                  </a:lnSpc>
                </a:pPr>
                <a:r>
                  <a:rPr sz="10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sp>
          <p:nvSpPr>
            <p:cNvPr id="42014" name="Freeform 65"/>
            <p:cNvSpPr/>
            <p:nvPr/>
          </p:nvSpPr>
          <p:spPr>
            <a:xfrm>
              <a:off x="217488" y="132580"/>
              <a:ext cx="546699" cy="670944"/>
            </a:xfrm>
            <a:custGeom>
              <a:avLst/>
              <a:gdLst>
                <a:gd name="txL" fmla="*/ 0 w 65"/>
                <a:gd name="txT" fmla="*/ 0 h 60"/>
                <a:gd name="txR" fmla="*/ 65 w 65"/>
                <a:gd name="txB" fmla="*/ 60 h 60"/>
              </a:gdLst>
              <a:ahLst/>
              <a:cxnLst>
                <a:cxn ang="0">
                  <a:pos x="61" y="35"/>
                </a:cxn>
                <a:cxn ang="0">
                  <a:pos x="60" y="35"/>
                </a:cxn>
                <a:cxn ang="0">
                  <a:pos x="59" y="35"/>
                </a:cxn>
                <a:cxn ang="0">
                  <a:pos x="59" y="35"/>
                </a:cxn>
                <a:cxn ang="0">
                  <a:pos x="61" y="31"/>
                </a:cxn>
                <a:cxn ang="0">
                  <a:pos x="56" y="26"/>
                </a:cxn>
                <a:cxn ang="0">
                  <a:pos x="55" y="26"/>
                </a:cxn>
                <a:cxn ang="0">
                  <a:pos x="52" y="26"/>
                </a:cxn>
                <a:cxn ang="0">
                  <a:pos x="33" y="26"/>
                </a:cxn>
                <a:cxn ang="0">
                  <a:pos x="34" y="7"/>
                </a:cxn>
                <a:cxn ang="0">
                  <a:pos x="26" y="2"/>
                </a:cxn>
                <a:cxn ang="0">
                  <a:pos x="26" y="13"/>
                </a:cxn>
                <a:cxn ang="0">
                  <a:pos x="18" y="26"/>
                </a:cxn>
                <a:cxn ang="0">
                  <a:pos x="9" y="32"/>
                </a:cxn>
                <a:cxn ang="0">
                  <a:pos x="0" y="34"/>
                </a:cxn>
                <a:cxn ang="0">
                  <a:pos x="0" y="58"/>
                </a:cxn>
                <a:cxn ang="0">
                  <a:pos x="2" y="57"/>
                </a:cxn>
                <a:cxn ang="0">
                  <a:pos x="22" y="59"/>
                </a:cxn>
                <a:cxn ang="0">
                  <a:pos x="45" y="57"/>
                </a:cxn>
                <a:cxn ang="0">
                  <a:pos x="50" y="52"/>
                </a:cxn>
                <a:cxn ang="0">
                  <a:pos x="56" y="49"/>
                </a:cxn>
                <a:cxn ang="0">
                  <a:pos x="55" y="43"/>
                </a:cxn>
                <a:cxn ang="0">
                  <a:pos x="60" y="42"/>
                </a:cxn>
                <a:cxn ang="0">
                  <a:pos x="61" y="35"/>
                </a:cxn>
              </a:cxnLst>
              <a:rect l="txL" t="txT" r="txR" b="txB"/>
              <a:pathLst>
                <a:path w="65" h="60">
                  <a:moveTo>
                    <a:pt x="61" y="35"/>
                  </a:moveTo>
                  <a:cubicBezTo>
                    <a:pt x="61" y="35"/>
                    <a:pt x="60" y="35"/>
                    <a:pt x="60" y="35"/>
                  </a:cubicBezTo>
                  <a:cubicBezTo>
                    <a:pt x="60" y="35"/>
                    <a:pt x="59" y="35"/>
                    <a:pt x="59" y="35"/>
                  </a:cubicBezTo>
                  <a:cubicBezTo>
                    <a:pt x="59" y="35"/>
                    <a:pt x="59" y="35"/>
                    <a:pt x="59" y="35"/>
                  </a:cubicBezTo>
                  <a:cubicBezTo>
                    <a:pt x="60" y="34"/>
                    <a:pt x="61" y="33"/>
                    <a:pt x="61" y="31"/>
                  </a:cubicBezTo>
                  <a:cubicBezTo>
                    <a:pt x="61" y="28"/>
                    <a:pt x="58" y="27"/>
                    <a:pt x="56" y="26"/>
                  </a:cubicBezTo>
                  <a:cubicBezTo>
                    <a:pt x="56" y="26"/>
                    <a:pt x="55" y="26"/>
                    <a:pt x="55" y="26"/>
                  </a:cubicBezTo>
                  <a:cubicBezTo>
                    <a:pt x="53" y="26"/>
                    <a:pt x="52" y="26"/>
                    <a:pt x="52" y="26"/>
                  </a:cubicBezTo>
                  <a:cubicBezTo>
                    <a:pt x="45" y="26"/>
                    <a:pt x="33" y="26"/>
                    <a:pt x="33" y="26"/>
                  </a:cubicBezTo>
                  <a:cubicBezTo>
                    <a:pt x="34" y="23"/>
                    <a:pt x="36" y="15"/>
                    <a:pt x="34" y="7"/>
                  </a:cubicBezTo>
                  <a:cubicBezTo>
                    <a:pt x="32" y="0"/>
                    <a:pt x="26" y="2"/>
                    <a:pt x="26" y="2"/>
                  </a:cubicBezTo>
                  <a:cubicBezTo>
                    <a:pt x="26" y="2"/>
                    <a:pt x="26" y="8"/>
                    <a:pt x="26" y="13"/>
                  </a:cubicBezTo>
                  <a:cubicBezTo>
                    <a:pt x="26" y="17"/>
                    <a:pt x="21" y="25"/>
                    <a:pt x="18" y="26"/>
                  </a:cubicBezTo>
                  <a:cubicBezTo>
                    <a:pt x="15" y="27"/>
                    <a:pt x="13" y="28"/>
                    <a:pt x="9" y="32"/>
                  </a:cubicBezTo>
                  <a:cubicBezTo>
                    <a:pt x="6" y="33"/>
                    <a:pt x="3" y="34"/>
                    <a:pt x="0" y="34"/>
                  </a:cubicBezTo>
                  <a:cubicBezTo>
                    <a:pt x="0" y="58"/>
                    <a:pt x="0" y="58"/>
                    <a:pt x="0" y="58"/>
                  </a:cubicBezTo>
                  <a:cubicBezTo>
                    <a:pt x="0" y="58"/>
                    <a:pt x="1" y="58"/>
                    <a:pt x="2" y="57"/>
                  </a:cubicBezTo>
                  <a:cubicBezTo>
                    <a:pt x="5" y="57"/>
                    <a:pt x="15" y="58"/>
                    <a:pt x="22" y="59"/>
                  </a:cubicBezTo>
                  <a:cubicBezTo>
                    <a:pt x="28" y="60"/>
                    <a:pt x="38" y="59"/>
                    <a:pt x="45" y="57"/>
                  </a:cubicBezTo>
                  <a:cubicBezTo>
                    <a:pt x="52" y="56"/>
                    <a:pt x="50" y="52"/>
                    <a:pt x="50" y="52"/>
                  </a:cubicBezTo>
                  <a:cubicBezTo>
                    <a:pt x="50" y="52"/>
                    <a:pt x="53" y="52"/>
                    <a:pt x="56" y="49"/>
                  </a:cubicBezTo>
                  <a:cubicBezTo>
                    <a:pt x="58" y="47"/>
                    <a:pt x="55" y="43"/>
                    <a:pt x="55" y="43"/>
                  </a:cubicBezTo>
                  <a:cubicBezTo>
                    <a:pt x="57" y="43"/>
                    <a:pt x="58" y="43"/>
                    <a:pt x="60" y="42"/>
                  </a:cubicBezTo>
                  <a:cubicBezTo>
                    <a:pt x="65" y="38"/>
                    <a:pt x="61" y="35"/>
                    <a:pt x="61" y="35"/>
                  </a:cubicBezTo>
                  <a:close/>
                </a:path>
              </a:pathLst>
            </a:custGeom>
            <a:solidFill>
              <a:schemeClr val="bg1"/>
            </a:solidFill>
            <a:ln w="9525">
              <a:noFill/>
            </a:ln>
          </p:spPr>
          <p:txBody>
            <a:bodyPr vert="horz" wrap="square" anchor="t"/>
            <a:lstStyle/>
            <a:p>
              <a:pPr lvl="0">
                <a:lnSpc>
                  <a:spcPct val="100000"/>
                </a:lnSpc>
              </a:pPr>
              <a:endParaRPr>
                <a:solidFill>
                  <a:srgbClr val="000000"/>
                </a:solidFill>
                <a:latin typeface="Calibri" panose="020F0502020204030204" charset="0"/>
                <a:ea typeface="宋体" panose="02010600030101010101" pitchFamily="2" charset="-122"/>
                <a:sym typeface="宋体" panose="02010600030101010101" pitchFamily="2" charset="-122"/>
              </a:endParaRPr>
            </a:p>
          </p:txBody>
        </p:sp>
      </p:grpSp>
      <p:grpSp>
        <p:nvGrpSpPr>
          <p:cNvPr id="42015" name="组合 42014"/>
          <p:cNvGrpSpPr>
            <a:grpSpLocks noChangeAspect="1"/>
          </p:cNvGrpSpPr>
          <p:nvPr/>
        </p:nvGrpSpPr>
        <p:grpSpPr>
          <a:xfrm>
            <a:off x="984250" y="1319213"/>
            <a:ext cx="9858375" cy="1581150"/>
            <a:chOff x="0" y="0"/>
            <a:chExt cx="9857778" cy="1581025"/>
          </a:xfrm>
        </p:grpSpPr>
        <p:grpSp>
          <p:nvGrpSpPr>
            <p:cNvPr id="42016" name="组合 42015"/>
            <p:cNvGrpSpPr>
              <a:grpSpLocks noChangeAspect="1"/>
            </p:cNvGrpSpPr>
            <p:nvPr/>
          </p:nvGrpSpPr>
          <p:grpSpPr>
            <a:xfrm>
              <a:off x="0" y="0"/>
              <a:ext cx="9857778" cy="1580693"/>
              <a:chOff x="0" y="0"/>
              <a:chExt cx="9857778" cy="1580693"/>
            </a:xfrm>
          </p:grpSpPr>
          <p:pic>
            <p:nvPicPr>
              <p:cNvPr id="42017" name="图片 85"/>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520280" y="18759"/>
                <a:ext cx="2296938" cy="1561934"/>
              </a:xfrm>
              <a:prstGeom prst="rect">
                <a:avLst/>
              </a:prstGeom>
              <a:noFill/>
              <a:ln w="9525">
                <a:noFill/>
              </a:ln>
            </p:spPr>
          </p:pic>
          <p:pic>
            <p:nvPicPr>
              <p:cNvPr id="42018" name="图片 8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27469"/>
                <a:ext cx="2296938" cy="1553223"/>
              </a:xfrm>
              <a:prstGeom prst="rect">
                <a:avLst/>
              </a:prstGeom>
              <a:noFill/>
              <a:ln w="9525">
                <a:noFill/>
              </a:ln>
            </p:spPr>
          </p:pic>
          <p:pic>
            <p:nvPicPr>
              <p:cNvPr id="42019" name="图片 87"/>
              <p:cNvPicPr>
                <a:picLocks noChangeAspect="1"/>
              </p:cNvPicPr>
              <p:nvPr/>
            </p:nvPicPr>
            <p:blipFill>
              <a:blip r:embed="rId4"/>
              <a:stretch>
                <a:fillRect/>
              </a:stretch>
            </p:blipFill>
            <p:spPr>
              <a:xfrm>
                <a:off x="7560840" y="0"/>
                <a:ext cx="2296938" cy="1580692"/>
              </a:xfrm>
              <a:prstGeom prst="rect">
                <a:avLst/>
              </a:prstGeom>
              <a:noFill/>
              <a:ln w="9525">
                <a:noFill/>
              </a:ln>
            </p:spPr>
          </p:pic>
        </p:grpSp>
        <p:pic>
          <p:nvPicPr>
            <p:cNvPr id="42020" name="图片 84"/>
            <p:cNvPicPr>
              <a:picLocks noChangeAspect="1"/>
            </p:cNvPicPr>
            <p:nvPr/>
          </p:nvPicPr>
          <p:blipFill>
            <a:blip r:embed="rId5"/>
            <a:stretch>
              <a:fillRect/>
            </a:stretch>
          </p:blipFill>
          <p:spPr>
            <a:xfrm>
              <a:off x="5045377" y="333"/>
              <a:ext cx="2287303" cy="1580692"/>
            </a:xfrm>
            <a:prstGeom prst="rect">
              <a:avLst/>
            </a:prstGeom>
            <a:noFill/>
            <a:ln w="9525">
              <a:noFill/>
            </a:ln>
          </p:spPr>
        </p:pic>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3" name="图片 2" descr="09eea0 2a48acf833b9858910a08d5c1b"/>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1685">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1990"/>
                                        </p:tgtEl>
                                        <p:attrNameLst>
                                          <p:attrName>style.visibility</p:attrName>
                                        </p:attrNameLst>
                                      </p:cBhvr>
                                      <p:to>
                                        <p:strVal val="visible"/>
                                      </p:to>
                                    </p:set>
                                    <p:animEffect filter="fade">
                                      <p:cBhvr>
                                        <p:cTn id="7" dur="300"/>
                                        <p:tgtEl>
                                          <p:spTgt spid="41990"/>
                                        </p:tgtEl>
                                      </p:cBhvr>
                                    </p:animEffect>
                                    <p:anim calcmode="lin" valueType="num">
                                      <p:cBhvr>
                                        <p:cTn id="8" dur="300" fill="hold"/>
                                        <p:tgtEl>
                                          <p:spTgt spid="41990"/>
                                        </p:tgtEl>
                                        <p:attrNameLst>
                                          <p:attrName>ppt_x</p:attrName>
                                        </p:attrNameLst>
                                      </p:cBhvr>
                                      <p:tavLst>
                                        <p:tav tm="0">
                                          <p:val>
                                            <p:strVal val="#ppt_x"/>
                                          </p:val>
                                        </p:tav>
                                        <p:tav tm="100000">
                                          <p:val>
                                            <p:strVal val="#ppt_x"/>
                                          </p:val>
                                        </p:tav>
                                      </p:tavLst>
                                    </p:anim>
                                    <p:anim calcmode="lin" valueType="num">
                                      <p:cBhvr>
                                        <p:cTn id="9" dur="300" fill="hold"/>
                                        <p:tgtEl>
                                          <p:spTgt spid="4199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1995"/>
                                        </p:tgtEl>
                                        <p:attrNameLst>
                                          <p:attrName>style.visibility</p:attrName>
                                        </p:attrNameLst>
                                      </p:cBhvr>
                                      <p:to>
                                        <p:strVal val="visible"/>
                                      </p:to>
                                    </p:set>
                                    <p:animEffect filter="fade">
                                      <p:cBhvr>
                                        <p:cTn id="13" dur="300"/>
                                        <p:tgtEl>
                                          <p:spTgt spid="41995"/>
                                        </p:tgtEl>
                                      </p:cBhvr>
                                    </p:animEffect>
                                    <p:anim calcmode="lin" valueType="num">
                                      <p:cBhvr>
                                        <p:cTn id="14" dur="300" fill="hold"/>
                                        <p:tgtEl>
                                          <p:spTgt spid="41995"/>
                                        </p:tgtEl>
                                        <p:attrNameLst>
                                          <p:attrName>ppt_x</p:attrName>
                                        </p:attrNameLst>
                                      </p:cBhvr>
                                      <p:tavLst>
                                        <p:tav tm="0">
                                          <p:val>
                                            <p:strVal val="#ppt_x"/>
                                          </p:val>
                                        </p:tav>
                                        <p:tav tm="100000">
                                          <p:val>
                                            <p:strVal val="#ppt_x"/>
                                          </p:val>
                                        </p:tav>
                                      </p:tavLst>
                                    </p:anim>
                                    <p:anim calcmode="lin" valueType="num">
                                      <p:cBhvr>
                                        <p:cTn id="15" dur="300" fill="hold"/>
                                        <p:tgtEl>
                                          <p:spTgt spid="419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2009"/>
                                        </p:tgtEl>
                                        <p:attrNameLst>
                                          <p:attrName>style.visibility</p:attrName>
                                        </p:attrNameLst>
                                      </p:cBhvr>
                                      <p:to>
                                        <p:strVal val="visible"/>
                                      </p:to>
                                    </p:set>
                                    <p:animEffect filter="fade">
                                      <p:cBhvr>
                                        <p:cTn id="19" dur="300"/>
                                        <p:tgtEl>
                                          <p:spTgt spid="42009"/>
                                        </p:tgtEl>
                                      </p:cBhvr>
                                    </p:animEffect>
                                    <p:anim calcmode="lin" valueType="num">
                                      <p:cBhvr>
                                        <p:cTn id="20" dur="300" fill="hold"/>
                                        <p:tgtEl>
                                          <p:spTgt spid="42009"/>
                                        </p:tgtEl>
                                        <p:attrNameLst>
                                          <p:attrName>ppt_x</p:attrName>
                                        </p:attrNameLst>
                                      </p:cBhvr>
                                      <p:tavLst>
                                        <p:tav tm="0">
                                          <p:val>
                                            <p:strVal val="#ppt_x"/>
                                          </p:val>
                                        </p:tav>
                                        <p:tav tm="100000">
                                          <p:val>
                                            <p:strVal val="#ppt_x"/>
                                          </p:val>
                                        </p:tav>
                                      </p:tavLst>
                                    </p:anim>
                                    <p:anim calcmode="lin" valueType="num">
                                      <p:cBhvr>
                                        <p:cTn id="21" dur="300" fill="hold"/>
                                        <p:tgtEl>
                                          <p:spTgt spid="420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
        <p:nvSpPr>
          <p:cNvPr id="44037" name="矩形 28"/>
          <p:cNvSpPr/>
          <p:nvPr/>
        </p:nvSpPr>
        <p:spPr>
          <a:xfrm>
            <a:off x="9817100" y="717550"/>
            <a:ext cx="2146300" cy="1871663"/>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4038" name="矩形 29"/>
          <p:cNvSpPr/>
          <p:nvPr/>
        </p:nvSpPr>
        <p:spPr>
          <a:xfrm>
            <a:off x="430213" y="2589213"/>
            <a:ext cx="2520950" cy="3600450"/>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44039" name="图片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2763" y="1693863"/>
            <a:ext cx="719137" cy="719137"/>
          </a:xfrm>
          <a:prstGeom prst="rect">
            <a:avLst/>
          </a:prstGeom>
          <a:noFill/>
          <a:ln w="9525">
            <a:noFill/>
          </a:ln>
        </p:spPr>
      </p:pic>
      <p:grpSp>
        <p:nvGrpSpPr>
          <p:cNvPr id="44040" name="组合 44039"/>
          <p:cNvGrpSpPr/>
          <p:nvPr/>
        </p:nvGrpSpPr>
        <p:grpSpPr>
          <a:xfrm>
            <a:off x="1231900" y="2012950"/>
            <a:ext cx="1746885" cy="417830"/>
            <a:chOff x="0" y="0"/>
            <a:chExt cx="1745687" cy="417893"/>
          </a:xfrm>
        </p:grpSpPr>
        <p:sp>
          <p:nvSpPr>
            <p:cNvPr id="44041" name="文本框 32"/>
            <p:cNvSpPr/>
            <p:nvPr/>
          </p:nvSpPr>
          <p:spPr>
            <a:xfrm>
              <a:off x="0" y="0"/>
              <a:ext cx="1745687" cy="417893"/>
            </a:xfrm>
            <a:prstGeom prst="rect">
              <a:avLst/>
            </a:prstGeom>
            <a:noFill/>
            <a:ln w="9525">
              <a:noFill/>
            </a:ln>
          </p:spPr>
          <p:txBody>
            <a:bodyPr wrap="square">
              <a:spAutoFit/>
            </a:bodyPr>
            <a:lstStyle/>
            <a:p>
              <a:pPr lvl="0">
                <a:lnSpc>
                  <a:spcPct val="100000"/>
                </a:lnSpc>
              </a:pPr>
              <a:r>
                <a:rPr lang="zh-CN" altLang="en-US" sz="2000" b="1" dirty="0">
                  <a:solidFill>
                    <a:srgbClr val="C00000"/>
                  </a:solidFill>
                  <a:latin typeface="微软雅黑" panose="020B0503020204020204" charset="-122"/>
                  <a:ea typeface="微软雅黑" panose="020B0503020204020204" charset="-122"/>
                  <a:sym typeface="微软雅黑" panose="020B0503020204020204" charset="-122"/>
                </a:rPr>
                <a:t>此处添加标题</a:t>
              </a:r>
            </a:p>
          </p:txBody>
        </p:sp>
        <p:sp>
          <p:nvSpPr>
            <p:cNvPr id="44042" name="直接连接符 33"/>
            <p:cNvSpPr/>
            <p:nvPr/>
          </p:nvSpPr>
          <p:spPr>
            <a:xfrm>
              <a:off x="77417" y="400110"/>
              <a:ext cx="1640984" cy="635"/>
            </a:xfrm>
            <a:prstGeom prst="line">
              <a:avLst/>
            </a:prstGeom>
            <a:ln w="6350" cap="flat" cmpd="sng">
              <a:solidFill>
                <a:srgbClr val="C00000"/>
              </a:solidFill>
              <a:prstDash val="solid"/>
              <a:bevel/>
              <a:headEnd type="none" w="med" len="med"/>
              <a:tailEnd type="none" w="med" len="med"/>
            </a:ln>
          </p:spPr>
        </p:sp>
      </p:grpSp>
      <p:sp>
        <p:nvSpPr>
          <p:cNvPr id="44043" name="文本框 78"/>
          <p:cNvSpPr/>
          <p:nvPr/>
        </p:nvSpPr>
        <p:spPr>
          <a:xfrm>
            <a:off x="3736975" y="3217863"/>
            <a:ext cx="7991475" cy="652780"/>
          </a:xfrm>
          <a:prstGeom prst="rect">
            <a:avLst/>
          </a:prstGeom>
          <a:noFill/>
          <a:ln w="9525">
            <a:noFill/>
          </a:ln>
        </p:spPr>
        <p:txBody>
          <a:bodyPr wrap="square">
            <a:spAutoFit/>
          </a:bodyPr>
          <a:lstStyle/>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44044" name="文本框 78"/>
          <p:cNvSpPr/>
          <p:nvPr/>
        </p:nvSpPr>
        <p:spPr>
          <a:xfrm>
            <a:off x="3814763" y="4244975"/>
            <a:ext cx="3257550" cy="1697990"/>
          </a:xfrm>
          <a:prstGeom prst="rect">
            <a:avLst/>
          </a:prstGeom>
          <a:noFill/>
          <a:ln w="9525">
            <a:noFill/>
          </a:ln>
        </p:spPr>
        <p:txBody>
          <a:bodyPr wrap="square">
            <a:spAutoFit/>
          </a:bodyPr>
          <a:lstStyle/>
          <a:p>
            <a:pPr lvl="0">
              <a:lnSpc>
                <a:spcPct val="100000"/>
              </a:lnSpc>
            </a:pPr>
            <a:r>
              <a:rPr lang="zh-CN" altLang="en-US" sz="2000"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endParaRPr lang="en-US" altLang="x-none" sz="2000" b="1" dirty="0">
              <a:solidFill>
                <a:srgbClr val="C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44045" name="文本框 78"/>
          <p:cNvSpPr/>
          <p:nvPr/>
        </p:nvSpPr>
        <p:spPr>
          <a:xfrm>
            <a:off x="8472488" y="4244975"/>
            <a:ext cx="3257550" cy="1697990"/>
          </a:xfrm>
          <a:prstGeom prst="rect">
            <a:avLst/>
          </a:prstGeom>
          <a:noFill/>
          <a:ln w="9525">
            <a:noFill/>
          </a:ln>
        </p:spPr>
        <p:txBody>
          <a:bodyPr wrap="square">
            <a:spAutoFit/>
          </a:bodyPr>
          <a:lstStyle/>
          <a:p>
            <a:pPr lvl="0">
              <a:lnSpc>
                <a:spcPct val="100000"/>
              </a:lnSpc>
            </a:pPr>
            <a:r>
              <a:rPr lang="zh-CN" altLang="en-US" sz="2000" b="1" dirty="0">
                <a:solidFill>
                  <a:srgbClr val="C00000"/>
                </a:solidFill>
                <a:latin typeface="微软雅黑" panose="020B0503020204020204" charset="-122"/>
                <a:ea typeface="微软雅黑" panose="020B0503020204020204" charset="-122"/>
                <a:sym typeface="微软雅黑" panose="020B0503020204020204" charset="-122"/>
              </a:rPr>
              <a:t>单击此处添加标题</a:t>
            </a:r>
            <a:endParaRPr lang="en-US" altLang="x-none" sz="2000" b="1" dirty="0">
              <a:solidFill>
                <a:srgbClr val="C00000"/>
              </a:solidFill>
              <a:latin typeface="微软雅黑" panose="020B0503020204020204" charset="-122"/>
              <a:ea typeface="微软雅黑" panose="020B0503020204020204" charset="-122"/>
              <a:sym typeface="微软雅黑" panose="020B0503020204020204" charset="-122"/>
            </a:endParaRPr>
          </a:p>
          <a:p>
            <a:pPr lvl="0">
              <a:lnSpc>
                <a:spcPct val="100000"/>
              </a:lnSpc>
            </a:pPr>
            <a:r>
              <a:rPr sz="12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44046" name="组合 44045"/>
          <p:cNvGrpSpPr/>
          <p:nvPr/>
        </p:nvGrpSpPr>
        <p:grpSpPr>
          <a:xfrm>
            <a:off x="7300913" y="4573588"/>
            <a:ext cx="865187" cy="863600"/>
            <a:chOff x="0" y="0"/>
            <a:chExt cx="864096" cy="864096"/>
          </a:xfrm>
        </p:grpSpPr>
        <p:sp>
          <p:nvSpPr>
            <p:cNvPr id="44047" name="椭圆 38"/>
            <p:cNvSpPr/>
            <p:nvPr/>
          </p:nvSpPr>
          <p:spPr>
            <a:xfrm>
              <a:off x="0" y="0"/>
              <a:ext cx="864096" cy="864096"/>
            </a:xfrm>
            <a:prstGeom prst="ellips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44048" name="图片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284" y="192622"/>
              <a:ext cx="566294" cy="566294"/>
            </a:xfrm>
            <a:prstGeom prst="rect">
              <a:avLst/>
            </a:prstGeom>
            <a:noFill/>
            <a:ln w="9525">
              <a:noFill/>
            </a:ln>
          </p:spPr>
        </p:pic>
      </p:grpSp>
      <p:sp>
        <p:nvSpPr>
          <p:cNvPr id="44049" name="文本框 78"/>
          <p:cNvSpPr/>
          <p:nvPr/>
        </p:nvSpPr>
        <p:spPr>
          <a:xfrm>
            <a:off x="735013" y="3321050"/>
            <a:ext cx="1898650" cy="2298700"/>
          </a:xfrm>
          <a:prstGeom prst="rect">
            <a:avLst/>
          </a:prstGeom>
          <a:noFill/>
          <a:ln w="9525">
            <a:noFill/>
          </a:ln>
        </p:spPr>
        <p:txBody>
          <a:bodyPr wrap="square">
            <a:spAutoFit/>
          </a:bodyPr>
          <a:lstStyle/>
          <a:p>
            <a:pPr lvl="0">
              <a:lnSpc>
                <a:spcPct val="100000"/>
              </a:lnSpc>
            </a:pPr>
            <a:r>
              <a:rPr sz="12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pic>
        <p:nvPicPr>
          <p:cNvPr id="44050" name="图片 41" descr="C:\Users\Administrator\Desktop\QQ截图20170415132846.jpgQQ截图20170415132846"/>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2978785" y="720725"/>
            <a:ext cx="3474720" cy="1868170"/>
          </a:xfrm>
          <a:prstGeom prst="rect">
            <a:avLst/>
          </a:prstGeom>
          <a:noFill/>
          <a:ln w="9525">
            <a:noFill/>
          </a:ln>
        </p:spPr>
      </p:pic>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2" name="图片 41" descr="C:\Users\Administrator\Desktop\QQ截图20170415132807.jpgQQ截图20170415132807"/>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453505" y="720725"/>
            <a:ext cx="3363595" cy="1868805"/>
          </a:xfrm>
          <a:prstGeom prst="rect">
            <a:avLst/>
          </a:prstGeom>
          <a:noFill/>
          <a:ln w="9525">
            <a:noFill/>
          </a:ln>
        </p:spPr>
      </p:pic>
    </p:spTree>
  </p:cSld>
  <p:clrMapOvr>
    <a:masterClrMapping/>
  </p:clrMapOvr>
  <p:transition advTm="280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p:cTn id="7" dur="500" fill="hold"/>
                                        <p:tgtEl>
                                          <p:spTgt spid="44037"/>
                                        </p:tgtEl>
                                        <p:attrNameLst>
                                          <p:attrName>ppt_w</p:attrName>
                                        </p:attrNameLst>
                                      </p:cBhvr>
                                      <p:tavLst>
                                        <p:tav tm="0">
                                          <p:val>
                                            <p:fltVal val="0"/>
                                          </p:val>
                                        </p:tav>
                                        <p:tav tm="100000">
                                          <p:val>
                                            <p:strVal val="#ppt_w"/>
                                          </p:val>
                                        </p:tav>
                                      </p:tavLst>
                                    </p:anim>
                                    <p:anim calcmode="lin" valueType="num">
                                      <p:cBhvr>
                                        <p:cTn id="8" dur="500" fill="hold"/>
                                        <p:tgtEl>
                                          <p:spTgt spid="44037"/>
                                        </p:tgtEl>
                                        <p:attrNameLst>
                                          <p:attrName>ppt_h</p:attrName>
                                        </p:attrNameLst>
                                      </p:cBhvr>
                                      <p:tavLst>
                                        <p:tav tm="0">
                                          <p:val>
                                            <p:fltVal val="0"/>
                                          </p:val>
                                        </p:tav>
                                        <p:tav tm="100000">
                                          <p:val>
                                            <p:strVal val="#ppt_h"/>
                                          </p:val>
                                        </p:tav>
                                      </p:tavLst>
                                    </p:anim>
                                    <p:animEffect transition="in" filter="fade">
                                      <p:cBhvr>
                                        <p:cTn id="9" dur="500"/>
                                        <p:tgtEl>
                                          <p:spTgt spid="44037"/>
                                        </p:tgtEl>
                                      </p:cBhvr>
                                    </p:animEffect>
                                  </p:childTnLst>
                                </p:cTn>
                              </p:par>
                              <p:par>
                                <p:cTn id="10" presetID="53" presetClass="entr" presetSubtype="16" fill="hold" nodeType="withEffect">
                                  <p:stCondLst>
                                    <p:cond delay="0"/>
                                  </p:stCondLst>
                                  <p:childTnLst>
                                    <p:set>
                                      <p:cBhvr>
                                        <p:cTn id="11" dur="1" fill="hold">
                                          <p:stCondLst>
                                            <p:cond delay="0"/>
                                          </p:stCondLst>
                                        </p:cTn>
                                        <p:tgtEl>
                                          <p:spTgt spid="44039"/>
                                        </p:tgtEl>
                                        <p:attrNameLst>
                                          <p:attrName>style.visibility</p:attrName>
                                        </p:attrNameLst>
                                      </p:cBhvr>
                                      <p:to>
                                        <p:strVal val="visible"/>
                                      </p:to>
                                    </p:set>
                                    <p:anim calcmode="lin" valueType="num">
                                      <p:cBhvr>
                                        <p:cTn id="12" dur="500" fill="hold"/>
                                        <p:tgtEl>
                                          <p:spTgt spid="44039"/>
                                        </p:tgtEl>
                                        <p:attrNameLst>
                                          <p:attrName>ppt_w</p:attrName>
                                        </p:attrNameLst>
                                      </p:cBhvr>
                                      <p:tavLst>
                                        <p:tav tm="0">
                                          <p:val>
                                            <p:fltVal val="0"/>
                                          </p:val>
                                        </p:tav>
                                        <p:tav tm="100000">
                                          <p:val>
                                            <p:strVal val="#ppt_w"/>
                                          </p:val>
                                        </p:tav>
                                      </p:tavLst>
                                    </p:anim>
                                    <p:anim calcmode="lin" valueType="num">
                                      <p:cBhvr>
                                        <p:cTn id="13" dur="500" fill="hold"/>
                                        <p:tgtEl>
                                          <p:spTgt spid="44039"/>
                                        </p:tgtEl>
                                        <p:attrNameLst>
                                          <p:attrName>ppt_h</p:attrName>
                                        </p:attrNameLst>
                                      </p:cBhvr>
                                      <p:tavLst>
                                        <p:tav tm="0">
                                          <p:val>
                                            <p:fltVal val="0"/>
                                          </p:val>
                                        </p:tav>
                                        <p:tav tm="100000">
                                          <p:val>
                                            <p:strVal val="#ppt_h"/>
                                          </p:val>
                                        </p:tav>
                                      </p:tavLst>
                                    </p:anim>
                                    <p:animEffect transition="in" filter="fade">
                                      <p:cBhvr>
                                        <p:cTn id="14" dur="500"/>
                                        <p:tgtEl>
                                          <p:spTgt spid="44039"/>
                                        </p:tgtEl>
                                      </p:cBhvr>
                                    </p:animEffect>
                                  </p:childTnLst>
                                </p:cTn>
                              </p:par>
                              <p:par>
                                <p:cTn id="15" presetID="53" presetClass="entr" presetSubtype="16" fill="hold" nodeType="withEffect">
                                  <p:stCondLst>
                                    <p:cond delay="0"/>
                                  </p:stCondLst>
                                  <p:childTnLst>
                                    <p:set>
                                      <p:cBhvr>
                                        <p:cTn id="16" dur="1" fill="hold">
                                          <p:stCondLst>
                                            <p:cond delay="0"/>
                                          </p:stCondLst>
                                        </p:cTn>
                                        <p:tgtEl>
                                          <p:spTgt spid="44040"/>
                                        </p:tgtEl>
                                        <p:attrNameLst>
                                          <p:attrName>style.visibility</p:attrName>
                                        </p:attrNameLst>
                                      </p:cBhvr>
                                      <p:to>
                                        <p:strVal val="visible"/>
                                      </p:to>
                                    </p:set>
                                    <p:anim calcmode="lin" valueType="num">
                                      <p:cBhvr>
                                        <p:cTn id="17" dur="500" fill="hold"/>
                                        <p:tgtEl>
                                          <p:spTgt spid="44040"/>
                                        </p:tgtEl>
                                        <p:attrNameLst>
                                          <p:attrName>ppt_w</p:attrName>
                                        </p:attrNameLst>
                                      </p:cBhvr>
                                      <p:tavLst>
                                        <p:tav tm="0">
                                          <p:val>
                                            <p:fltVal val="0"/>
                                          </p:val>
                                        </p:tav>
                                        <p:tav tm="100000">
                                          <p:val>
                                            <p:strVal val="#ppt_w"/>
                                          </p:val>
                                        </p:tav>
                                      </p:tavLst>
                                    </p:anim>
                                    <p:anim calcmode="lin" valueType="num">
                                      <p:cBhvr>
                                        <p:cTn id="18" dur="500" fill="hold"/>
                                        <p:tgtEl>
                                          <p:spTgt spid="44040"/>
                                        </p:tgtEl>
                                        <p:attrNameLst>
                                          <p:attrName>ppt_h</p:attrName>
                                        </p:attrNameLst>
                                      </p:cBhvr>
                                      <p:tavLst>
                                        <p:tav tm="0">
                                          <p:val>
                                            <p:fltVal val="0"/>
                                          </p:val>
                                        </p:tav>
                                        <p:tav tm="100000">
                                          <p:val>
                                            <p:strVal val="#ppt_h"/>
                                          </p:val>
                                        </p:tav>
                                      </p:tavLst>
                                    </p:anim>
                                    <p:animEffect transition="in" filter="fade">
                                      <p:cBhvr>
                                        <p:cTn id="19" dur="500"/>
                                        <p:tgtEl>
                                          <p:spTgt spid="44040"/>
                                        </p:tgtEl>
                                      </p:cBhvr>
                                    </p:animEffect>
                                  </p:childTnLst>
                                </p:cTn>
                              </p:par>
                              <p:par>
                                <p:cTn id="20" presetID="53" presetClass="entr" presetSubtype="16" fill="hold" nodeType="withEffect">
                                  <p:stCondLst>
                                    <p:cond delay="0"/>
                                  </p:stCondLst>
                                  <p:childTnLst>
                                    <p:set>
                                      <p:cBhvr>
                                        <p:cTn id="21" dur="1" fill="hold">
                                          <p:stCondLst>
                                            <p:cond delay="0"/>
                                          </p:stCondLst>
                                        </p:cTn>
                                        <p:tgtEl>
                                          <p:spTgt spid="44050"/>
                                        </p:tgtEl>
                                        <p:attrNameLst>
                                          <p:attrName>style.visibility</p:attrName>
                                        </p:attrNameLst>
                                      </p:cBhvr>
                                      <p:to>
                                        <p:strVal val="visible"/>
                                      </p:to>
                                    </p:set>
                                    <p:anim calcmode="lin" valueType="num">
                                      <p:cBhvr>
                                        <p:cTn id="22" dur="500" fill="hold"/>
                                        <p:tgtEl>
                                          <p:spTgt spid="44050"/>
                                        </p:tgtEl>
                                        <p:attrNameLst>
                                          <p:attrName>ppt_w</p:attrName>
                                        </p:attrNameLst>
                                      </p:cBhvr>
                                      <p:tavLst>
                                        <p:tav tm="0">
                                          <p:val>
                                            <p:fltVal val="0"/>
                                          </p:val>
                                        </p:tav>
                                        <p:tav tm="100000">
                                          <p:val>
                                            <p:strVal val="#ppt_w"/>
                                          </p:val>
                                        </p:tav>
                                      </p:tavLst>
                                    </p:anim>
                                    <p:anim calcmode="lin" valueType="num">
                                      <p:cBhvr>
                                        <p:cTn id="23" dur="500" fill="hold"/>
                                        <p:tgtEl>
                                          <p:spTgt spid="44050"/>
                                        </p:tgtEl>
                                        <p:attrNameLst>
                                          <p:attrName>ppt_h</p:attrName>
                                        </p:attrNameLst>
                                      </p:cBhvr>
                                      <p:tavLst>
                                        <p:tav tm="0">
                                          <p:val>
                                            <p:fltVal val="0"/>
                                          </p:val>
                                        </p:tav>
                                        <p:tav tm="100000">
                                          <p:val>
                                            <p:strVal val="#ppt_h"/>
                                          </p:val>
                                        </p:tav>
                                      </p:tavLst>
                                    </p:anim>
                                    <p:animEffect transition="in" filter="fade">
                                      <p:cBhvr>
                                        <p:cTn id="24" dur="500"/>
                                        <p:tgtEl>
                                          <p:spTgt spid="44050"/>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44038"/>
                                        </p:tgtEl>
                                        <p:attrNameLst>
                                          <p:attrName>style.visibility</p:attrName>
                                        </p:attrNameLst>
                                      </p:cBhvr>
                                      <p:to>
                                        <p:strVal val="visible"/>
                                      </p:to>
                                    </p:set>
                                    <p:animEffect transition="in" filter="fade">
                                      <p:cBhvr>
                                        <p:cTn id="33" dur="1000"/>
                                        <p:tgtEl>
                                          <p:spTgt spid="44038"/>
                                        </p:tgtEl>
                                      </p:cBhvr>
                                    </p:animEffect>
                                    <p:anim calcmode="lin" valueType="num">
                                      <p:cBhvr>
                                        <p:cTn id="34" dur="1000" fill="hold"/>
                                        <p:tgtEl>
                                          <p:spTgt spid="44038"/>
                                        </p:tgtEl>
                                        <p:attrNameLst>
                                          <p:attrName>ppt_x</p:attrName>
                                        </p:attrNameLst>
                                      </p:cBhvr>
                                      <p:tavLst>
                                        <p:tav tm="0">
                                          <p:val>
                                            <p:strVal val="#ppt_x"/>
                                          </p:val>
                                        </p:tav>
                                        <p:tav tm="100000">
                                          <p:val>
                                            <p:strVal val="#ppt_x"/>
                                          </p:val>
                                        </p:tav>
                                      </p:tavLst>
                                    </p:anim>
                                    <p:anim calcmode="lin" valueType="num">
                                      <p:cBhvr>
                                        <p:cTn id="35" dur="1000" fill="hold"/>
                                        <p:tgtEl>
                                          <p:spTgt spid="44038"/>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44049"/>
                                        </p:tgtEl>
                                        <p:attrNameLst>
                                          <p:attrName>style.visibility</p:attrName>
                                        </p:attrNameLst>
                                      </p:cBhvr>
                                      <p:to>
                                        <p:strVal val="visible"/>
                                      </p:to>
                                    </p:set>
                                    <p:animEffect transition="in" filter="fade">
                                      <p:cBhvr>
                                        <p:cTn id="38" dur="1000"/>
                                        <p:tgtEl>
                                          <p:spTgt spid="44049"/>
                                        </p:tgtEl>
                                      </p:cBhvr>
                                    </p:animEffect>
                                    <p:anim calcmode="lin" valueType="num">
                                      <p:cBhvr>
                                        <p:cTn id="39" dur="1000" fill="hold"/>
                                        <p:tgtEl>
                                          <p:spTgt spid="44049"/>
                                        </p:tgtEl>
                                        <p:attrNameLst>
                                          <p:attrName>ppt_x</p:attrName>
                                        </p:attrNameLst>
                                      </p:cBhvr>
                                      <p:tavLst>
                                        <p:tav tm="0">
                                          <p:val>
                                            <p:strVal val="#ppt_x"/>
                                          </p:val>
                                        </p:tav>
                                        <p:tav tm="100000">
                                          <p:val>
                                            <p:strVal val="#ppt_x"/>
                                          </p:val>
                                        </p:tav>
                                      </p:tavLst>
                                    </p:anim>
                                    <p:anim calcmode="lin" valueType="num">
                                      <p:cBhvr>
                                        <p:cTn id="40" dur="1000" fill="hold"/>
                                        <p:tgtEl>
                                          <p:spTgt spid="44049"/>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44043"/>
                                        </p:tgtEl>
                                        <p:attrNameLst>
                                          <p:attrName>style.visibility</p:attrName>
                                        </p:attrNameLst>
                                      </p:cBhvr>
                                      <p:to>
                                        <p:strVal val="visible"/>
                                      </p:to>
                                    </p:set>
                                    <p:anim calcmode="lin" valueType="num">
                                      <p:cBhvr>
                                        <p:cTn id="44" dur="500" fill="hold"/>
                                        <p:tgtEl>
                                          <p:spTgt spid="44043"/>
                                        </p:tgtEl>
                                        <p:attrNameLst>
                                          <p:attrName>ppt_w</p:attrName>
                                        </p:attrNameLst>
                                      </p:cBhvr>
                                      <p:tavLst>
                                        <p:tav tm="0">
                                          <p:val>
                                            <p:fltVal val="0"/>
                                          </p:val>
                                        </p:tav>
                                        <p:tav tm="100000">
                                          <p:val>
                                            <p:strVal val="#ppt_w"/>
                                          </p:val>
                                        </p:tav>
                                      </p:tavLst>
                                    </p:anim>
                                    <p:anim calcmode="lin" valueType="num">
                                      <p:cBhvr>
                                        <p:cTn id="45" dur="500" fill="hold"/>
                                        <p:tgtEl>
                                          <p:spTgt spid="44043"/>
                                        </p:tgtEl>
                                        <p:attrNameLst>
                                          <p:attrName>ppt_h</p:attrName>
                                        </p:attrNameLst>
                                      </p:cBhvr>
                                      <p:tavLst>
                                        <p:tav tm="0">
                                          <p:val>
                                            <p:fltVal val="0"/>
                                          </p:val>
                                        </p:tav>
                                        <p:tav tm="100000">
                                          <p:val>
                                            <p:strVal val="#ppt_h"/>
                                          </p:val>
                                        </p:tav>
                                      </p:tavLst>
                                    </p:anim>
                                    <p:animEffect transition="in" filter="fade">
                                      <p:cBhvr>
                                        <p:cTn id="46" dur="500"/>
                                        <p:tgtEl>
                                          <p:spTgt spid="4404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4044"/>
                                        </p:tgtEl>
                                        <p:attrNameLst>
                                          <p:attrName>style.visibility</p:attrName>
                                        </p:attrNameLst>
                                      </p:cBhvr>
                                      <p:to>
                                        <p:strVal val="visible"/>
                                      </p:to>
                                    </p:set>
                                    <p:anim calcmode="lin" valueType="num">
                                      <p:cBhvr>
                                        <p:cTn id="49" dur="500" fill="hold"/>
                                        <p:tgtEl>
                                          <p:spTgt spid="44044"/>
                                        </p:tgtEl>
                                        <p:attrNameLst>
                                          <p:attrName>ppt_w</p:attrName>
                                        </p:attrNameLst>
                                      </p:cBhvr>
                                      <p:tavLst>
                                        <p:tav tm="0">
                                          <p:val>
                                            <p:fltVal val="0"/>
                                          </p:val>
                                        </p:tav>
                                        <p:tav tm="100000">
                                          <p:val>
                                            <p:strVal val="#ppt_w"/>
                                          </p:val>
                                        </p:tav>
                                      </p:tavLst>
                                    </p:anim>
                                    <p:anim calcmode="lin" valueType="num">
                                      <p:cBhvr>
                                        <p:cTn id="50" dur="500" fill="hold"/>
                                        <p:tgtEl>
                                          <p:spTgt spid="44044"/>
                                        </p:tgtEl>
                                        <p:attrNameLst>
                                          <p:attrName>ppt_h</p:attrName>
                                        </p:attrNameLst>
                                      </p:cBhvr>
                                      <p:tavLst>
                                        <p:tav tm="0">
                                          <p:val>
                                            <p:fltVal val="0"/>
                                          </p:val>
                                        </p:tav>
                                        <p:tav tm="100000">
                                          <p:val>
                                            <p:strVal val="#ppt_h"/>
                                          </p:val>
                                        </p:tav>
                                      </p:tavLst>
                                    </p:anim>
                                    <p:animEffect transition="in" filter="fade">
                                      <p:cBhvr>
                                        <p:cTn id="51" dur="500"/>
                                        <p:tgtEl>
                                          <p:spTgt spid="4404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4045"/>
                                        </p:tgtEl>
                                        <p:attrNameLst>
                                          <p:attrName>style.visibility</p:attrName>
                                        </p:attrNameLst>
                                      </p:cBhvr>
                                      <p:to>
                                        <p:strVal val="visible"/>
                                      </p:to>
                                    </p:set>
                                    <p:anim calcmode="lin" valueType="num">
                                      <p:cBhvr>
                                        <p:cTn id="54" dur="500" fill="hold"/>
                                        <p:tgtEl>
                                          <p:spTgt spid="44045"/>
                                        </p:tgtEl>
                                        <p:attrNameLst>
                                          <p:attrName>ppt_w</p:attrName>
                                        </p:attrNameLst>
                                      </p:cBhvr>
                                      <p:tavLst>
                                        <p:tav tm="0">
                                          <p:val>
                                            <p:fltVal val="0"/>
                                          </p:val>
                                        </p:tav>
                                        <p:tav tm="100000">
                                          <p:val>
                                            <p:strVal val="#ppt_w"/>
                                          </p:val>
                                        </p:tav>
                                      </p:tavLst>
                                    </p:anim>
                                    <p:anim calcmode="lin" valueType="num">
                                      <p:cBhvr>
                                        <p:cTn id="55" dur="500" fill="hold"/>
                                        <p:tgtEl>
                                          <p:spTgt spid="44045"/>
                                        </p:tgtEl>
                                        <p:attrNameLst>
                                          <p:attrName>ppt_h</p:attrName>
                                        </p:attrNameLst>
                                      </p:cBhvr>
                                      <p:tavLst>
                                        <p:tav tm="0">
                                          <p:val>
                                            <p:fltVal val="0"/>
                                          </p:val>
                                        </p:tav>
                                        <p:tav tm="100000">
                                          <p:val>
                                            <p:strVal val="#ppt_h"/>
                                          </p:val>
                                        </p:tav>
                                      </p:tavLst>
                                    </p:anim>
                                    <p:animEffect transition="in" filter="fade">
                                      <p:cBhvr>
                                        <p:cTn id="56" dur="500"/>
                                        <p:tgtEl>
                                          <p:spTgt spid="44045"/>
                                        </p:tgtEl>
                                      </p:cBhvr>
                                    </p:animEffect>
                                  </p:childTnLst>
                                </p:cTn>
                              </p:par>
                              <p:par>
                                <p:cTn id="57" presetID="53" presetClass="entr" presetSubtype="16" fill="hold" nodeType="withEffect">
                                  <p:stCondLst>
                                    <p:cond delay="0"/>
                                  </p:stCondLst>
                                  <p:childTnLst>
                                    <p:set>
                                      <p:cBhvr>
                                        <p:cTn id="58" dur="1" fill="hold">
                                          <p:stCondLst>
                                            <p:cond delay="0"/>
                                          </p:stCondLst>
                                        </p:cTn>
                                        <p:tgtEl>
                                          <p:spTgt spid="44046"/>
                                        </p:tgtEl>
                                        <p:attrNameLst>
                                          <p:attrName>style.visibility</p:attrName>
                                        </p:attrNameLst>
                                      </p:cBhvr>
                                      <p:to>
                                        <p:strVal val="visible"/>
                                      </p:to>
                                    </p:set>
                                    <p:anim calcmode="lin" valueType="num">
                                      <p:cBhvr>
                                        <p:cTn id="59" dur="500" fill="hold"/>
                                        <p:tgtEl>
                                          <p:spTgt spid="44046"/>
                                        </p:tgtEl>
                                        <p:attrNameLst>
                                          <p:attrName>ppt_w</p:attrName>
                                        </p:attrNameLst>
                                      </p:cBhvr>
                                      <p:tavLst>
                                        <p:tav tm="0">
                                          <p:val>
                                            <p:fltVal val="0"/>
                                          </p:val>
                                        </p:tav>
                                        <p:tav tm="100000">
                                          <p:val>
                                            <p:strVal val="#ppt_w"/>
                                          </p:val>
                                        </p:tav>
                                      </p:tavLst>
                                    </p:anim>
                                    <p:anim calcmode="lin" valueType="num">
                                      <p:cBhvr>
                                        <p:cTn id="60" dur="500" fill="hold"/>
                                        <p:tgtEl>
                                          <p:spTgt spid="44046"/>
                                        </p:tgtEl>
                                        <p:attrNameLst>
                                          <p:attrName>ppt_h</p:attrName>
                                        </p:attrNameLst>
                                      </p:cBhvr>
                                      <p:tavLst>
                                        <p:tav tm="0">
                                          <p:val>
                                            <p:fltVal val="0"/>
                                          </p:val>
                                        </p:tav>
                                        <p:tav tm="100000">
                                          <p:val>
                                            <p:strVal val="#ppt_h"/>
                                          </p:val>
                                        </p:tav>
                                      </p:tavLst>
                                    </p:anim>
                                    <p:animEffect transition="in" filter="fade">
                                      <p:cBhvr>
                                        <p:cTn id="61"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P spid="44038" grpId="0" animBg="1"/>
      <p:bldP spid="44043" grpId="0"/>
      <p:bldP spid="44044" grpId="0"/>
      <p:bldP spid="44045" grpId="0"/>
      <p:bldP spid="440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40961"/>
          <p:cNvGrpSpPr/>
          <p:nvPr/>
        </p:nvGrpSpPr>
        <p:grpSpPr>
          <a:xfrm>
            <a:off x="1558925" y="901700"/>
            <a:ext cx="6269038" cy="5257800"/>
            <a:chOff x="0" y="0"/>
            <a:chExt cx="6268823" cy="5258102"/>
          </a:xfrm>
        </p:grpSpPr>
        <p:sp>
          <p:nvSpPr>
            <p:cNvPr id="40963" name="Freeform 6"/>
            <p:cNvSpPr>
              <a:spLocks noEditPoints="1"/>
            </p:cNvSpPr>
            <p:nvPr/>
          </p:nvSpPr>
          <p:spPr>
            <a:xfrm>
              <a:off x="0" y="3143128"/>
              <a:ext cx="2125702" cy="2114974"/>
            </a:xfrm>
            <a:custGeom>
              <a:avLst/>
              <a:gdLst>
                <a:gd name="txL" fmla="*/ 0 w 3965"/>
                <a:gd name="txT" fmla="*/ 0 h 3943"/>
                <a:gd name="txR" fmla="*/ 3965 w 3965"/>
                <a:gd name="txB" fmla="*/ 3943 h 3943"/>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txL" t="txT" r="txR" b="tx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rgbClr val="262626"/>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sp>
          <p:nvSpPr>
            <p:cNvPr id="40964" name="Freeform 6"/>
            <p:cNvSpPr>
              <a:spLocks noEditPoints="1"/>
            </p:cNvSpPr>
            <p:nvPr/>
          </p:nvSpPr>
          <p:spPr>
            <a:xfrm>
              <a:off x="1773284" y="2430524"/>
              <a:ext cx="1836716" cy="1827446"/>
            </a:xfrm>
            <a:custGeom>
              <a:avLst/>
              <a:gdLst>
                <a:gd name="txL" fmla="*/ 0 w 3965"/>
                <a:gd name="txT" fmla="*/ 0 h 3943"/>
                <a:gd name="txR" fmla="*/ 3965 w 3965"/>
                <a:gd name="txB" fmla="*/ 3943 h 3943"/>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txL" t="txT" r="txR" b="tx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rgbClr val="595959"/>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sp>
          <p:nvSpPr>
            <p:cNvPr id="40965" name="Freeform 6"/>
            <p:cNvSpPr>
              <a:spLocks noEditPoints="1"/>
            </p:cNvSpPr>
            <p:nvPr/>
          </p:nvSpPr>
          <p:spPr>
            <a:xfrm>
              <a:off x="2954392" y="1195661"/>
              <a:ext cx="1617640" cy="1609476"/>
            </a:xfrm>
            <a:custGeom>
              <a:avLst/>
              <a:gdLst>
                <a:gd name="txL" fmla="*/ 0 w 3965"/>
                <a:gd name="txT" fmla="*/ 0 h 3943"/>
                <a:gd name="txR" fmla="*/ 3965 w 3965"/>
                <a:gd name="txB" fmla="*/ 3943 h 3943"/>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txL" t="txT" r="txR" b="tx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rgbClr val="C00000"/>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sp>
          <p:nvSpPr>
            <p:cNvPr id="40966" name="Freeform 6"/>
            <p:cNvSpPr>
              <a:spLocks noEditPoints="1"/>
            </p:cNvSpPr>
            <p:nvPr/>
          </p:nvSpPr>
          <p:spPr>
            <a:xfrm>
              <a:off x="4333938" y="690845"/>
              <a:ext cx="1311798" cy="1305178"/>
            </a:xfrm>
            <a:custGeom>
              <a:avLst/>
              <a:gdLst>
                <a:gd name="txL" fmla="*/ 0 w 3965"/>
                <a:gd name="txT" fmla="*/ 0 h 3943"/>
                <a:gd name="txR" fmla="*/ 3965 w 3965"/>
                <a:gd name="txB" fmla="*/ 3943 h 3943"/>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txL" t="txT" r="txR" b="tx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rgbClr val="BFBFBF"/>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sp>
          <p:nvSpPr>
            <p:cNvPr id="40967" name="Freeform 6"/>
            <p:cNvSpPr>
              <a:spLocks noEditPoints="1"/>
            </p:cNvSpPr>
            <p:nvPr/>
          </p:nvSpPr>
          <p:spPr>
            <a:xfrm>
              <a:off x="5272925" y="0"/>
              <a:ext cx="995898" cy="990872"/>
            </a:xfrm>
            <a:custGeom>
              <a:avLst/>
              <a:gdLst>
                <a:gd name="txL" fmla="*/ 0 w 3965"/>
                <a:gd name="txT" fmla="*/ 0 h 3943"/>
                <a:gd name="txR" fmla="*/ 3965 w 3965"/>
                <a:gd name="txB" fmla="*/ 3943 h 3943"/>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txL" t="txT" r="txR" b="tx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rgbClr val="F2F2F2"/>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grpSp>
          <p:nvGrpSpPr>
            <p:cNvPr id="40968" name="组合 40967"/>
            <p:cNvGrpSpPr/>
            <p:nvPr/>
          </p:nvGrpSpPr>
          <p:grpSpPr>
            <a:xfrm>
              <a:off x="201386" y="634073"/>
              <a:ext cx="2128838" cy="2516315"/>
              <a:chOff x="0" y="0"/>
              <a:chExt cx="2128838" cy="2516315"/>
            </a:xfrm>
          </p:grpSpPr>
          <p:sp>
            <p:nvSpPr>
              <p:cNvPr id="40969" name="Freeform 12"/>
              <p:cNvSpPr/>
              <p:nvPr/>
            </p:nvSpPr>
            <p:spPr>
              <a:xfrm rot="19694758">
                <a:off x="0" y="570040"/>
                <a:ext cx="2128838" cy="1946275"/>
              </a:xfrm>
              <a:custGeom>
                <a:avLst/>
                <a:gdLst>
                  <a:gd name="txL" fmla="*/ 0 w 4024"/>
                  <a:gd name="txT" fmla="*/ 0 h 3678"/>
                  <a:gd name="txR" fmla="*/ 4024 w 4024"/>
                  <a:gd name="txB" fmla="*/ 3678 h 3678"/>
                </a:gdLst>
                <a:ahLst/>
                <a:cxnLst>
                  <a:cxn ang="0">
                    <a:pos x="2513" y="45"/>
                  </a:cxn>
                  <a:cxn ang="0">
                    <a:pos x="2676" y="198"/>
                  </a:cxn>
                  <a:cxn ang="0">
                    <a:pos x="2936" y="441"/>
                  </a:cxn>
                  <a:cxn ang="0">
                    <a:pos x="3074" y="567"/>
                  </a:cxn>
                  <a:cxn ang="0">
                    <a:pos x="3158" y="629"/>
                  </a:cxn>
                  <a:cxn ang="0">
                    <a:pos x="3292" y="623"/>
                  </a:cxn>
                  <a:cxn ang="0">
                    <a:pos x="3424" y="583"/>
                  </a:cxn>
                  <a:cxn ang="0">
                    <a:pos x="3660" y="510"/>
                  </a:cxn>
                  <a:cxn ang="0">
                    <a:pos x="3856" y="493"/>
                  </a:cxn>
                  <a:cxn ang="0">
                    <a:pos x="3996" y="620"/>
                  </a:cxn>
                  <a:cxn ang="0">
                    <a:pos x="4015" y="804"/>
                  </a:cxn>
                  <a:cxn ang="0">
                    <a:pos x="3886" y="932"/>
                  </a:cxn>
                  <a:cxn ang="0">
                    <a:pos x="3054" y="1144"/>
                  </a:cxn>
                  <a:cxn ang="0">
                    <a:pos x="2972" y="1113"/>
                  </a:cxn>
                  <a:cxn ang="0">
                    <a:pos x="2710" y="858"/>
                  </a:cxn>
                  <a:cxn ang="0">
                    <a:pos x="2587" y="733"/>
                  </a:cxn>
                  <a:cxn ang="0">
                    <a:pos x="2548" y="730"/>
                  </a:cxn>
                  <a:cxn ang="0">
                    <a:pos x="2509" y="836"/>
                  </a:cxn>
                  <a:cxn ang="0">
                    <a:pos x="2413" y="1040"/>
                  </a:cxn>
                  <a:cxn ang="0">
                    <a:pos x="2259" y="1338"/>
                  </a:cxn>
                  <a:cxn ang="0">
                    <a:pos x="2151" y="1542"/>
                  </a:cxn>
                  <a:cxn ang="0">
                    <a:pos x="2109" y="1620"/>
                  </a:cxn>
                  <a:cxn ang="0">
                    <a:pos x="2119" y="1740"/>
                  </a:cxn>
                  <a:cxn ang="0">
                    <a:pos x="2238" y="1845"/>
                  </a:cxn>
                  <a:cxn ang="0">
                    <a:pos x="2529" y="2054"/>
                  </a:cxn>
                  <a:cxn ang="0">
                    <a:pos x="2609" y="2109"/>
                  </a:cxn>
                  <a:cxn ang="0">
                    <a:pos x="2645" y="2136"/>
                  </a:cxn>
                  <a:cxn ang="0">
                    <a:pos x="2686" y="2247"/>
                  </a:cxn>
                  <a:cxn ang="0">
                    <a:pos x="2511" y="3523"/>
                  </a:cxn>
                  <a:cxn ang="0">
                    <a:pos x="2383" y="3661"/>
                  </a:cxn>
                  <a:cxn ang="0">
                    <a:pos x="2219" y="3660"/>
                  </a:cxn>
                  <a:cxn ang="0">
                    <a:pos x="2108" y="3513"/>
                  </a:cxn>
                  <a:cxn ang="0">
                    <a:pos x="2205" y="2384"/>
                  </a:cxn>
                  <a:cxn ang="0">
                    <a:pos x="2134" y="2291"/>
                  </a:cxn>
                  <a:cxn ang="0">
                    <a:pos x="1999" y="2198"/>
                  </a:cxn>
                  <a:cxn ang="0">
                    <a:pos x="1813" y="2043"/>
                  </a:cxn>
                  <a:cxn ang="0">
                    <a:pos x="1739" y="1978"/>
                  </a:cxn>
                  <a:cxn ang="0">
                    <a:pos x="1326" y="2602"/>
                  </a:cxn>
                  <a:cxn ang="0">
                    <a:pos x="1062" y="2629"/>
                  </a:cxn>
                  <a:cxn ang="0">
                    <a:pos x="256" y="2630"/>
                  </a:cxn>
                  <a:cxn ang="0">
                    <a:pos x="59" y="2554"/>
                  </a:cxn>
                  <a:cxn ang="0">
                    <a:pos x="0" y="2383"/>
                  </a:cxn>
                  <a:cxn ang="0">
                    <a:pos x="87" y="2220"/>
                  </a:cxn>
                  <a:cxn ang="0">
                    <a:pos x="340" y="2167"/>
                  </a:cxn>
                  <a:cxn ang="0">
                    <a:pos x="1043" y="2166"/>
                  </a:cxn>
                  <a:cxn ang="0">
                    <a:pos x="1908" y="724"/>
                  </a:cxn>
                  <a:cxn ang="0">
                    <a:pos x="1863" y="693"/>
                  </a:cxn>
                  <a:cxn ang="0">
                    <a:pos x="1732" y="762"/>
                  </a:cxn>
                  <a:cxn ang="0">
                    <a:pos x="1481" y="903"/>
                  </a:cxn>
                  <a:cxn ang="0">
                    <a:pos x="1157" y="1081"/>
                  </a:cxn>
                  <a:cxn ang="0">
                    <a:pos x="951" y="1177"/>
                  </a:cxn>
                  <a:cxn ang="0">
                    <a:pos x="792" y="1109"/>
                  </a:cxn>
                  <a:cxn ang="0">
                    <a:pos x="720" y="936"/>
                  </a:cxn>
                  <a:cxn ang="0">
                    <a:pos x="805" y="760"/>
                  </a:cxn>
                  <a:cxn ang="0">
                    <a:pos x="2276" y="16"/>
                  </a:cxn>
                </a:cxnLst>
                <a:rect l="txL" t="txT" r="txR" b="txB"/>
                <a:pathLst>
                  <a:path w="4024" h="3678">
                    <a:moveTo>
                      <a:pt x="2351" y="0"/>
                    </a:moveTo>
                    <a:lnTo>
                      <a:pt x="2382" y="0"/>
                    </a:lnTo>
                    <a:lnTo>
                      <a:pt x="2414" y="2"/>
                    </a:lnTo>
                    <a:lnTo>
                      <a:pt x="2446" y="11"/>
                    </a:lnTo>
                    <a:lnTo>
                      <a:pt x="2480" y="24"/>
                    </a:lnTo>
                    <a:lnTo>
                      <a:pt x="2513" y="45"/>
                    </a:lnTo>
                    <a:lnTo>
                      <a:pt x="2547" y="73"/>
                    </a:lnTo>
                    <a:lnTo>
                      <a:pt x="2568" y="94"/>
                    </a:lnTo>
                    <a:lnTo>
                      <a:pt x="2591" y="116"/>
                    </a:lnTo>
                    <a:lnTo>
                      <a:pt x="2618" y="142"/>
                    </a:lnTo>
                    <a:lnTo>
                      <a:pt x="2646" y="169"/>
                    </a:lnTo>
                    <a:lnTo>
                      <a:pt x="2676" y="198"/>
                    </a:lnTo>
                    <a:lnTo>
                      <a:pt x="2708" y="227"/>
                    </a:lnTo>
                    <a:lnTo>
                      <a:pt x="2741" y="258"/>
                    </a:lnTo>
                    <a:lnTo>
                      <a:pt x="2774" y="290"/>
                    </a:lnTo>
                    <a:lnTo>
                      <a:pt x="2874" y="382"/>
                    </a:lnTo>
                    <a:lnTo>
                      <a:pt x="2906" y="412"/>
                    </a:lnTo>
                    <a:lnTo>
                      <a:pt x="2936" y="441"/>
                    </a:lnTo>
                    <a:lnTo>
                      <a:pt x="2966" y="467"/>
                    </a:lnTo>
                    <a:lnTo>
                      <a:pt x="2993" y="493"/>
                    </a:lnTo>
                    <a:lnTo>
                      <a:pt x="3017" y="515"/>
                    </a:lnTo>
                    <a:lnTo>
                      <a:pt x="3040" y="536"/>
                    </a:lnTo>
                    <a:lnTo>
                      <a:pt x="3058" y="553"/>
                    </a:lnTo>
                    <a:lnTo>
                      <a:pt x="3074" y="567"/>
                    </a:lnTo>
                    <a:lnTo>
                      <a:pt x="3085" y="578"/>
                    </a:lnTo>
                    <a:lnTo>
                      <a:pt x="3092" y="584"/>
                    </a:lnTo>
                    <a:lnTo>
                      <a:pt x="3111" y="602"/>
                    </a:lnTo>
                    <a:lnTo>
                      <a:pt x="3123" y="611"/>
                    </a:lnTo>
                    <a:lnTo>
                      <a:pt x="3139" y="621"/>
                    </a:lnTo>
                    <a:lnTo>
                      <a:pt x="3158" y="629"/>
                    </a:lnTo>
                    <a:lnTo>
                      <a:pt x="3178" y="637"/>
                    </a:lnTo>
                    <a:lnTo>
                      <a:pt x="3202" y="640"/>
                    </a:lnTo>
                    <a:lnTo>
                      <a:pt x="3229" y="640"/>
                    </a:lnTo>
                    <a:lnTo>
                      <a:pt x="3257" y="636"/>
                    </a:lnTo>
                    <a:lnTo>
                      <a:pt x="3288" y="624"/>
                    </a:lnTo>
                    <a:lnTo>
                      <a:pt x="3292" y="623"/>
                    </a:lnTo>
                    <a:lnTo>
                      <a:pt x="3301" y="621"/>
                    </a:lnTo>
                    <a:lnTo>
                      <a:pt x="3317" y="616"/>
                    </a:lnTo>
                    <a:lnTo>
                      <a:pt x="3338" y="609"/>
                    </a:lnTo>
                    <a:lnTo>
                      <a:pt x="3364" y="601"/>
                    </a:lnTo>
                    <a:lnTo>
                      <a:pt x="3394" y="593"/>
                    </a:lnTo>
                    <a:lnTo>
                      <a:pt x="3424" y="583"/>
                    </a:lnTo>
                    <a:lnTo>
                      <a:pt x="3459" y="573"/>
                    </a:lnTo>
                    <a:lnTo>
                      <a:pt x="3493" y="562"/>
                    </a:lnTo>
                    <a:lnTo>
                      <a:pt x="3564" y="540"/>
                    </a:lnTo>
                    <a:lnTo>
                      <a:pt x="3599" y="530"/>
                    </a:lnTo>
                    <a:lnTo>
                      <a:pt x="3631" y="520"/>
                    </a:lnTo>
                    <a:lnTo>
                      <a:pt x="3660" y="510"/>
                    </a:lnTo>
                    <a:lnTo>
                      <a:pt x="3687" y="503"/>
                    </a:lnTo>
                    <a:lnTo>
                      <a:pt x="3709" y="495"/>
                    </a:lnTo>
                    <a:lnTo>
                      <a:pt x="3749" y="485"/>
                    </a:lnTo>
                    <a:lnTo>
                      <a:pt x="3787" y="483"/>
                    </a:lnTo>
                    <a:lnTo>
                      <a:pt x="3822" y="485"/>
                    </a:lnTo>
                    <a:lnTo>
                      <a:pt x="3856" y="493"/>
                    </a:lnTo>
                    <a:lnTo>
                      <a:pt x="3886" y="505"/>
                    </a:lnTo>
                    <a:lnTo>
                      <a:pt x="3913" y="521"/>
                    </a:lnTo>
                    <a:lnTo>
                      <a:pt x="3938" y="542"/>
                    </a:lnTo>
                    <a:lnTo>
                      <a:pt x="3960" y="565"/>
                    </a:lnTo>
                    <a:lnTo>
                      <a:pt x="3980" y="591"/>
                    </a:lnTo>
                    <a:lnTo>
                      <a:pt x="3996" y="620"/>
                    </a:lnTo>
                    <a:lnTo>
                      <a:pt x="4008" y="649"/>
                    </a:lnTo>
                    <a:lnTo>
                      <a:pt x="4017" y="680"/>
                    </a:lnTo>
                    <a:lnTo>
                      <a:pt x="4022" y="712"/>
                    </a:lnTo>
                    <a:lnTo>
                      <a:pt x="4024" y="743"/>
                    </a:lnTo>
                    <a:lnTo>
                      <a:pt x="4022" y="775"/>
                    </a:lnTo>
                    <a:lnTo>
                      <a:pt x="4015" y="804"/>
                    </a:lnTo>
                    <a:lnTo>
                      <a:pt x="4004" y="832"/>
                    </a:lnTo>
                    <a:lnTo>
                      <a:pt x="3990" y="858"/>
                    </a:lnTo>
                    <a:lnTo>
                      <a:pt x="3971" y="882"/>
                    </a:lnTo>
                    <a:lnTo>
                      <a:pt x="3948" y="903"/>
                    </a:lnTo>
                    <a:lnTo>
                      <a:pt x="3920" y="920"/>
                    </a:lnTo>
                    <a:lnTo>
                      <a:pt x="3886" y="932"/>
                    </a:lnTo>
                    <a:lnTo>
                      <a:pt x="3204" y="1133"/>
                    </a:lnTo>
                    <a:lnTo>
                      <a:pt x="3171" y="1144"/>
                    </a:lnTo>
                    <a:lnTo>
                      <a:pt x="3139" y="1149"/>
                    </a:lnTo>
                    <a:lnTo>
                      <a:pt x="3108" y="1150"/>
                    </a:lnTo>
                    <a:lnTo>
                      <a:pt x="3080" y="1149"/>
                    </a:lnTo>
                    <a:lnTo>
                      <a:pt x="3054" y="1144"/>
                    </a:lnTo>
                    <a:lnTo>
                      <a:pt x="3031" y="1138"/>
                    </a:lnTo>
                    <a:lnTo>
                      <a:pt x="3011" y="1131"/>
                    </a:lnTo>
                    <a:lnTo>
                      <a:pt x="2994" y="1124"/>
                    </a:lnTo>
                    <a:lnTo>
                      <a:pt x="2982" y="1119"/>
                    </a:lnTo>
                    <a:lnTo>
                      <a:pt x="2974" y="1114"/>
                    </a:lnTo>
                    <a:lnTo>
                      <a:pt x="2972" y="1113"/>
                    </a:lnTo>
                    <a:lnTo>
                      <a:pt x="2944" y="1087"/>
                    </a:lnTo>
                    <a:lnTo>
                      <a:pt x="2885" y="1030"/>
                    </a:lnTo>
                    <a:lnTo>
                      <a:pt x="2823" y="971"/>
                    </a:lnTo>
                    <a:lnTo>
                      <a:pt x="2764" y="912"/>
                    </a:lnTo>
                    <a:lnTo>
                      <a:pt x="2736" y="885"/>
                    </a:lnTo>
                    <a:lnTo>
                      <a:pt x="2710" y="858"/>
                    </a:lnTo>
                    <a:lnTo>
                      <a:pt x="2684" y="834"/>
                    </a:lnTo>
                    <a:lnTo>
                      <a:pt x="2662" y="810"/>
                    </a:lnTo>
                    <a:lnTo>
                      <a:pt x="2624" y="772"/>
                    </a:lnTo>
                    <a:lnTo>
                      <a:pt x="2611" y="757"/>
                    </a:lnTo>
                    <a:lnTo>
                      <a:pt x="2590" y="736"/>
                    </a:lnTo>
                    <a:lnTo>
                      <a:pt x="2587" y="733"/>
                    </a:lnTo>
                    <a:lnTo>
                      <a:pt x="2582" y="729"/>
                    </a:lnTo>
                    <a:lnTo>
                      <a:pt x="2576" y="725"/>
                    </a:lnTo>
                    <a:lnTo>
                      <a:pt x="2570" y="723"/>
                    </a:lnTo>
                    <a:lnTo>
                      <a:pt x="2563" y="722"/>
                    </a:lnTo>
                    <a:lnTo>
                      <a:pt x="2555" y="724"/>
                    </a:lnTo>
                    <a:lnTo>
                      <a:pt x="2548" y="730"/>
                    </a:lnTo>
                    <a:lnTo>
                      <a:pt x="2541" y="740"/>
                    </a:lnTo>
                    <a:lnTo>
                      <a:pt x="2534" y="757"/>
                    </a:lnTo>
                    <a:lnTo>
                      <a:pt x="2528" y="781"/>
                    </a:lnTo>
                    <a:lnTo>
                      <a:pt x="2525" y="794"/>
                    </a:lnTo>
                    <a:lnTo>
                      <a:pt x="2518" y="813"/>
                    </a:lnTo>
                    <a:lnTo>
                      <a:pt x="2509" y="836"/>
                    </a:lnTo>
                    <a:lnTo>
                      <a:pt x="2498" y="862"/>
                    </a:lnTo>
                    <a:lnTo>
                      <a:pt x="2484" y="893"/>
                    </a:lnTo>
                    <a:lnTo>
                      <a:pt x="2468" y="926"/>
                    </a:lnTo>
                    <a:lnTo>
                      <a:pt x="2451" y="962"/>
                    </a:lnTo>
                    <a:lnTo>
                      <a:pt x="2432" y="1000"/>
                    </a:lnTo>
                    <a:lnTo>
                      <a:pt x="2413" y="1040"/>
                    </a:lnTo>
                    <a:lnTo>
                      <a:pt x="2392" y="1082"/>
                    </a:lnTo>
                    <a:lnTo>
                      <a:pt x="2370" y="1124"/>
                    </a:lnTo>
                    <a:lnTo>
                      <a:pt x="2348" y="1167"/>
                    </a:lnTo>
                    <a:lnTo>
                      <a:pt x="2325" y="1211"/>
                    </a:lnTo>
                    <a:lnTo>
                      <a:pt x="2303" y="1254"/>
                    </a:lnTo>
                    <a:lnTo>
                      <a:pt x="2259" y="1338"/>
                    </a:lnTo>
                    <a:lnTo>
                      <a:pt x="2238" y="1379"/>
                    </a:lnTo>
                    <a:lnTo>
                      <a:pt x="2219" y="1417"/>
                    </a:lnTo>
                    <a:lnTo>
                      <a:pt x="2199" y="1452"/>
                    </a:lnTo>
                    <a:lnTo>
                      <a:pt x="2182" y="1486"/>
                    </a:lnTo>
                    <a:lnTo>
                      <a:pt x="2166" y="1516"/>
                    </a:lnTo>
                    <a:lnTo>
                      <a:pt x="2151" y="1542"/>
                    </a:lnTo>
                    <a:lnTo>
                      <a:pt x="2139" y="1566"/>
                    </a:lnTo>
                    <a:lnTo>
                      <a:pt x="2129" y="1584"/>
                    </a:lnTo>
                    <a:lnTo>
                      <a:pt x="2121" y="1598"/>
                    </a:lnTo>
                    <a:lnTo>
                      <a:pt x="2116" y="1606"/>
                    </a:lnTo>
                    <a:lnTo>
                      <a:pt x="2114" y="1611"/>
                    </a:lnTo>
                    <a:lnTo>
                      <a:pt x="2109" y="1620"/>
                    </a:lnTo>
                    <a:lnTo>
                      <a:pt x="2105" y="1632"/>
                    </a:lnTo>
                    <a:lnTo>
                      <a:pt x="2101" y="1649"/>
                    </a:lnTo>
                    <a:lnTo>
                      <a:pt x="2099" y="1669"/>
                    </a:lnTo>
                    <a:lnTo>
                      <a:pt x="2101" y="1691"/>
                    </a:lnTo>
                    <a:lnTo>
                      <a:pt x="2107" y="1715"/>
                    </a:lnTo>
                    <a:lnTo>
                      <a:pt x="2119" y="1740"/>
                    </a:lnTo>
                    <a:lnTo>
                      <a:pt x="2140" y="1765"/>
                    </a:lnTo>
                    <a:lnTo>
                      <a:pt x="2152" y="1777"/>
                    </a:lnTo>
                    <a:lnTo>
                      <a:pt x="2169" y="1791"/>
                    </a:lnTo>
                    <a:lnTo>
                      <a:pt x="2189" y="1808"/>
                    </a:lnTo>
                    <a:lnTo>
                      <a:pt x="2212" y="1825"/>
                    </a:lnTo>
                    <a:lnTo>
                      <a:pt x="2238" y="1845"/>
                    </a:lnTo>
                    <a:lnTo>
                      <a:pt x="2265" y="1866"/>
                    </a:lnTo>
                    <a:lnTo>
                      <a:pt x="2295" y="1888"/>
                    </a:lnTo>
                    <a:lnTo>
                      <a:pt x="2418" y="1977"/>
                    </a:lnTo>
                    <a:lnTo>
                      <a:pt x="2448" y="1997"/>
                    </a:lnTo>
                    <a:lnTo>
                      <a:pt x="2505" y="2037"/>
                    </a:lnTo>
                    <a:lnTo>
                      <a:pt x="2529" y="2054"/>
                    </a:lnTo>
                    <a:lnTo>
                      <a:pt x="2552" y="2070"/>
                    </a:lnTo>
                    <a:lnTo>
                      <a:pt x="2571" y="2084"/>
                    </a:lnTo>
                    <a:lnTo>
                      <a:pt x="2587" y="2095"/>
                    </a:lnTo>
                    <a:lnTo>
                      <a:pt x="2600" y="2102"/>
                    </a:lnTo>
                    <a:lnTo>
                      <a:pt x="2607" y="2108"/>
                    </a:lnTo>
                    <a:lnTo>
                      <a:pt x="2609" y="2109"/>
                    </a:lnTo>
                    <a:lnTo>
                      <a:pt x="2611" y="2109"/>
                    </a:lnTo>
                    <a:lnTo>
                      <a:pt x="2614" y="2112"/>
                    </a:lnTo>
                    <a:lnTo>
                      <a:pt x="2620" y="2116"/>
                    </a:lnTo>
                    <a:lnTo>
                      <a:pt x="2628" y="2120"/>
                    </a:lnTo>
                    <a:lnTo>
                      <a:pt x="2636" y="2127"/>
                    </a:lnTo>
                    <a:lnTo>
                      <a:pt x="2645" y="2136"/>
                    </a:lnTo>
                    <a:lnTo>
                      <a:pt x="2655" y="2148"/>
                    </a:lnTo>
                    <a:lnTo>
                      <a:pt x="2663" y="2161"/>
                    </a:lnTo>
                    <a:lnTo>
                      <a:pt x="2672" y="2178"/>
                    </a:lnTo>
                    <a:lnTo>
                      <a:pt x="2678" y="2198"/>
                    </a:lnTo>
                    <a:lnTo>
                      <a:pt x="2683" y="2220"/>
                    </a:lnTo>
                    <a:lnTo>
                      <a:pt x="2686" y="2247"/>
                    </a:lnTo>
                    <a:lnTo>
                      <a:pt x="2687" y="2277"/>
                    </a:lnTo>
                    <a:lnTo>
                      <a:pt x="2683" y="2311"/>
                    </a:lnTo>
                    <a:lnTo>
                      <a:pt x="2677" y="2349"/>
                    </a:lnTo>
                    <a:lnTo>
                      <a:pt x="2666" y="2391"/>
                    </a:lnTo>
                    <a:lnTo>
                      <a:pt x="2522" y="3487"/>
                    </a:lnTo>
                    <a:lnTo>
                      <a:pt x="2511" y="3523"/>
                    </a:lnTo>
                    <a:lnTo>
                      <a:pt x="2496" y="3555"/>
                    </a:lnTo>
                    <a:lnTo>
                      <a:pt x="2478" y="3583"/>
                    </a:lnTo>
                    <a:lnTo>
                      <a:pt x="2457" y="3609"/>
                    </a:lnTo>
                    <a:lnTo>
                      <a:pt x="2435" y="3630"/>
                    </a:lnTo>
                    <a:lnTo>
                      <a:pt x="2409" y="3647"/>
                    </a:lnTo>
                    <a:lnTo>
                      <a:pt x="2383" y="3661"/>
                    </a:lnTo>
                    <a:lnTo>
                      <a:pt x="2356" y="3671"/>
                    </a:lnTo>
                    <a:lnTo>
                      <a:pt x="2328" y="3677"/>
                    </a:lnTo>
                    <a:lnTo>
                      <a:pt x="2300" y="3678"/>
                    </a:lnTo>
                    <a:lnTo>
                      <a:pt x="2273" y="3677"/>
                    </a:lnTo>
                    <a:lnTo>
                      <a:pt x="2246" y="3671"/>
                    </a:lnTo>
                    <a:lnTo>
                      <a:pt x="2219" y="3660"/>
                    </a:lnTo>
                    <a:lnTo>
                      <a:pt x="2194" y="3646"/>
                    </a:lnTo>
                    <a:lnTo>
                      <a:pt x="2172" y="3628"/>
                    </a:lnTo>
                    <a:lnTo>
                      <a:pt x="2151" y="3605"/>
                    </a:lnTo>
                    <a:lnTo>
                      <a:pt x="2134" y="3578"/>
                    </a:lnTo>
                    <a:lnTo>
                      <a:pt x="2119" y="3548"/>
                    </a:lnTo>
                    <a:lnTo>
                      <a:pt x="2108" y="3513"/>
                    </a:lnTo>
                    <a:lnTo>
                      <a:pt x="2102" y="3474"/>
                    </a:lnTo>
                    <a:lnTo>
                      <a:pt x="2099" y="3429"/>
                    </a:lnTo>
                    <a:lnTo>
                      <a:pt x="2102" y="3382"/>
                    </a:lnTo>
                    <a:lnTo>
                      <a:pt x="2203" y="2391"/>
                    </a:lnTo>
                    <a:lnTo>
                      <a:pt x="2204" y="2389"/>
                    </a:lnTo>
                    <a:lnTo>
                      <a:pt x="2205" y="2384"/>
                    </a:lnTo>
                    <a:lnTo>
                      <a:pt x="2205" y="2364"/>
                    </a:lnTo>
                    <a:lnTo>
                      <a:pt x="2201" y="2351"/>
                    </a:lnTo>
                    <a:lnTo>
                      <a:pt x="2193" y="2337"/>
                    </a:lnTo>
                    <a:lnTo>
                      <a:pt x="2180" y="2321"/>
                    </a:lnTo>
                    <a:lnTo>
                      <a:pt x="2161" y="2306"/>
                    </a:lnTo>
                    <a:lnTo>
                      <a:pt x="2134" y="2291"/>
                    </a:lnTo>
                    <a:lnTo>
                      <a:pt x="2118" y="2283"/>
                    </a:lnTo>
                    <a:lnTo>
                      <a:pt x="2098" y="2271"/>
                    </a:lnTo>
                    <a:lnTo>
                      <a:pt x="2076" y="2256"/>
                    </a:lnTo>
                    <a:lnTo>
                      <a:pt x="2051" y="2239"/>
                    </a:lnTo>
                    <a:lnTo>
                      <a:pt x="2026" y="2219"/>
                    </a:lnTo>
                    <a:lnTo>
                      <a:pt x="1999" y="2198"/>
                    </a:lnTo>
                    <a:lnTo>
                      <a:pt x="1971" y="2176"/>
                    </a:lnTo>
                    <a:lnTo>
                      <a:pt x="1915" y="2129"/>
                    </a:lnTo>
                    <a:lnTo>
                      <a:pt x="1888" y="2107"/>
                    </a:lnTo>
                    <a:lnTo>
                      <a:pt x="1861" y="2084"/>
                    </a:lnTo>
                    <a:lnTo>
                      <a:pt x="1836" y="2063"/>
                    </a:lnTo>
                    <a:lnTo>
                      <a:pt x="1813" y="2043"/>
                    </a:lnTo>
                    <a:lnTo>
                      <a:pt x="1792" y="2025"/>
                    </a:lnTo>
                    <a:lnTo>
                      <a:pt x="1775" y="2009"/>
                    </a:lnTo>
                    <a:lnTo>
                      <a:pt x="1760" y="1996"/>
                    </a:lnTo>
                    <a:lnTo>
                      <a:pt x="1749" y="1986"/>
                    </a:lnTo>
                    <a:lnTo>
                      <a:pt x="1742" y="1980"/>
                    </a:lnTo>
                    <a:lnTo>
                      <a:pt x="1739" y="1978"/>
                    </a:lnTo>
                    <a:lnTo>
                      <a:pt x="1364" y="2561"/>
                    </a:lnTo>
                    <a:lnTo>
                      <a:pt x="1363" y="2563"/>
                    </a:lnTo>
                    <a:lnTo>
                      <a:pt x="1358" y="2570"/>
                    </a:lnTo>
                    <a:lnTo>
                      <a:pt x="1351" y="2579"/>
                    </a:lnTo>
                    <a:lnTo>
                      <a:pt x="1340" y="2589"/>
                    </a:lnTo>
                    <a:lnTo>
                      <a:pt x="1326" y="2602"/>
                    </a:lnTo>
                    <a:lnTo>
                      <a:pt x="1309" y="2611"/>
                    </a:lnTo>
                    <a:lnTo>
                      <a:pt x="1287" y="2621"/>
                    </a:lnTo>
                    <a:lnTo>
                      <a:pt x="1262" y="2627"/>
                    </a:lnTo>
                    <a:lnTo>
                      <a:pt x="1233" y="2630"/>
                    </a:lnTo>
                    <a:lnTo>
                      <a:pt x="1110" y="2630"/>
                    </a:lnTo>
                    <a:lnTo>
                      <a:pt x="1062" y="2629"/>
                    </a:lnTo>
                    <a:lnTo>
                      <a:pt x="832" y="2629"/>
                    </a:lnTo>
                    <a:lnTo>
                      <a:pt x="768" y="2627"/>
                    </a:lnTo>
                    <a:lnTo>
                      <a:pt x="454" y="2627"/>
                    </a:lnTo>
                    <a:lnTo>
                      <a:pt x="397" y="2629"/>
                    </a:lnTo>
                    <a:lnTo>
                      <a:pt x="297" y="2629"/>
                    </a:lnTo>
                    <a:lnTo>
                      <a:pt x="256" y="2630"/>
                    </a:lnTo>
                    <a:lnTo>
                      <a:pt x="214" y="2627"/>
                    </a:lnTo>
                    <a:lnTo>
                      <a:pt x="175" y="2621"/>
                    </a:lnTo>
                    <a:lnTo>
                      <a:pt x="140" y="2610"/>
                    </a:lnTo>
                    <a:lnTo>
                      <a:pt x="109" y="2594"/>
                    </a:lnTo>
                    <a:lnTo>
                      <a:pt x="82" y="2576"/>
                    </a:lnTo>
                    <a:lnTo>
                      <a:pt x="59" y="2554"/>
                    </a:lnTo>
                    <a:lnTo>
                      <a:pt x="39" y="2529"/>
                    </a:lnTo>
                    <a:lnTo>
                      <a:pt x="23" y="2502"/>
                    </a:lnTo>
                    <a:lnTo>
                      <a:pt x="12" y="2474"/>
                    </a:lnTo>
                    <a:lnTo>
                      <a:pt x="4" y="2444"/>
                    </a:lnTo>
                    <a:lnTo>
                      <a:pt x="0" y="2413"/>
                    </a:lnTo>
                    <a:lnTo>
                      <a:pt x="0" y="2383"/>
                    </a:lnTo>
                    <a:lnTo>
                      <a:pt x="5" y="2352"/>
                    </a:lnTo>
                    <a:lnTo>
                      <a:pt x="14" y="2322"/>
                    </a:lnTo>
                    <a:lnTo>
                      <a:pt x="26" y="2294"/>
                    </a:lnTo>
                    <a:lnTo>
                      <a:pt x="42" y="2267"/>
                    </a:lnTo>
                    <a:lnTo>
                      <a:pt x="63" y="2242"/>
                    </a:lnTo>
                    <a:lnTo>
                      <a:pt x="87" y="2220"/>
                    </a:lnTo>
                    <a:lnTo>
                      <a:pt x="116" y="2202"/>
                    </a:lnTo>
                    <a:lnTo>
                      <a:pt x="149" y="2186"/>
                    </a:lnTo>
                    <a:lnTo>
                      <a:pt x="187" y="2175"/>
                    </a:lnTo>
                    <a:lnTo>
                      <a:pt x="229" y="2168"/>
                    </a:lnTo>
                    <a:lnTo>
                      <a:pt x="274" y="2166"/>
                    </a:lnTo>
                    <a:lnTo>
                      <a:pt x="340" y="2167"/>
                    </a:lnTo>
                    <a:lnTo>
                      <a:pt x="407" y="2167"/>
                    </a:lnTo>
                    <a:lnTo>
                      <a:pt x="473" y="2168"/>
                    </a:lnTo>
                    <a:lnTo>
                      <a:pt x="843" y="2168"/>
                    </a:lnTo>
                    <a:lnTo>
                      <a:pt x="895" y="2167"/>
                    </a:lnTo>
                    <a:lnTo>
                      <a:pt x="1015" y="2167"/>
                    </a:lnTo>
                    <a:lnTo>
                      <a:pt x="1043" y="2166"/>
                    </a:lnTo>
                    <a:lnTo>
                      <a:pt x="1082" y="2166"/>
                    </a:lnTo>
                    <a:lnTo>
                      <a:pt x="1909" y="756"/>
                    </a:lnTo>
                    <a:lnTo>
                      <a:pt x="1909" y="750"/>
                    </a:lnTo>
                    <a:lnTo>
                      <a:pt x="1910" y="743"/>
                    </a:lnTo>
                    <a:lnTo>
                      <a:pt x="1909" y="733"/>
                    </a:lnTo>
                    <a:lnTo>
                      <a:pt x="1908" y="724"/>
                    </a:lnTo>
                    <a:lnTo>
                      <a:pt x="1905" y="714"/>
                    </a:lnTo>
                    <a:lnTo>
                      <a:pt x="1901" y="706"/>
                    </a:lnTo>
                    <a:lnTo>
                      <a:pt x="1895" y="698"/>
                    </a:lnTo>
                    <a:lnTo>
                      <a:pt x="1888" y="693"/>
                    </a:lnTo>
                    <a:lnTo>
                      <a:pt x="1877" y="691"/>
                    </a:lnTo>
                    <a:lnTo>
                      <a:pt x="1863" y="693"/>
                    </a:lnTo>
                    <a:lnTo>
                      <a:pt x="1846" y="700"/>
                    </a:lnTo>
                    <a:lnTo>
                      <a:pt x="1833" y="707"/>
                    </a:lnTo>
                    <a:lnTo>
                      <a:pt x="1814" y="717"/>
                    </a:lnTo>
                    <a:lnTo>
                      <a:pt x="1791" y="729"/>
                    </a:lnTo>
                    <a:lnTo>
                      <a:pt x="1764" y="745"/>
                    </a:lnTo>
                    <a:lnTo>
                      <a:pt x="1732" y="762"/>
                    </a:lnTo>
                    <a:lnTo>
                      <a:pt x="1696" y="782"/>
                    </a:lnTo>
                    <a:lnTo>
                      <a:pt x="1657" y="804"/>
                    </a:lnTo>
                    <a:lnTo>
                      <a:pt x="1616" y="826"/>
                    </a:lnTo>
                    <a:lnTo>
                      <a:pt x="1572" y="851"/>
                    </a:lnTo>
                    <a:lnTo>
                      <a:pt x="1528" y="877"/>
                    </a:lnTo>
                    <a:lnTo>
                      <a:pt x="1481" y="903"/>
                    </a:lnTo>
                    <a:lnTo>
                      <a:pt x="1433" y="928"/>
                    </a:lnTo>
                    <a:lnTo>
                      <a:pt x="1385" y="955"/>
                    </a:lnTo>
                    <a:lnTo>
                      <a:pt x="1337" y="981"/>
                    </a:lnTo>
                    <a:lnTo>
                      <a:pt x="1244" y="1033"/>
                    </a:lnTo>
                    <a:lnTo>
                      <a:pt x="1200" y="1058"/>
                    </a:lnTo>
                    <a:lnTo>
                      <a:pt x="1157" y="1081"/>
                    </a:lnTo>
                    <a:lnTo>
                      <a:pt x="1116" y="1103"/>
                    </a:lnTo>
                    <a:lnTo>
                      <a:pt x="1078" y="1123"/>
                    </a:lnTo>
                    <a:lnTo>
                      <a:pt x="1043" y="1141"/>
                    </a:lnTo>
                    <a:lnTo>
                      <a:pt x="1013" y="1157"/>
                    </a:lnTo>
                    <a:lnTo>
                      <a:pt x="982" y="1170"/>
                    </a:lnTo>
                    <a:lnTo>
                      <a:pt x="951" y="1177"/>
                    </a:lnTo>
                    <a:lnTo>
                      <a:pt x="921" y="1177"/>
                    </a:lnTo>
                    <a:lnTo>
                      <a:pt x="891" y="1172"/>
                    </a:lnTo>
                    <a:lnTo>
                      <a:pt x="864" y="1163"/>
                    </a:lnTo>
                    <a:lnTo>
                      <a:pt x="837" y="1149"/>
                    </a:lnTo>
                    <a:lnTo>
                      <a:pt x="814" y="1130"/>
                    </a:lnTo>
                    <a:lnTo>
                      <a:pt x="792" y="1109"/>
                    </a:lnTo>
                    <a:lnTo>
                      <a:pt x="772" y="1085"/>
                    </a:lnTo>
                    <a:lnTo>
                      <a:pt x="755" y="1058"/>
                    </a:lnTo>
                    <a:lnTo>
                      <a:pt x="741" y="1029"/>
                    </a:lnTo>
                    <a:lnTo>
                      <a:pt x="730" y="998"/>
                    </a:lnTo>
                    <a:lnTo>
                      <a:pt x="724" y="968"/>
                    </a:lnTo>
                    <a:lnTo>
                      <a:pt x="720" y="936"/>
                    </a:lnTo>
                    <a:lnTo>
                      <a:pt x="723" y="904"/>
                    </a:lnTo>
                    <a:lnTo>
                      <a:pt x="729" y="872"/>
                    </a:lnTo>
                    <a:lnTo>
                      <a:pt x="740" y="841"/>
                    </a:lnTo>
                    <a:lnTo>
                      <a:pt x="756" y="813"/>
                    </a:lnTo>
                    <a:lnTo>
                      <a:pt x="777" y="784"/>
                    </a:lnTo>
                    <a:lnTo>
                      <a:pt x="805" y="760"/>
                    </a:lnTo>
                    <a:lnTo>
                      <a:pt x="838" y="738"/>
                    </a:lnTo>
                    <a:lnTo>
                      <a:pt x="2233" y="35"/>
                    </a:lnTo>
                    <a:lnTo>
                      <a:pt x="2236" y="34"/>
                    </a:lnTo>
                    <a:lnTo>
                      <a:pt x="2244" y="29"/>
                    </a:lnTo>
                    <a:lnTo>
                      <a:pt x="2258" y="23"/>
                    </a:lnTo>
                    <a:lnTo>
                      <a:pt x="2276" y="16"/>
                    </a:lnTo>
                    <a:lnTo>
                      <a:pt x="2298" y="9"/>
                    </a:lnTo>
                    <a:lnTo>
                      <a:pt x="2323" y="3"/>
                    </a:lnTo>
                    <a:lnTo>
                      <a:pt x="2351" y="0"/>
                    </a:lnTo>
                    <a:close/>
                  </a:path>
                </a:pathLst>
              </a:custGeom>
              <a:solidFill>
                <a:srgbClr val="C00000"/>
              </a:solidFill>
              <a:ln w="0">
                <a:noFill/>
              </a:ln>
            </p:spPr>
            <p:txBody>
              <a:bodyPr vert="horz" wrap="square" anchor="t"/>
              <a:lstStyle/>
              <a:p>
                <a:pPr lvl="0">
                  <a:lnSpc>
                    <a:spcPct val="100000"/>
                  </a:lnSpc>
                </a:pPr>
                <a:endParaRPr>
                  <a:solidFill>
                    <a:srgbClr val="000000"/>
                  </a:solidFill>
                  <a:latin typeface="Calibri" panose="020F0502020204030204" charset="0"/>
                  <a:ea typeface="Calibri" panose="020F0502020204030204" charset="0"/>
                  <a:sym typeface="Calibri" panose="020F0502020204030204" charset="0"/>
                </a:endParaRPr>
              </a:p>
            </p:txBody>
          </p:sp>
          <p:sp>
            <p:nvSpPr>
              <p:cNvPr id="40970" name="Oval 79"/>
              <p:cNvSpPr/>
              <p:nvPr/>
            </p:nvSpPr>
            <p:spPr>
              <a:xfrm rot="19694758">
                <a:off x="413769" y="0"/>
                <a:ext cx="533428" cy="533428"/>
              </a:xfrm>
              <a:prstGeom prst="ellipse">
                <a:avLst/>
              </a:prstGeom>
              <a:solidFill>
                <a:srgbClr val="C00000"/>
              </a:solidFill>
              <a:ln w="12700">
                <a:noFill/>
              </a:ln>
            </p:spPr>
            <p:txBody>
              <a:bodyPr anchor="ctr"/>
              <a:lstStyle/>
              <a:p>
                <a:pPr lvl="0" algn="ctr">
                  <a:lnSpc>
                    <a:spcPct val="100000"/>
                  </a:lnSpc>
                </a:pPr>
                <a:endParaRPr>
                  <a:solidFill>
                    <a:srgbClr val="FFFFFF"/>
                  </a:solidFill>
                  <a:latin typeface="Calibri" panose="020F0502020204030204" charset="0"/>
                  <a:ea typeface="Calibri" panose="020F0502020204030204" charset="0"/>
                  <a:sym typeface="Calibri" panose="020F0502020204030204" charset="0"/>
                </a:endParaRPr>
              </a:p>
            </p:txBody>
          </p:sp>
        </p:grpSp>
      </p:grpSp>
      <p:pic>
        <p:nvPicPr>
          <p:cNvPr id="40971" name="图片 20"/>
          <p:cNvPicPr>
            <a:picLocks noChangeAspect="1"/>
          </p:cNvPicPr>
          <p:nvPr/>
        </p:nvPicPr>
        <p:blipFill>
          <a:blip r:embed="rId2"/>
          <a:stretch>
            <a:fillRect/>
          </a:stretch>
        </p:blipFill>
        <p:spPr>
          <a:xfrm>
            <a:off x="7607300" y="3133725"/>
            <a:ext cx="936625" cy="936625"/>
          </a:xfrm>
          <a:prstGeom prst="rect">
            <a:avLst/>
          </a:prstGeom>
          <a:noFill/>
          <a:ln w="9525">
            <a:noFill/>
          </a:ln>
        </p:spPr>
      </p:pic>
      <p:pic>
        <p:nvPicPr>
          <p:cNvPr id="40972" name="图片 21"/>
          <p:cNvPicPr>
            <a:picLocks noChangeAspect="1"/>
          </p:cNvPicPr>
          <p:nvPr/>
        </p:nvPicPr>
        <p:blipFill>
          <a:blip r:embed="rId3"/>
          <a:stretch>
            <a:fillRect/>
          </a:stretch>
        </p:blipFill>
        <p:spPr>
          <a:xfrm>
            <a:off x="8942388" y="3173413"/>
            <a:ext cx="973137" cy="973137"/>
          </a:xfrm>
          <a:prstGeom prst="rect">
            <a:avLst/>
          </a:prstGeom>
          <a:noFill/>
          <a:ln w="9525">
            <a:noFill/>
          </a:ln>
        </p:spPr>
      </p:pic>
      <p:pic>
        <p:nvPicPr>
          <p:cNvPr id="40973" name="图片 22"/>
          <p:cNvPicPr>
            <a:picLocks noChangeAspect="1"/>
          </p:cNvPicPr>
          <p:nvPr/>
        </p:nvPicPr>
        <p:blipFill>
          <a:blip r:embed="rId4"/>
          <a:stretch>
            <a:fillRect/>
          </a:stretch>
        </p:blipFill>
        <p:spPr>
          <a:xfrm>
            <a:off x="10312400" y="3135313"/>
            <a:ext cx="1050925" cy="1050925"/>
          </a:xfrm>
          <a:prstGeom prst="rect">
            <a:avLst/>
          </a:prstGeom>
          <a:noFill/>
          <a:ln w="9525">
            <a:noFill/>
          </a:ln>
        </p:spPr>
      </p:pic>
      <p:sp>
        <p:nvSpPr>
          <p:cNvPr id="40974" name="矩形 1"/>
          <p:cNvSpPr/>
          <p:nvPr/>
        </p:nvSpPr>
        <p:spPr>
          <a:xfrm>
            <a:off x="7031038" y="4256088"/>
            <a:ext cx="4824412" cy="1172845"/>
          </a:xfrm>
          <a:prstGeom prst="rect">
            <a:avLst/>
          </a:prstGeom>
          <a:noFill/>
          <a:ln w="9525">
            <a:noFill/>
          </a:ln>
        </p:spPr>
        <p:txBody>
          <a:bodyPr wrap="square">
            <a:spAutoFit/>
          </a:bodyPr>
          <a:lstStyle/>
          <a:p>
            <a:pPr lvl="0">
              <a:lnSpc>
                <a:spcPct val="100000"/>
              </a:lnSpc>
            </a:pPr>
            <a:r>
              <a:rPr sz="14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667">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ppt_w</p:attrName>
                                        </p:attrNameLst>
                                      </p:cBhvr>
                                      <p:tavLst>
                                        <p:tav tm="0">
                                          <p:val>
                                            <p:fltVal val="0"/>
                                          </p:val>
                                        </p:tav>
                                        <p:tav tm="100000">
                                          <p:val>
                                            <p:strVal val="#ppt_w"/>
                                          </p:val>
                                        </p:tav>
                                      </p:tavLst>
                                    </p:anim>
                                    <p:anim calcmode="lin" valueType="num">
                                      <p:cBhvr>
                                        <p:cTn id="8" dur="1000" fill="hold"/>
                                        <p:tgtEl>
                                          <p:spTgt spid="40962"/>
                                        </p:tgtEl>
                                        <p:attrNameLst>
                                          <p:attrName>ppt_h</p:attrName>
                                        </p:attrNameLst>
                                      </p:cBhvr>
                                      <p:tavLst>
                                        <p:tav tm="0">
                                          <p:val>
                                            <p:fltVal val="0"/>
                                          </p:val>
                                        </p:tav>
                                        <p:tav tm="100000">
                                          <p:val>
                                            <p:strVal val="#ppt_h"/>
                                          </p:val>
                                        </p:tav>
                                      </p:tavLst>
                                    </p:anim>
                                    <p:animEffect filter="fade">
                                      <p:cBhvr>
                                        <p:cTn id="9" dur="1000"/>
                                        <p:tgtEl>
                                          <p:spTgt spid="40962"/>
                                        </p:tgtEl>
                                      </p:cBhvr>
                                    </p:animEffect>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0971"/>
                                        </p:tgtEl>
                                        <p:attrNameLst>
                                          <p:attrName>style.visibility</p:attrName>
                                        </p:attrNameLst>
                                      </p:cBhvr>
                                      <p:to>
                                        <p:strVal val="visible"/>
                                      </p:to>
                                    </p:set>
                                    <p:animEffect transition="in" filter="fade">
                                      <p:cBhvr>
                                        <p:cTn id="13" dur="1000"/>
                                        <p:tgtEl>
                                          <p:spTgt spid="40971"/>
                                        </p:tgtEl>
                                      </p:cBhvr>
                                    </p:animEffect>
                                    <p:anim calcmode="lin" valueType="num">
                                      <p:cBhvr>
                                        <p:cTn id="14" dur="1000" fill="hold"/>
                                        <p:tgtEl>
                                          <p:spTgt spid="40971"/>
                                        </p:tgtEl>
                                        <p:attrNameLst>
                                          <p:attrName>ppt_x</p:attrName>
                                        </p:attrNameLst>
                                      </p:cBhvr>
                                      <p:tavLst>
                                        <p:tav tm="0">
                                          <p:val>
                                            <p:strVal val="#ppt_x"/>
                                          </p:val>
                                        </p:tav>
                                        <p:tav tm="100000">
                                          <p:val>
                                            <p:strVal val="#ppt_x"/>
                                          </p:val>
                                        </p:tav>
                                      </p:tavLst>
                                    </p:anim>
                                    <p:anim calcmode="lin" valueType="num">
                                      <p:cBhvr>
                                        <p:cTn id="15" dur="1000" fill="hold"/>
                                        <p:tgtEl>
                                          <p:spTgt spid="40971"/>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40972"/>
                                        </p:tgtEl>
                                        <p:attrNameLst>
                                          <p:attrName>style.visibility</p:attrName>
                                        </p:attrNameLst>
                                      </p:cBhvr>
                                      <p:to>
                                        <p:strVal val="visible"/>
                                      </p:to>
                                    </p:set>
                                    <p:animEffect transition="in" filter="fade">
                                      <p:cBhvr>
                                        <p:cTn id="18" dur="1000"/>
                                        <p:tgtEl>
                                          <p:spTgt spid="40972"/>
                                        </p:tgtEl>
                                      </p:cBhvr>
                                    </p:animEffect>
                                    <p:anim calcmode="lin" valueType="num">
                                      <p:cBhvr>
                                        <p:cTn id="19" dur="1000" fill="hold"/>
                                        <p:tgtEl>
                                          <p:spTgt spid="40972"/>
                                        </p:tgtEl>
                                        <p:attrNameLst>
                                          <p:attrName>ppt_x</p:attrName>
                                        </p:attrNameLst>
                                      </p:cBhvr>
                                      <p:tavLst>
                                        <p:tav tm="0">
                                          <p:val>
                                            <p:strVal val="#ppt_x"/>
                                          </p:val>
                                        </p:tav>
                                        <p:tav tm="100000">
                                          <p:val>
                                            <p:strVal val="#ppt_x"/>
                                          </p:val>
                                        </p:tav>
                                      </p:tavLst>
                                    </p:anim>
                                    <p:anim calcmode="lin" valueType="num">
                                      <p:cBhvr>
                                        <p:cTn id="20" dur="1000" fill="hold"/>
                                        <p:tgtEl>
                                          <p:spTgt spid="40972"/>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40973"/>
                                        </p:tgtEl>
                                        <p:attrNameLst>
                                          <p:attrName>style.visibility</p:attrName>
                                        </p:attrNameLst>
                                      </p:cBhvr>
                                      <p:to>
                                        <p:strVal val="visible"/>
                                      </p:to>
                                    </p:set>
                                    <p:animEffect transition="in" filter="fade">
                                      <p:cBhvr>
                                        <p:cTn id="23" dur="1000"/>
                                        <p:tgtEl>
                                          <p:spTgt spid="40973"/>
                                        </p:tgtEl>
                                      </p:cBhvr>
                                    </p:animEffect>
                                    <p:anim calcmode="lin" valueType="num">
                                      <p:cBhvr>
                                        <p:cTn id="24" dur="1000" fill="hold"/>
                                        <p:tgtEl>
                                          <p:spTgt spid="40973"/>
                                        </p:tgtEl>
                                        <p:attrNameLst>
                                          <p:attrName>ppt_x</p:attrName>
                                        </p:attrNameLst>
                                      </p:cBhvr>
                                      <p:tavLst>
                                        <p:tav tm="0">
                                          <p:val>
                                            <p:strVal val="#ppt_x"/>
                                          </p:val>
                                        </p:tav>
                                        <p:tav tm="100000">
                                          <p:val>
                                            <p:strVal val="#ppt_x"/>
                                          </p:val>
                                        </p:tav>
                                      </p:tavLst>
                                    </p:anim>
                                    <p:anim calcmode="lin" valueType="num">
                                      <p:cBhvr>
                                        <p:cTn id="25" dur="1000" fill="hold"/>
                                        <p:tgtEl>
                                          <p:spTgt spid="4097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40974"/>
                                        </p:tgtEl>
                                        <p:attrNameLst>
                                          <p:attrName>style.visibility</p:attrName>
                                        </p:attrNameLst>
                                      </p:cBhvr>
                                      <p:to>
                                        <p:strVal val="visible"/>
                                      </p:to>
                                    </p:set>
                                    <p:animEffect transition="in" filter="fade">
                                      <p:cBhvr>
                                        <p:cTn id="28" dur="1000"/>
                                        <p:tgtEl>
                                          <p:spTgt spid="40974"/>
                                        </p:tgtEl>
                                      </p:cBhvr>
                                    </p:animEffect>
                                    <p:anim calcmode="lin" valueType="num">
                                      <p:cBhvr>
                                        <p:cTn id="29" dur="1000" fill="hold"/>
                                        <p:tgtEl>
                                          <p:spTgt spid="40974"/>
                                        </p:tgtEl>
                                        <p:attrNameLst>
                                          <p:attrName>ppt_x</p:attrName>
                                        </p:attrNameLst>
                                      </p:cBhvr>
                                      <p:tavLst>
                                        <p:tav tm="0">
                                          <p:val>
                                            <p:strVal val="#ppt_x"/>
                                          </p:val>
                                        </p:tav>
                                        <p:tav tm="100000">
                                          <p:val>
                                            <p:strVal val="#ppt_x"/>
                                          </p:val>
                                        </p:tav>
                                      </p:tavLst>
                                    </p:anim>
                                    <p:anim calcmode="lin" valueType="num">
                                      <p:cBhvr>
                                        <p:cTn id="30" dur="1000" fill="hold"/>
                                        <p:tgtEl>
                                          <p:spTgt spid="409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图片 29" descr="C:\Users\Administrator\Desktop\QQ截图20170415133003.jpgQQ截图20170415133003"/>
          <p:cNvPicPr>
            <a:picLocks noChangeAspect="1"/>
          </p:cNvPicPr>
          <p:nvPr/>
        </p:nvPicPr>
        <p:blipFill>
          <a:blip r:embed="rId2"/>
          <a:srcRect/>
          <a:stretch>
            <a:fillRect/>
          </a:stretch>
        </p:blipFill>
        <p:spPr>
          <a:xfrm>
            <a:off x="7797800" y="0"/>
            <a:ext cx="4394200" cy="6502400"/>
          </a:xfrm>
          <a:prstGeom prst="rect">
            <a:avLst/>
          </a:prstGeom>
          <a:noFill/>
          <a:ln w="9525">
            <a:noFill/>
          </a:ln>
        </p:spPr>
      </p:pic>
      <p:grpSp>
        <p:nvGrpSpPr>
          <p:cNvPr id="30726" name="组合 30725"/>
          <p:cNvGrpSpPr/>
          <p:nvPr/>
        </p:nvGrpSpPr>
        <p:grpSpPr>
          <a:xfrm>
            <a:off x="5051425" y="0"/>
            <a:ext cx="3781425" cy="6858000"/>
            <a:chOff x="0" y="0"/>
            <a:chExt cx="3780135" cy="6858000"/>
          </a:xfrm>
        </p:grpSpPr>
        <p:grpSp>
          <p:nvGrpSpPr>
            <p:cNvPr id="30727" name="组合 30726"/>
            <p:cNvGrpSpPr/>
            <p:nvPr/>
          </p:nvGrpSpPr>
          <p:grpSpPr>
            <a:xfrm>
              <a:off x="0" y="0"/>
              <a:ext cx="3780135" cy="6858000"/>
              <a:chOff x="0" y="0"/>
              <a:chExt cx="3780135" cy="6858000"/>
            </a:xfrm>
          </p:grpSpPr>
          <p:sp>
            <p:nvSpPr>
              <p:cNvPr id="30728" name="矩形 36"/>
              <p:cNvSpPr/>
              <p:nvPr/>
            </p:nvSpPr>
            <p:spPr>
              <a:xfrm>
                <a:off x="323751" y="0"/>
                <a:ext cx="3456384" cy="6858000"/>
              </a:xfrm>
              <a:prstGeom prst="rect">
                <a:avLst/>
              </a:prstGeom>
              <a:solidFill>
                <a:srgbClr val="383838"/>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29" name="直角三角形 37"/>
              <p:cNvSpPr/>
              <p:nvPr/>
            </p:nvSpPr>
            <p:spPr>
              <a:xfrm rot="16200000">
                <a:off x="-18144" y="6516103"/>
                <a:ext cx="360040" cy="323751"/>
              </a:xfrm>
              <a:prstGeom prst="rtTriangle">
                <a:avLst/>
              </a:prstGeom>
              <a:solidFill>
                <a:srgbClr val="383838"/>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pic>
          <p:nvPicPr>
            <p:cNvPr id="30730" name="图片 32"/>
            <p:cNvPicPr>
              <a:picLocks noChangeAspect="1"/>
            </p:cNvPicPr>
            <p:nvPr/>
          </p:nvPicPr>
          <p:blipFill>
            <a:blip r:embed="rId3"/>
            <a:stretch>
              <a:fillRect/>
            </a:stretch>
          </p:blipFill>
          <p:spPr>
            <a:xfrm>
              <a:off x="683791" y="1138154"/>
              <a:ext cx="1219306" cy="1219306"/>
            </a:xfrm>
            <a:prstGeom prst="rect">
              <a:avLst/>
            </a:prstGeom>
            <a:noFill/>
            <a:ln w="9525">
              <a:noFill/>
            </a:ln>
          </p:spPr>
        </p:pic>
        <p:sp>
          <p:nvSpPr>
            <p:cNvPr id="30731" name="文本框 33"/>
            <p:cNvSpPr/>
            <p:nvPr/>
          </p:nvSpPr>
          <p:spPr>
            <a:xfrm>
              <a:off x="647787" y="2436961"/>
              <a:ext cx="2808312" cy="461665"/>
            </a:xfrm>
            <a:prstGeom prst="rect">
              <a:avLst/>
            </a:prstGeom>
            <a:noFill/>
            <a:ln w="9525">
              <a:noFill/>
            </a:ln>
          </p:spPr>
          <p:txBody>
            <a:bodyPr wrap="square">
              <a:spAutoFit/>
            </a:bodyPr>
            <a:lstStyle/>
            <a:p>
              <a:pPr lvl="0">
                <a:lnSpc>
                  <a:spcPct val="100000"/>
                </a:lnSpc>
              </a:pPr>
              <a:r>
                <a:rPr lang="en-US" altLang="x-none" sz="2400" b="1" dirty="0">
                  <a:solidFill>
                    <a:schemeClr val="bg1"/>
                  </a:solidFill>
                  <a:latin typeface="微软雅黑" panose="020B0503020204020204" charset="-122"/>
                  <a:ea typeface="微软雅黑" panose="020B0503020204020204" charset="-122"/>
                  <a:sym typeface="微软雅黑" panose="020B0503020204020204" charset="-122"/>
                </a:rPr>
                <a:t>545</a:t>
              </a:r>
              <a:r>
                <a:rPr lang="zh-CN" altLang="en-US" sz="2400" b="1" dirty="0">
                  <a:solidFill>
                    <a:schemeClr val="bg1"/>
                  </a:solidFill>
                  <a:latin typeface="微软雅黑" panose="020B0503020204020204" charset="-122"/>
                  <a:ea typeface="微软雅黑" panose="020B0503020204020204" charset="-122"/>
                  <a:sym typeface="微软雅黑" panose="020B0503020204020204" charset="-122"/>
                </a:rPr>
                <a:t>，</a:t>
              </a:r>
              <a:r>
                <a:rPr lang="en-US" altLang="x-none" sz="2400" b="1" dirty="0">
                  <a:solidFill>
                    <a:schemeClr val="bg1"/>
                  </a:solidFill>
                  <a:latin typeface="微软雅黑" panose="020B0503020204020204" charset="-122"/>
                  <a:ea typeface="微软雅黑" panose="020B0503020204020204" charset="-122"/>
                  <a:sym typeface="微软雅黑" panose="020B0503020204020204" charset="-122"/>
                </a:rPr>
                <a:t>025</a:t>
              </a:r>
              <a:r>
                <a:rPr lang="zh-CN" altLang="en-US" sz="2400" b="1" dirty="0">
                  <a:solidFill>
                    <a:schemeClr val="bg1"/>
                  </a:solidFill>
                  <a:latin typeface="微软雅黑" panose="020B0503020204020204" charset="-122"/>
                  <a:ea typeface="微软雅黑" panose="020B0503020204020204" charset="-122"/>
                  <a:sym typeface="微软雅黑" panose="020B0503020204020204" charset="-122"/>
                </a:rPr>
                <a:t>，</a:t>
              </a:r>
              <a:r>
                <a:rPr lang="en-US" altLang="x-none" sz="2400" b="1" dirty="0">
                  <a:solidFill>
                    <a:schemeClr val="bg1"/>
                  </a:solidFill>
                  <a:latin typeface="微软雅黑" panose="020B0503020204020204" charset="-122"/>
                  <a:ea typeface="微软雅黑" panose="020B0503020204020204" charset="-122"/>
                  <a:sym typeface="微软雅黑" panose="020B0503020204020204" charset="-122"/>
                </a:rPr>
                <a:t>000</a:t>
              </a:r>
              <a:endParaRPr lang="zh-CN" altLang="en-US" sz="24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30732" name="矩形 34"/>
            <p:cNvSpPr/>
            <p:nvPr/>
          </p:nvSpPr>
          <p:spPr>
            <a:xfrm>
              <a:off x="707191" y="3090652"/>
              <a:ext cx="2376264" cy="2664460"/>
            </a:xfrm>
            <a:prstGeom prst="rect">
              <a:avLst/>
            </a:prstGeom>
            <a:noFill/>
            <a:ln w="9525">
              <a:noFill/>
            </a:ln>
          </p:spPr>
          <p:txBody>
            <a:bodyPr wrap="square">
              <a:spAutoFit/>
            </a:bodyPr>
            <a:lstStyle/>
            <a:p>
              <a:pPr lvl="0">
                <a:lnSpc>
                  <a:spcPct val="100000"/>
                </a:lnSpc>
              </a:pPr>
              <a:r>
                <a:rPr sz="12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30733" name="矩形 35"/>
            <p:cNvSpPr/>
            <p:nvPr/>
          </p:nvSpPr>
          <p:spPr>
            <a:xfrm>
              <a:off x="707191" y="5867210"/>
              <a:ext cx="2737175" cy="407035"/>
            </a:xfrm>
            <a:prstGeom prst="rect">
              <a:avLst/>
            </a:prstGeom>
            <a:noFill/>
            <a:ln w="9525">
              <a:noFill/>
            </a:ln>
          </p:spPr>
          <p:txBody>
            <a:bodyPr wrap="square">
              <a:spAutoFit/>
            </a:bodyPr>
            <a:lstStyle/>
            <a:p>
              <a:pPr marL="171450" lvl="0" indent="-171450">
                <a:lnSpc>
                  <a:spcPct val="100000"/>
                </a:lnSpc>
                <a:buClr>
                  <a:srgbClr val="00B0F0"/>
                </a:buClr>
                <a:buFont typeface="Wingdings" panose="05000000000000000000" pitchFamily="2" charset="2"/>
                <a:buChar char="l"/>
              </a:pPr>
              <a:endParaRPr sz="1000" dirty="0">
                <a:solidFill>
                  <a:schemeClr val="bg1"/>
                </a:solidFill>
                <a:latin typeface="微软雅黑" panose="020B0503020204020204" charset="-122"/>
                <a:ea typeface="微软雅黑" panose="020B0503020204020204" charset="-122"/>
                <a:sym typeface="微软雅黑" panose="020B0503020204020204" charset="-122"/>
              </a:endParaRPr>
            </a:p>
            <a:p>
              <a:pPr marL="171450" lvl="0" indent="-171450">
                <a:lnSpc>
                  <a:spcPct val="100000"/>
                </a:lnSpc>
                <a:buClr>
                  <a:srgbClr val="00B0F0"/>
                </a:buClr>
                <a:buFont typeface="Wingdings" panose="05000000000000000000" pitchFamily="2" charset="2"/>
                <a:buChar char="l"/>
              </a:pPr>
              <a:r>
                <a:rPr sz="1000" dirty="0">
                  <a:solidFill>
                    <a:schemeClr val="bg1"/>
                  </a:solidFill>
                  <a:latin typeface="微软雅黑" panose="020B0503020204020204" charset="-122"/>
                  <a:ea typeface="微软雅黑" panose="020B0503020204020204" charset="-122"/>
                  <a:sym typeface="微软雅黑" panose="020B0503020204020204" charset="-122"/>
                </a:rPr>
                <a:t>请在此粘贴或者输入您的文字内容</a:t>
              </a:r>
            </a:p>
          </p:txBody>
        </p:sp>
      </p:grpSp>
      <p:grpSp>
        <p:nvGrpSpPr>
          <p:cNvPr id="30734" name="组合 30733"/>
          <p:cNvGrpSpPr/>
          <p:nvPr/>
        </p:nvGrpSpPr>
        <p:grpSpPr>
          <a:xfrm>
            <a:off x="241300" y="992188"/>
            <a:ext cx="4824413" cy="3294062"/>
            <a:chOff x="0" y="0"/>
            <a:chExt cx="4824536" cy="2343677"/>
          </a:xfrm>
        </p:grpSpPr>
        <p:sp>
          <p:nvSpPr>
            <p:cNvPr id="30735" name="矩形 42"/>
            <p:cNvSpPr/>
            <p:nvPr/>
          </p:nvSpPr>
          <p:spPr>
            <a:xfrm>
              <a:off x="0" y="0"/>
              <a:ext cx="4824536" cy="2146830"/>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736" name="直角三角形 43"/>
            <p:cNvSpPr/>
            <p:nvPr/>
          </p:nvSpPr>
          <p:spPr>
            <a:xfrm rot="10800000">
              <a:off x="4484769" y="2128221"/>
              <a:ext cx="339767" cy="215456"/>
            </a:xfrm>
            <a:prstGeom prst="rtTriangle">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pic>
        <p:nvPicPr>
          <p:cNvPr id="30737" name="图片 44"/>
          <p:cNvPicPr>
            <a:picLocks noChangeAspect="1"/>
          </p:cNvPicPr>
          <p:nvPr/>
        </p:nvPicPr>
        <p:blipFill>
          <a:blip r:embed="rId4" cstate="screen">
            <a:lum bright="69998" contrast="-70000"/>
            <a:extLst>
              <a:ext uri="{28A0092B-C50C-407E-A947-70E740481C1C}">
                <a14:useLocalDpi xmlns:a14="http://schemas.microsoft.com/office/drawing/2010/main"/>
              </a:ext>
            </a:extLst>
          </a:blip>
          <a:stretch>
            <a:fillRect/>
          </a:stretch>
        </p:blipFill>
        <p:spPr>
          <a:xfrm>
            <a:off x="395288" y="1081088"/>
            <a:ext cx="1028700" cy="1028700"/>
          </a:xfrm>
          <a:prstGeom prst="rect">
            <a:avLst/>
          </a:prstGeom>
          <a:noFill/>
          <a:ln w="9525">
            <a:noFill/>
          </a:ln>
        </p:spPr>
      </p:pic>
      <p:sp>
        <p:nvSpPr>
          <p:cNvPr id="30738" name="文本框 45"/>
          <p:cNvSpPr/>
          <p:nvPr/>
        </p:nvSpPr>
        <p:spPr>
          <a:xfrm>
            <a:off x="1373188" y="1463675"/>
            <a:ext cx="2808287" cy="461963"/>
          </a:xfrm>
          <a:prstGeom prst="rect">
            <a:avLst/>
          </a:prstGeom>
          <a:noFill/>
          <a:ln w="9525">
            <a:noFill/>
          </a:ln>
        </p:spPr>
        <p:txBody>
          <a:bodyPr wrap="square">
            <a:spAutoFit/>
          </a:bodyPr>
          <a:lstStyle/>
          <a:p>
            <a:pPr lvl="0">
              <a:lnSpc>
                <a:spcPct val="100000"/>
              </a:lnSpc>
            </a:pPr>
            <a:r>
              <a:rPr lang="en-US" altLang="x-none" sz="2400" b="1" dirty="0">
                <a:solidFill>
                  <a:schemeClr val="bg1"/>
                </a:solidFill>
                <a:latin typeface="微软雅黑" panose="020B0503020204020204" charset="-122"/>
                <a:ea typeface="微软雅黑" panose="020B0503020204020204" charset="-122"/>
                <a:sym typeface="微软雅黑" panose="020B0503020204020204" charset="-122"/>
              </a:rPr>
              <a:t>20,85,689</a:t>
            </a:r>
            <a:endParaRPr lang="zh-CN" altLang="en-US" sz="24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30739" name="矩形 46"/>
          <p:cNvSpPr/>
          <p:nvPr/>
        </p:nvSpPr>
        <p:spPr>
          <a:xfrm>
            <a:off x="1346200" y="2282825"/>
            <a:ext cx="3524250" cy="1109345"/>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grpSp>
        <p:nvGrpSpPr>
          <p:cNvPr id="30740" name="组合 30739"/>
          <p:cNvGrpSpPr/>
          <p:nvPr/>
        </p:nvGrpSpPr>
        <p:grpSpPr>
          <a:xfrm>
            <a:off x="250825" y="4267199"/>
            <a:ext cx="4484688" cy="2235201"/>
            <a:chOff x="0" y="-1"/>
            <a:chExt cx="4484768" cy="2236369"/>
          </a:xfrm>
        </p:grpSpPr>
        <p:grpSp>
          <p:nvGrpSpPr>
            <p:cNvPr id="30741" name="组合 30740"/>
            <p:cNvGrpSpPr/>
            <p:nvPr/>
          </p:nvGrpSpPr>
          <p:grpSpPr>
            <a:xfrm>
              <a:off x="0" y="347331"/>
              <a:ext cx="4484768" cy="1889037"/>
              <a:chOff x="0" y="795"/>
              <a:chExt cx="4484768" cy="1889037"/>
            </a:xfrm>
          </p:grpSpPr>
          <p:grpSp>
            <p:nvGrpSpPr>
              <p:cNvPr id="30742" name="组合 30741"/>
              <p:cNvGrpSpPr/>
              <p:nvPr/>
            </p:nvGrpSpPr>
            <p:grpSpPr>
              <a:xfrm>
                <a:off x="0" y="795"/>
                <a:ext cx="4484768" cy="1889037"/>
                <a:chOff x="0" y="795"/>
                <a:chExt cx="4484768" cy="1889037"/>
              </a:xfrm>
            </p:grpSpPr>
            <p:pic>
              <p:nvPicPr>
                <p:cNvPr id="30743" name="图片 53" descr="C:\Users\Administrator\Desktop\QQ截图20170415133011.jpgQQ截图20170415133011"/>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0" y="795"/>
                  <a:ext cx="2089822" cy="1888841"/>
                </a:xfrm>
                <a:prstGeom prst="rect">
                  <a:avLst/>
                </a:prstGeom>
                <a:noFill/>
                <a:ln w="9525">
                  <a:noFill/>
                </a:ln>
              </p:spPr>
            </p:pic>
            <p:sp>
              <p:nvSpPr>
                <p:cNvPr id="30744" name="矩形 54"/>
                <p:cNvSpPr/>
                <p:nvPr/>
              </p:nvSpPr>
              <p:spPr>
                <a:xfrm>
                  <a:off x="2086155" y="795"/>
                  <a:ext cx="2398613" cy="1889037"/>
                </a:xfrm>
                <a:prstGeom prst="rect">
                  <a:avLst/>
                </a:prstGeom>
                <a:solidFill>
                  <a:srgbClr val="383838"/>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30745" name="文本框 51"/>
              <p:cNvSpPr/>
              <p:nvPr/>
            </p:nvSpPr>
            <p:spPr>
              <a:xfrm>
                <a:off x="2603178" y="311220"/>
                <a:ext cx="1368153" cy="461665"/>
              </a:xfrm>
              <a:prstGeom prst="rect">
                <a:avLst/>
              </a:prstGeom>
              <a:noFill/>
              <a:ln w="9525">
                <a:noFill/>
              </a:ln>
            </p:spPr>
            <p:txBody>
              <a:bodyPr wrap="square">
                <a:spAutoFit/>
              </a:bodyPr>
              <a:lstStyle/>
              <a:p>
                <a:pPr lvl="0">
                  <a:lnSpc>
                    <a:spcPct val="100000"/>
                  </a:lnSpc>
                </a:pPr>
                <a:r>
                  <a:rPr lang="en-US" altLang="x-none" sz="2400" b="1" dirty="0">
                    <a:solidFill>
                      <a:schemeClr val="bg1"/>
                    </a:solidFill>
                    <a:latin typeface="微软雅黑" panose="020B0503020204020204" charset="-122"/>
                    <a:ea typeface="微软雅黑" panose="020B0503020204020204" charset="-122"/>
                    <a:sym typeface="微软雅黑" panose="020B0503020204020204" charset="-122"/>
                  </a:rPr>
                  <a:t>13,586</a:t>
                </a:r>
                <a:endParaRPr lang="zh-CN" altLang="en-US" sz="2400" b="1" dirty="0">
                  <a:solidFill>
                    <a:schemeClr val="bg1"/>
                  </a:solidFill>
                  <a:latin typeface="微软雅黑" panose="020B0503020204020204" charset="-122"/>
                  <a:ea typeface="微软雅黑" panose="020B0503020204020204" charset="-122"/>
                  <a:sym typeface="微软雅黑" panose="020B0503020204020204" charset="-122"/>
                </a:endParaRPr>
              </a:p>
            </p:txBody>
          </p:sp>
          <p:sp>
            <p:nvSpPr>
              <p:cNvPr id="30746" name="矩形 52"/>
              <p:cNvSpPr/>
              <p:nvPr/>
            </p:nvSpPr>
            <p:spPr>
              <a:xfrm>
                <a:off x="2224129" y="810182"/>
                <a:ext cx="2190369" cy="942197"/>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sp>
          <p:nvSpPr>
            <p:cNvPr id="30747" name="直角三角形 49"/>
            <p:cNvSpPr/>
            <p:nvPr/>
          </p:nvSpPr>
          <p:spPr>
            <a:xfrm rot="16200000">
              <a:off x="4162858" y="18455"/>
              <a:ext cx="339767" cy="302856"/>
            </a:xfrm>
            <a:prstGeom prst="rtTriangle">
              <a:avLst/>
            </a:prstGeom>
            <a:solidFill>
              <a:srgbClr val="383838"/>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255" y="5557520"/>
            <a:ext cx="12200255" cy="1300480"/>
          </a:xfrm>
          <a:prstGeom prst="rect">
            <a:avLst/>
          </a:prstGeom>
        </p:spPr>
      </p:pic>
    </p:spTree>
  </p:cSld>
  <p:clrMapOvr>
    <a:masterClrMapping/>
  </p:clrMapOvr>
  <p:transition advTm="3229">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734"/>
                                        </p:tgtEl>
                                        <p:attrNameLst>
                                          <p:attrName>style.visibility</p:attrName>
                                        </p:attrNameLst>
                                      </p:cBhvr>
                                      <p:to>
                                        <p:strVal val="visible"/>
                                      </p:to>
                                    </p:set>
                                    <p:anim calcmode="lin" valueType="num">
                                      <p:cBhvr>
                                        <p:cTn id="7" dur="500" fill="hold"/>
                                        <p:tgtEl>
                                          <p:spTgt spid="30734"/>
                                        </p:tgtEl>
                                        <p:attrNameLst>
                                          <p:attrName>ppt_w</p:attrName>
                                        </p:attrNameLst>
                                      </p:cBhvr>
                                      <p:tavLst>
                                        <p:tav tm="0">
                                          <p:val>
                                            <p:fltVal val="0"/>
                                          </p:val>
                                        </p:tav>
                                        <p:tav tm="100000">
                                          <p:val>
                                            <p:strVal val="#ppt_w"/>
                                          </p:val>
                                        </p:tav>
                                      </p:tavLst>
                                    </p:anim>
                                    <p:anim calcmode="lin" valueType="num">
                                      <p:cBhvr>
                                        <p:cTn id="8" dur="500" fill="hold"/>
                                        <p:tgtEl>
                                          <p:spTgt spid="30734"/>
                                        </p:tgtEl>
                                        <p:attrNameLst>
                                          <p:attrName>ppt_h</p:attrName>
                                        </p:attrNameLst>
                                      </p:cBhvr>
                                      <p:tavLst>
                                        <p:tav tm="0">
                                          <p:val>
                                            <p:fltVal val="0"/>
                                          </p:val>
                                        </p:tav>
                                        <p:tav tm="100000">
                                          <p:val>
                                            <p:strVal val="#ppt_h"/>
                                          </p:val>
                                        </p:tav>
                                      </p:tavLst>
                                    </p:anim>
                                    <p:animEffect transition="in" filter="fade">
                                      <p:cBhvr>
                                        <p:cTn id="9" dur="500"/>
                                        <p:tgtEl>
                                          <p:spTgt spid="30734"/>
                                        </p:tgtEl>
                                      </p:cBhvr>
                                    </p:animEffect>
                                  </p:childTnLst>
                                </p:cTn>
                              </p:par>
                              <p:par>
                                <p:cTn id="10" presetID="53" presetClass="entr" presetSubtype="16" fill="hold" nodeType="withEffect">
                                  <p:stCondLst>
                                    <p:cond delay="0"/>
                                  </p:stCondLst>
                                  <p:childTnLst>
                                    <p:set>
                                      <p:cBhvr>
                                        <p:cTn id="11" dur="1" fill="hold">
                                          <p:stCondLst>
                                            <p:cond delay="0"/>
                                          </p:stCondLst>
                                        </p:cTn>
                                        <p:tgtEl>
                                          <p:spTgt spid="30737"/>
                                        </p:tgtEl>
                                        <p:attrNameLst>
                                          <p:attrName>style.visibility</p:attrName>
                                        </p:attrNameLst>
                                      </p:cBhvr>
                                      <p:to>
                                        <p:strVal val="visible"/>
                                      </p:to>
                                    </p:set>
                                    <p:anim calcmode="lin" valueType="num">
                                      <p:cBhvr>
                                        <p:cTn id="12" dur="500" fill="hold"/>
                                        <p:tgtEl>
                                          <p:spTgt spid="30737"/>
                                        </p:tgtEl>
                                        <p:attrNameLst>
                                          <p:attrName>ppt_w</p:attrName>
                                        </p:attrNameLst>
                                      </p:cBhvr>
                                      <p:tavLst>
                                        <p:tav tm="0">
                                          <p:val>
                                            <p:fltVal val="0"/>
                                          </p:val>
                                        </p:tav>
                                        <p:tav tm="100000">
                                          <p:val>
                                            <p:strVal val="#ppt_w"/>
                                          </p:val>
                                        </p:tav>
                                      </p:tavLst>
                                    </p:anim>
                                    <p:anim calcmode="lin" valueType="num">
                                      <p:cBhvr>
                                        <p:cTn id="13" dur="500" fill="hold"/>
                                        <p:tgtEl>
                                          <p:spTgt spid="30737"/>
                                        </p:tgtEl>
                                        <p:attrNameLst>
                                          <p:attrName>ppt_h</p:attrName>
                                        </p:attrNameLst>
                                      </p:cBhvr>
                                      <p:tavLst>
                                        <p:tav tm="0">
                                          <p:val>
                                            <p:fltVal val="0"/>
                                          </p:val>
                                        </p:tav>
                                        <p:tav tm="100000">
                                          <p:val>
                                            <p:strVal val="#ppt_h"/>
                                          </p:val>
                                        </p:tav>
                                      </p:tavLst>
                                    </p:anim>
                                    <p:animEffect transition="in" filter="fade">
                                      <p:cBhvr>
                                        <p:cTn id="14" dur="500"/>
                                        <p:tgtEl>
                                          <p:spTgt spid="3073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738"/>
                                        </p:tgtEl>
                                        <p:attrNameLst>
                                          <p:attrName>style.visibility</p:attrName>
                                        </p:attrNameLst>
                                      </p:cBhvr>
                                      <p:to>
                                        <p:strVal val="visible"/>
                                      </p:to>
                                    </p:set>
                                    <p:anim calcmode="lin" valueType="num">
                                      <p:cBhvr>
                                        <p:cTn id="17" dur="500" fill="hold"/>
                                        <p:tgtEl>
                                          <p:spTgt spid="30738"/>
                                        </p:tgtEl>
                                        <p:attrNameLst>
                                          <p:attrName>ppt_w</p:attrName>
                                        </p:attrNameLst>
                                      </p:cBhvr>
                                      <p:tavLst>
                                        <p:tav tm="0">
                                          <p:val>
                                            <p:fltVal val="0"/>
                                          </p:val>
                                        </p:tav>
                                        <p:tav tm="100000">
                                          <p:val>
                                            <p:strVal val="#ppt_w"/>
                                          </p:val>
                                        </p:tav>
                                      </p:tavLst>
                                    </p:anim>
                                    <p:anim calcmode="lin" valueType="num">
                                      <p:cBhvr>
                                        <p:cTn id="18" dur="500" fill="hold"/>
                                        <p:tgtEl>
                                          <p:spTgt spid="30738"/>
                                        </p:tgtEl>
                                        <p:attrNameLst>
                                          <p:attrName>ppt_h</p:attrName>
                                        </p:attrNameLst>
                                      </p:cBhvr>
                                      <p:tavLst>
                                        <p:tav tm="0">
                                          <p:val>
                                            <p:fltVal val="0"/>
                                          </p:val>
                                        </p:tav>
                                        <p:tav tm="100000">
                                          <p:val>
                                            <p:strVal val="#ppt_h"/>
                                          </p:val>
                                        </p:tav>
                                      </p:tavLst>
                                    </p:anim>
                                    <p:animEffect transition="in" filter="fade">
                                      <p:cBhvr>
                                        <p:cTn id="19" dur="500"/>
                                        <p:tgtEl>
                                          <p:spTgt spid="307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739"/>
                                        </p:tgtEl>
                                        <p:attrNameLst>
                                          <p:attrName>style.visibility</p:attrName>
                                        </p:attrNameLst>
                                      </p:cBhvr>
                                      <p:to>
                                        <p:strVal val="visible"/>
                                      </p:to>
                                    </p:set>
                                    <p:anim calcmode="lin" valueType="num">
                                      <p:cBhvr>
                                        <p:cTn id="22" dur="500" fill="hold"/>
                                        <p:tgtEl>
                                          <p:spTgt spid="30739"/>
                                        </p:tgtEl>
                                        <p:attrNameLst>
                                          <p:attrName>ppt_w</p:attrName>
                                        </p:attrNameLst>
                                      </p:cBhvr>
                                      <p:tavLst>
                                        <p:tav tm="0">
                                          <p:val>
                                            <p:fltVal val="0"/>
                                          </p:val>
                                        </p:tav>
                                        <p:tav tm="100000">
                                          <p:val>
                                            <p:strVal val="#ppt_w"/>
                                          </p:val>
                                        </p:tav>
                                      </p:tavLst>
                                    </p:anim>
                                    <p:anim calcmode="lin" valueType="num">
                                      <p:cBhvr>
                                        <p:cTn id="23" dur="500" fill="hold"/>
                                        <p:tgtEl>
                                          <p:spTgt spid="30739"/>
                                        </p:tgtEl>
                                        <p:attrNameLst>
                                          <p:attrName>ppt_h</p:attrName>
                                        </p:attrNameLst>
                                      </p:cBhvr>
                                      <p:tavLst>
                                        <p:tav tm="0">
                                          <p:val>
                                            <p:fltVal val="0"/>
                                          </p:val>
                                        </p:tav>
                                        <p:tav tm="100000">
                                          <p:val>
                                            <p:strVal val="#ppt_h"/>
                                          </p:val>
                                        </p:tav>
                                      </p:tavLst>
                                    </p:anim>
                                    <p:animEffect transition="in" filter="fade">
                                      <p:cBhvr>
                                        <p:cTn id="24" dur="500"/>
                                        <p:tgtEl>
                                          <p:spTgt spid="30739"/>
                                        </p:tgtEl>
                                      </p:cBhvr>
                                    </p:animEffect>
                                  </p:childTnLst>
                                </p:cTn>
                              </p:par>
                              <p:par>
                                <p:cTn id="25" presetID="53" presetClass="entr" presetSubtype="16" fill="hold" nodeType="withEffect">
                                  <p:stCondLst>
                                    <p:cond delay="0"/>
                                  </p:stCondLst>
                                  <p:childTnLst>
                                    <p:set>
                                      <p:cBhvr>
                                        <p:cTn id="26" dur="1" fill="hold">
                                          <p:stCondLst>
                                            <p:cond delay="0"/>
                                          </p:stCondLst>
                                        </p:cTn>
                                        <p:tgtEl>
                                          <p:spTgt spid="30740"/>
                                        </p:tgtEl>
                                        <p:attrNameLst>
                                          <p:attrName>style.visibility</p:attrName>
                                        </p:attrNameLst>
                                      </p:cBhvr>
                                      <p:to>
                                        <p:strVal val="visible"/>
                                      </p:to>
                                    </p:set>
                                    <p:anim calcmode="lin" valueType="num">
                                      <p:cBhvr>
                                        <p:cTn id="27" dur="500" fill="hold"/>
                                        <p:tgtEl>
                                          <p:spTgt spid="30740"/>
                                        </p:tgtEl>
                                        <p:attrNameLst>
                                          <p:attrName>ppt_w</p:attrName>
                                        </p:attrNameLst>
                                      </p:cBhvr>
                                      <p:tavLst>
                                        <p:tav tm="0">
                                          <p:val>
                                            <p:fltVal val="0"/>
                                          </p:val>
                                        </p:tav>
                                        <p:tav tm="100000">
                                          <p:val>
                                            <p:strVal val="#ppt_w"/>
                                          </p:val>
                                        </p:tav>
                                      </p:tavLst>
                                    </p:anim>
                                    <p:anim calcmode="lin" valueType="num">
                                      <p:cBhvr>
                                        <p:cTn id="28" dur="500" fill="hold"/>
                                        <p:tgtEl>
                                          <p:spTgt spid="30740"/>
                                        </p:tgtEl>
                                        <p:attrNameLst>
                                          <p:attrName>ppt_h</p:attrName>
                                        </p:attrNameLst>
                                      </p:cBhvr>
                                      <p:tavLst>
                                        <p:tav tm="0">
                                          <p:val>
                                            <p:fltVal val="0"/>
                                          </p:val>
                                        </p:tav>
                                        <p:tav tm="100000">
                                          <p:val>
                                            <p:strVal val="#ppt_h"/>
                                          </p:val>
                                        </p:tav>
                                      </p:tavLst>
                                    </p:anim>
                                    <p:animEffect transition="in" filter="fade">
                                      <p:cBhvr>
                                        <p:cTn id="29" dur="500"/>
                                        <p:tgtEl>
                                          <p:spTgt spid="30740"/>
                                        </p:tgtEl>
                                      </p:cBhvr>
                                    </p:animEffect>
                                  </p:childTnLst>
                                </p:cTn>
                              </p:par>
                            </p:childTnLst>
                          </p:cTn>
                        </p:par>
                        <p:par>
                          <p:cTn id="30" fill="hold">
                            <p:stCondLst>
                              <p:cond delay="500"/>
                            </p:stCondLst>
                            <p:childTnLst>
                              <p:par>
                                <p:cTn id="31" presetID="50" presetClass="entr" presetSubtype="0" decel="100000" fill="hold" nodeType="afterEffect">
                                  <p:stCondLst>
                                    <p:cond delay="0"/>
                                  </p:stCondLst>
                                  <p:childTnLst>
                                    <p:set>
                                      <p:cBhvr>
                                        <p:cTn id="32" dur="1" fill="hold">
                                          <p:stCondLst>
                                            <p:cond delay="0"/>
                                          </p:stCondLst>
                                        </p:cTn>
                                        <p:tgtEl>
                                          <p:spTgt spid="30725"/>
                                        </p:tgtEl>
                                        <p:attrNameLst>
                                          <p:attrName>style.visibility</p:attrName>
                                        </p:attrNameLst>
                                      </p:cBhvr>
                                      <p:to>
                                        <p:strVal val="visible"/>
                                      </p:to>
                                    </p:set>
                                    <p:anim calcmode="lin" valueType="num">
                                      <p:cBhvr>
                                        <p:cTn id="33" dur="1000" fill="hold"/>
                                        <p:tgtEl>
                                          <p:spTgt spid="30725"/>
                                        </p:tgtEl>
                                        <p:attrNameLst>
                                          <p:attrName>ppt_w</p:attrName>
                                        </p:attrNameLst>
                                      </p:cBhvr>
                                      <p:tavLst>
                                        <p:tav tm="0">
                                          <p:val>
                                            <p:strVal val="#ppt_w+.3"/>
                                          </p:val>
                                        </p:tav>
                                        <p:tav tm="100000">
                                          <p:val>
                                            <p:strVal val="#ppt_w"/>
                                          </p:val>
                                        </p:tav>
                                      </p:tavLst>
                                    </p:anim>
                                    <p:anim calcmode="lin" valueType="num">
                                      <p:cBhvr>
                                        <p:cTn id="34" dur="1000" fill="hold"/>
                                        <p:tgtEl>
                                          <p:spTgt spid="30725"/>
                                        </p:tgtEl>
                                        <p:attrNameLst>
                                          <p:attrName>ppt_h</p:attrName>
                                        </p:attrNameLst>
                                      </p:cBhvr>
                                      <p:tavLst>
                                        <p:tav tm="0">
                                          <p:val>
                                            <p:strVal val="#ppt_h"/>
                                          </p:val>
                                        </p:tav>
                                        <p:tav tm="100000">
                                          <p:val>
                                            <p:strVal val="#ppt_h"/>
                                          </p:val>
                                        </p:tav>
                                      </p:tavLst>
                                    </p:anim>
                                    <p:animEffect transition="in" filter="fade">
                                      <p:cBhvr>
                                        <p:cTn id="35" dur="1000"/>
                                        <p:tgtEl>
                                          <p:spTgt spid="30725"/>
                                        </p:tgtEl>
                                      </p:cBhvr>
                                    </p:animEffect>
                                  </p:childTnLst>
                                </p:cTn>
                              </p:par>
                            </p:childTnLst>
                          </p:cTn>
                        </p:par>
                        <p:par>
                          <p:cTn id="36" fill="hold">
                            <p:stCondLst>
                              <p:cond delay="1500"/>
                            </p:stCondLst>
                            <p:childTnLst>
                              <p:par>
                                <p:cTn id="37" presetID="50" presetClass="entr" presetSubtype="0" decel="100000" fill="hold" nodeType="afterEffect">
                                  <p:stCondLst>
                                    <p:cond delay="0"/>
                                  </p:stCondLst>
                                  <p:childTnLst>
                                    <p:set>
                                      <p:cBhvr>
                                        <p:cTn id="38" dur="1" fill="hold">
                                          <p:stCondLst>
                                            <p:cond delay="0"/>
                                          </p:stCondLst>
                                        </p:cTn>
                                        <p:tgtEl>
                                          <p:spTgt spid="30726"/>
                                        </p:tgtEl>
                                        <p:attrNameLst>
                                          <p:attrName>style.visibility</p:attrName>
                                        </p:attrNameLst>
                                      </p:cBhvr>
                                      <p:to>
                                        <p:strVal val="visible"/>
                                      </p:to>
                                    </p:set>
                                    <p:anim calcmode="lin" valueType="num">
                                      <p:cBhvr>
                                        <p:cTn id="39" dur="1000" fill="hold"/>
                                        <p:tgtEl>
                                          <p:spTgt spid="30726"/>
                                        </p:tgtEl>
                                        <p:attrNameLst>
                                          <p:attrName>ppt_w</p:attrName>
                                        </p:attrNameLst>
                                      </p:cBhvr>
                                      <p:tavLst>
                                        <p:tav tm="0">
                                          <p:val>
                                            <p:strVal val="#ppt_w+.3"/>
                                          </p:val>
                                        </p:tav>
                                        <p:tav tm="100000">
                                          <p:val>
                                            <p:strVal val="#ppt_w"/>
                                          </p:val>
                                        </p:tav>
                                      </p:tavLst>
                                    </p:anim>
                                    <p:anim calcmode="lin" valueType="num">
                                      <p:cBhvr>
                                        <p:cTn id="40" dur="1000" fill="hold"/>
                                        <p:tgtEl>
                                          <p:spTgt spid="30726"/>
                                        </p:tgtEl>
                                        <p:attrNameLst>
                                          <p:attrName>ppt_h</p:attrName>
                                        </p:attrNameLst>
                                      </p:cBhvr>
                                      <p:tavLst>
                                        <p:tav tm="0">
                                          <p:val>
                                            <p:strVal val="#ppt_h"/>
                                          </p:val>
                                        </p:tav>
                                        <p:tav tm="100000">
                                          <p:val>
                                            <p:strVal val="#ppt_h"/>
                                          </p:val>
                                        </p:tav>
                                      </p:tavLst>
                                    </p:anim>
                                    <p:animEffect transition="in" filter="fade">
                                      <p:cBhvr>
                                        <p:cTn id="41" dur="10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8" grpId="0"/>
      <p:bldP spid="307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09eea0 2a48acf833b9858910a08d5c1b"/>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grpSp>
        <p:nvGrpSpPr>
          <p:cNvPr id="4" name="组合 3"/>
          <p:cNvGrpSpPr/>
          <p:nvPr/>
        </p:nvGrpSpPr>
        <p:grpSpPr>
          <a:xfrm>
            <a:off x="1385842" y="2550978"/>
            <a:ext cx="9421586" cy="2077720"/>
            <a:chOff x="1385207" y="2820853"/>
            <a:chExt cx="9421586" cy="2077720"/>
          </a:xfrm>
        </p:grpSpPr>
        <p:sp>
          <p:nvSpPr>
            <p:cNvPr id="5" name="Rectangle 12_1"/>
            <p:cNvSpPr/>
            <p:nvPr/>
          </p:nvSpPr>
          <p:spPr>
            <a:xfrm>
              <a:off x="1385207" y="2820853"/>
              <a:ext cx="9421586" cy="2077718"/>
            </a:xfrm>
            <a:prstGeom prst="rect">
              <a:avLst/>
            </a:prstGeom>
            <a:blipFill dpi="0"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5207" y="2820853"/>
              <a:ext cx="9421495" cy="2077720"/>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任意多边形 6"/>
          <p:cNvSpPr/>
          <p:nvPr/>
        </p:nvSpPr>
        <p:spPr>
          <a:xfrm>
            <a:off x="5353685" y="1885498"/>
            <a:ext cx="1551215" cy="1583872"/>
          </a:xfrm>
          <a:custGeom>
            <a:avLst/>
            <a:gdLst>
              <a:gd name="connsiteX0" fmla="*/ 0 w 1551215"/>
              <a:gd name="connsiteY0" fmla="*/ 0 h 1583872"/>
              <a:gd name="connsiteX1" fmla="*/ 449036 w 1551215"/>
              <a:gd name="connsiteY1" fmla="*/ 0 h 1583872"/>
              <a:gd name="connsiteX2" fmla="*/ 449036 w 1551215"/>
              <a:gd name="connsiteY2" fmla="*/ 71936 h 1583872"/>
              <a:gd name="connsiteX3" fmla="*/ 73607 w 1551215"/>
              <a:gd name="connsiteY3" fmla="*/ 71936 h 1583872"/>
              <a:gd name="connsiteX4" fmla="*/ 73607 w 1551215"/>
              <a:gd name="connsiteY4" fmla="*/ 1511936 h 1583872"/>
              <a:gd name="connsiteX5" fmla="*/ 1477607 w 1551215"/>
              <a:gd name="connsiteY5" fmla="*/ 1511936 h 1583872"/>
              <a:gd name="connsiteX6" fmla="*/ 1477607 w 1551215"/>
              <a:gd name="connsiteY6" fmla="*/ 71936 h 1583872"/>
              <a:gd name="connsiteX7" fmla="*/ 1102179 w 1551215"/>
              <a:gd name="connsiteY7" fmla="*/ 71936 h 1583872"/>
              <a:gd name="connsiteX8" fmla="*/ 1102179 w 1551215"/>
              <a:gd name="connsiteY8" fmla="*/ 0 h 1583872"/>
              <a:gd name="connsiteX9" fmla="*/ 1551215 w 1551215"/>
              <a:gd name="connsiteY9" fmla="*/ 0 h 1583872"/>
              <a:gd name="connsiteX10" fmla="*/ 1551215 w 1551215"/>
              <a:gd name="connsiteY10" fmla="*/ 1583872 h 1583872"/>
              <a:gd name="connsiteX11" fmla="*/ 0 w 1551215"/>
              <a:gd name="connsiteY11" fmla="*/ 1583872 h 158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1215" h="1583872">
                <a:moveTo>
                  <a:pt x="0" y="0"/>
                </a:moveTo>
                <a:lnTo>
                  <a:pt x="449036" y="0"/>
                </a:lnTo>
                <a:lnTo>
                  <a:pt x="449036" y="71936"/>
                </a:lnTo>
                <a:lnTo>
                  <a:pt x="73607" y="71936"/>
                </a:lnTo>
                <a:lnTo>
                  <a:pt x="73607" y="1511936"/>
                </a:lnTo>
                <a:lnTo>
                  <a:pt x="1477607" y="1511936"/>
                </a:lnTo>
                <a:lnTo>
                  <a:pt x="1477607" y="71936"/>
                </a:lnTo>
                <a:lnTo>
                  <a:pt x="1102179" y="71936"/>
                </a:lnTo>
                <a:lnTo>
                  <a:pt x="1102179" y="0"/>
                </a:lnTo>
                <a:lnTo>
                  <a:pt x="1551215" y="0"/>
                </a:lnTo>
                <a:lnTo>
                  <a:pt x="1551215" y="1583872"/>
                </a:lnTo>
                <a:lnTo>
                  <a:pt x="0" y="1583872"/>
                </a:lnTo>
                <a:close/>
              </a:path>
            </a:pathLst>
          </a:cu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5976892" y="2914197"/>
            <a:ext cx="304800" cy="277586"/>
          </a:xfrm>
          <a:prstGeom prst="triangle">
            <a:avLst/>
          </a:prstGeom>
          <a:gradFill>
            <a:gsLst>
              <a:gs pos="0">
                <a:srgbClr val="E30000"/>
              </a:gs>
              <a:gs pos="100000">
                <a:srgbClr val="76030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780479" y="1350649"/>
            <a:ext cx="653613" cy="1310640"/>
          </a:xfrm>
          <a:prstGeom prst="rect">
            <a:avLst/>
          </a:prstGeom>
          <a:noFill/>
        </p:spPr>
        <p:txBody>
          <a:bodyPr wrap="square" rtlCol="0">
            <a:spAutoFit/>
          </a:bodyPr>
          <a:lstStyle/>
          <a:p>
            <a:pPr algn="ctr"/>
            <a:r>
              <a:rPr lang="en-US" altLang="zh-CN" sz="8000" dirty="0">
                <a:solidFill>
                  <a:schemeClr val="tx1"/>
                </a:solidFill>
                <a:effectLst>
                  <a:outerShdw blurRad="38100" dist="38100" dir="2700000" algn="tl">
                    <a:srgbClr val="000000">
                      <a:alpha val="43137"/>
                    </a:srgbClr>
                  </a:outerShdw>
                </a:effectLst>
                <a:latin typeface="+mn-ea"/>
              </a:rPr>
              <a:t>2</a:t>
            </a:r>
          </a:p>
        </p:txBody>
      </p:sp>
      <p:sp>
        <p:nvSpPr>
          <p:cNvPr id="15" name="矩形 14"/>
          <p:cNvSpPr/>
          <p:nvPr/>
        </p:nvSpPr>
        <p:spPr>
          <a:xfrm>
            <a:off x="4176396" y="3683379"/>
            <a:ext cx="3840480" cy="678815"/>
          </a:xfrm>
          <a:prstGeom prst="rect">
            <a:avLst/>
          </a:prstGeom>
        </p:spPr>
        <p:txBody>
          <a:bodyPr wrap="none">
            <a:spAutoFit/>
          </a:bodyPr>
          <a:lstStyle/>
          <a:p>
            <a:pPr algn="ctr"/>
            <a:r>
              <a:rPr lang="zh-CN" altLang="en-US" sz="3600" dirty="0">
                <a:solidFill>
                  <a:schemeClr val="bg1"/>
                </a:solidFill>
                <a:latin typeface="微软雅黑" panose="020B0503020204020204" charset="-122"/>
                <a:ea typeface="微软雅黑" panose="020B0503020204020204" charset="-122"/>
              </a:rPr>
              <a:t>单击此处添加标题</a:t>
            </a:r>
          </a:p>
        </p:txBody>
      </p:sp>
    </p:spTree>
  </p:cSld>
  <p:clrMapOvr>
    <a:masterClrMapping/>
  </p:clrMapOvr>
  <p:transition advTm="4820">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0" presetClass="entr" presetSubtype="0" decel="10000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strVal val="#ppt_w+.3"/>
                                          </p:val>
                                        </p:tav>
                                        <p:tav tm="100000">
                                          <p:val>
                                            <p:strVal val="#ppt_w"/>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animEffect transition="in" filter="fade">
                                      <p:cBhvr>
                                        <p:cTn id="25" dur="1000"/>
                                        <p:tgtEl>
                                          <p:spTgt spid="4"/>
                                        </p:tgtEl>
                                      </p:cBhvr>
                                    </p:animEffect>
                                  </p:childTnLst>
                                </p:cTn>
                              </p:par>
                            </p:childTnLst>
                          </p:cTn>
                        </p:par>
                        <p:par>
                          <p:cTn id="26" fill="hold">
                            <p:stCondLst>
                              <p:cond delay="2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anim calcmode="lin" valueType="num">
                                      <p:cBhvr>
                                        <p:cTn id="3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图片 53" descr="C:\Users\Administrator\Desktop\QQ截图20170415132846.jpgQQ截图20170415132846"/>
          <p:cNvPicPr>
            <a:picLocks noChangeAspect="1"/>
          </p:cNvPicPr>
          <p:nvPr/>
        </p:nvPicPr>
        <p:blipFill>
          <a:blip r:embed="rId2"/>
          <a:srcRect/>
          <a:stretch>
            <a:fillRect/>
          </a:stretch>
        </p:blipFill>
        <p:spPr>
          <a:xfrm>
            <a:off x="5142230" y="1143000"/>
            <a:ext cx="6350000" cy="3698240"/>
          </a:xfrm>
          <a:prstGeom prst="rect">
            <a:avLst/>
          </a:prstGeom>
          <a:noFill/>
          <a:ln w="9525">
            <a:noFill/>
          </a:ln>
        </p:spPr>
      </p:pic>
      <p:sp>
        <p:nvSpPr>
          <p:cNvPr id="13319" name="矩形 54"/>
          <p:cNvSpPr/>
          <p:nvPr/>
        </p:nvSpPr>
        <p:spPr>
          <a:xfrm>
            <a:off x="606425" y="1143000"/>
            <a:ext cx="4535488" cy="3698875"/>
          </a:xfrm>
          <a:prstGeom prst="rect">
            <a:avLst/>
          </a:prstGeom>
          <a:solidFill>
            <a:srgbClr val="7F7F7F"/>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3320" name="组合 13319"/>
          <p:cNvGrpSpPr/>
          <p:nvPr/>
        </p:nvGrpSpPr>
        <p:grpSpPr>
          <a:xfrm>
            <a:off x="390525" y="1358900"/>
            <a:ext cx="4535488" cy="1177925"/>
            <a:chOff x="0" y="0"/>
            <a:chExt cx="4536506" cy="1178381"/>
          </a:xfrm>
        </p:grpSpPr>
        <p:sp>
          <p:nvSpPr>
            <p:cNvPr id="13321" name="矩形 56"/>
            <p:cNvSpPr/>
            <p:nvPr/>
          </p:nvSpPr>
          <p:spPr>
            <a:xfrm>
              <a:off x="2" y="0"/>
              <a:ext cx="4536504" cy="962357"/>
            </a:xfrm>
            <a:prstGeom prst="rect">
              <a:avLst/>
            </a:prstGeom>
            <a:solidFill>
              <a:srgbClr val="C00000"/>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2" name="直角三角形 57"/>
            <p:cNvSpPr/>
            <p:nvPr/>
          </p:nvSpPr>
          <p:spPr>
            <a:xfrm rot="10800000">
              <a:off x="0" y="962356"/>
              <a:ext cx="216025" cy="216025"/>
            </a:xfrm>
            <a:prstGeom prst="rtTriangle">
              <a:avLst/>
            </a:prstGeom>
            <a:solidFill>
              <a:srgbClr val="7F7F7F"/>
            </a:solidFill>
            <a:ln w="12700">
              <a:noFill/>
            </a:ln>
          </p:spPr>
          <p:txBody>
            <a:bodyPr anchor="ctr"/>
            <a:lstStyle/>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13323" name="矩形 58"/>
          <p:cNvSpPr/>
          <p:nvPr/>
        </p:nvSpPr>
        <p:spPr>
          <a:xfrm>
            <a:off x="384175" y="1584325"/>
            <a:ext cx="4560888" cy="711835"/>
          </a:xfrm>
          <a:prstGeom prst="rect">
            <a:avLst/>
          </a:prstGeom>
          <a:noFill/>
          <a:ln w="9525">
            <a:noFill/>
          </a:ln>
        </p:spPr>
        <p:txBody>
          <a:bodyPr wrap="square">
            <a:spAutoFit/>
          </a:bodyPr>
          <a:lstStyle/>
          <a:p>
            <a:pPr lvl="0">
              <a:lnSpc>
                <a:spcPct val="100000"/>
              </a:lnSpc>
            </a:pPr>
            <a:r>
              <a:rPr sz="10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13324" name="矩形 59"/>
          <p:cNvSpPr/>
          <p:nvPr/>
        </p:nvSpPr>
        <p:spPr>
          <a:xfrm>
            <a:off x="1133475" y="2452688"/>
            <a:ext cx="3479800" cy="2115185"/>
          </a:xfrm>
          <a:prstGeom prst="rect">
            <a:avLst/>
          </a:prstGeom>
          <a:noFill/>
          <a:ln w="9525">
            <a:noFill/>
          </a:ln>
        </p:spPr>
        <p:txBody>
          <a:bodyPr wrap="square">
            <a:spAutoFit/>
          </a:bodyPr>
          <a:lstStyle/>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a:p>
            <a:pPr lvl="0">
              <a:lnSpc>
                <a:spcPct val="100000"/>
              </a:lnSpc>
            </a:pPr>
            <a:r>
              <a:rPr sz="1100" dirty="0">
                <a:solidFill>
                  <a:schemeClr val="bg1"/>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您的内容打在这里，或者通过复制您的文本后，在此框中选择粘贴，并选择只保留文字。您的内容打在这里，或者通过复制您的文本后，在此框中</a:t>
            </a:r>
          </a:p>
        </p:txBody>
      </p:sp>
      <p:sp>
        <p:nvSpPr>
          <p:cNvPr id="13325" name="矩形 60"/>
          <p:cNvSpPr/>
          <p:nvPr/>
        </p:nvSpPr>
        <p:spPr>
          <a:xfrm>
            <a:off x="1165225" y="5102543"/>
            <a:ext cx="3384550" cy="559435"/>
          </a:xfrm>
          <a:prstGeom prst="rect">
            <a:avLst/>
          </a:prstGeom>
          <a:noFill/>
          <a:ln w="9525">
            <a:noFill/>
          </a:ln>
        </p:spPr>
        <p:txBody>
          <a:bodyPr wrap="square">
            <a:spAutoFit/>
          </a:bodyPr>
          <a:lstStyle/>
          <a:p>
            <a:pPr lvl="0">
              <a:lnSpc>
                <a:spcPct val="100000"/>
              </a:lnSpc>
            </a:pPr>
            <a:r>
              <a:rPr sz="10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13326" name="矩形 61"/>
          <p:cNvSpPr/>
          <p:nvPr/>
        </p:nvSpPr>
        <p:spPr>
          <a:xfrm>
            <a:off x="6718300" y="5146993"/>
            <a:ext cx="3384550" cy="559435"/>
          </a:xfrm>
          <a:prstGeom prst="rect">
            <a:avLst/>
          </a:prstGeom>
          <a:noFill/>
          <a:ln w="9525">
            <a:noFill/>
          </a:ln>
        </p:spPr>
        <p:txBody>
          <a:bodyPr wrap="square">
            <a:spAutoFit/>
          </a:bodyPr>
          <a:lstStyle/>
          <a:p>
            <a:pPr lvl="0">
              <a:lnSpc>
                <a:spcPct val="100000"/>
              </a:lnSpc>
            </a:pPr>
            <a:r>
              <a:rPr sz="1000" dirty="0">
                <a:solidFill>
                  <a:srgbClr val="000000"/>
                </a:solidFill>
                <a:latin typeface="微软雅黑" panose="020B0503020204020204" charset="-122"/>
                <a:ea typeface="微软雅黑" panose="020B0503020204020204" charset="-122"/>
                <a:sym typeface="微软雅黑" panose="020B0503020204020204" charset="-122"/>
              </a:rPr>
              <a:t>您的内容打在这里，或者通过复制您的文本后，在此框中选择粘贴，并选择只保留文字。您的内容打在这里，或者通过复制您的文本后，在此框中</a:t>
            </a:r>
          </a:p>
        </p:txBody>
      </p:sp>
      <p:grpSp>
        <p:nvGrpSpPr>
          <p:cNvPr id="29698" name="组合 29697"/>
          <p:cNvGrpSpPr/>
          <p:nvPr/>
        </p:nvGrpSpPr>
        <p:grpSpPr>
          <a:xfrm>
            <a:off x="266700" y="119063"/>
            <a:ext cx="3017838" cy="419100"/>
            <a:chOff x="0" y="0"/>
            <a:chExt cx="3016935" cy="419002"/>
          </a:xfrm>
        </p:grpSpPr>
        <p:pic>
          <p:nvPicPr>
            <p:cNvPr id="29699" name="图片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389645" cy="419002"/>
            </a:xfrm>
            <a:prstGeom prst="rect">
              <a:avLst/>
            </a:prstGeom>
            <a:noFill/>
            <a:ln w="9525">
              <a:noFill/>
            </a:ln>
          </p:spPr>
        </p:pic>
        <p:sp>
          <p:nvSpPr>
            <p:cNvPr id="29700" name="文本框 31"/>
            <p:cNvSpPr/>
            <p:nvPr/>
          </p:nvSpPr>
          <p:spPr>
            <a:xfrm>
              <a:off x="389645" y="18892"/>
              <a:ext cx="2627290" cy="400110"/>
            </a:xfrm>
            <a:prstGeom prst="rect">
              <a:avLst/>
            </a:prstGeom>
            <a:noFill/>
            <a:ln w="9525">
              <a:noFill/>
            </a:ln>
          </p:spPr>
          <p:txBody>
            <a:bodyPr wrap="square">
              <a:spAutoFit/>
            </a:bodyPr>
            <a:lstStyle/>
            <a:p>
              <a:pPr lvl="0">
                <a:lnSpc>
                  <a:spcPct val="100000"/>
                </a:lnSpc>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点击此处添加标题</a:t>
              </a:r>
            </a:p>
          </p:txBody>
        </p:sp>
      </p:grpSp>
      <p:pic>
        <p:nvPicPr>
          <p:cNvPr id="8" name="图片 7" descr="09eea0 2a48acf833b9858910a08d5c1b"/>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145" y="5563235"/>
            <a:ext cx="12200255" cy="1300480"/>
          </a:xfrm>
          <a:prstGeom prst="rect">
            <a:avLst/>
          </a:prstGeom>
        </p:spPr>
      </p:pic>
    </p:spTree>
  </p:cSld>
  <p:clrMapOvr>
    <a:masterClrMapping/>
  </p:clrMapOvr>
  <p:transition advTm="2387">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p:cTn id="7" dur="500" fill="hold"/>
                                        <p:tgtEl>
                                          <p:spTgt spid="13318"/>
                                        </p:tgtEl>
                                        <p:attrNameLst>
                                          <p:attrName>ppt_w</p:attrName>
                                        </p:attrNameLst>
                                      </p:cBhvr>
                                      <p:tavLst>
                                        <p:tav tm="0">
                                          <p:val>
                                            <p:fltVal val="0"/>
                                          </p:val>
                                        </p:tav>
                                        <p:tav tm="100000">
                                          <p:val>
                                            <p:strVal val="#ppt_w"/>
                                          </p:val>
                                        </p:tav>
                                      </p:tavLst>
                                    </p:anim>
                                    <p:anim calcmode="lin" valueType="num">
                                      <p:cBhvr>
                                        <p:cTn id="8" dur="500" fill="hold"/>
                                        <p:tgtEl>
                                          <p:spTgt spid="13318"/>
                                        </p:tgtEl>
                                        <p:attrNameLst>
                                          <p:attrName>ppt_h</p:attrName>
                                        </p:attrNameLst>
                                      </p:cBhvr>
                                      <p:tavLst>
                                        <p:tav tm="0">
                                          <p:val>
                                            <p:fltVal val="0"/>
                                          </p:val>
                                        </p:tav>
                                        <p:tav tm="100000">
                                          <p:val>
                                            <p:strVal val="#ppt_h"/>
                                          </p:val>
                                        </p:tav>
                                      </p:tavLst>
                                    </p:anim>
                                    <p:animEffect transition="in" filter="fade">
                                      <p:cBhvr>
                                        <p:cTn id="9" dur="500"/>
                                        <p:tgtEl>
                                          <p:spTgt spid="133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319"/>
                                        </p:tgtEl>
                                        <p:attrNameLst>
                                          <p:attrName>style.visibility</p:attrName>
                                        </p:attrNameLst>
                                      </p:cBhvr>
                                      <p:to>
                                        <p:strVal val="visible"/>
                                      </p:to>
                                    </p:set>
                                    <p:anim calcmode="lin" valueType="num">
                                      <p:cBhvr>
                                        <p:cTn id="12" dur="500" fill="hold"/>
                                        <p:tgtEl>
                                          <p:spTgt spid="13319"/>
                                        </p:tgtEl>
                                        <p:attrNameLst>
                                          <p:attrName>ppt_w</p:attrName>
                                        </p:attrNameLst>
                                      </p:cBhvr>
                                      <p:tavLst>
                                        <p:tav tm="0">
                                          <p:val>
                                            <p:fltVal val="0"/>
                                          </p:val>
                                        </p:tav>
                                        <p:tav tm="100000">
                                          <p:val>
                                            <p:strVal val="#ppt_w"/>
                                          </p:val>
                                        </p:tav>
                                      </p:tavLst>
                                    </p:anim>
                                    <p:anim calcmode="lin" valueType="num">
                                      <p:cBhvr>
                                        <p:cTn id="13" dur="500" fill="hold"/>
                                        <p:tgtEl>
                                          <p:spTgt spid="13319"/>
                                        </p:tgtEl>
                                        <p:attrNameLst>
                                          <p:attrName>ppt_h</p:attrName>
                                        </p:attrNameLst>
                                      </p:cBhvr>
                                      <p:tavLst>
                                        <p:tav tm="0">
                                          <p:val>
                                            <p:fltVal val="0"/>
                                          </p:val>
                                        </p:tav>
                                        <p:tav tm="100000">
                                          <p:val>
                                            <p:strVal val="#ppt_h"/>
                                          </p:val>
                                        </p:tav>
                                      </p:tavLst>
                                    </p:anim>
                                    <p:animEffect transition="in" filter="fade">
                                      <p:cBhvr>
                                        <p:cTn id="14" dur="500"/>
                                        <p:tgtEl>
                                          <p:spTgt spid="13319"/>
                                        </p:tgtEl>
                                      </p:cBhvr>
                                    </p:animEffect>
                                  </p:childTnLst>
                                </p:cTn>
                              </p:par>
                              <p:par>
                                <p:cTn id="15" presetID="53" presetClass="entr" presetSubtype="16" fill="hold" nodeType="withEffect">
                                  <p:stCondLst>
                                    <p:cond delay="0"/>
                                  </p:stCondLst>
                                  <p:childTnLst>
                                    <p:set>
                                      <p:cBhvr>
                                        <p:cTn id="16" dur="1" fill="hold">
                                          <p:stCondLst>
                                            <p:cond delay="0"/>
                                          </p:stCondLst>
                                        </p:cTn>
                                        <p:tgtEl>
                                          <p:spTgt spid="13320"/>
                                        </p:tgtEl>
                                        <p:attrNameLst>
                                          <p:attrName>style.visibility</p:attrName>
                                        </p:attrNameLst>
                                      </p:cBhvr>
                                      <p:to>
                                        <p:strVal val="visible"/>
                                      </p:to>
                                    </p:set>
                                    <p:anim calcmode="lin" valueType="num">
                                      <p:cBhvr>
                                        <p:cTn id="17" dur="500" fill="hold"/>
                                        <p:tgtEl>
                                          <p:spTgt spid="13320"/>
                                        </p:tgtEl>
                                        <p:attrNameLst>
                                          <p:attrName>ppt_w</p:attrName>
                                        </p:attrNameLst>
                                      </p:cBhvr>
                                      <p:tavLst>
                                        <p:tav tm="0">
                                          <p:val>
                                            <p:fltVal val="0"/>
                                          </p:val>
                                        </p:tav>
                                        <p:tav tm="100000">
                                          <p:val>
                                            <p:strVal val="#ppt_w"/>
                                          </p:val>
                                        </p:tav>
                                      </p:tavLst>
                                    </p:anim>
                                    <p:anim calcmode="lin" valueType="num">
                                      <p:cBhvr>
                                        <p:cTn id="18" dur="500" fill="hold"/>
                                        <p:tgtEl>
                                          <p:spTgt spid="13320"/>
                                        </p:tgtEl>
                                        <p:attrNameLst>
                                          <p:attrName>ppt_h</p:attrName>
                                        </p:attrNameLst>
                                      </p:cBhvr>
                                      <p:tavLst>
                                        <p:tav tm="0">
                                          <p:val>
                                            <p:fltVal val="0"/>
                                          </p:val>
                                        </p:tav>
                                        <p:tav tm="100000">
                                          <p:val>
                                            <p:strVal val="#ppt_h"/>
                                          </p:val>
                                        </p:tav>
                                      </p:tavLst>
                                    </p:anim>
                                    <p:animEffect transition="in" filter="fade">
                                      <p:cBhvr>
                                        <p:cTn id="19" dur="500"/>
                                        <p:tgtEl>
                                          <p:spTgt spid="133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323"/>
                                        </p:tgtEl>
                                        <p:attrNameLst>
                                          <p:attrName>style.visibility</p:attrName>
                                        </p:attrNameLst>
                                      </p:cBhvr>
                                      <p:to>
                                        <p:strVal val="visible"/>
                                      </p:to>
                                    </p:set>
                                    <p:anim calcmode="lin" valueType="num">
                                      <p:cBhvr>
                                        <p:cTn id="22" dur="500" fill="hold"/>
                                        <p:tgtEl>
                                          <p:spTgt spid="13323"/>
                                        </p:tgtEl>
                                        <p:attrNameLst>
                                          <p:attrName>ppt_w</p:attrName>
                                        </p:attrNameLst>
                                      </p:cBhvr>
                                      <p:tavLst>
                                        <p:tav tm="0">
                                          <p:val>
                                            <p:fltVal val="0"/>
                                          </p:val>
                                        </p:tav>
                                        <p:tav tm="100000">
                                          <p:val>
                                            <p:strVal val="#ppt_w"/>
                                          </p:val>
                                        </p:tav>
                                      </p:tavLst>
                                    </p:anim>
                                    <p:anim calcmode="lin" valueType="num">
                                      <p:cBhvr>
                                        <p:cTn id="23" dur="500" fill="hold"/>
                                        <p:tgtEl>
                                          <p:spTgt spid="13323"/>
                                        </p:tgtEl>
                                        <p:attrNameLst>
                                          <p:attrName>ppt_h</p:attrName>
                                        </p:attrNameLst>
                                      </p:cBhvr>
                                      <p:tavLst>
                                        <p:tav tm="0">
                                          <p:val>
                                            <p:fltVal val="0"/>
                                          </p:val>
                                        </p:tav>
                                        <p:tav tm="100000">
                                          <p:val>
                                            <p:strVal val="#ppt_h"/>
                                          </p:val>
                                        </p:tav>
                                      </p:tavLst>
                                    </p:anim>
                                    <p:animEffect transition="in" filter="fade">
                                      <p:cBhvr>
                                        <p:cTn id="24" dur="500"/>
                                        <p:tgtEl>
                                          <p:spTgt spid="133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324"/>
                                        </p:tgtEl>
                                        <p:attrNameLst>
                                          <p:attrName>style.visibility</p:attrName>
                                        </p:attrNameLst>
                                      </p:cBhvr>
                                      <p:to>
                                        <p:strVal val="visible"/>
                                      </p:to>
                                    </p:set>
                                    <p:anim calcmode="lin" valueType="num">
                                      <p:cBhvr>
                                        <p:cTn id="27" dur="500" fill="hold"/>
                                        <p:tgtEl>
                                          <p:spTgt spid="13324"/>
                                        </p:tgtEl>
                                        <p:attrNameLst>
                                          <p:attrName>ppt_w</p:attrName>
                                        </p:attrNameLst>
                                      </p:cBhvr>
                                      <p:tavLst>
                                        <p:tav tm="0">
                                          <p:val>
                                            <p:fltVal val="0"/>
                                          </p:val>
                                        </p:tav>
                                        <p:tav tm="100000">
                                          <p:val>
                                            <p:strVal val="#ppt_w"/>
                                          </p:val>
                                        </p:tav>
                                      </p:tavLst>
                                    </p:anim>
                                    <p:anim calcmode="lin" valueType="num">
                                      <p:cBhvr>
                                        <p:cTn id="28" dur="500" fill="hold"/>
                                        <p:tgtEl>
                                          <p:spTgt spid="13324"/>
                                        </p:tgtEl>
                                        <p:attrNameLst>
                                          <p:attrName>ppt_h</p:attrName>
                                        </p:attrNameLst>
                                      </p:cBhvr>
                                      <p:tavLst>
                                        <p:tav tm="0">
                                          <p:val>
                                            <p:fltVal val="0"/>
                                          </p:val>
                                        </p:tav>
                                        <p:tav tm="100000">
                                          <p:val>
                                            <p:strVal val="#ppt_h"/>
                                          </p:val>
                                        </p:tav>
                                      </p:tavLst>
                                    </p:anim>
                                    <p:animEffect transition="in" filter="fade">
                                      <p:cBhvr>
                                        <p:cTn id="29" dur="500"/>
                                        <p:tgtEl>
                                          <p:spTgt spid="13324"/>
                                        </p:tgtEl>
                                      </p:cBhvr>
                                    </p:animEffect>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3325"/>
                                        </p:tgtEl>
                                        <p:attrNameLst>
                                          <p:attrName>style.visibility</p:attrName>
                                        </p:attrNameLst>
                                      </p:cBhvr>
                                      <p:to>
                                        <p:strVal val="visible"/>
                                      </p:to>
                                    </p:set>
                                    <p:animEffect transition="in" filter="fade">
                                      <p:cBhvr>
                                        <p:cTn id="33" dur="1000"/>
                                        <p:tgtEl>
                                          <p:spTgt spid="13325"/>
                                        </p:tgtEl>
                                      </p:cBhvr>
                                    </p:animEffect>
                                    <p:anim calcmode="lin" valueType="num">
                                      <p:cBhvr>
                                        <p:cTn id="34" dur="1000" fill="hold"/>
                                        <p:tgtEl>
                                          <p:spTgt spid="13325"/>
                                        </p:tgtEl>
                                        <p:attrNameLst>
                                          <p:attrName>ppt_x</p:attrName>
                                        </p:attrNameLst>
                                      </p:cBhvr>
                                      <p:tavLst>
                                        <p:tav tm="0">
                                          <p:val>
                                            <p:strVal val="#ppt_x"/>
                                          </p:val>
                                        </p:tav>
                                        <p:tav tm="100000">
                                          <p:val>
                                            <p:strVal val="#ppt_x"/>
                                          </p:val>
                                        </p:tav>
                                      </p:tavLst>
                                    </p:anim>
                                    <p:anim calcmode="lin" valueType="num">
                                      <p:cBhvr>
                                        <p:cTn id="35" dur="1000" fill="hold"/>
                                        <p:tgtEl>
                                          <p:spTgt spid="13325"/>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3326"/>
                                        </p:tgtEl>
                                        <p:attrNameLst>
                                          <p:attrName>style.visibility</p:attrName>
                                        </p:attrNameLst>
                                      </p:cBhvr>
                                      <p:to>
                                        <p:strVal val="visible"/>
                                      </p:to>
                                    </p:set>
                                    <p:animEffect transition="in" filter="fade">
                                      <p:cBhvr>
                                        <p:cTn id="38" dur="1000"/>
                                        <p:tgtEl>
                                          <p:spTgt spid="13326"/>
                                        </p:tgtEl>
                                      </p:cBhvr>
                                    </p:animEffect>
                                    <p:anim calcmode="lin" valueType="num">
                                      <p:cBhvr>
                                        <p:cTn id="39" dur="1000" fill="hold"/>
                                        <p:tgtEl>
                                          <p:spTgt spid="13326"/>
                                        </p:tgtEl>
                                        <p:attrNameLst>
                                          <p:attrName>ppt_x</p:attrName>
                                        </p:attrNameLst>
                                      </p:cBhvr>
                                      <p:tavLst>
                                        <p:tav tm="0">
                                          <p:val>
                                            <p:strVal val="#ppt_x"/>
                                          </p:val>
                                        </p:tav>
                                        <p:tav tm="100000">
                                          <p:val>
                                            <p:strVal val="#ppt_x"/>
                                          </p:val>
                                        </p:tav>
                                      </p:tavLst>
                                    </p:anim>
                                    <p:anim calcmode="lin" valueType="num">
                                      <p:cBhvr>
                                        <p:cTn id="40" dur="1000" fill="hold"/>
                                        <p:tgtEl>
                                          <p:spTgt spid="133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23" grpId="0"/>
      <p:bldP spid="13324" grpId="0"/>
      <p:bldP spid="13325" grpId="0"/>
      <p:bldP spid="1332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2490</Words>
  <Application>Microsoft Office PowerPoint</Application>
  <PresentationFormat>自定义</PresentationFormat>
  <Paragraphs>232</Paragraphs>
  <Slides>27</Slides>
  <Notes>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人民的名义</dc:title>
  <dc:creator>第一PPT</dc:creator>
  <cp:keywords>www.1ppt.com</cp:keywords>
  <dc:description>www.1ppt.com</dc:description>
  <cp:lastModifiedBy>Windows User</cp:lastModifiedBy>
  <cp:revision>9</cp:revision>
  <dcterms:created xsi:type="dcterms:W3CDTF">2017-04-15T04:26:25Z</dcterms:created>
  <dcterms:modified xsi:type="dcterms:W3CDTF">2019-11-21T06:32:52Z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